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heme/theme2.xml" ContentType="application/vnd.openxmlformats-officedocument.them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1.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7.xml" ContentType="application/vnd.openxmlformats-officedocument.presentationml.tags+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8.xml" ContentType="application/vnd.openxmlformats-officedocument.presentationml.tags+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29.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7"/>
  </p:notesMasterIdLst>
  <p:sldIdLst>
    <p:sldId id="12439" r:id="rId2"/>
    <p:sldId id="594" r:id="rId3"/>
    <p:sldId id="1329" r:id="rId4"/>
    <p:sldId id="12440" r:id="rId5"/>
    <p:sldId id="12441" r:id="rId6"/>
    <p:sldId id="1279" r:id="rId7"/>
    <p:sldId id="1296" r:id="rId8"/>
    <p:sldId id="498" r:id="rId9"/>
    <p:sldId id="1332" r:id="rId10"/>
    <p:sldId id="273" r:id="rId11"/>
    <p:sldId id="12438" r:id="rId12"/>
    <p:sldId id="1298" r:id="rId13"/>
    <p:sldId id="1320" r:id="rId14"/>
    <p:sldId id="274" r:id="rId15"/>
    <p:sldId id="960" r:id="rId16"/>
  </p:sldIdLst>
  <p:sldSz cx="12192000" cy="6858000"/>
  <p:notesSz cx="6797675" cy="9928225"/>
  <p:custDataLst>
    <p:tags r:id="rId1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777777"/>
    <a:srgbClr val="FFCC99"/>
    <a:srgbClr val="0060D7"/>
    <a:srgbClr val="EB8C00"/>
    <a:srgbClr val="99CCFF"/>
    <a:srgbClr val="FFFFFF"/>
    <a:srgbClr val="C35613"/>
    <a:srgbClr val="46908C"/>
    <a:srgbClr val="0F6F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41" autoAdjust="0"/>
    <p:restoredTop sz="94291" autoAdjust="0"/>
  </p:normalViewPr>
  <p:slideViewPr>
    <p:cSldViewPr snapToGrid="0">
      <p:cViewPr varScale="1">
        <p:scale>
          <a:sx n="54" d="100"/>
          <a:sy n="54" d="100"/>
        </p:scale>
        <p:origin x="996" y="72"/>
      </p:cViewPr>
      <p:guideLst>
        <p:guide orient="horz" pos="2160"/>
        <p:guide pos="3840"/>
      </p:guideLst>
    </p:cSldViewPr>
  </p:slideViewPr>
  <p:notesTextViewPr>
    <p:cViewPr>
      <p:scale>
        <a:sx n="25" d="100"/>
        <a:sy n="25" d="100"/>
      </p:scale>
      <p:origin x="0" y="0"/>
    </p:cViewPr>
  </p:notesTextViewPr>
  <p:sorterViewPr>
    <p:cViewPr>
      <p:scale>
        <a:sx n="100" d="100"/>
        <a:sy n="100" d="100"/>
      </p:scale>
      <p:origin x="0" y="0"/>
    </p:cViewPr>
  </p:sorterViewPr>
  <p:notesViewPr>
    <p:cSldViewPr snapToGrid="0">
      <p:cViewPr>
        <p:scale>
          <a:sx n="90" d="100"/>
          <a:sy n="90" d="100"/>
        </p:scale>
        <p:origin x="2070" y="-123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AA374B-05B8-4247-A2C8-A55AAB7BDA6B}" type="doc">
      <dgm:prSet loTypeId="urn:microsoft.com/office/officeart/2005/8/layout/default" loCatId="list" qsTypeId="urn:microsoft.com/office/officeart/2005/8/quickstyle/simple5" qsCatId="simple" csTypeId="urn:microsoft.com/office/officeart/2005/8/colors/colorful2" csCatId="colorful" phldr="1"/>
      <dgm:spPr/>
      <dgm:t>
        <a:bodyPr/>
        <a:lstStyle/>
        <a:p>
          <a:endParaRPr lang="en-GB"/>
        </a:p>
      </dgm:t>
    </dgm:pt>
    <dgm:pt modelId="{5A03EFB2-8FED-480C-A400-75E2BD415747}">
      <dgm:prSet phldrT="[Text]" custT="1"/>
      <dgm:spPr>
        <a:solidFill>
          <a:srgbClr val="FFCC99"/>
        </a:solidFill>
        <a:effectLst>
          <a:outerShdw blurRad="50800" dist="127000" dir="2700000" algn="tl" rotWithShape="0">
            <a:prstClr val="black">
              <a:alpha val="40000"/>
            </a:prstClr>
          </a:outerShdw>
        </a:effectLst>
      </dgm:spPr>
      <dgm:t>
        <a:bodyPr/>
        <a:lstStyle/>
        <a:p>
          <a:r>
            <a:rPr lang="en-GB" sz="2400" b="1" i="1" dirty="0">
              <a:solidFill>
                <a:schemeClr val="tx1"/>
              </a:solidFill>
              <a:latin typeface="Times New Roman" panose="02020603050405020304" pitchFamily="18" charset="0"/>
              <a:cs typeface="Times New Roman" panose="02020603050405020304" pitchFamily="18" charset="0"/>
            </a:rPr>
            <a:t>Fairway Development: </a:t>
          </a:r>
        </a:p>
        <a:p>
          <a:r>
            <a:rPr lang="en-GB" sz="1800" i="0" dirty="0">
              <a:solidFill>
                <a:schemeClr val="tx1"/>
              </a:solidFill>
              <a:latin typeface="Times New Roman" panose="02020603050405020304" pitchFamily="18" charset="0"/>
              <a:cs typeface="Times New Roman" panose="02020603050405020304" pitchFamily="18" charset="0"/>
            </a:rPr>
            <a:t>Dredging, River training and conservancy works, bandalling, river marking, bank protection works</a:t>
          </a:r>
          <a:r>
            <a:rPr lang="en-GB" sz="1800" i="1" dirty="0">
              <a:solidFill>
                <a:schemeClr val="tx1"/>
              </a:solidFill>
              <a:latin typeface="Times New Roman" panose="02020603050405020304" pitchFamily="18" charset="0"/>
              <a:cs typeface="Times New Roman" panose="02020603050405020304" pitchFamily="18" charset="0"/>
            </a:rPr>
            <a:t> </a:t>
          </a:r>
        </a:p>
      </dgm:t>
    </dgm:pt>
    <dgm:pt modelId="{3312ED4A-8D22-4F40-B2E1-0D5ABA3E829F}" type="parTrans" cxnId="{1BCC78EE-7101-4D5E-86E5-2147C8AC3738}">
      <dgm:prSet/>
      <dgm:spPr/>
      <dgm:t>
        <a:bodyPr/>
        <a:lstStyle/>
        <a:p>
          <a:endParaRPr lang="en-GB" sz="1400">
            <a:latin typeface="Times New Roman" panose="02020603050405020304" pitchFamily="18" charset="0"/>
            <a:cs typeface="Times New Roman" panose="02020603050405020304" pitchFamily="18" charset="0"/>
          </a:endParaRPr>
        </a:p>
      </dgm:t>
    </dgm:pt>
    <dgm:pt modelId="{25F2642C-8FFC-4E8B-B65A-62278E834DC7}" type="sibTrans" cxnId="{1BCC78EE-7101-4D5E-86E5-2147C8AC3738}">
      <dgm:prSet/>
      <dgm:spPr/>
      <dgm:t>
        <a:bodyPr/>
        <a:lstStyle/>
        <a:p>
          <a:endParaRPr lang="en-GB">
            <a:latin typeface="Times New Roman" panose="02020603050405020304" pitchFamily="18" charset="0"/>
            <a:cs typeface="Times New Roman" panose="02020603050405020304" pitchFamily="18" charset="0"/>
          </a:endParaRPr>
        </a:p>
      </dgm:t>
    </dgm:pt>
    <dgm:pt modelId="{4A7E8453-0D13-4026-ADB6-AB96F33E0991}">
      <dgm:prSet phldrT="[Text]" custT="1"/>
      <dgm:spPr>
        <a:solidFill>
          <a:srgbClr val="FFCC99"/>
        </a:solidFill>
        <a:effectLst>
          <a:outerShdw blurRad="50800" dist="127000" dir="2700000" algn="tl" rotWithShape="0">
            <a:prstClr val="black">
              <a:alpha val="40000"/>
            </a:prstClr>
          </a:outerShdw>
        </a:effectLst>
      </dgm:spPr>
      <dgm:t>
        <a:bodyPr/>
        <a:lstStyle/>
        <a:p>
          <a:r>
            <a:rPr lang="en-GB" sz="2400" b="1" i="1" dirty="0">
              <a:solidFill>
                <a:schemeClr val="tx1"/>
              </a:solidFill>
              <a:latin typeface="Times New Roman" panose="02020603050405020304" pitchFamily="18" charset="0"/>
              <a:cs typeface="Times New Roman" panose="02020603050405020304" pitchFamily="18" charset="0"/>
            </a:rPr>
            <a:t>Navigational Aids</a:t>
          </a:r>
          <a:r>
            <a:rPr lang="en-GB" sz="2400" b="0" i="1" dirty="0">
              <a:solidFill>
                <a:schemeClr val="tx1"/>
              </a:solidFill>
              <a:latin typeface="Times New Roman" panose="02020603050405020304" pitchFamily="18" charset="0"/>
              <a:cs typeface="Times New Roman" panose="02020603050405020304" pitchFamily="18" charset="0"/>
            </a:rPr>
            <a:t>:</a:t>
          </a:r>
        </a:p>
        <a:p>
          <a:r>
            <a:rPr lang="en-US" sz="1800" b="0" i="0" dirty="0">
              <a:solidFill>
                <a:schemeClr val="tx1"/>
              </a:solidFill>
              <a:latin typeface="Times New Roman" panose="02020603050405020304" pitchFamily="18" charset="0"/>
              <a:ea typeface="+mn-ea"/>
              <a:cs typeface="Times New Roman" panose="02020603050405020304" pitchFamily="18" charset="0"/>
            </a:rPr>
            <a:t>Installation of navigational aids like buoys, River Information System (RIS), Digital Global Positioning Systems (DGPS), Beacon Lights etc. </a:t>
          </a:r>
          <a:endParaRPr lang="en-GB" sz="1800" b="0" i="0" dirty="0">
            <a:solidFill>
              <a:schemeClr val="tx1"/>
            </a:solidFill>
            <a:latin typeface="Times New Roman" panose="02020603050405020304" pitchFamily="18" charset="0"/>
            <a:cs typeface="Times New Roman" panose="02020603050405020304" pitchFamily="18" charset="0"/>
          </a:endParaRPr>
        </a:p>
      </dgm:t>
    </dgm:pt>
    <dgm:pt modelId="{A0541DA0-9A6C-44BD-B14B-088BC0FD4E29}" type="parTrans" cxnId="{322E8A97-0F69-4D9D-909E-0D816C2EA065}">
      <dgm:prSet/>
      <dgm:spPr/>
      <dgm:t>
        <a:bodyPr/>
        <a:lstStyle/>
        <a:p>
          <a:endParaRPr lang="en-GB" sz="1400">
            <a:latin typeface="Times New Roman" panose="02020603050405020304" pitchFamily="18" charset="0"/>
            <a:cs typeface="Times New Roman" panose="02020603050405020304" pitchFamily="18" charset="0"/>
          </a:endParaRPr>
        </a:p>
      </dgm:t>
    </dgm:pt>
    <dgm:pt modelId="{E361C6AF-773E-44A2-B49A-2FF5BD87A628}" type="sibTrans" cxnId="{322E8A97-0F69-4D9D-909E-0D816C2EA065}">
      <dgm:prSet/>
      <dgm:spPr/>
      <dgm:t>
        <a:bodyPr/>
        <a:lstStyle/>
        <a:p>
          <a:endParaRPr lang="en-GB">
            <a:latin typeface="Times New Roman" panose="02020603050405020304" pitchFamily="18" charset="0"/>
            <a:cs typeface="Times New Roman" panose="02020603050405020304" pitchFamily="18" charset="0"/>
          </a:endParaRPr>
        </a:p>
      </dgm:t>
    </dgm:pt>
    <dgm:pt modelId="{7537B462-DB0C-4FDB-BF86-B97110B75F5F}">
      <dgm:prSet phldrT="[Text]" custT="1"/>
      <dgm:spPr>
        <a:solidFill>
          <a:srgbClr val="FFCC99"/>
        </a:solidFill>
        <a:effectLst>
          <a:outerShdw blurRad="50800" dist="127000" dir="2700000" algn="tl" rotWithShape="0">
            <a:prstClr val="black">
              <a:alpha val="0"/>
            </a:prstClr>
          </a:outerShdw>
        </a:effectLst>
      </dgm:spPr>
      <dgm:t>
        <a:bodyPr/>
        <a:lstStyle/>
        <a:p>
          <a:r>
            <a:rPr lang="en-GB" sz="2400" b="1" i="1" dirty="0">
              <a:solidFill>
                <a:schemeClr val="tx1"/>
              </a:solidFill>
              <a:latin typeface="Times New Roman" panose="02020603050405020304" pitchFamily="18" charset="0"/>
              <a:cs typeface="Times New Roman" panose="02020603050405020304" pitchFamily="18" charset="0"/>
            </a:rPr>
            <a:t>Terminal Development:</a:t>
          </a:r>
        </a:p>
        <a:p>
          <a:r>
            <a:rPr lang="en-GB" sz="1800" dirty="0">
              <a:solidFill>
                <a:schemeClr val="tx1"/>
              </a:solidFill>
              <a:latin typeface="Times New Roman" panose="02020603050405020304" pitchFamily="18" charset="0"/>
              <a:cs typeface="Times New Roman" panose="02020603050405020304" pitchFamily="18" charset="0"/>
            </a:rPr>
            <a:t>Development of Multi-modal terminals (MMTs), Inter Modal Terminals (IMTs) and Ro-Ro Terminals</a:t>
          </a:r>
        </a:p>
      </dgm:t>
    </dgm:pt>
    <dgm:pt modelId="{C4F58A2B-91A6-4A64-B2ED-AB25B4CBB528}" type="parTrans" cxnId="{02B24972-16CE-441A-9148-8F0EABB4B2A1}">
      <dgm:prSet/>
      <dgm:spPr/>
      <dgm:t>
        <a:bodyPr/>
        <a:lstStyle/>
        <a:p>
          <a:endParaRPr lang="en-GB" sz="1400">
            <a:latin typeface="Times New Roman" panose="02020603050405020304" pitchFamily="18" charset="0"/>
            <a:cs typeface="Times New Roman" panose="02020603050405020304" pitchFamily="18" charset="0"/>
          </a:endParaRPr>
        </a:p>
      </dgm:t>
    </dgm:pt>
    <dgm:pt modelId="{65681E75-665E-4717-9E13-BFFCD4F28E15}" type="sibTrans" cxnId="{02B24972-16CE-441A-9148-8F0EABB4B2A1}">
      <dgm:prSet/>
      <dgm:spPr/>
      <dgm:t>
        <a:bodyPr/>
        <a:lstStyle/>
        <a:p>
          <a:endParaRPr lang="en-GB">
            <a:latin typeface="Times New Roman" panose="02020603050405020304" pitchFamily="18" charset="0"/>
            <a:cs typeface="Times New Roman" panose="02020603050405020304" pitchFamily="18" charset="0"/>
          </a:endParaRPr>
        </a:p>
      </dgm:t>
    </dgm:pt>
    <dgm:pt modelId="{BF93C8B4-1A2E-4A36-8277-B541A28BACEA}">
      <dgm:prSet phldrT="[Text]" custT="1"/>
      <dgm:spPr>
        <a:solidFill>
          <a:srgbClr val="FFCC99"/>
        </a:solidFill>
        <a:effectLst>
          <a:outerShdw blurRad="50800" dist="127000" dir="2700000" algn="tl" rotWithShape="0">
            <a:prstClr val="black">
              <a:alpha val="40000"/>
            </a:prstClr>
          </a:outerShdw>
        </a:effectLst>
      </dgm:spPr>
      <dgm:t>
        <a:bodyPr/>
        <a:lstStyle/>
        <a:p>
          <a:r>
            <a:rPr lang="en-GB" sz="2400" b="1" i="1" dirty="0">
              <a:solidFill>
                <a:schemeClr val="tx1"/>
              </a:solidFill>
              <a:latin typeface="Times New Roman" panose="02020603050405020304" pitchFamily="18" charset="0"/>
              <a:cs typeface="Times New Roman" panose="02020603050405020304" pitchFamily="18" charset="0"/>
            </a:rPr>
            <a:t>Other Riverine Structures:</a:t>
          </a:r>
        </a:p>
        <a:p>
          <a:r>
            <a:rPr lang="en-GB" sz="1800" i="0" dirty="0">
              <a:solidFill>
                <a:schemeClr val="tx1"/>
              </a:solidFill>
              <a:latin typeface="Times New Roman" panose="02020603050405020304" pitchFamily="18" charset="0"/>
              <a:cs typeface="Times New Roman" panose="02020603050405020304" pitchFamily="18" charset="0"/>
            </a:rPr>
            <a:t>Construction of navigational locks, ship repair facilities, bunkering stations etc.</a:t>
          </a:r>
          <a:r>
            <a:rPr lang="en-GB" sz="1800" i="1" dirty="0">
              <a:solidFill>
                <a:schemeClr val="tx1"/>
              </a:solidFill>
              <a:latin typeface="Times New Roman" panose="02020603050405020304" pitchFamily="18" charset="0"/>
              <a:cs typeface="Times New Roman" panose="02020603050405020304" pitchFamily="18" charset="0"/>
            </a:rPr>
            <a:t> </a:t>
          </a:r>
        </a:p>
      </dgm:t>
    </dgm:pt>
    <dgm:pt modelId="{32DFF745-0EA1-41D6-A535-E5824E7C39FC}" type="parTrans" cxnId="{9DF9C9B6-8455-4391-A0B9-3D7F3AF5D0B2}">
      <dgm:prSet/>
      <dgm:spPr/>
      <dgm:t>
        <a:bodyPr/>
        <a:lstStyle/>
        <a:p>
          <a:endParaRPr lang="en-GB" sz="1400">
            <a:latin typeface="Times New Roman" panose="02020603050405020304" pitchFamily="18" charset="0"/>
            <a:cs typeface="Times New Roman" panose="02020603050405020304" pitchFamily="18" charset="0"/>
          </a:endParaRPr>
        </a:p>
      </dgm:t>
    </dgm:pt>
    <dgm:pt modelId="{1196496A-AEA9-41A5-91B4-32A52959BEB9}" type="sibTrans" cxnId="{9DF9C9B6-8455-4391-A0B9-3D7F3AF5D0B2}">
      <dgm:prSet/>
      <dgm:spPr/>
      <dgm:t>
        <a:bodyPr/>
        <a:lstStyle/>
        <a:p>
          <a:endParaRPr lang="en-GB">
            <a:latin typeface="Times New Roman" panose="02020603050405020304" pitchFamily="18" charset="0"/>
            <a:cs typeface="Times New Roman" panose="02020603050405020304" pitchFamily="18" charset="0"/>
          </a:endParaRPr>
        </a:p>
      </dgm:t>
    </dgm:pt>
    <dgm:pt modelId="{E71B765B-80F1-4F8D-AB41-B119115DAD04}">
      <dgm:prSet phldrT="[Text]" custT="1"/>
      <dgm:spPr>
        <a:solidFill>
          <a:srgbClr val="FFCC99"/>
        </a:solidFill>
        <a:effectLst>
          <a:outerShdw blurRad="50800" dist="127000" dir="2700000" algn="tl" rotWithShape="0">
            <a:prstClr val="black">
              <a:alpha val="40000"/>
            </a:prstClr>
          </a:outerShdw>
        </a:effectLst>
      </dgm:spPr>
      <dgm:t>
        <a:bodyPr/>
        <a:lstStyle/>
        <a:p>
          <a:r>
            <a:rPr lang="en-GB" sz="2400" b="1" i="1" dirty="0">
              <a:solidFill>
                <a:schemeClr val="tx1"/>
              </a:solidFill>
              <a:latin typeface="Times New Roman" panose="02020603050405020304" pitchFamily="18" charset="0"/>
              <a:cs typeface="Times New Roman" panose="02020603050405020304" pitchFamily="18" charset="0"/>
            </a:rPr>
            <a:t>Vessel operations: </a:t>
          </a:r>
        </a:p>
        <a:p>
          <a:r>
            <a:rPr lang="en-GB" sz="1800" i="0" dirty="0">
              <a:solidFill>
                <a:schemeClr val="tx1"/>
              </a:solidFill>
              <a:latin typeface="Times New Roman" panose="02020603050405020304" pitchFamily="18" charset="0"/>
              <a:cs typeface="Times New Roman" panose="02020603050405020304" pitchFamily="18" charset="0"/>
            </a:rPr>
            <a:t>Vessel designs and pilot runs</a:t>
          </a:r>
        </a:p>
      </dgm:t>
    </dgm:pt>
    <dgm:pt modelId="{0554F278-F49B-4AE7-835D-18782F03EEA2}" type="parTrans" cxnId="{A2F8C70B-0634-4AB0-8B8D-D22C7D6ED50A}">
      <dgm:prSet/>
      <dgm:spPr/>
      <dgm:t>
        <a:bodyPr/>
        <a:lstStyle/>
        <a:p>
          <a:endParaRPr lang="en-GB" sz="1400">
            <a:latin typeface="Times New Roman" panose="02020603050405020304" pitchFamily="18" charset="0"/>
            <a:cs typeface="Times New Roman" panose="02020603050405020304" pitchFamily="18" charset="0"/>
          </a:endParaRPr>
        </a:p>
      </dgm:t>
    </dgm:pt>
    <dgm:pt modelId="{1E580443-30E9-4D9F-8FC6-3C9049F35AFE}" type="sibTrans" cxnId="{A2F8C70B-0634-4AB0-8B8D-D22C7D6ED50A}">
      <dgm:prSet/>
      <dgm:spPr/>
      <dgm:t>
        <a:bodyPr/>
        <a:lstStyle/>
        <a:p>
          <a:endParaRPr lang="en-GB">
            <a:latin typeface="Times New Roman" panose="02020603050405020304" pitchFamily="18" charset="0"/>
            <a:cs typeface="Times New Roman" panose="02020603050405020304" pitchFamily="18" charset="0"/>
          </a:endParaRPr>
        </a:p>
      </dgm:t>
    </dgm:pt>
    <dgm:pt modelId="{F37C4586-F34E-45D8-8682-C8A652C8B194}" type="pres">
      <dgm:prSet presAssocID="{3EAA374B-05B8-4247-A2C8-A55AAB7BDA6B}" presName="diagram" presStyleCnt="0">
        <dgm:presLayoutVars>
          <dgm:dir/>
          <dgm:resizeHandles val="exact"/>
        </dgm:presLayoutVars>
      </dgm:prSet>
      <dgm:spPr/>
    </dgm:pt>
    <dgm:pt modelId="{75C67678-B652-4730-8B10-DB7F7F740EF9}" type="pres">
      <dgm:prSet presAssocID="{5A03EFB2-8FED-480C-A400-75E2BD415747}" presName="node" presStyleLbl="node1" presStyleIdx="0" presStyleCnt="5">
        <dgm:presLayoutVars>
          <dgm:bulletEnabled val="1"/>
        </dgm:presLayoutVars>
      </dgm:prSet>
      <dgm:spPr/>
    </dgm:pt>
    <dgm:pt modelId="{DFFAFE66-C92D-494D-8696-5F7E0D45C23F}" type="pres">
      <dgm:prSet presAssocID="{25F2642C-8FFC-4E8B-B65A-62278E834DC7}" presName="sibTrans" presStyleCnt="0"/>
      <dgm:spPr/>
    </dgm:pt>
    <dgm:pt modelId="{AA32C6E2-54DE-4C94-8FAB-1AE30361E92B}" type="pres">
      <dgm:prSet presAssocID="{4A7E8453-0D13-4026-ADB6-AB96F33E0991}" presName="node" presStyleLbl="node1" presStyleIdx="1" presStyleCnt="5">
        <dgm:presLayoutVars>
          <dgm:bulletEnabled val="1"/>
        </dgm:presLayoutVars>
      </dgm:prSet>
      <dgm:spPr/>
    </dgm:pt>
    <dgm:pt modelId="{C30239C4-FEB9-451E-9426-4074FD1DBDDA}" type="pres">
      <dgm:prSet presAssocID="{E361C6AF-773E-44A2-B49A-2FF5BD87A628}" presName="sibTrans" presStyleCnt="0"/>
      <dgm:spPr/>
    </dgm:pt>
    <dgm:pt modelId="{2FA45948-C98C-40DA-A28B-2A3F0635D393}" type="pres">
      <dgm:prSet presAssocID="{7537B462-DB0C-4FDB-BF86-B97110B75F5F}" presName="node" presStyleLbl="node1" presStyleIdx="2" presStyleCnt="5">
        <dgm:presLayoutVars>
          <dgm:bulletEnabled val="1"/>
        </dgm:presLayoutVars>
      </dgm:prSet>
      <dgm:spPr/>
    </dgm:pt>
    <dgm:pt modelId="{0BBC3F84-0C9D-43B6-BB84-5AC7B034EB57}" type="pres">
      <dgm:prSet presAssocID="{65681E75-665E-4717-9E13-BFFCD4F28E15}" presName="sibTrans" presStyleCnt="0"/>
      <dgm:spPr/>
    </dgm:pt>
    <dgm:pt modelId="{AB763883-EA8D-49C4-A67D-908FBA19332B}" type="pres">
      <dgm:prSet presAssocID="{BF93C8B4-1A2E-4A36-8277-B541A28BACEA}" presName="node" presStyleLbl="node1" presStyleIdx="3" presStyleCnt="5">
        <dgm:presLayoutVars>
          <dgm:bulletEnabled val="1"/>
        </dgm:presLayoutVars>
      </dgm:prSet>
      <dgm:spPr/>
    </dgm:pt>
    <dgm:pt modelId="{89DF83A3-9CD9-451A-A850-A6CD75ADB02D}" type="pres">
      <dgm:prSet presAssocID="{1196496A-AEA9-41A5-91B4-32A52959BEB9}" presName="sibTrans" presStyleCnt="0"/>
      <dgm:spPr/>
    </dgm:pt>
    <dgm:pt modelId="{F7E60FF9-6C6F-48AE-B897-2C165E34A69A}" type="pres">
      <dgm:prSet presAssocID="{E71B765B-80F1-4F8D-AB41-B119115DAD04}" presName="node" presStyleLbl="node1" presStyleIdx="4" presStyleCnt="5">
        <dgm:presLayoutVars>
          <dgm:bulletEnabled val="1"/>
        </dgm:presLayoutVars>
      </dgm:prSet>
      <dgm:spPr/>
    </dgm:pt>
  </dgm:ptLst>
  <dgm:cxnLst>
    <dgm:cxn modelId="{A2F8C70B-0634-4AB0-8B8D-D22C7D6ED50A}" srcId="{3EAA374B-05B8-4247-A2C8-A55AAB7BDA6B}" destId="{E71B765B-80F1-4F8D-AB41-B119115DAD04}" srcOrd="4" destOrd="0" parTransId="{0554F278-F49B-4AE7-835D-18782F03EEA2}" sibTransId="{1E580443-30E9-4D9F-8FC6-3C9049F35AFE}"/>
    <dgm:cxn modelId="{B969DB2B-7D2A-4BA3-97B3-3CC18A70B6CD}" type="presOf" srcId="{3EAA374B-05B8-4247-A2C8-A55AAB7BDA6B}" destId="{F37C4586-F34E-45D8-8682-C8A652C8B194}" srcOrd="0" destOrd="0" presId="urn:microsoft.com/office/officeart/2005/8/layout/default"/>
    <dgm:cxn modelId="{8B69783F-7856-4837-A90A-8DEA80A3E8AD}" type="presOf" srcId="{7537B462-DB0C-4FDB-BF86-B97110B75F5F}" destId="{2FA45948-C98C-40DA-A28B-2A3F0635D393}" srcOrd="0" destOrd="0" presId="urn:microsoft.com/office/officeart/2005/8/layout/default"/>
    <dgm:cxn modelId="{02B24972-16CE-441A-9148-8F0EABB4B2A1}" srcId="{3EAA374B-05B8-4247-A2C8-A55AAB7BDA6B}" destId="{7537B462-DB0C-4FDB-BF86-B97110B75F5F}" srcOrd="2" destOrd="0" parTransId="{C4F58A2B-91A6-4A64-B2ED-AB25B4CBB528}" sibTransId="{65681E75-665E-4717-9E13-BFFCD4F28E15}"/>
    <dgm:cxn modelId="{50E83B95-36D0-41DF-B760-9D5E4F468D84}" type="presOf" srcId="{4A7E8453-0D13-4026-ADB6-AB96F33E0991}" destId="{AA32C6E2-54DE-4C94-8FAB-1AE30361E92B}" srcOrd="0" destOrd="0" presId="urn:microsoft.com/office/officeart/2005/8/layout/default"/>
    <dgm:cxn modelId="{322E8A97-0F69-4D9D-909E-0D816C2EA065}" srcId="{3EAA374B-05B8-4247-A2C8-A55AAB7BDA6B}" destId="{4A7E8453-0D13-4026-ADB6-AB96F33E0991}" srcOrd="1" destOrd="0" parTransId="{A0541DA0-9A6C-44BD-B14B-088BC0FD4E29}" sibTransId="{E361C6AF-773E-44A2-B49A-2FF5BD87A628}"/>
    <dgm:cxn modelId="{9DF9C9B6-8455-4391-A0B9-3D7F3AF5D0B2}" srcId="{3EAA374B-05B8-4247-A2C8-A55AAB7BDA6B}" destId="{BF93C8B4-1A2E-4A36-8277-B541A28BACEA}" srcOrd="3" destOrd="0" parTransId="{32DFF745-0EA1-41D6-A535-E5824E7C39FC}" sibTransId="{1196496A-AEA9-41A5-91B4-32A52959BEB9}"/>
    <dgm:cxn modelId="{795BCEC1-19E9-4C30-B54F-78B11008D01C}" type="presOf" srcId="{5A03EFB2-8FED-480C-A400-75E2BD415747}" destId="{75C67678-B652-4730-8B10-DB7F7F740EF9}" srcOrd="0" destOrd="0" presId="urn:microsoft.com/office/officeart/2005/8/layout/default"/>
    <dgm:cxn modelId="{0855EECA-863A-4BDE-8BD2-56D6BF6353B7}" type="presOf" srcId="{E71B765B-80F1-4F8D-AB41-B119115DAD04}" destId="{F7E60FF9-6C6F-48AE-B897-2C165E34A69A}" srcOrd="0" destOrd="0" presId="urn:microsoft.com/office/officeart/2005/8/layout/default"/>
    <dgm:cxn modelId="{1BCC78EE-7101-4D5E-86E5-2147C8AC3738}" srcId="{3EAA374B-05B8-4247-A2C8-A55AAB7BDA6B}" destId="{5A03EFB2-8FED-480C-A400-75E2BD415747}" srcOrd="0" destOrd="0" parTransId="{3312ED4A-8D22-4F40-B2E1-0D5ABA3E829F}" sibTransId="{25F2642C-8FFC-4E8B-B65A-62278E834DC7}"/>
    <dgm:cxn modelId="{77CC8CF8-77DC-478D-8B0D-8367F7035C20}" type="presOf" srcId="{BF93C8B4-1A2E-4A36-8277-B541A28BACEA}" destId="{AB763883-EA8D-49C4-A67D-908FBA19332B}" srcOrd="0" destOrd="0" presId="urn:microsoft.com/office/officeart/2005/8/layout/default"/>
    <dgm:cxn modelId="{5E22C67C-3C5A-465F-A4EE-608A00C34273}" type="presParOf" srcId="{F37C4586-F34E-45D8-8682-C8A652C8B194}" destId="{75C67678-B652-4730-8B10-DB7F7F740EF9}" srcOrd="0" destOrd="0" presId="urn:microsoft.com/office/officeart/2005/8/layout/default"/>
    <dgm:cxn modelId="{3614355D-9F7E-4939-B474-8FD20930700F}" type="presParOf" srcId="{F37C4586-F34E-45D8-8682-C8A652C8B194}" destId="{DFFAFE66-C92D-494D-8696-5F7E0D45C23F}" srcOrd="1" destOrd="0" presId="urn:microsoft.com/office/officeart/2005/8/layout/default"/>
    <dgm:cxn modelId="{8531D6DA-E6F0-4370-AEEA-FDDA8E34F640}" type="presParOf" srcId="{F37C4586-F34E-45D8-8682-C8A652C8B194}" destId="{AA32C6E2-54DE-4C94-8FAB-1AE30361E92B}" srcOrd="2" destOrd="0" presId="urn:microsoft.com/office/officeart/2005/8/layout/default"/>
    <dgm:cxn modelId="{38EFCDD3-081F-4108-A48A-1C87E40D4E63}" type="presParOf" srcId="{F37C4586-F34E-45D8-8682-C8A652C8B194}" destId="{C30239C4-FEB9-451E-9426-4074FD1DBDDA}" srcOrd="3" destOrd="0" presId="urn:microsoft.com/office/officeart/2005/8/layout/default"/>
    <dgm:cxn modelId="{3C2DDCED-3E6E-442B-B553-ECC064D08C82}" type="presParOf" srcId="{F37C4586-F34E-45D8-8682-C8A652C8B194}" destId="{2FA45948-C98C-40DA-A28B-2A3F0635D393}" srcOrd="4" destOrd="0" presId="urn:microsoft.com/office/officeart/2005/8/layout/default"/>
    <dgm:cxn modelId="{E2CBAE14-3CAB-4DF2-AC44-BD204662B829}" type="presParOf" srcId="{F37C4586-F34E-45D8-8682-C8A652C8B194}" destId="{0BBC3F84-0C9D-43B6-BB84-5AC7B034EB57}" srcOrd="5" destOrd="0" presId="urn:microsoft.com/office/officeart/2005/8/layout/default"/>
    <dgm:cxn modelId="{F3CD3F4B-F35F-492C-9406-A5929EB5806C}" type="presParOf" srcId="{F37C4586-F34E-45D8-8682-C8A652C8B194}" destId="{AB763883-EA8D-49C4-A67D-908FBA19332B}" srcOrd="6" destOrd="0" presId="urn:microsoft.com/office/officeart/2005/8/layout/default"/>
    <dgm:cxn modelId="{10F623D4-92BD-4F8C-A2B3-0F1039C99323}" type="presParOf" srcId="{F37C4586-F34E-45D8-8682-C8A652C8B194}" destId="{89DF83A3-9CD9-451A-A850-A6CD75ADB02D}" srcOrd="7" destOrd="0" presId="urn:microsoft.com/office/officeart/2005/8/layout/default"/>
    <dgm:cxn modelId="{C7B52C04-75AE-46C6-A68D-CAC3EAAB5B46}" type="presParOf" srcId="{F37C4586-F34E-45D8-8682-C8A652C8B194}" destId="{F7E60FF9-6C6F-48AE-B897-2C165E34A69A}" srcOrd="8" destOrd="0" presId="urn:microsoft.com/office/officeart/2005/8/layout/default"/>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9705D28-8A8E-4CF9-9B05-3A155FEBC6C2}" type="doc">
      <dgm:prSet loTypeId="urn:microsoft.com/office/officeart/2005/8/layout/vList2" loCatId="list" qsTypeId="urn:microsoft.com/office/officeart/2005/8/quickstyle/3d1" qsCatId="3D" csTypeId="urn:microsoft.com/office/officeart/2005/8/colors/colorful3" csCatId="colorful" phldr="1"/>
      <dgm:spPr/>
      <dgm:t>
        <a:bodyPr/>
        <a:lstStyle/>
        <a:p>
          <a:endParaRPr lang="en-IN"/>
        </a:p>
      </dgm:t>
    </dgm:pt>
    <dgm:pt modelId="{6A24FF2F-BEFC-49B8-A39C-421DA07C3D9E}">
      <dgm:prSet custT="1"/>
      <dgm:spPr>
        <a:solidFill>
          <a:schemeClr val="accent4"/>
        </a:solidFill>
      </dgm:spPr>
      <dgm:t>
        <a:bodyPr/>
        <a:lstStyle/>
        <a:p>
          <a:pPr algn="just"/>
          <a:r>
            <a:rPr lang="en-GB" sz="1800" b="1" i="0" baseline="0" dirty="0">
              <a:solidFill>
                <a:schemeClr val="tx1"/>
              </a:solidFill>
            </a:rPr>
            <a:t>Helps in understanding the traffic flow patterns, key commodities and potential/ key logistics players in the sector. </a:t>
          </a:r>
          <a:endParaRPr lang="en-IN" sz="1800" b="1" dirty="0">
            <a:solidFill>
              <a:schemeClr val="tx1"/>
            </a:solidFill>
          </a:endParaRPr>
        </a:p>
      </dgm:t>
    </dgm:pt>
    <dgm:pt modelId="{C02F3A41-4E26-483C-8F55-EFF709427F31}" type="parTrans" cxnId="{B1BDD38D-E66F-463E-A7CE-068C778DDC87}">
      <dgm:prSet/>
      <dgm:spPr/>
      <dgm:t>
        <a:bodyPr/>
        <a:lstStyle/>
        <a:p>
          <a:endParaRPr lang="en-IN"/>
        </a:p>
      </dgm:t>
    </dgm:pt>
    <dgm:pt modelId="{8B033720-E59D-4D77-B020-4780BB0BEF19}" type="sibTrans" cxnId="{B1BDD38D-E66F-463E-A7CE-068C778DDC87}">
      <dgm:prSet/>
      <dgm:spPr/>
      <dgm:t>
        <a:bodyPr/>
        <a:lstStyle/>
        <a:p>
          <a:endParaRPr lang="en-IN"/>
        </a:p>
      </dgm:t>
    </dgm:pt>
    <dgm:pt modelId="{18E913F8-FF7F-403E-97A9-0745B45467B7}">
      <dgm:prSet custT="1"/>
      <dgm:spPr>
        <a:solidFill>
          <a:schemeClr val="accent3"/>
        </a:solidFill>
        <a:ln>
          <a:noFill/>
        </a:ln>
        <a:effectLst>
          <a:reflection blurRad="12700" stA="26000" endPos="32000" dist="12700" dir="5400000" sy="-100000" rotWithShape="0"/>
        </a:effectLst>
        <a:scene3d>
          <a:camera prst="orthographicFront"/>
          <a:lightRig rig="flat" dir="t"/>
        </a:scene3d>
        <a:sp3d prstMaterial="plastic">
          <a:bevelT w="120900" h="88900"/>
          <a:bevelB w="88900" h="31750" prst="angle"/>
        </a:sp3d>
      </dgm:spPr>
      <dgm:t>
        <a:bodyPr spcFirstLastPara="0" vert="horz" wrap="square" lIns="68580" tIns="68580" rIns="68580" bIns="68580" numCol="1" spcCol="1270" anchor="ctr" anchorCtr="0"/>
        <a:lstStyle/>
        <a:p>
          <a:pPr marL="0" lvl="0" indent="0" algn="just" defTabSz="800100">
            <a:lnSpc>
              <a:spcPct val="90000"/>
            </a:lnSpc>
            <a:spcBef>
              <a:spcPct val="0"/>
            </a:spcBef>
            <a:spcAft>
              <a:spcPct val="35000"/>
            </a:spcAft>
            <a:buNone/>
          </a:pPr>
          <a:r>
            <a:rPr lang="en-GB" sz="1800" b="1" i="0" kern="1200" baseline="0" dirty="0">
              <a:solidFill>
                <a:schemeClr val="tx1"/>
              </a:solidFill>
              <a:latin typeface="Corbel" panose="020B0503020204020204"/>
              <a:ea typeface="+mn-ea"/>
              <a:cs typeface="+mn-cs"/>
            </a:rPr>
            <a:t>Facilitates cargo consolidation and promotion of inland waterways transport.</a:t>
          </a:r>
          <a:endParaRPr lang="en-IN" sz="1800" b="1" i="0" kern="1200" baseline="0" dirty="0">
            <a:solidFill>
              <a:schemeClr val="tx1"/>
            </a:solidFill>
            <a:latin typeface="Corbel" panose="020B0503020204020204"/>
            <a:ea typeface="+mn-ea"/>
            <a:cs typeface="+mn-cs"/>
          </a:endParaRPr>
        </a:p>
      </dgm:t>
    </dgm:pt>
    <dgm:pt modelId="{02EA9D13-8390-4643-9FE1-945FEB8BA264}" type="parTrans" cxnId="{0D782760-4239-4C9E-89A6-A0D9CA6C22AB}">
      <dgm:prSet/>
      <dgm:spPr/>
      <dgm:t>
        <a:bodyPr/>
        <a:lstStyle/>
        <a:p>
          <a:endParaRPr lang="en-IN"/>
        </a:p>
      </dgm:t>
    </dgm:pt>
    <dgm:pt modelId="{91B43F31-D729-4415-9874-5636DABF4647}" type="sibTrans" cxnId="{0D782760-4239-4C9E-89A6-A0D9CA6C22AB}">
      <dgm:prSet/>
      <dgm:spPr/>
      <dgm:t>
        <a:bodyPr/>
        <a:lstStyle/>
        <a:p>
          <a:endParaRPr lang="en-IN"/>
        </a:p>
      </dgm:t>
    </dgm:pt>
    <dgm:pt modelId="{564811DE-2CDF-4676-A175-29D1D73612DB}">
      <dgm:prSet custT="1"/>
      <dgm:spPr>
        <a:solidFill>
          <a:schemeClr val="accent2"/>
        </a:solidFill>
        <a:ln>
          <a:noFill/>
        </a:ln>
        <a:effectLst>
          <a:reflection blurRad="12700" stA="26000" endPos="32000" dist="12700" dir="5400000" sy="-100000" rotWithShape="0"/>
        </a:effectLst>
        <a:scene3d>
          <a:camera prst="orthographicFront"/>
          <a:lightRig rig="flat" dir="t"/>
        </a:scene3d>
        <a:sp3d prstMaterial="plastic">
          <a:bevelT w="120900" h="88900"/>
          <a:bevelB w="88900" h="31750" prst="angle"/>
        </a:sp3d>
      </dgm:spPr>
      <dgm:t>
        <a:bodyPr spcFirstLastPara="0" vert="horz" wrap="square" lIns="68580" tIns="68580" rIns="68580" bIns="68580" numCol="1" spcCol="1270" anchor="ctr" anchorCtr="0"/>
        <a:lstStyle/>
        <a:p>
          <a:pPr algn="just"/>
          <a:r>
            <a:rPr lang="en-US" sz="1800" b="1" i="0" kern="1200" baseline="0" dirty="0">
              <a:solidFill>
                <a:prstClr val="black"/>
              </a:solidFill>
              <a:latin typeface="Corbel" panose="020B0503020204020204"/>
              <a:ea typeface="+mn-ea"/>
              <a:cs typeface="+mn-cs"/>
            </a:rPr>
            <a:t>Availability of near real time tracking with interactive dashboard having analysis of Cargo and Cruise traffic data under a single portal. </a:t>
          </a:r>
          <a:endParaRPr lang="en-IN" sz="1800" b="1" i="0" kern="1200" baseline="0" dirty="0">
            <a:solidFill>
              <a:prstClr val="black"/>
            </a:solidFill>
            <a:latin typeface="Corbel" panose="020B0503020204020204"/>
            <a:ea typeface="+mn-ea"/>
            <a:cs typeface="+mn-cs"/>
          </a:endParaRPr>
        </a:p>
      </dgm:t>
    </dgm:pt>
    <dgm:pt modelId="{0DA2DACE-EF7B-4926-8E13-CD52AAE09A33}" type="parTrans" cxnId="{AECF9335-F97B-47EF-A4A3-A85CB9A047BA}">
      <dgm:prSet/>
      <dgm:spPr/>
      <dgm:t>
        <a:bodyPr/>
        <a:lstStyle/>
        <a:p>
          <a:endParaRPr lang="en-IN"/>
        </a:p>
      </dgm:t>
    </dgm:pt>
    <dgm:pt modelId="{A021A584-98F4-4B15-8B59-EBD1D41336CE}" type="sibTrans" cxnId="{AECF9335-F97B-47EF-A4A3-A85CB9A047BA}">
      <dgm:prSet/>
      <dgm:spPr/>
      <dgm:t>
        <a:bodyPr/>
        <a:lstStyle/>
        <a:p>
          <a:endParaRPr lang="en-IN"/>
        </a:p>
      </dgm:t>
    </dgm:pt>
    <dgm:pt modelId="{8CBD6D9E-B382-4485-8FCB-9601E691C55D}">
      <dgm:prSet custT="1"/>
      <dgm:spPr>
        <a:solidFill>
          <a:schemeClr val="accent1"/>
        </a:solidFill>
        <a:ln>
          <a:noFill/>
        </a:ln>
        <a:effectLst>
          <a:reflection blurRad="12700" stA="26000" endPos="32000" dist="12700" dir="5400000" sy="-100000" rotWithShape="0"/>
        </a:effectLst>
        <a:scene3d>
          <a:camera prst="orthographicFront"/>
          <a:lightRig rig="flat" dir="t"/>
        </a:scene3d>
        <a:sp3d prstMaterial="plastic">
          <a:bevelT w="120900" h="88900"/>
          <a:bevelB w="88900" h="31750" prst="angle"/>
        </a:sp3d>
      </dgm:spPr>
      <dgm:t>
        <a:bodyPr spcFirstLastPara="0" vert="horz" wrap="square" lIns="68580" tIns="68580" rIns="68580" bIns="68580" numCol="1" spcCol="1270" anchor="ctr" anchorCtr="0"/>
        <a:lstStyle/>
        <a:p>
          <a:pPr marL="0" lvl="0" indent="0" algn="just" defTabSz="800100">
            <a:lnSpc>
              <a:spcPct val="90000"/>
            </a:lnSpc>
            <a:spcBef>
              <a:spcPct val="0"/>
            </a:spcBef>
            <a:spcAft>
              <a:spcPct val="35000"/>
            </a:spcAft>
            <a:buNone/>
          </a:pPr>
          <a:r>
            <a:rPr lang="en-GB" sz="1800" b="1" i="0" kern="1200" baseline="0" dirty="0">
              <a:solidFill>
                <a:schemeClr val="tx1"/>
              </a:solidFill>
              <a:latin typeface="Corbel" panose="020B0503020204020204"/>
              <a:ea typeface="+mn-ea"/>
              <a:cs typeface="+mn-cs"/>
            </a:rPr>
            <a:t>Access of the data to general public showcasing capabilities and potential of IWT.</a:t>
          </a:r>
          <a:endParaRPr lang="en-IN" sz="1800" b="1" i="0" kern="1200" baseline="0" dirty="0">
            <a:solidFill>
              <a:schemeClr val="tx1"/>
            </a:solidFill>
            <a:latin typeface="Corbel" panose="020B0503020204020204"/>
            <a:ea typeface="+mn-ea"/>
            <a:cs typeface="+mn-cs"/>
          </a:endParaRPr>
        </a:p>
      </dgm:t>
    </dgm:pt>
    <dgm:pt modelId="{E410A1A4-F975-4495-809D-1BB564DA14E4}" type="parTrans" cxnId="{7D770B4B-4044-40EA-8C8F-A882B76CC8E2}">
      <dgm:prSet/>
      <dgm:spPr/>
      <dgm:t>
        <a:bodyPr/>
        <a:lstStyle/>
        <a:p>
          <a:endParaRPr lang="en-IN"/>
        </a:p>
      </dgm:t>
    </dgm:pt>
    <dgm:pt modelId="{6CA1DE8F-7A28-4B01-AFB0-3C03CDE16C06}" type="sibTrans" cxnId="{7D770B4B-4044-40EA-8C8F-A882B76CC8E2}">
      <dgm:prSet/>
      <dgm:spPr/>
      <dgm:t>
        <a:bodyPr/>
        <a:lstStyle/>
        <a:p>
          <a:endParaRPr lang="en-IN"/>
        </a:p>
      </dgm:t>
    </dgm:pt>
    <dgm:pt modelId="{ACBE14AC-B8C5-49F8-B3CC-2166989202AD}" type="pres">
      <dgm:prSet presAssocID="{E9705D28-8A8E-4CF9-9B05-3A155FEBC6C2}" presName="linear" presStyleCnt="0">
        <dgm:presLayoutVars>
          <dgm:animLvl val="lvl"/>
          <dgm:resizeHandles val="exact"/>
        </dgm:presLayoutVars>
      </dgm:prSet>
      <dgm:spPr/>
    </dgm:pt>
    <dgm:pt modelId="{E16ECE7A-82B8-4E03-A85F-A512902FD0D6}" type="pres">
      <dgm:prSet presAssocID="{6A24FF2F-BEFC-49B8-A39C-421DA07C3D9E}" presName="parentText" presStyleLbl="node1" presStyleIdx="0" presStyleCnt="4">
        <dgm:presLayoutVars>
          <dgm:chMax val="0"/>
          <dgm:bulletEnabled val="1"/>
        </dgm:presLayoutVars>
      </dgm:prSet>
      <dgm:spPr/>
    </dgm:pt>
    <dgm:pt modelId="{EF326254-03BE-4FD4-9470-199A94907BF1}" type="pres">
      <dgm:prSet presAssocID="{8B033720-E59D-4D77-B020-4780BB0BEF19}" presName="spacer" presStyleCnt="0"/>
      <dgm:spPr/>
    </dgm:pt>
    <dgm:pt modelId="{AD25551E-E685-4CBE-8621-FE8B2540AE7A}" type="pres">
      <dgm:prSet presAssocID="{18E913F8-FF7F-403E-97A9-0745B45467B7}" presName="parentText" presStyleLbl="node1" presStyleIdx="1" presStyleCnt="4">
        <dgm:presLayoutVars>
          <dgm:chMax val="0"/>
          <dgm:bulletEnabled val="1"/>
        </dgm:presLayoutVars>
      </dgm:prSet>
      <dgm:spPr>
        <a:xfrm>
          <a:off x="0" y="1783636"/>
          <a:ext cx="4975608" cy="1062871"/>
        </a:xfrm>
        <a:prstGeom prst="roundRect">
          <a:avLst/>
        </a:prstGeom>
      </dgm:spPr>
    </dgm:pt>
    <dgm:pt modelId="{6BC80F2D-8DAB-4569-93B4-D718FF83E0EC}" type="pres">
      <dgm:prSet presAssocID="{91B43F31-D729-4415-9874-5636DABF4647}" presName="spacer" presStyleCnt="0"/>
      <dgm:spPr/>
    </dgm:pt>
    <dgm:pt modelId="{8AE5DF57-E031-40AD-85CA-A72041135037}" type="pres">
      <dgm:prSet presAssocID="{564811DE-2CDF-4676-A175-29D1D73612DB}" presName="parentText" presStyleLbl="node1" presStyleIdx="2" presStyleCnt="4">
        <dgm:presLayoutVars>
          <dgm:chMax val="0"/>
          <dgm:bulletEnabled val="1"/>
        </dgm:presLayoutVars>
      </dgm:prSet>
      <dgm:spPr>
        <a:xfrm>
          <a:off x="0" y="2901228"/>
          <a:ext cx="4975608" cy="1062871"/>
        </a:xfrm>
        <a:prstGeom prst="roundRect">
          <a:avLst/>
        </a:prstGeom>
      </dgm:spPr>
    </dgm:pt>
    <dgm:pt modelId="{1FB1246F-0B4D-4FE4-86BF-62D79ED338BD}" type="pres">
      <dgm:prSet presAssocID="{A021A584-98F4-4B15-8B59-EBD1D41336CE}" presName="spacer" presStyleCnt="0"/>
      <dgm:spPr/>
    </dgm:pt>
    <dgm:pt modelId="{DB867747-4FD6-4F4D-A033-5B404E4C0E01}" type="pres">
      <dgm:prSet presAssocID="{8CBD6D9E-B382-4485-8FCB-9601E691C55D}" presName="parentText" presStyleLbl="node1" presStyleIdx="3" presStyleCnt="4">
        <dgm:presLayoutVars>
          <dgm:chMax val="0"/>
          <dgm:bulletEnabled val="1"/>
        </dgm:presLayoutVars>
      </dgm:prSet>
      <dgm:spPr>
        <a:xfrm>
          <a:off x="0" y="4018819"/>
          <a:ext cx="4975608" cy="1062871"/>
        </a:xfrm>
        <a:prstGeom prst="roundRect">
          <a:avLst/>
        </a:prstGeom>
      </dgm:spPr>
    </dgm:pt>
  </dgm:ptLst>
  <dgm:cxnLst>
    <dgm:cxn modelId="{0767F001-CA33-4DBB-97B8-71617FFFBD53}" type="presOf" srcId="{8CBD6D9E-B382-4485-8FCB-9601E691C55D}" destId="{DB867747-4FD6-4F4D-A033-5B404E4C0E01}" srcOrd="0" destOrd="0" presId="urn:microsoft.com/office/officeart/2005/8/layout/vList2"/>
    <dgm:cxn modelId="{AECF9335-F97B-47EF-A4A3-A85CB9A047BA}" srcId="{E9705D28-8A8E-4CF9-9B05-3A155FEBC6C2}" destId="{564811DE-2CDF-4676-A175-29D1D73612DB}" srcOrd="2" destOrd="0" parTransId="{0DA2DACE-EF7B-4926-8E13-CD52AAE09A33}" sibTransId="{A021A584-98F4-4B15-8B59-EBD1D41336CE}"/>
    <dgm:cxn modelId="{0D782760-4239-4C9E-89A6-A0D9CA6C22AB}" srcId="{E9705D28-8A8E-4CF9-9B05-3A155FEBC6C2}" destId="{18E913F8-FF7F-403E-97A9-0745B45467B7}" srcOrd="1" destOrd="0" parTransId="{02EA9D13-8390-4643-9FE1-945FEB8BA264}" sibTransId="{91B43F31-D729-4415-9874-5636DABF4647}"/>
    <dgm:cxn modelId="{7D770B4B-4044-40EA-8C8F-A882B76CC8E2}" srcId="{E9705D28-8A8E-4CF9-9B05-3A155FEBC6C2}" destId="{8CBD6D9E-B382-4485-8FCB-9601E691C55D}" srcOrd="3" destOrd="0" parTransId="{E410A1A4-F975-4495-809D-1BB564DA14E4}" sibTransId="{6CA1DE8F-7A28-4B01-AFB0-3C03CDE16C06}"/>
    <dgm:cxn modelId="{B1BDD38D-E66F-463E-A7CE-068C778DDC87}" srcId="{E9705D28-8A8E-4CF9-9B05-3A155FEBC6C2}" destId="{6A24FF2F-BEFC-49B8-A39C-421DA07C3D9E}" srcOrd="0" destOrd="0" parTransId="{C02F3A41-4E26-483C-8F55-EFF709427F31}" sibTransId="{8B033720-E59D-4D77-B020-4780BB0BEF19}"/>
    <dgm:cxn modelId="{01CF59B2-D734-48F0-8D48-BF621801AE73}" type="presOf" srcId="{E9705D28-8A8E-4CF9-9B05-3A155FEBC6C2}" destId="{ACBE14AC-B8C5-49F8-B3CC-2166989202AD}" srcOrd="0" destOrd="0" presId="urn:microsoft.com/office/officeart/2005/8/layout/vList2"/>
    <dgm:cxn modelId="{CB81B1B2-ED31-4FA1-B860-D09DFF27756F}" type="presOf" srcId="{18E913F8-FF7F-403E-97A9-0745B45467B7}" destId="{AD25551E-E685-4CBE-8621-FE8B2540AE7A}" srcOrd="0" destOrd="0" presId="urn:microsoft.com/office/officeart/2005/8/layout/vList2"/>
    <dgm:cxn modelId="{297538FC-3C4E-415D-B5BF-52B629573D1C}" type="presOf" srcId="{564811DE-2CDF-4676-A175-29D1D73612DB}" destId="{8AE5DF57-E031-40AD-85CA-A72041135037}" srcOrd="0" destOrd="0" presId="urn:microsoft.com/office/officeart/2005/8/layout/vList2"/>
    <dgm:cxn modelId="{EDB4A4FC-3EBA-4C09-B43D-0E66BB47AF25}" type="presOf" srcId="{6A24FF2F-BEFC-49B8-A39C-421DA07C3D9E}" destId="{E16ECE7A-82B8-4E03-A85F-A512902FD0D6}" srcOrd="0" destOrd="0" presId="urn:microsoft.com/office/officeart/2005/8/layout/vList2"/>
    <dgm:cxn modelId="{6F96F2F3-A79D-4D0F-8849-80E2701E19AD}" type="presParOf" srcId="{ACBE14AC-B8C5-49F8-B3CC-2166989202AD}" destId="{E16ECE7A-82B8-4E03-A85F-A512902FD0D6}" srcOrd="0" destOrd="0" presId="urn:microsoft.com/office/officeart/2005/8/layout/vList2"/>
    <dgm:cxn modelId="{A4E12A60-C456-43FD-A068-6A9D8A142BE6}" type="presParOf" srcId="{ACBE14AC-B8C5-49F8-B3CC-2166989202AD}" destId="{EF326254-03BE-4FD4-9470-199A94907BF1}" srcOrd="1" destOrd="0" presId="urn:microsoft.com/office/officeart/2005/8/layout/vList2"/>
    <dgm:cxn modelId="{8C2A696C-4391-4C96-8F19-E8082061FE61}" type="presParOf" srcId="{ACBE14AC-B8C5-49F8-B3CC-2166989202AD}" destId="{AD25551E-E685-4CBE-8621-FE8B2540AE7A}" srcOrd="2" destOrd="0" presId="urn:microsoft.com/office/officeart/2005/8/layout/vList2"/>
    <dgm:cxn modelId="{96E271A2-67A0-4A6B-A27F-55A014A493E3}" type="presParOf" srcId="{ACBE14AC-B8C5-49F8-B3CC-2166989202AD}" destId="{6BC80F2D-8DAB-4569-93B4-D718FF83E0EC}" srcOrd="3" destOrd="0" presId="urn:microsoft.com/office/officeart/2005/8/layout/vList2"/>
    <dgm:cxn modelId="{0C15B1FD-9655-40B3-86A9-ACC49D898F6A}" type="presParOf" srcId="{ACBE14AC-B8C5-49F8-B3CC-2166989202AD}" destId="{8AE5DF57-E031-40AD-85CA-A72041135037}" srcOrd="4" destOrd="0" presId="urn:microsoft.com/office/officeart/2005/8/layout/vList2"/>
    <dgm:cxn modelId="{719EA6B5-2736-4AE8-9C6E-8CB30D3632FF}" type="presParOf" srcId="{ACBE14AC-B8C5-49F8-B3CC-2166989202AD}" destId="{1FB1246F-0B4D-4FE4-86BF-62D79ED338BD}" srcOrd="5" destOrd="0" presId="urn:microsoft.com/office/officeart/2005/8/layout/vList2"/>
    <dgm:cxn modelId="{271803FD-2116-4191-A486-918B2568D3E7}" type="presParOf" srcId="{ACBE14AC-B8C5-49F8-B3CC-2166989202AD}" destId="{DB867747-4FD6-4F4D-A033-5B404E4C0E01}"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5C87B44-3599-4C5D-A4A6-8E30193F592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IN"/>
        </a:p>
      </dgm:t>
    </dgm:pt>
    <dgm:pt modelId="{4C5A437B-9E47-4DC8-8B48-55348F977421}">
      <dgm:prSet/>
      <dgm:spPr/>
      <dgm:t>
        <a:bodyPr/>
        <a:lstStyle/>
        <a:p>
          <a:r>
            <a:rPr lang="en-US" b="0" i="0" baseline="0" dirty="0">
              <a:latin typeface="Georgia" panose="02040502050405020303" pitchFamily="18" charset="0"/>
            </a:rPr>
            <a:t>Provides near real time information for:</a:t>
          </a:r>
          <a:endParaRPr lang="en-IN" dirty="0">
            <a:latin typeface="Georgia" panose="02040502050405020303" pitchFamily="18" charset="0"/>
          </a:endParaRPr>
        </a:p>
      </dgm:t>
    </dgm:pt>
    <dgm:pt modelId="{C1705F5B-0295-4CE6-82EA-D88EBB2AAE43}" type="parTrans" cxnId="{8B3B382A-BE5A-42A6-B4EE-AB318CFF5AEF}">
      <dgm:prSet/>
      <dgm:spPr/>
      <dgm:t>
        <a:bodyPr/>
        <a:lstStyle/>
        <a:p>
          <a:endParaRPr lang="en-IN">
            <a:latin typeface="Georgia" panose="02040502050405020303" pitchFamily="18" charset="0"/>
          </a:endParaRPr>
        </a:p>
      </dgm:t>
    </dgm:pt>
    <dgm:pt modelId="{39AC9215-4646-433D-9426-2D6F71A389CB}" type="sibTrans" cxnId="{8B3B382A-BE5A-42A6-B4EE-AB318CFF5AEF}">
      <dgm:prSet/>
      <dgm:spPr/>
      <dgm:t>
        <a:bodyPr/>
        <a:lstStyle/>
        <a:p>
          <a:endParaRPr lang="en-IN">
            <a:latin typeface="Georgia" panose="02040502050405020303" pitchFamily="18" charset="0"/>
          </a:endParaRPr>
        </a:p>
      </dgm:t>
    </dgm:pt>
    <dgm:pt modelId="{65F32C15-1C5A-48E5-AC6C-3587A7666E73}">
      <dgm:prSet/>
      <dgm:spPr>
        <a:solidFill>
          <a:schemeClr val="accent4">
            <a:lumMod val="40000"/>
            <a:lumOff val="60000"/>
          </a:schemeClr>
        </a:solidFill>
      </dgm:spPr>
      <dgm:t>
        <a:bodyPr/>
        <a:lstStyle/>
        <a:p>
          <a:r>
            <a:rPr lang="en-US" b="0" i="0" baseline="0" dirty="0">
              <a:latin typeface="Georgia" panose="02040502050405020303" pitchFamily="18" charset="0"/>
            </a:rPr>
            <a:t>Fairway (Available depth)</a:t>
          </a:r>
          <a:endParaRPr lang="en-IN" dirty="0">
            <a:latin typeface="Georgia" panose="02040502050405020303" pitchFamily="18" charset="0"/>
          </a:endParaRPr>
        </a:p>
      </dgm:t>
    </dgm:pt>
    <dgm:pt modelId="{AC02078C-7B2A-470F-922B-C57A2608651C}" type="parTrans" cxnId="{7614C42A-5D61-4AE0-ACC1-6CD0F8344CC5}">
      <dgm:prSet/>
      <dgm:spPr/>
      <dgm:t>
        <a:bodyPr/>
        <a:lstStyle/>
        <a:p>
          <a:endParaRPr lang="en-IN">
            <a:latin typeface="Georgia" panose="02040502050405020303" pitchFamily="18" charset="0"/>
          </a:endParaRPr>
        </a:p>
      </dgm:t>
    </dgm:pt>
    <dgm:pt modelId="{D1B5F7DF-2945-4F07-9049-66E9E2BB33FD}" type="sibTrans" cxnId="{7614C42A-5D61-4AE0-ACC1-6CD0F8344CC5}">
      <dgm:prSet/>
      <dgm:spPr/>
      <dgm:t>
        <a:bodyPr/>
        <a:lstStyle/>
        <a:p>
          <a:endParaRPr lang="en-IN">
            <a:latin typeface="Georgia" panose="02040502050405020303" pitchFamily="18" charset="0"/>
          </a:endParaRPr>
        </a:p>
      </dgm:t>
    </dgm:pt>
    <dgm:pt modelId="{70AE1E37-AA56-405B-A730-0BDA4E03E12D}">
      <dgm:prSet/>
      <dgm:spPr>
        <a:solidFill>
          <a:schemeClr val="accent4">
            <a:lumMod val="40000"/>
            <a:lumOff val="60000"/>
          </a:schemeClr>
        </a:solidFill>
      </dgm:spPr>
      <dgm:t>
        <a:bodyPr/>
        <a:lstStyle/>
        <a:p>
          <a:r>
            <a:rPr lang="en-US" b="0" i="0" baseline="0" dirty="0">
              <a:latin typeface="Georgia" panose="02040502050405020303" pitchFamily="18" charset="0"/>
            </a:rPr>
            <a:t>Terminals, Pontoons and Tourist jetties</a:t>
          </a:r>
          <a:endParaRPr lang="en-IN" dirty="0">
            <a:latin typeface="Georgia" panose="02040502050405020303" pitchFamily="18" charset="0"/>
          </a:endParaRPr>
        </a:p>
      </dgm:t>
    </dgm:pt>
    <dgm:pt modelId="{49EA98E1-9FA7-418B-9990-DA62A3278C96}" type="parTrans" cxnId="{AD363E0E-8772-4D72-96AE-A8C50618D9B0}">
      <dgm:prSet/>
      <dgm:spPr/>
      <dgm:t>
        <a:bodyPr/>
        <a:lstStyle/>
        <a:p>
          <a:endParaRPr lang="en-IN">
            <a:latin typeface="Georgia" panose="02040502050405020303" pitchFamily="18" charset="0"/>
          </a:endParaRPr>
        </a:p>
      </dgm:t>
    </dgm:pt>
    <dgm:pt modelId="{5AFA3E5C-6B7A-42AD-8578-8BDDBDB44F5B}" type="sibTrans" cxnId="{AD363E0E-8772-4D72-96AE-A8C50618D9B0}">
      <dgm:prSet/>
      <dgm:spPr/>
      <dgm:t>
        <a:bodyPr/>
        <a:lstStyle/>
        <a:p>
          <a:endParaRPr lang="en-IN">
            <a:latin typeface="Georgia" panose="02040502050405020303" pitchFamily="18" charset="0"/>
          </a:endParaRPr>
        </a:p>
      </dgm:t>
    </dgm:pt>
    <dgm:pt modelId="{989BD5A1-E847-4363-AA5E-16AA993D3667}">
      <dgm:prSet/>
      <dgm:spPr>
        <a:solidFill>
          <a:schemeClr val="accent4">
            <a:lumMod val="40000"/>
            <a:lumOff val="60000"/>
          </a:schemeClr>
        </a:solidFill>
      </dgm:spPr>
      <dgm:t>
        <a:bodyPr/>
        <a:lstStyle/>
        <a:p>
          <a:r>
            <a:rPr lang="en-IN" dirty="0">
              <a:latin typeface="Georgia" panose="02040502050405020303" pitchFamily="18" charset="0"/>
            </a:rPr>
            <a:t>Ship repair facilities</a:t>
          </a:r>
        </a:p>
      </dgm:t>
    </dgm:pt>
    <dgm:pt modelId="{3F88B244-47D2-40FF-9488-30B8BCEDF4C1}" type="parTrans" cxnId="{E160720A-68C7-47A5-A1F7-5D1E3D92EA14}">
      <dgm:prSet/>
      <dgm:spPr/>
      <dgm:t>
        <a:bodyPr/>
        <a:lstStyle/>
        <a:p>
          <a:endParaRPr lang="en-IN">
            <a:latin typeface="Georgia" panose="02040502050405020303" pitchFamily="18" charset="0"/>
          </a:endParaRPr>
        </a:p>
      </dgm:t>
    </dgm:pt>
    <dgm:pt modelId="{17D7548D-0B22-433A-B5E4-AB6C684A851D}" type="sibTrans" cxnId="{E160720A-68C7-47A5-A1F7-5D1E3D92EA14}">
      <dgm:prSet/>
      <dgm:spPr/>
      <dgm:t>
        <a:bodyPr/>
        <a:lstStyle/>
        <a:p>
          <a:endParaRPr lang="en-IN">
            <a:latin typeface="Georgia" panose="02040502050405020303" pitchFamily="18" charset="0"/>
          </a:endParaRPr>
        </a:p>
      </dgm:t>
    </dgm:pt>
    <dgm:pt modelId="{5ECC5703-DB9E-4BBB-B4B7-4368D1B19A61}">
      <dgm:prSet/>
      <dgm:spPr>
        <a:solidFill>
          <a:schemeClr val="accent4">
            <a:lumMod val="40000"/>
            <a:lumOff val="60000"/>
          </a:schemeClr>
        </a:solidFill>
      </dgm:spPr>
      <dgm:t>
        <a:bodyPr/>
        <a:lstStyle/>
        <a:p>
          <a:r>
            <a:rPr lang="en-US" b="0" i="0" baseline="0" dirty="0">
              <a:latin typeface="Georgia" panose="02040502050405020303" pitchFamily="18" charset="0"/>
            </a:rPr>
            <a:t>Tariff details and Emergency services</a:t>
          </a:r>
          <a:endParaRPr lang="en-IN" dirty="0">
            <a:latin typeface="Georgia" panose="02040502050405020303" pitchFamily="18" charset="0"/>
          </a:endParaRPr>
        </a:p>
      </dgm:t>
    </dgm:pt>
    <dgm:pt modelId="{83881F75-62F7-4F29-820A-041AE8E0AC0D}" type="parTrans" cxnId="{99F86E32-A937-4BDB-A85F-08756DF89191}">
      <dgm:prSet/>
      <dgm:spPr/>
      <dgm:t>
        <a:bodyPr/>
        <a:lstStyle/>
        <a:p>
          <a:endParaRPr lang="en-IN">
            <a:latin typeface="Georgia" panose="02040502050405020303" pitchFamily="18" charset="0"/>
          </a:endParaRPr>
        </a:p>
      </dgm:t>
    </dgm:pt>
    <dgm:pt modelId="{19A9049B-C4DB-4749-832F-9AA39D8564B7}" type="sibTrans" cxnId="{99F86E32-A937-4BDB-A85F-08756DF89191}">
      <dgm:prSet/>
      <dgm:spPr/>
      <dgm:t>
        <a:bodyPr/>
        <a:lstStyle/>
        <a:p>
          <a:endParaRPr lang="en-IN">
            <a:latin typeface="Georgia" panose="02040502050405020303" pitchFamily="18" charset="0"/>
          </a:endParaRPr>
        </a:p>
      </dgm:t>
    </dgm:pt>
    <dgm:pt modelId="{8B9CEA12-B203-401E-9FE8-D12CA743A74F}">
      <dgm:prSet custT="1"/>
      <dgm:spPr>
        <a:solidFill>
          <a:schemeClr val="accent6"/>
        </a:solidFill>
      </dgm:spPr>
      <dgm:t>
        <a:bodyPr/>
        <a:lstStyle/>
        <a:p>
          <a:pPr algn="just"/>
          <a:r>
            <a:rPr lang="en-US" sz="2000" b="1" i="0" baseline="0" dirty="0">
              <a:solidFill>
                <a:schemeClr val="tx1"/>
              </a:solidFill>
              <a:latin typeface="Georgia" panose="02040502050405020303" pitchFamily="18" charset="0"/>
            </a:rPr>
            <a:t>GIS based Bharat Maps portal for visualization and easy accessibility</a:t>
          </a:r>
          <a:endParaRPr lang="en-IN" sz="2000" b="1" dirty="0">
            <a:solidFill>
              <a:schemeClr val="tx1"/>
            </a:solidFill>
            <a:latin typeface="Georgia" panose="02040502050405020303" pitchFamily="18" charset="0"/>
          </a:endParaRPr>
        </a:p>
      </dgm:t>
    </dgm:pt>
    <dgm:pt modelId="{E62CDC4B-E57C-4B65-B1A0-ABCAD60C8118}" type="parTrans" cxnId="{9412D3EC-B5CA-4A06-95D0-989269A7953D}">
      <dgm:prSet/>
      <dgm:spPr/>
      <dgm:t>
        <a:bodyPr/>
        <a:lstStyle/>
        <a:p>
          <a:endParaRPr lang="en-IN">
            <a:latin typeface="Georgia" panose="02040502050405020303" pitchFamily="18" charset="0"/>
          </a:endParaRPr>
        </a:p>
      </dgm:t>
    </dgm:pt>
    <dgm:pt modelId="{AE37E422-3D0D-4097-8E1A-23CA911FB0C7}" type="sibTrans" cxnId="{9412D3EC-B5CA-4A06-95D0-989269A7953D}">
      <dgm:prSet/>
      <dgm:spPr/>
      <dgm:t>
        <a:bodyPr/>
        <a:lstStyle/>
        <a:p>
          <a:endParaRPr lang="en-IN">
            <a:latin typeface="Georgia" panose="02040502050405020303" pitchFamily="18" charset="0"/>
          </a:endParaRPr>
        </a:p>
      </dgm:t>
    </dgm:pt>
    <dgm:pt modelId="{50210105-C921-4106-814A-1B55B34A9B69}">
      <dgm:prSet custT="1"/>
      <dgm:spPr>
        <a:solidFill>
          <a:schemeClr val="accent5"/>
        </a:solidFill>
      </dgm:spPr>
      <dgm:t>
        <a:bodyPr/>
        <a:lstStyle/>
        <a:p>
          <a:pPr algn="just"/>
          <a:r>
            <a:rPr lang="en-US" sz="2000" b="1" i="0" kern="1200" baseline="0" dirty="0">
              <a:solidFill>
                <a:prstClr val="black"/>
              </a:solidFill>
              <a:latin typeface="Georgia" panose="02040502050405020303" pitchFamily="18" charset="0"/>
              <a:ea typeface="+mn-ea"/>
              <a:cs typeface="+mn-cs"/>
            </a:rPr>
            <a:t>Accessible to external stakeholders and general public</a:t>
          </a:r>
          <a:endParaRPr lang="en-IN" sz="2000" b="1" i="0" kern="1200" baseline="0" dirty="0">
            <a:solidFill>
              <a:prstClr val="black"/>
            </a:solidFill>
            <a:latin typeface="Georgia" panose="02040502050405020303" pitchFamily="18" charset="0"/>
            <a:ea typeface="+mn-ea"/>
            <a:cs typeface="+mn-cs"/>
          </a:endParaRPr>
        </a:p>
      </dgm:t>
    </dgm:pt>
    <dgm:pt modelId="{9AEC653B-D806-4817-9CDD-7992E79E982F}" type="parTrans" cxnId="{60775F0B-CF63-4B13-BBE0-DCEB90F08BF7}">
      <dgm:prSet/>
      <dgm:spPr/>
      <dgm:t>
        <a:bodyPr/>
        <a:lstStyle/>
        <a:p>
          <a:endParaRPr lang="en-IN">
            <a:latin typeface="Georgia" panose="02040502050405020303" pitchFamily="18" charset="0"/>
          </a:endParaRPr>
        </a:p>
      </dgm:t>
    </dgm:pt>
    <dgm:pt modelId="{EAB42D1E-23C3-4ECE-B3AF-CF6E8377F90E}" type="sibTrans" cxnId="{60775F0B-CF63-4B13-BBE0-DCEB90F08BF7}">
      <dgm:prSet/>
      <dgm:spPr/>
      <dgm:t>
        <a:bodyPr/>
        <a:lstStyle/>
        <a:p>
          <a:endParaRPr lang="en-IN">
            <a:latin typeface="Georgia" panose="02040502050405020303" pitchFamily="18" charset="0"/>
          </a:endParaRPr>
        </a:p>
      </dgm:t>
    </dgm:pt>
    <dgm:pt modelId="{DD24D2C1-0189-40B8-93EE-B4939AD9A84A}" type="pres">
      <dgm:prSet presAssocID="{95C87B44-3599-4C5D-A4A6-8E30193F592C}" presName="linear" presStyleCnt="0">
        <dgm:presLayoutVars>
          <dgm:animLvl val="lvl"/>
          <dgm:resizeHandles val="exact"/>
        </dgm:presLayoutVars>
      </dgm:prSet>
      <dgm:spPr/>
    </dgm:pt>
    <dgm:pt modelId="{1521E0CF-FF0B-4D3C-A1FB-CA67909C071B}" type="pres">
      <dgm:prSet presAssocID="{4C5A437B-9E47-4DC8-8B48-55348F977421}" presName="parentText" presStyleLbl="node1" presStyleIdx="0" presStyleCnt="3">
        <dgm:presLayoutVars>
          <dgm:chMax val="0"/>
          <dgm:bulletEnabled val="1"/>
        </dgm:presLayoutVars>
      </dgm:prSet>
      <dgm:spPr/>
    </dgm:pt>
    <dgm:pt modelId="{ED9D20D9-DD5E-409C-9439-42D80CA6916F}" type="pres">
      <dgm:prSet presAssocID="{4C5A437B-9E47-4DC8-8B48-55348F977421}" presName="childText" presStyleLbl="revTx" presStyleIdx="0" presStyleCnt="1">
        <dgm:presLayoutVars>
          <dgm:bulletEnabled val="1"/>
        </dgm:presLayoutVars>
      </dgm:prSet>
      <dgm:spPr/>
    </dgm:pt>
    <dgm:pt modelId="{5871FEEF-B14D-4EBB-9C36-22B1AE6E9491}" type="pres">
      <dgm:prSet presAssocID="{8B9CEA12-B203-401E-9FE8-D12CA743A74F}" presName="parentText" presStyleLbl="node1" presStyleIdx="1" presStyleCnt="3">
        <dgm:presLayoutVars>
          <dgm:chMax val="0"/>
          <dgm:bulletEnabled val="1"/>
        </dgm:presLayoutVars>
      </dgm:prSet>
      <dgm:spPr/>
    </dgm:pt>
    <dgm:pt modelId="{49F07EA2-7F4C-43B5-91BF-D67C76DA1CE4}" type="pres">
      <dgm:prSet presAssocID="{AE37E422-3D0D-4097-8E1A-23CA911FB0C7}" presName="spacer" presStyleCnt="0"/>
      <dgm:spPr/>
    </dgm:pt>
    <dgm:pt modelId="{519A76E3-1606-4918-9B47-DD8F2BB00B27}" type="pres">
      <dgm:prSet presAssocID="{50210105-C921-4106-814A-1B55B34A9B69}" presName="parentText" presStyleLbl="node1" presStyleIdx="2" presStyleCnt="3" custLinFactNeighborY="-61622">
        <dgm:presLayoutVars>
          <dgm:chMax val="0"/>
          <dgm:bulletEnabled val="1"/>
        </dgm:presLayoutVars>
      </dgm:prSet>
      <dgm:spPr/>
    </dgm:pt>
  </dgm:ptLst>
  <dgm:cxnLst>
    <dgm:cxn modelId="{E160720A-68C7-47A5-A1F7-5D1E3D92EA14}" srcId="{4C5A437B-9E47-4DC8-8B48-55348F977421}" destId="{989BD5A1-E847-4363-AA5E-16AA993D3667}" srcOrd="2" destOrd="0" parTransId="{3F88B244-47D2-40FF-9488-30B8BCEDF4C1}" sibTransId="{17D7548D-0B22-433A-B5E4-AB6C684A851D}"/>
    <dgm:cxn modelId="{60775F0B-CF63-4B13-BBE0-DCEB90F08BF7}" srcId="{95C87B44-3599-4C5D-A4A6-8E30193F592C}" destId="{50210105-C921-4106-814A-1B55B34A9B69}" srcOrd="2" destOrd="0" parTransId="{9AEC653B-D806-4817-9CDD-7992E79E982F}" sibTransId="{EAB42D1E-23C3-4ECE-B3AF-CF6E8377F90E}"/>
    <dgm:cxn modelId="{AD363E0E-8772-4D72-96AE-A8C50618D9B0}" srcId="{4C5A437B-9E47-4DC8-8B48-55348F977421}" destId="{70AE1E37-AA56-405B-A730-0BDA4E03E12D}" srcOrd="1" destOrd="0" parTransId="{49EA98E1-9FA7-418B-9990-DA62A3278C96}" sibTransId="{5AFA3E5C-6B7A-42AD-8578-8BDDBDB44F5B}"/>
    <dgm:cxn modelId="{8B3B382A-BE5A-42A6-B4EE-AB318CFF5AEF}" srcId="{95C87B44-3599-4C5D-A4A6-8E30193F592C}" destId="{4C5A437B-9E47-4DC8-8B48-55348F977421}" srcOrd="0" destOrd="0" parTransId="{C1705F5B-0295-4CE6-82EA-D88EBB2AAE43}" sibTransId="{39AC9215-4646-433D-9426-2D6F71A389CB}"/>
    <dgm:cxn modelId="{7614C42A-5D61-4AE0-ACC1-6CD0F8344CC5}" srcId="{4C5A437B-9E47-4DC8-8B48-55348F977421}" destId="{65F32C15-1C5A-48E5-AC6C-3587A7666E73}" srcOrd="0" destOrd="0" parTransId="{AC02078C-7B2A-470F-922B-C57A2608651C}" sibTransId="{D1B5F7DF-2945-4F07-9049-66E9E2BB33FD}"/>
    <dgm:cxn modelId="{99F86E32-A937-4BDB-A85F-08756DF89191}" srcId="{4C5A437B-9E47-4DC8-8B48-55348F977421}" destId="{5ECC5703-DB9E-4BBB-B4B7-4368D1B19A61}" srcOrd="3" destOrd="0" parTransId="{83881F75-62F7-4F29-820A-041AE8E0AC0D}" sibTransId="{19A9049B-C4DB-4749-832F-9AA39D8564B7}"/>
    <dgm:cxn modelId="{6BEF8E35-C7B4-43FC-A018-8C4B5F7CF598}" type="presOf" srcId="{989BD5A1-E847-4363-AA5E-16AA993D3667}" destId="{ED9D20D9-DD5E-409C-9439-42D80CA6916F}" srcOrd="0" destOrd="2" presId="urn:microsoft.com/office/officeart/2005/8/layout/vList2"/>
    <dgm:cxn modelId="{C3C4A95F-8940-4695-8CE5-FB758CF9A492}" type="presOf" srcId="{4C5A437B-9E47-4DC8-8B48-55348F977421}" destId="{1521E0CF-FF0B-4D3C-A1FB-CA67909C071B}" srcOrd="0" destOrd="0" presId="urn:microsoft.com/office/officeart/2005/8/layout/vList2"/>
    <dgm:cxn modelId="{33797269-3D85-44F7-9BE4-307D4004CDEB}" type="presOf" srcId="{95C87B44-3599-4C5D-A4A6-8E30193F592C}" destId="{DD24D2C1-0189-40B8-93EE-B4939AD9A84A}" srcOrd="0" destOrd="0" presId="urn:microsoft.com/office/officeart/2005/8/layout/vList2"/>
    <dgm:cxn modelId="{6889CB52-BFB4-4739-ABF2-6417F78A3334}" type="presOf" srcId="{70AE1E37-AA56-405B-A730-0BDA4E03E12D}" destId="{ED9D20D9-DD5E-409C-9439-42D80CA6916F}" srcOrd="0" destOrd="1" presId="urn:microsoft.com/office/officeart/2005/8/layout/vList2"/>
    <dgm:cxn modelId="{2B58B2BD-3746-49CB-AC78-536F5391ED84}" type="presOf" srcId="{8B9CEA12-B203-401E-9FE8-D12CA743A74F}" destId="{5871FEEF-B14D-4EBB-9C36-22B1AE6E9491}" srcOrd="0" destOrd="0" presId="urn:microsoft.com/office/officeart/2005/8/layout/vList2"/>
    <dgm:cxn modelId="{F3CFDAC1-9835-456B-BC4C-42687925ACA3}" type="presOf" srcId="{50210105-C921-4106-814A-1B55B34A9B69}" destId="{519A76E3-1606-4918-9B47-DD8F2BB00B27}" srcOrd="0" destOrd="0" presId="urn:microsoft.com/office/officeart/2005/8/layout/vList2"/>
    <dgm:cxn modelId="{68CBD5DA-0C99-4FC2-AB6B-C738B09F5642}" type="presOf" srcId="{65F32C15-1C5A-48E5-AC6C-3587A7666E73}" destId="{ED9D20D9-DD5E-409C-9439-42D80CA6916F}" srcOrd="0" destOrd="0" presId="urn:microsoft.com/office/officeart/2005/8/layout/vList2"/>
    <dgm:cxn modelId="{9412D3EC-B5CA-4A06-95D0-989269A7953D}" srcId="{95C87B44-3599-4C5D-A4A6-8E30193F592C}" destId="{8B9CEA12-B203-401E-9FE8-D12CA743A74F}" srcOrd="1" destOrd="0" parTransId="{E62CDC4B-E57C-4B65-B1A0-ABCAD60C8118}" sibTransId="{AE37E422-3D0D-4097-8E1A-23CA911FB0C7}"/>
    <dgm:cxn modelId="{F6532DFE-B7F4-4F94-98F8-827E96C03AC3}" type="presOf" srcId="{5ECC5703-DB9E-4BBB-B4B7-4368D1B19A61}" destId="{ED9D20D9-DD5E-409C-9439-42D80CA6916F}" srcOrd="0" destOrd="3" presId="urn:microsoft.com/office/officeart/2005/8/layout/vList2"/>
    <dgm:cxn modelId="{BEE25809-EF5B-4EF7-9108-AE70FDB880EC}" type="presParOf" srcId="{DD24D2C1-0189-40B8-93EE-B4939AD9A84A}" destId="{1521E0CF-FF0B-4D3C-A1FB-CA67909C071B}" srcOrd="0" destOrd="0" presId="urn:microsoft.com/office/officeart/2005/8/layout/vList2"/>
    <dgm:cxn modelId="{62638455-A865-4914-B420-BE4FCEB2DA07}" type="presParOf" srcId="{DD24D2C1-0189-40B8-93EE-B4939AD9A84A}" destId="{ED9D20D9-DD5E-409C-9439-42D80CA6916F}" srcOrd="1" destOrd="0" presId="urn:microsoft.com/office/officeart/2005/8/layout/vList2"/>
    <dgm:cxn modelId="{BC82A480-1021-4BAD-B28C-9E46D3CAF348}" type="presParOf" srcId="{DD24D2C1-0189-40B8-93EE-B4939AD9A84A}" destId="{5871FEEF-B14D-4EBB-9C36-22B1AE6E9491}" srcOrd="2" destOrd="0" presId="urn:microsoft.com/office/officeart/2005/8/layout/vList2"/>
    <dgm:cxn modelId="{A280E9BC-9431-4E4F-8E4C-73BB397CC6FF}" type="presParOf" srcId="{DD24D2C1-0189-40B8-93EE-B4939AD9A84A}" destId="{49F07EA2-7F4C-43B5-91BF-D67C76DA1CE4}" srcOrd="3" destOrd="0" presId="urn:microsoft.com/office/officeart/2005/8/layout/vList2"/>
    <dgm:cxn modelId="{5EB74C12-4F93-4C80-BE38-8834B4A8E199}" type="presParOf" srcId="{DD24D2C1-0189-40B8-93EE-B4939AD9A84A}" destId="{519A76E3-1606-4918-9B47-DD8F2BB00B27}"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17D0A07-4C3D-47EF-9B4D-A52246E99271}" type="doc">
      <dgm:prSet loTypeId="urn:microsoft.com/office/officeart/2005/8/layout/vList2" loCatId="list" qsTypeId="urn:microsoft.com/office/officeart/2005/8/quickstyle/3d3" qsCatId="3D" csTypeId="urn:microsoft.com/office/officeart/2005/8/colors/accent1_2" csCatId="accent1" phldr="1"/>
      <dgm:spPr/>
      <dgm:t>
        <a:bodyPr/>
        <a:lstStyle/>
        <a:p>
          <a:endParaRPr lang="en-IN"/>
        </a:p>
      </dgm:t>
    </dgm:pt>
    <dgm:pt modelId="{26BFF4EC-7117-446E-B20C-EAA02D53223E}">
      <dgm:prSet custT="1">
        <dgm:style>
          <a:lnRef idx="1">
            <a:schemeClr val="accent1"/>
          </a:lnRef>
          <a:fillRef idx="2">
            <a:schemeClr val="accent1"/>
          </a:fillRef>
          <a:effectRef idx="1">
            <a:schemeClr val="accent1"/>
          </a:effectRef>
          <a:fontRef idx="minor">
            <a:schemeClr val="dk1"/>
          </a:fontRef>
        </dgm:style>
      </dgm:prSet>
      <dgm:spPr/>
      <dgm:t>
        <a:bodyPr/>
        <a:lstStyle/>
        <a:p>
          <a:pPr algn="ctr"/>
          <a:r>
            <a:rPr lang="en-GB" sz="2800" b="1" i="0" baseline="0" dirty="0">
              <a:latin typeface="Georgia" pitchFamily="18" charset="0"/>
            </a:rPr>
            <a:t>Integrated information system for River Navigation and </a:t>
          </a:r>
        </a:p>
        <a:p>
          <a:pPr algn="ctr"/>
          <a:r>
            <a:rPr lang="en-GB" sz="2800" b="1" i="0" baseline="0" dirty="0">
              <a:latin typeface="Georgia" pitchFamily="18" charset="0"/>
            </a:rPr>
            <a:t>Infrastructure on a Single Platform</a:t>
          </a:r>
          <a:endParaRPr lang="en-IN" sz="2800" b="1" dirty="0">
            <a:latin typeface="Georgia" pitchFamily="18" charset="0"/>
          </a:endParaRPr>
        </a:p>
      </dgm:t>
    </dgm:pt>
    <dgm:pt modelId="{976C65E9-20C9-4826-A3A9-6A1C50A92CDF}" type="parTrans" cxnId="{06E07EFB-45C6-4733-B54E-29BC7AE0D22D}">
      <dgm:prSet/>
      <dgm:spPr/>
      <dgm:t>
        <a:bodyPr/>
        <a:lstStyle/>
        <a:p>
          <a:endParaRPr lang="en-IN" sz="3200"/>
        </a:p>
      </dgm:t>
    </dgm:pt>
    <dgm:pt modelId="{2E6626C2-D262-4B37-AD9E-F8064E2E7920}" type="sibTrans" cxnId="{06E07EFB-45C6-4733-B54E-29BC7AE0D22D}">
      <dgm:prSet/>
      <dgm:spPr/>
      <dgm:t>
        <a:bodyPr/>
        <a:lstStyle/>
        <a:p>
          <a:endParaRPr lang="en-IN" sz="3200"/>
        </a:p>
      </dgm:t>
    </dgm:pt>
    <dgm:pt modelId="{46D74A30-B0FD-4EEF-AE53-C8DAA9909149}" type="pres">
      <dgm:prSet presAssocID="{F17D0A07-4C3D-47EF-9B4D-A52246E99271}" presName="linear" presStyleCnt="0">
        <dgm:presLayoutVars>
          <dgm:animLvl val="lvl"/>
          <dgm:resizeHandles val="exact"/>
        </dgm:presLayoutVars>
      </dgm:prSet>
      <dgm:spPr/>
    </dgm:pt>
    <dgm:pt modelId="{6C243D1E-69BF-4E5C-A368-DFDB8952DBD7}" type="pres">
      <dgm:prSet presAssocID="{26BFF4EC-7117-446E-B20C-EAA02D53223E}" presName="parentText" presStyleLbl="node1" presStyleIdx="0" presStyleCnt="1" custScaleY="277105" custLinFactNeighborX="1974" custLinFactNeighborY="-41435">
        <dgm:presLayoutVars>
          <dgm:chMax val="0"/>
          <dgm:bulletEnabled val="1"/>
        </dgm:presLayoutVars>
      </dgm:prSet>
      <dgm:spPr/>
    </dgm:pt>
  </dgm:ptLst>
  <dgm:cxnLst>
    <dgm:cxn modelId="{A8932712-6C4C-4CFD-97E2-78E5C99789E1}" type="presOf" srcId="{F17D0A07-4C3D-47EF-9B4D-A52246E99271}" destId="{46D74A30-B0FD-4EEF-AE53-C8DAA9909149}" srcOrd="0" destOrd="0" presId="urn:microsoft.com/office/officeart/2005/8/layout/vList2"/>
    <dgm:cxn modelId="{D76BB7BB-FFA2-4BC9-8CF5-E945DB5E4C9A}" type="presOf" srcId="{26BFF4EC-7117-446E-B20C-EAA02D53223E}" destId="{6C243D1E-69BF-4E5C-A368-DFDB8952DBD7}" srcOrd="0" destOrd="0" presId="urn:microsoft.com/office/officeart/2005/8/layout/vList2"/>
    <dgm:cxn modelId="{06E07EFB-45C6-4733-B54E-29BC7AE0D22D}" srcId="{F17D0A07-4C3D-47EF-9B4D-A52246E99271}" destId="{26BFF4EC-7117-446E-B20C-EAA02D53223E}" srcOrd="0" destOrd="0" parTransId="{976C65E9-20C9-4826-A3A9-6A1C50A92CDF}" sibTransId="{2E6626C2-D262-4B37-AD9E-F8064E2E7920}"/>
    <dgm:cxn modelId="{5A321075-20C4-4A1B-A13D-B64727AA04E5}" type="presParOf" srcId="{46D74A30-B0FD-4EEF-AE53-C8DAA9909149}" destId="{6C243D1E-69BF-4E5C-A368-DFDB8952DBD7}" srcOrd="0"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C67678-B652-4730-8B10-DB7F7F740EF9}">
      <dsp:nvSpPr>
        <dsp:cNvPr id="0" name=""/>
        <dsp:cNvSpPr/>
      </dsp:nvSpPr>
      <dsp:spPr>
        <a:xfrm>
          <a:off x="0" y="456897"/>
          <a:ext cx="2961752" cy="1777051"/>
        </a:xfrm>
        <a:prstGeom prst="rect">
          <a:avLst/>
        </a:prstGeom>
        <a:solidFill>
          <a:srgbClr val="FFCC99"/>
        </a:solidFill>
        <a:ln>
          <a:noFill/>
        </a:ln>
        <a:effectLst>
          <a:outerShdw blurRad="50800" dist="127000" dir="2700000" algn="tl" rotWithShape="0">
            <a:prstClr val="black">
              <a:alpha val="40000"/>
            </a:prstClr>
          </a:outerShdw>
        </a:effectLst>
        <a:scene3d>
          <a:camera prst="orthographicFront">
            <a:rot lat="0" lon="0" rev="0"/>
          </a:camera>
          <a:lightRig rig="threePt" dir="tl">
            <a:rot lat="0" lon="0" rev="1200000"/>
          </a:lightRig>
        </a:scene3d>
        <a:sp3d>
          <a:bevelT w="25400" h="127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i="1" kern="1200" dirty="0">
              <a:solidFill>
                <a:schemeClr val="tx1"/>
              </a:solidFill>
              <a:latin typeface="Times New Roman" panose="02020603050405020304" pitchFamily="18" charset="0"/>
              <a:cs typeface="Times New Roman" panose="02020603050405020304" pitchFamily="18" charset="0"/>
            </a:rPr>
            <a:t>Fairway Development: </a:t>
          </a:r>
        </a:p>
        <a:p>
          <a:pPr marL="0" lvl="0" indent="0" algn="ctr" defTabSz="1066800">
            <a:lnSpc>
              <a:spcPct val="90000"/>
            </a:lnSpc>
            <a:spcBef>
              <a:spcPct val="0"/>
            </a:spcBef>
            <a:spcAft>
              <a:spcPct val="35000"/>
            </a:spcAft>
            <a:buNone/>
          </a:pPr>
          <a:r>
            <a:rPr lang="en-GB" sz="1800" i="0" kern="1200" dirty="0">
              <a:solidFill>
                <a:schemeClr val="tx1"/>
              </a:solidFill>
              <a:latin typeface="Times New Roman" panose="02020603050405020304" pitchFamily="18" charset="0"/>
              <a:cs typeface="Times New Roman" panose="02020603050405020304" pitchFamily="18" charset="0"/>
            </a:rPr>
            <a:t>Dredging, River training and conservancy works, bandalling, river marking, bank protection works</a:t>
          </a:r>
          <a:r>
            <a:rPr lang="en-GB" sz="1800" i="1" kern="1200" dirty="0">
              <a:solidFill>
                <a:schemeClr val="tx1"/>
              </a:solidFill>
              <a:latin typeface="Times New Roman" panose="02020603050405020304" pitchFamily="18" charset="0"/>
              <a:cs typeface="Times New Roman" panose="02020603050405020304" pitchFamily="18" charset="0"/>
            </a:rPr>
            <a:t> </a:t>
          </a:r>
        </a:p>
      </dsp:txBody>
      <dsp:txXfrm>
        <a:off x="0" y="456897"/>
        <a:ext cx="2961752" cy="1777051"/>
      </dsp:txXfrm>
    </dsp:sp>
    <dsp:sp modelId="{AA32C6E2-54DE-4C94-8FAB-1AE30361E92B}">
      <dsp:nvSpPr>
        <dsp:cNvPr id="0" name=""/>
        <dsp:cNvSpPr/>
      </dsp:nvSpPr>
      <dsp:spPr>
        <a:xfrm>
          <a:off x="3257927" y="456897"/>
          <a:ext cx="2961752" cy="1777051"/>
        </a:xfrm>
        <a:prstGeom prst="rect">
          <a:avLst/>
        </a:prstGeom>
        <a:solidFill>
          <a:srgbClr val="FFCC99"/>
        </a:solidFill>
        <a:ln>
          <a:noFill/>
        </a:ln>
        <a:effectLst>
          <a:outerShdw blurRad="50800" dist="127000" dir="2700000" algn="tl" rotWithShape="0">
            <a:prstClr val="black">
              <a:alpha val="40000"/>
            </a:prstClr>
          </a:outerShdw>
        </a:effectLst>
        <a:scene3d>
          <a:camera prst="orthographicFront">
            <a:rot lat="0" lon="0" rev="0"/>
          </a:camera>
          <a:lightRig rig="threePt" dir="tl">
            <a:rot lat="0" lon="0" rev="1200000"/>
          </a:lightRig>
        </a:scene3d>
        <a:sp3d>
          <a:bevelT w="25400" h="127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i="1" kern="1200" dirty="0">
              <a:solidFill>
                <a:schemeClr val="tx1"/>
              </a:solidFill>
              <a:latin typeface="Times New Roman" panose="02020603050405020304" pitchFamily="18" charset="0"/>
              <a:cs typeface="Times New Roman" panose="02020603050405020304" pitchFamily="18" charset="0"/>
            </a:rPr>
            <a:t>Navigational Aids</a:t>
          </a:r>
          <a:r>
            <a:rPr lang="en-GB" sz="2400" b="0" i="1" kern="1200" dirty="0">
              <a:solidFill>
                <a:schemeClr val="tx1"/>
              </a:solidFill>
              <a:latin typeface="Times New Roman" panose="02020603050405020304" pitchFamily="18" charset="0"/>
              <a:cs typeface="Times New Roman" panose="02020603050405020304" pitchFamily="18" charset="0"/>
            </a:rPr>
            <a:t>:</a:t>
          </a:r>
        </a:p>
        <a:p>
          <a:pPr marL="0" lvl="0" indent="0" algn="ctr" defTabSz="1066800">
            <a:lnSpc>
              <a:spcPct val="90000"/>
            </a:lnSpc>
            <a:spcBef>
              <a:spcPct val="0"/>
            </a:spcBef>
            <a:spcAft>
              <a:spcPct val="35000"/>
            </a:spcAft>
            <a:buNone/>
          </a:pPr>
          <a:r>
            <a:rPr lang="en-US" sz="1800" b="0" i="0" kern="1200" dirty="0">
              <a:solidFill>
                <a:schemeClr val="tx1"/>
              </a:solidFill>
              <a:latin typeface="Times New Roman" panose="02020603050405020304" pitchFamily="18" charset="0"/>
              <a:ea typeface="+mn-ea"/>
              <a:cs typeface="Times New Roman" panose="02020603050405020304" pitchFamily="18" charset="0"/>
            </a:rPr>
            <a:t>Installation of navigational aids like buoys, River Information System (RIS), Digital Global Positioning Systems (DGPS), Beacon Lights etc. </a:t>
          </a:r>
          <a:endParaRPr lang="en-GB" sz="1800" b="0" i="0" kern="1200" dirty="0">
            <a:solidFill>
              <a:schemeClr val="tx1"/>
            </a:solidFill>
            <a:latin typeface="Times New Roman" panose="02020603050405020304" pitchFamily="18" charset="0"/>
            <a:cs typeface="Times New Roman" panose="02020603050405020304" pitchFamily="18" charset="0"/>
          </a:endParaRPr>
        </a:p>
      </dsp:txBody>
      <dsp:txXfrm>
        <a:off x="3257927" y="456897"/>
        <a:ext cx="2961752" cy="1777051"/>
      </dsp:txXfrm>
    </dsp:sp>
    <dsp:sp modelId="{2FA45948-C98C-40DA-A28B-2A3F0635D393}">
      <dsp:nvSpPr>
        <dsp:cNvPr id="0" name=""/>
        <dsp:cNvSpPr/>
      </dsp:nvSpPr>
      <dsp:spPr>
        <a:xfrm>
          <a:off x="6515854" y="456897"/>
          <a:ext cx="2961752" cy="1777051"/>
        </a:xfrm>
        <a:prstGeom prst="rect">
          <a:avLst/>
        </a:prstGeom>
        <a:solidFill>
          <a:srgbClr val="FFCC99"/>
        </a:solidFill>
        <a:ln>
          <a:noFill/>
        </a:ln>
        <a:effectLst>
          <a:outerShdw blurRad="50800" dist="127000" dir="2700000" algn="tl" rotWithShape="0">
            <a:prstClr val="black">
              <a:alpha val="0"/>
            </a:prstClr>
          </a:outerShdw>
        </a:effectLst>
        <a:scene3d>
          <a:camera prst="orthographicFront">
            <a:rot lat="0" lon="0" rev="0"/>
          </a:camera>
          <a:lightRig rig="threePt" dir="tl">
            <a:rot lat="0" lon="0" rev="1200000"/>
          </a:lightRig>
        </a:scene3d>
        <a:sp3d>
          <a:bevelT w="25400" h="127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i="1" kern="1200" dirty="0">
              <a:solidFill>
                <a:schemeClr val="tx1"/>
              </a:solidFill>
              <a:latin typeface="Times New Roman" panose="02020603050405020304" pitchFamily="18" charset="0"/>
              <a:cs typeface="Times New Roman" panose="02020603050405020304" pitchFamily="18" charset="0"/>
            </a:rPr>
            <a:t>Terminal Development:</a:t>
          </a:r>
        </a:p>
        <a:p>
          <a:pPr marL="0" lvl="0" indent="0" algn="ctr" defTabSz="1066800">
            <a:lnSpc>
              <a:spcPct val="90000"/>
            </a:lnSpc>
            <a:spcBef>
              <a:spcPct val="0"/>
            </a:spcBef>
            <a:spcAft>
              <a:spcPct val="35000"/>
            </a:spcAft>
            <a:buNone/>
          </a:pPr>
          <a:r>
            <a:rPr lang="en-GB" sz="1800" kern="1200" dirty="0">
              <a:solidFill>
                <a:schemeClr val="tx1"/>
              </a:solidFill>
              <a:latin typeface="Times New Roman" panose="02020603050405020304" pitchFamily="18" charset="0"/>
              <a:cs typeface="Times New Roman" panose="02020603050405020304" pitchFamily="18" charset="0"/>
            </a:rPr>
            <a:t>Development of Multi-modal terminals (MMTs), Inter Modal Terminals (IMTs) and Ro-Ro Terminals</a:t>
          </a:r>
        </a:p>
      </dsp:txBody>
      <dsp:txXfrm>
        <a:off x="6515854" y="456897"/>
        <a:ext cx="2961752" cy="1777051"/>
      </dsp:txXfrm>
    </dsp:sp>
    <dsp:sp modelId="{AB763883-EA8D-49C4-A67D-908FBA19332B}">
      <dsp:nvSpPr>
        <dsp:cNvPr id="0" name=""/>
        <dsp:cNvSpPr/>
      </dsp:nvSpPr>
      <dsp:spPr>
        <a:xfrm>
          <a:off x="1628963" y="2530123"/>
          <a:ext cx="2961752" cy="1777051"/>
        </a:xfrm>
        <a:prstGeom prst="rect">
          <a:avLst/>
        </a:prstGeom>
        <a:solidFill>
          <a:srgbClr val="FFCC99"/>
        </a:solidFill>
        <a:ln>
          <a:noFill/>
        </a:ln>
        <a:effectLst>
          <a:outerShdw blurRad="50800" dist="127000" dir="2700000" algn="tl" rotWithShape="0">
            <a:prstClr val="black">
              <a:alpha val="40000"/>
            </a:prstClr>
          </a:outerShdw>
        </a:effectLst>
        <a:scene3d>
          <a:camera prst="orthographicFront">
            <a:rot lat="0" lon="0" rev="0"/>
          </a:camera>
          <a:lightRig rig="threePt" dir="tl">
            <a:rot lat="0" lon="0" rev="1200000"/>
          </a:lightRig>
        </a:scene3d>
        <a:sp3d>
          <a:bevelT w="25400" h="127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i="1" kern="1200" dirty="0">
              <a:solidFill>
                <a:schemeClr val="tx1"/>
              </a:solidFill>
              <a:latin typeface="Times New Roman" panose="02020603050405020304" pitchFamily="18" charset="0"/>
              <a:cs typeface="Times New Roman" panose="02020603050405020304" pitchFamily="18" charset="0"/>
            </a:rPr>
            <a:t>Other Riverine Structures:</a:t>
          </a:r>
        </a:p>
        <a:p>
          <a:pPr marL="0" lvl="0" indent="0" algn="ctr" defTabSz="1066800">
            <a:lnSpc>
              <a:spcPct val="90000"/>
            </a:lnSpc>
            <a:spcBef>
              <a:spcPct val="0"/>
            </a:spcBef>
            <a:spcAft>
              <a:spcPct val="35000"/>
            </a:spcAft>
            <a:buNone/>
          </a:pPr>
          <a:r>
            <a:rPr lang="en-GB" sz="1800" i="0" kern="1200" dirty="0">
              <a:solidFill>
                <a:schemeClr val="tx1"/>
              </a:solidFill>
              <a:latin typeface="Times New Roman" panose="02020603050405020304" pitchFamily="18" charset="0"/>
              <a:cs typeface="Times New Roman" panose="02020603050405020304" pitchFamily="18" charset="0"/>
            </a:rPr>
            <a:t>Construction of navigational locks, ship repair facilities, bunkering stations etc.</a:t>
          </a:r>
          <a:r>
            <a:rPr lang="en-GB" sz="1800" i="1" kern="1200" dirty="0">
              <a:solidFill>
                <a:schemeClr val="tx1"/>
              </a:solidFill>
              <a:latin typeface="Times New Roman" panose="02020603050405020304" pitchFamily="18" charset="0"/>
              <a:cs typeface="Times New Roman" panose="02020603050405020304" pitchFamily="18" charset="0"/>
            </a:rPr>
            <a:t> </a:t>
          </a:r>
        </a:p>
      </dsp:txBody>
      <dsp:txXfrm>
        <a:off x="1628963" y="2530123"/>
        <a:ext cx="2961752" cy="1777051"/>
      </dsp:txXfrm>
    </dsp:sp>
    <dsp:sp modelId="{F7E60FF9-6C6F-48AE-B897-2C165E34A69A}">
      <dsp:nvSpPr>
        <dsp:cNvPr id="0" name=""/>
        <dsp:cNvSpPr/>
      </dsp:nvSpPr>
      <dsp:spPr>
        <a:xfrm>
          <a:off x="4886891" y="2530123"/>
          <a:ext cx="2961752" cy="1777051"/>
        </a:xfrm>
        <a:prstGeom prst="rect">
          <a:avLst/>
        </a:prstGeom>
        <a:solidFill>
          <a:srgbClr val="FFCC99"/>
        </a:solidFill>
        <a:ln>
          <a:noFill/>
        </a:ln>
        <a:effectLst>
          <a:outerShdw blurRad="50800" dist="127000" dir="2700000" algn="tl" rotWithShape="0">
            <a:prstClr val="black">
              <a:alpha val="40000"/>
            </a:prstClr>
          </a:outerShdw>
        </a:effectLst>
        <a:scene3d>
          <a:camera prst="orthographicFront">
            <a:rot lat="0" lon="0" rev="0"/>
          </a:camera>
          <a:lightRig rig="threePt" dir="tl">
            <a:rot lat="0" lon="0" rev="1200000"/>
          </a:lightRig>
        </a:scene3d>
        <a:sp3d>
          <a:bevelT w="25400" h="127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i="1" kern="1200" dirty="0">
              <a:solidFill>
                <a:schemeClr val="tx1"/>
              </a:solidFill>
              <a:latin typeface="Times New Roman" panose="02020603050405020304" pitchFamily="18" charset="0"/>
              <a:cs typeface="Times New Roman" panose="02020603050405020304" pitchFamily="18" charset="0"/>
            </a:rPr>
            <a:t>Vessel operations: </a:t>
          </a:r>
        </a:p>
        <a:p>
          <a:pPr marL="0" lvl="0" indent="0" algn="ctr" defTabSz="1066800">
            <a:lnSpc>
              <a:spcPct val="90000"/>
            </a:lnSpc>
            <a:spcBef>
              <a:spcPct val="0"/>
            </a:spcBef>
            <a:spcAft>
              <a:spcPct val="35000"/>
            </a:spcAft>
            <a:buNone/>
          </a:pPr>
          <a:r>
            <a:rPr lang="en-GB" sz="1800" i="0" kern="1200" dirty="0">
              <a:solidFill>
                <a:schemeClr val="tx1"/>
              </a:solidFill>
              <a:latin typeface="Times New Roman" panose="02020603050405020304" pitchFamily="18" charset="0"/>
              <a:cs typeface="Times New Roman" panose="02020603050405020304" pitchFamily="18" charset="0"/>
            </a:rPr>
            <a:t>Vessel designs and pilot runs</a:t>
          </a:r>
        </a:p>
      </dsp:txBody>
      <dsp:txXfrm>
        <a:off x="4886891" y="2530123"/>
        <a:ext cx="2961752" cy="17770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ECE7A-82B8-4E03-A85F-A512902FD0D6}">
      <dsp:nvSpPr>
        <dsp:cNvPr id="0" name=""/>
        <dsp:cNvSpPr/>
      </dsp:nvSpPr>
      <dsp:spPr>
        <a:xfrm>
          <a:off x="0" y="159467"/>
          <a:ext cx="4975607" cy="1216800"/>
        </a:xfrm>
        <a:prstGeom prst="roundRect">
          <a:avLst/>
        </a:prstGeom>
        <a:solidFill>
          <a:schemeClr val="accent4"/>
        </a:solidFill>
        <a:ln>
          <a:noFill/>
        </a:ln>
        <a:effectLst>
          <a:reflection blurRad="12700" stA="26000" endPos="32000" dist="12700" dir="5400000" sy="-100000" rotWithShape="0"/>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en-GB" sz="1800" b="1" i="0" kern="1200" baseline="0" dirty="0">
              <a:solidFill>
                <a:schemeClr val="tx1"/>
              </a:solidFill>
            </a:rPr>
            <a:t>Helps in understanding the traffic flow patterns, key commodities and potential/ key logistics players in the sector. </a:t>
          </a:r>
          <a:endParaRPr lang="en-IN" sz="1800" b="1" kern="1200" dirty="0">
            <a:solidFill>
              <a:schemeClr val="tx1"/>
            </a:solidFill>
          </a:endParaRPr>
        </a:p>
      </dsp:txBody>
      <dsp:txXfrm>
        <a:off x="59399" y="218866"/>
        <a:ext cx="4856809" cy="1098002"/>
      </dsp:txXfrm>
    </dsp:sp>
    <dsp:sp modelId="{AD25551E-E685-4CBE-8621-FE8B2540AE7A}">
      <dsp:nvSpPr>
        <dsp:cNvPr id="0" name=""/>
        <dsp:cNvSpPr/>
      </dsp:nvSpPr>
      <dsp:spPr>
        <a:xfrm>
          <a:off x="0" y="1563468"/>
          <a:ext cx="4975607" cy="1216800"/>
        </a:xfrm>
        <a:prstGeom prst="roundRect">
          <a:avLst/>
        </a:prstGeom>
        <a:solidFill>
          <a:schemeClr val="accent3"/>
        </a:solidFill>
        <a:ln>
          <a:noFill/>
        </a:ln>
        <a:effectLst>
          <a:reflection blurRad="12700" stA="26000" endPos="32000" dist="12700" dir="5400000" sy="-100000" rotWithShape="0"/>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en-GB" sz="1800" b="1" i="0" kern="1200" baseline="0" dirty="0">
              <a:solidFill>
                <a:schemeClr val="tx1"/>
              </a:solidFill>
              <a:latin typeface="Corbel" panose="020B0503020204020204"/>
              <a:ea typeface="+mn-ea"/>
              <a:cs typeface="+mn-cs"/>
            </a:rPr>
            <a:t>Facilitates cargo consolidation and promotion of inland waterways transport.</a:t>
          </a:r>
          <a:endParaRPr lang="en-IN" sz="1800" b="1" i="0" kern="1200" baseline="0" dirty="0">
            <a:solidFill>
              <a:schemeClr val="tx1"/>
            </a:solidFill>
            <a:latin typeface="Corbel" panose="020B0503020204020204"/>
            <a:ea typeface="+mn-ea"/>
            <a:cs typeface="+mn-cs"/>
          </a:endParaRPr>
        </a:p>
      </dsp:txBody>
      <dsp:txXfrm>
        <a:off x="59399" y="1622867"/>
        <a:ext cx="4856809" cy="1098002"/>
      </dsp:txXfrm>
    </dsp:sp>
    <dsp:sp modelId="{8AE5DF57-E031-40AD-85CA-A72041135037}">
      <dsp:nvSpPr>
        <dsp:cNvPr id="0" name=""/>
        <dsp:cNvSpPr/>
      </dsp:nvSpPr>
      <dsp:spPr>
        <a:xfrm>
          <a:off x="0" y="2967468"/>
          <a:ext cx="4975607" cy="1216800"/>
        </a:xfrm>
        <a:prstGeom prst="roundRect">
          <a:avLst/>
        </a:prstGeom>
        <a:solidFill>
          <a:schemeClr val="accent2"/>
        </a:solidFill>
        <a:ln>
          <a:noFill/>
        </a:ln>
        <a:effectLst>
          <a:reflection blurRad="12700" stA="26000" endPos="32000" dist="12700" dir="5400000" sy="-100000" rotWithShape="0"/>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en-US" sz="1800" b="1" i="0" kern="1200" baseline="0" dirty="0">
              <a:solidFill>
                <a:prstClr val="black"/>
              </a:solidFill>
              <a:latin typeface="Corbel" panose="020B0503020204020204"/>
              <a:ea typeface="+mn-ea"/>
              <a:cs typeface="+mn-cs"/>
            </a:rPr>
            <a:t>Availability of near real time tracking with interactive dashboard having analysis of Cargo and Cruise traffic data under a single portal. </a:t>
          </a:r>
          <a:endParaRPr lang="en-IN" sz="1800" b="1" i="0" kern="1200" baseline="0" dirty="0">
            <a:solidFill>
              <a:prstClr val="black"/>
            </a:solidFill>
            <a:latin typeface="Corbel" panose="020B0503020204020204"/>
            <a:ea typeface="+mn-ea"/>
            <a:cs typeface="+mn-cs"/>
          </a:endParaRPr>
        </a:p>
      </dsp:txBody>
      <dsp:txXfrm>
        <a:off x="59399" y="3026867"/>
        <a:ext cx="4856809" cy="1098002"/>
      </dsp:txXfrm>
    </dsp:sp>
    <dsp:sp modelId="{DB867747-4FD6-4F4D-A033-5B404E4C0E01}">
      <dsp:nvSpPr>
        <dsp:cNvPr id="0" name=""/>
        <dsp:cNvSpPr/>
      </dsp:nvSpPr>
      <dsp:spPr>
        <a:xfrm>
          <a:off x="0" y="4371468"/>
          <a:ext cx="4975607" cy="1216800"/>
        </a:xfrm>
        <a:prstGeom prst="roundRect">
          <a:avLst/>
        </a:prstGeom>
        <a:solidFill>
          <a:schemeClr val="accent1"/>
        </a:solidFill>
        <a:ln>
          <a:noFill/>
        </a:ln>
        <a:effectLst>
          <a:reflection blurRad="12700" stA="26000" endPos="32000" dist="12700" dir="5400000" sy="-100000" rotWithShape="0"/>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en-GB" sz="1800" b="1" i="0" kern="1200" baseline="0" dirty="0">
              <a:solidFill>
                <a:schemeClr val="tx1"/>
              </a:solidFill>
              <a:latin typeface="Corbel" panose="020B0503020204020204"/>
              <a:ea typeface="+mn-ea"/>
              <a:cs typeface="+mn-cs"/>
            </a:rPr>
            <a:t>Access of the data to general public showcasing capabilities and potential of IWT.</a:t>
          </a:r>
          <a:endParaRPr lang="en-IN" sz="1800" b="1" i="0" kern="1200" baseline="0" dirty="0">
            <a:solidFill>
              <a:schemeClr val="tx1"/>
            </a:solidFill>
            <a:latin typeface="Corbel" panose="020B0503020204020204"/>
            <a:ea typeface="+mn-ea"/>
            <a:cs typeface="+mn-cs"/>
          </a:endParaRPr>
        </a:p>
      </dsp:txBody>
      <dsp:txXfrm>
        <a:off x="59399" y="4430867"/>
        <a:ext cx="4856809" cy="10980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21E0CF-FF0B-4D3C-A1FB-CA67909C071B}">
      <dsp:nvSpPr>
        <dsp:cNvPr id="0" name=""/>
        <dsp:cNvSpPr/>
      </dsp:nvSpPr>
      <dsp:spPr>
        <a:xfrm>
          <a:off x="0" y="53924"/>
          <a:ext cx="5367645" cy="93600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0" i="0" kern="1200" baseline="0" dirty="0">
              <a:latin typeface="Georgia" panose="02040502050405020303" pitchFamily="18" charset="0"/>
            </a:rPr>
            <a:t>Provides near real time information for:</a:t>
          </a:r>
          <a:endParaRPr lang="en-IN" sz="2500" kern="1200" dirty="0">
            <a:latin typeface="Georgia" panose="02040502050405020303" pitchFamily="18" charset="0"/>
          </a:endParaRPr>
        </a:p>
      </dsp:txBody>
      <dsp:txXfrm>
        <a:off x="45692" y="99616"/>
        <a:ext cx="5276261" cy="844616"/>
      </dsp:txXfrm>
    </dsp:sp>
    <dsp:sp modelId="{ED9D20D9-DD5E-409C-9439-42D80CA6916F}">
      <dsp:nvSpPr>
        <dsp:cNvPr id="0" name=""/>
        <dsp:cNvSpPr/>
      </dsp:nvSpPr>
      <dsp:spPr>
        <a:xfrm>
          <a:off x="0" y="989924"/>
          <a:ext cx="5367645" cy="1293750"/>
        </a:xfrm>
        <a:prstGeom prst="rect">
          <a:avLst/>
        </a:prstGeom>
        <a:solidFill>
          <a:schemeClr val="accent4">
            <a:lumMod val="40000"/>
            <a:lumOff val="6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170423" tIns="31750" rIns="177800" bIns="31750" numCol="1" spcCol="1270" anchor="t" anchorCtr="0">
          <a:noAutofit/>
        </a:bodyPr>
        <a:lstStyle/>
        <a:p>
          <a:pPr marL="228600" lvl="1" indent="-228600" algn="l" defTabSz="889000">
            <a:lnSpc>
              <a:spcPct val="90000"/>
            </a:lnSpc>
            <a:spcBef>
              <a:spcPct val="0"/>
            </a:spcBef>
            <a:spcAft>
              <a:spcPct val="20000"/>
            </a:spcAft>
            <a:buChar char="•"/>
          </a:pPr>
          <a:r>
            <a:rPr lang="en-US" sz="2000" b="0" i="0" kern="1200" baseline="0" dirty="0">
              <a:latin typeface="Georgia" panose="02040502050405020303" pitchFamily="18" charset="0"/>
            </a:rPr>
            <a:t>Fairway (Available depth)</a:t>
          </a:r>
          <a:endParaRPr lang="en-IN" sz="2000" kern="1200" dirty="0">
            <a:latin typeface="Georgia" panose="02040502050405020303" pitchFamily="18" charset="0"/>
          </a:endParaRPr>
        </a:p>
        <a:p>
          <a:pPr marL="228600" lvl="1" indent="-228600" algn="l" defTabSz="889000">
            <a:lnSpc>
              <a:spcPct val="90000"/>
            </a:lnSpc>
            <a:spcBef>
              <a:spcPct val="0"/>
            </a:spcBef>
            <a:spcAft>
              <a:spcPct val="20000"/>
            </a:spcAft>
            <a:buChar char="•"/>
          </a:pPr>
          <a:r>
            <a:rPr lang="en-US" sz="2000" b="0" i="0" kern="1200" baseline="0" dirty="0">
              <a:latin typeface="Georgia" panose="02040502050405020303" pitchFamily="18" charset="0"/>
            </a:rPr>
            <a:t>Terminals, Pontoons and Tourist jetties</a:t>
          </a:r>
          <a:endParaRPr lang="en-IN" sz="2000" kern="1200" dirty="0">
            <a:latin typeface="Georgia" panose="02040502050405020303" pitchFamily="18" charset="0"/>
          </a:endParaRPr>
        </a:p>
        <a:p>
          <a:pPr marL="228600" lvl="1" indent="-228600" algn="l" defTabSz="889000">
            <a:lnSpc>
              <a:spcPct val="90000"/>
            </a:lnSpc>
            <a:spcBef>
              <a:spcPct val="0"/>
            </a:spcBef>
            <a:spcAft>
              <a:spcPct val="20000"/>
            </a:spcAft>
            <a:buChar char="•"/>
          </a:pPr>
          <a:r>
            <a:rPr lang="en-IN" sz="2000" kern="1200" dirty="0">
              <a:latin typeface="Georgia" panose="02040502050405020303" pitchFamily="18" charset="0"/>
            </a:rPr>
            <a:t>Ship repair facilities</a:t>
          </a:r>
        </a:p>
        <a:p>
          <a:pPr marL="228600" lvl="1" indent="-228600" algn="l" defTabSz="889000">
            <a:lnSpc>
              <a:spcPct val="90000"/>
            </a:lnSpc>
            <a:spcBef>
              <a:spcPct val="0"/>
            </a:spcBef>
            <a:spcAft>
              <a:spcPct val="20000"/>
            </a:spcAft>
            <a:buChar char="•"/>
          </a:pPr>
          <a:r>
            <a:rPr lang="en-US" sz="2000" b="0" i="0" kern="1200" baseline="0" dirty="0">
              <a:latin typeface="Georgia" panose="02040502050405020303" pitchFamily="18" charset="0"/>
            </a:rPr>
            <a:t>Tariff details and Emergency services</a:t>
          </a:r>
          <a:endParaRPr lang="en-IN" sz="2000" kern="1200" dirty="0">
            <a:latin typeface="Georgia" panose="02040502050405020303" pitchFamily="18" charset="0"/>
          </a:endParaRPr>
        </a:p>
      </dsp:txBody>
      <dsp:txXfrm>
        <a:off x="0" y="989924"/>
        <a:ext cx="5367645" cy="1293750"/>
      </dsp:txXfrm>
    </dsp:sp>
    <dsp:sp modelId="{5871FEEF-B14D-4EBB-9C36-22B1AE6E9491}">
      <dsp:nvSpPr>
        <dsp:cNvPr id="0" name=""/>
        <dsp:cNvSpPr/>
      </dsp:nvSpPr>
      <dsp:spPr>
        <a:xfrm>
          <a:off x="0" y="2283674"/>
          <a:ext cx="5367645" cy="936000"/>
        </a:xfrm>
        <a:prstGeom prst="roundRect">
          <a:avLst/>
        </a:prstGeom>
        <a:solidFill>
          <a:schemeClr val="accent6"/>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en-US" sz="2000" b="1" i="0" kern="1200" baseline="0" dirty="0">
              <a:solidFill>
                <a:schemeClr val="tx1"/>
              </a:solidFill>
              <a:latin typeface="Georgia" panose="02040502050405020303" pitchFamily="18" charset="0"/>
            </a:rPr>
            <a:t>GIS based Bharat Maps portal for visualization and easy accessibility</a:t>
          </a:r>
          <a:endParaRPr lang="en-IN" sz="2000" b="1" kern="1200" dirty="0">
            <a:solidFill>
              <a:schemeClr val="tx1"/>
            </a:solidFill>
            <a:latin typeface="Georgia" panose="02040502050405020303" pitchFamily="18" charset="0"/>
          </a:endParaRPr>
        </a:p>
      </dsp:txBody>
      <dsp:txXfrm>
        <a:off x="45692" y="2329366"/>
        <a:ext cx="5276261" cy="844616"/>
      </dsp:txXfrm>
    </dsp:sp>
    <dsp:sp modelId="{519A76E3-1606-4918-9B47-DD8F2BB00B27}">
      <dsp:nvSpPr>
        <dsp:cNvPr id="0" name=""/>
        <dsp:cNvSpPr/>
      </dsp:nvSpPr>
      <dsp:spPr>
        <a:xfrm>
          <a:off x="0" y="3247306"/>
          <a:ext cx="5367645" cy="936000"/>
        </a:xfrm>
        <a:prstGeom prst="roundRect">
          <a:avLst/>
        </a:prstGeom>
        <a:solidFill>
          <a:schemeClr val="accent5"/>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en-US" sz="2000" b="1" i="0" kern="1200" baseline="0" dirty="0">
              <a:solidFill>
                <a:prstClr val="black"/>
              </a:solidFill>
              <a:latin typeface="Georgia" panose="02040502050405020303" pitchFamily="18" charset="0"/>
              <a:ea typeface="+mn-ea"/>
              <a:cs typeface="+mn-cs"/>
            </a:rPr>
            <a:t>Accessible to external stakeholders and general public</a:t>
          </a:r>
          <a:endParaRPr lang="en-IN" sz="2000" b="1" i="0" kern="1200" baseline="0" dirty="0">
            <a:solidFill>
              <a:prstClr val="black"/>
            </a:solidFill>
            <a:latin typeface="Georgia" panose="02040502050405020303" pitchFamily="18" charset="0"/>
            <a:ea typeface="+mn-ea"/>
            <a:cs typeface="+mn-cs"/>
          </a:endParaRPr>
        </a:p>
      </dsp:txBody>
      <dsp:txXfrm>
        <a:off x="45692" y="3292998"/>
        <a:ext cx="5276261" cy="8446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243D1E-69BF-4E5C-A368-DFDB8952DBD7}">
      <dsp:nvSpPr>
        <dsp:cNvPr id="0" name=""/>
        <dsp:cNvSpPr/>
      </dsp:nvSpPr>
      <dsp:spPr>
        <a:xfrm>
          <a:off x="0" y="0"/>
          <a:ext cx="11625942" cy="1032180"/>
        </a:xfrm>
        <a:prstGeom prst="roundRect">
          <a:avLst/>
        </a:prstGeom>
        <a:gradFill rotWithShape="1">
          <a:gsLst>
            <a:gs pos="0">
              <a:schemeClr val="accent1">
                <a:tint val="60000"/>
                <a:lumMod val="104000"/>
              </a:schemeClr>
            </a:gs>
            <a:gs pos="100000">
              <a:schemeClr val="accent1">
                <a:tint val="84000"/>
              </a:schemeClr>
            </a:gs>
          </a:gsLst>
          <a:lin ang="5400000" scaled="0"/>
        </a:gradFill>
        <a:ln w="9525" cap="rnd" cmpd="sng" algn="ctr">
          <a:solidFill>
            <a:schemeClr val="accent1">
              <a:tint val="60000"/>
            </a:schemeClr>
          </a:solidFill>
          <a:prstDash val="solid"/>
        </a:ln>
        <a:effectLst/>
        <a:scene3d>
          <a:camera prst="orthographicFront">
            <a:rot lat="0" lon="0" rev="0"/>
          </a:camera>
          <a:lightRig rig="contrasting" dir="t">
            <a:rot lat="0" lon="0" rev="1200000"/>
          </a:lightRig>
        </a:scene3d>
      </dsp:spPr>
      <dsp:style>
        <a:lnRef idx="1">
          <a:schemeClr val="accent1"/>
        </a:lnRef>
        <a:fillRef idx="2">
          <a:schemeClr val="accent1"/>
        </a:fillRef>
        <a:effectRef idx="1">
          <a:schemeClr val="accent1"/>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b="1" i="0" kern="1200" baseline="0" dirty="0">
              <a:latin typeface="Georgia" pitchFamily="18" charset="0"/>
            </a:rPr>
            <a:t>Integrated information system for River Navigation and </a:t>
          </a:r>
        </a:p>
        <a:p>
          <a:pPr marL="0" lvl="0" indent="0" algn="ctr" defTabSz="1244600">
            <a:lnSpc>
              <a:spcPct val="90000"/>
            </a:lnSpc>
            <a:spcBef>
              <a:spcPct val="0"/>
            </a:spcBef>
            <a:spcAft>
              <a:spcPct val="35000"/>
            </a:spcAft>
            <a:buNone/>
          </a:pPr>
          <a:r>
            <a:rPr lang="en-GB" sz="2800" b="1" i="0" kern="1200" baseline="0" dirty="0">
              <a:latin typeface="Georgia" pitchFamily="18" charset="0"/>
            </a:rPr>
            <a:t>Infrastructure on a Single Platform</a:t>
          </a:r>
          <a:endParaRPr lang="en-IN" sz="2800" b="1" kern="1200" dirty="0">
            <a:latin typeface="Georgia" pitchFamily="18" charset="0"/>
          </a:endParaRPr>
        </a:p>
      </dsp:txBody>
      <dsp:txXfrm>
        <a:off x="50387" y="50387"/>
        <a:ext cx="11525168" cy="93140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5659" cy="498136"/>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50443" y="1"/>
            <a:ext cx="2945659" cy="498136"/>
          </a:xfrm>
          <a:prstGeom prst="rect">
            <a:avLst/>
          </a:prstGeom>
        </p:spPr>
        <p:txBody>
          <a:bodyPr vert="horz" lIns="91440" tIns="45720" rIns="91440" bIns="45720" rtlCol="0"/>
          <a:lstStyle>
            <a:lvl1pPr algn="r">
              <a:defRPr sz="1200"/>
            </a:lvl1pPr>
          </a:lstStyle>
          <a:p>
            <a:fld id="{E3D4547C-A50B-4251-AB9C-049F8A01D533}" type="datetimeFigureOut">
              <a:rPr lang="en-GB" smtClean="0"/>
              <a:t>03/02/2021</a:t>
            </a:fld>
            <a:endParaRPr lang="en-GB" dirty="0"/>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768" y="4777959"/>
            <a:ext cx="5438140" cy="3909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430092"/>
            <a:ext cx="2945659" cy="498135"/>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0443" y="9430092"/>
            <a:ext cx="2945659" cy="498135"/>
          </a:xfrm>
          <a:prstGeom prst="rect">
            <a:avLst/>
          </a:prstGeom>
        </p:spPr>
        <p:txBody>
          <a:bodyPr vert="horz" lIns="91440" tIns="45720" rIns="91440" bIns="45720" rtlCol="0" anchor="b"/>
          <a:lstStyle>
            <a:lvl1pPr algn="r">
              <a:defRPr sz="1200"/>
            </a:lvl1pPr>
          </a:lstStyle>
          <a:p>
            <a:fld id="{37B71DDE-DBA4-461D-83B0-5F49E8AA99D4}" type="slidenum">
              <a:rPr lang="en-GB" smtClean="0"/>
              <a:t>‹#›</a:t>
            </a:fld>
            <a:endParaRPr lang="en-GB" dirty="0"/>
          </a:p>
        </p:txBody>
      </p:sp>
    </p:spTree>
    <p:extLst>
      <p:ext uri="{BB962C8B-B14F-4D97-AF65-F5344CB8AC3E}">
        <p14:creationId xmlns:p14="http://schemas.microsoft.com/office/powerpoint/2010/main" val="2914925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1150" y="701675"/>
            <a:ext cx="6237288" cy="3509963"/>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defTabSz="1018665">
              <a:defRPr/>
            </a:pPr>
            <a:fld id="{048706B8-EBCC-470A-8AE8-B49CE76EE6E5}" type="slidenum">
              <a:rPr lang="en-GB">
                <a:solidFill>
                  <a:prstClr val="black"/>
                </a:solidFill>
                <a:latin typeface="Calibri"/>
              </a:rPr>
              <a:pPr defTabSz="1018665">
                <a:defRPr/>
              </a:pPr>
              <a:t>3</a:t>
            </a:fld>
            <a:endParaRPr lang="en-GB" dirty="0">
              <a:solidFill>
                <a:prstClr val="black"/>
              </a:solidFill>
              <a:latin typeface="Calibri"/>
            </a:endParaRPr>
          </a:p>
        </p:txBody>
      </p:sp>
    </p:spTree>
    <p:extLst>
      <p:ext uri="{BB962C8B-B14F-4D97-AF65-F5344CB8AC3E}">
        <p14:creationId xmlns:p14="http://schemas.microsoft.com/office/powerpoint/2010/main" val="28326167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36BE321F-C596-4077-BE98-6160BDBD1A79}" type="slidenum">
              <a:rPr lang="en-IN" smtClean="0"/>
              <a:pPr/>
              <a:t>12</a:t>
            </a:fld>
            <a:endParaRPr lang="en-IN"/>
          </a:p>
        </p:txBody>
      </p:sp>
    </p:spTree>
    <p:extLst>
      <p:ext uri="{BB962C8B-B14F-4D97-AF65-F5344CB8AC3E}">
        <p14:creationId xmlns:p14="http://schemas.microsoft.com/office/powerpoint/2010/main" val="29785838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36BE321F-C596-4077-BE98-6160BDBD1A79}" type="slidenum">
              <a:rPr lang="en-IN" smtClean="0"/>
              <a:pPr/>
              <a:t>13</a:t>
            </a:fld>
            <a:endParaRPr lang="en-IN"/>
          </a:p>
        </p:txBody>
      </p:sp>
    </p:spTree>
    <p:extLst>
      <p:ext uri="{BB962C8B-B14F-4D97-AF65-F5344CB8AC3E}">
        <p14:creationId xmlns:p14="http://schemas.microsoft.com/office/powerpoint/2010/main" val="39806999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36F346-A2BC-4AFA-935F-D1B1B1AF531A}" type="slidenum">
              <a:rPr lang="en-US" smtClean="0"/>
              <a:t>14</a:t>
            </a:fld>
            <a:endParaRPr lang="en-US"/>
          </a:p>
        </p:txBody>
      </p:sp>
    </p:spTree>
    <p:extLst>
      <p:ext uri="{BB962C8B-B14F-4D97-AF65-F5344CB8AC3E}">
        <p14:creationId xmlns:p14="http://schemas.microsoft.com/office/powerpoint/2010/main" val="42114913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B71DDE-DBA4-461D-83B0-5F49E8AA99D4}" type="slidenum">
              <a:rPr lang="en-GB" smtClean="0"/>
              <a:t>15</a:t>
            </a:fld>
            <a:endParaRPr lang="en-GB" dirty="0"/>
          </a:p>
        </p:txBody>
      </p:sp>
    </p:spTree>
    <p:extLst>
      <p:ext uri="{BB962C8B-B14F-4D97-AF65-F5344CB8AC3E}">
        <p14:creationId xmlns:p14="http://schemas.microsoft.com/office/powerpoint/2010/main" val="1352023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8706B8-EBCC-470A-8AE8-B49CE76EE6E5}" type="slidenum">
              <a:rPr lang="en-GB" smtClean="0"/>
              <a:pPr/>
              <a:t>4</a:t>
            </a:fld>
            <a:endParaRPr lang="en-GB" dirty="0"/>
          </a:p>
        </p:txBody>
      </p:sp>
    </p:spTree>
    <p:extLst>
      <p:ext uri="{BB962C8B-B14F-4D97-AF65-F5344CB8AC3E}">
        <p14:creationId xmlns:p14="http://schemas.microsoft.com/office/powerpoint/2010/main" val="2159962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1150" y="701675"/>
            <a:ext cx="6237288" cy="3509963"/>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defTabSz="1018665">
              <a:defRPr/>
            </a:pPr>
            <a:fld id="{048706B8-EBCC-470A-8AE8-B49CE76EE6E5}" type="slidenum">
              <a:rPr lang="en-GB">
                <a:solidFill>
                  <a:prstClr val="black"/>
                </a:solidFill>
                <a:latin typeface="Calibri"/>
              </a:rPr>
              <a:pPr defTabSz="1018665">
                <a:defRPr/>
              </a:pPr>
              <a:t>5</a:t>
            </a:fld>
            <a:endParaRPr lang="en-GB" dirty="0">
              <a:solidFill>
                <a:prstClr val="black"/>
              </a:solidFill>
              <a:latin typeface="Calibri"/>
            </a:endParaRPr>
          </a:p>
        </p:txBody>
      </p:sp>
    </p:spTree>
    <p:extLst>
      <p:ext uri="{BB962C8B-B14F-4D97-AF65-F5344CB8AC3E}">
        <p14:creationId xmlns:p14="http://schemas.microsoft.com/office/powerpoint/2010/main" val="26964344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8706B8-EBCC-470A-8AE8-B49CE76EE6E5}" type="slidenum">
              <a:rPr lang="en-GB" smtClean="0"/>
              <a:pPr/>
              <a:t>6</a:t>
            </a:fld>
            <a:endParaRPr lang="en-GB" dirty="0"/>
          </a:p>
        </p:txBody>
      </p:sp>
    </p:spTree>
    <p:extLst>
      <p:ext uri="{BB962C8B-B14F-4D97-AF65-F5344CB8AC3E}">
        <p14:creationId xmlns:p14="http://schemas.microsoft.com/office/powerpoint/2010/main" val="3234771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048706B8-EBCC-470A-8AE8-B49CE76EE6E5}" type="slidenum">
              <a:rPr lang="en-GB" smtClean="0"/>
              <a:pPr/>
              <a:t>7</a:t>
            </a:fld>
            <a:endParaRPr lang="en-GB" dirty="0"/>
          </a:p>
        </p:txBody>
      </p:sp>
    </p:spTree>
    <p:extLst>
      <p:ext uri="{BB962C8B-B14F-4D97-AF65-F5344CB8AC3E}">
        <p14:creationId xmlns:p14="http://schemas.microsoft.com/office/powerpoint/2010/main" val="37517973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Bef>
                <a:spcPts val="0"/>
              </a:spcBef>
              <a:spcAft>
                <a:spcPts val="800"/>
              </a:spcAft>
              <a:buFont typeface="Wingdings" panose="05000000000000000000" pitchFamily="2" charset="2"/>
              <a:buChar char=""/>
              <a:tabLst>
                <a:tab pos="248285" algn="l"/>
              </a:tabLst>
            </a:pPr>
            <a:endParaRPr lang="en-US" dirty="0"/>
          </a:p>
        </p:txBody>
      </p:sp>
      <p:sp>
        <p:nvSpPr>
          <p:cNvPr id="4" name="Slide Number Placeholder 3"/>
          <p:cNvSpPr>
            <a:spLocks noGrp="1"/>
          </p:cNvSpPr>
          <p:nvPr>
            <p:ph type="sldNum" sz="quarter" idx="10"/>
          </p:nvPr>
        </p:nvSpPr>
        <p:spPr/>
        <p:txBody>
          <a:bodyPr/>
          <a:lstStyle/>
          <a:p>
            <a:fld id="{70476479-82B9-444A-B62E-A217455DE8AE}" type="slidenum">
              <a:rPr lang="en-US" smtClean="0"/>
              <a:t>8</a:t>
            </a:fld>
            <a:endParaRPr lang="en-US" dirty="0"/>
          </a:p>
        </p:txBody>
      </p:sp>
    </p:spTree>
    <p:extLst>
      <p:ext uri="{BB962C8B-B14F-4D97-AF65-F5344CB8AC3E}">
        <p14:creationId xmlns:p14="http://schemas.microsoft.com/office/powerpoint/2010/main" val="4077304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138" y="374650"/>
            <a:ext cx="6364287" cy="3581400"/>
          </a:xfrm>
        </p:spPr>
      </p:sp>
      <p:sp>
        <p:nvSpPr>
          <p:cNvPr id="3" name="Notes Placeholder 2"/>
          <p:cNvSpPr>
            <a:spLocks noGrp="1"/>
          </p:cNvSpPr>
          <p:nvPr>
            <p:ph type="body" idx="1"/>
          </p:nvPr>
        </p:nvSpPr>
        <p:spPr>
          <a:xfrm>
            <a:off x="653138" y="4165867"/>
            <a:ext cx="5225097" cy="5423448"/>
          </a:xfrm>
        </p:spPr>
        <p:txBody>
          <a:bodyPr/>
          <a:lstStyle/>
          <a:p>
            <a:pPr marL="171450" indent="-171450">
              <a:buFont typeface="Arial" panose="020B0604020202020204" pitchFamily="34" charset="0"/>
              <a:buChar char="•"/>
            </a:pPr>
            <a:r>
              <a:rPr lang="en-US" dirty="0"/>
              <a:t>With the view of improving the marketing and operational efficiencies at the existing terminals so as to unlock the value of its assets and infrastructure, IWAI is in process of handing over its terminals for Operations &amp; Maintenance to Private organizations.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IN" dirty="0"/>
              <a:t>IWAI is also developing policy guideline to allow the private sector to develop their own jetties on private land and operate them for commercial purpose. </a:t>
            </a:r>
          </a:p>
          <a:p>
            <a:pPr marL="171450" indent="-171450">
              <a:buFont typeface="Arial" panose="020B0604020202020204" pitchFamily="34" charset="0"/>
              <a:buChar char="•"/>
            </a:pPr>
            <a:endParaRPr lang="en-IN" dirty="0"/>
          </a:p>
          <a:p>
            <a:pPr marL="171450" indent="-171450">
              <a:buFont typeface="Arial" panose="020B0604020202020204" pitchFamily="34" charset="0"/>
              <a:buChar char="•"/>
            </a:pPr>
            <a:r>
              <a:rPr lang="en-IN" dirty="0"/>
              <a:t>Allowing private entities to build, operate and manage the terminals will enable rapid development of terminal network on NWs and attract cargo towards IWT mode. </a:t>
            </a:r>
          </a:p>
          <a:p>
            <a:pPr marL="171450" indent="-171450">
              <a:buFont typeface="Arial" panose="020B0604020202020204" pitchFamily="34" charset="0"/>
              <a:buChar char="•"/>
            </a:pPr>
            <a:endParaRPr lang="en-IN" dirty="0"/>
          </a:p>
          <a:p>
            <a:pPr marL="171450" indent="-171450">
              <a:buFont typeface="Arial" panose="020B0604020202020204" pitchFamily="34" charset="0"/>
              <a:buChar char="•"/>
            </a:pPr>
            <a:r>
              <a:rPr lang="en-US" dirty="0"/>
              <a:t>IWAI has already handed over its Garden Reach jetty I, II and BISN jetty at Kolkata to a private operator on O&amp;M in October 2018 and this has resulted in significant increase (50% increase in FY19-20 as compared to FY18-19) of cargo handling at the jetties.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process of handing over of the Multimodal Terminals (MMTs) at Varanasi, Haldia and Sahibganj on NW-1 to private operators is in progress. Similar process is in progress for IWAI’s jetties at </a:t>
            </a:r>
            <a:r>
              <a:rPr lang="en-US" dirty="0" err="1"/>
              <a:t>Gaighat</a:t>
            </a:r>
            <a:r>
              <a:rPr lang="en-US" dirty="0"/>
              <a:t> (Patna) on National Waterway-1 and Dhubri, Pandu (Guwahati) on National Waterway-2.  Subsequently, IWAI’s terminals on NW-3 (West Coast Canal) and NW-16 (River Barak) are also planned to be handed over for O&amp;M.</a:t>
            </a:r>
            <a:endParaRPr lang="en-IN" dirty="0"/>
          </a:p>
          <a:p>
            <a:endParaRPr lang="en-US" dirty="0"/>
          </a:p>
        </p:txBody>
      </p:sp>
      <p:sp>
        <p:nvSpPr>
          <p:cNvPr id="4" name="Slide Number Placeholder 3"/>
          <p:cNvSpPr>
            <a:spLocks noGrp="1"/>
          </p:cNvSpPr>
          <p:nvPr>
            <p:ph type="sldNum" sz="quarter" idx="5"/>
          </p:nvPr>
        </p:nvSpPr>
        <p:spPr/>
        <p:txBody>
          <a:bodyPr/>
          <a:lstStyle/>
          <a:p>
            <a:fld id="{6936F346-A2BC-4AFA-935F-D1B1B1AF531A}" type="slidenum">
              <a:rPr lang="en-US" smtClean="0"/>
              <a:t>9</a:t>
            </a:fld>
            <a:endParaRPr lang="en-US"/>
          </a:p>
        </p:txBody>
      </p:sp>
    </p:spTree>
    <p:extLst>
      <p:ext uri="{BB962C8B-B14F-4D97-AF65-F5344CB8AC3E}">
        <p14:creationId xmlns:p14="http://schemas.microsoft.com/office/powerpoint/2010/main" val="40976182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dirty="0"/>
              <a:t>To promote ease of doing business and improve and streamline administrative processes, IWAI has laid emphasis on the use of technology. </a:t>
            </a:r>
          </a:p>
          <a:p>
            <a:pPr algn="just"/>
            <a:endParaRPr lang="en-GB" dirty="0"/>
          </a:p>
          <a:p>
            <a:pPr algn="just"/>
            <a:r>
              <a:rPr lang="en-GB" dirty="0"/>
              <a:t>Currently, 5 digital portals are being developed which will assist the stakeholders of IWT in various areas like </a:t>
            </a:r>
          </a:p>
          <a:p>
            <a:pPr marL="172693" indent="-172693">
              <a:buFont typeface="Arial" panose="020B0604020202020204" pitchFamily="34" charset="0"/>
              <a:buChar char="•"/>
            </a:pPr>
            <a:r>
              <a:rPr lang="en-GB" dirty="0"/>
              <a:t>Accessing navigational information for safe voyage</a:t>
            </a:r>
          </a:p>
          <a:p>
            <a:pPr marL="172693" indent="-172693">
              <a:buFont typeface="Arial" panose="020B0604020202020204" pitchFamily="34" charset="0"/>
              <a:buChar char="•"/>
            </a:pPr>
            <a:r>
              <a:rPr lang="en-GB" dirty="0"/>
              <a:t>Collection, compilation, analysis and dissemination of Cargo data</a:t>
            </a:r>
          </a:p>
          <a:p>
            <a:pPr marL="172693" indent="-172693">
              <a:buFont typeface="Arial" panose="020B0604020202020204" pitchFamily="34" charset="0"/>
              <a:buChar char="•"/>
            </a:pPr>
            <a:r>
              <a:rPr lang="en-GB" dirty="0"/>
              <a:t>Provision to get permissions, registrations etc. online</a:t>
            </a:r>
          </a:p>
          <a:p>
            <a:pPr marL="172693" indent="-172693">
              <a:buFont typeface="Arial" panose="020B0604020202020204" pitchFamily="34" charset="0"/>
              <a:buChar char="•"/>
            </a:pPr>
            <a:r>
              <a:rPr lang="en-GB" dirty="0"/>
              <a:t>Accessing real time central repository for all vessel and crew details</a:t>
            </a:r>
          </a:p>
          <a:p>
            <a:pPr marL="172693" indent="-172693">
              <a:buFont typeface="Arial" panose="020B0604020202020204" pitchFamily="34" charset="0"/>
              <a:buChar char="•"/>
            </a:pPr>
            <a:r>
              <a:rPr lang="en-GB" dirty="0"/>
              <a:t>Freight and vessel management system</a:t>
            </a:r>
          </a:p>
          <a:p>
            <a:endParaRPr lang="en-US" dirty="0"/>
          </a:p>
        </p:txBody>
      </p:sp>
      <p:sp>
        <p:nvSpPr>
          <p:cNvPr id="4" name="Slide Number Placeholder 3"/>
          <p:cNvSpPr>
            <a:spLocks noGrp="1"/>
          </p:cNvSpPr>
          <p:nvPr>
            <p:ph type="sldNum" sz="quarter" idx="5"/>
          </p:nvPr>
        </p:nvSpPr>
        <p:spPr/>
        <p:txBody>
          <a:bodyPr/>
          <a:lstStyle/>
          <a:p>
            <a:fld id="{6936F346-A2BC-4AFA-935F-D1B1B1AF531A}" type="slidenum">
              <a:rPr lang="en-US" smtClean="0"/>
              <a:t>10</a:t>
            </a:fld>
            <a:endParaRPr lang="en-US"/>
          </a:p>
        </p:txBody>
      </p:sp>
    </p:spTree>
    <p:extLst>
      <p:ext uri="{BB962C8B-B14F-4D97-AF65-F5344CB8AC3E}">
        <p14:creationId xmlns:p14="http://schemas.microsoft.com/office/powerpoint/2010/main" val="19040325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36BE321F-C596-4077-BE98-6160BDBD1A79}" type="slidenum">
              <a:rPr lang="en-IN" smtClean="0"/>
              <a:pPr/>
              <a:t>11</a:t>
            </a:fld>
            <a:endParaRPr lang="en-IN"/>
          </a:p>
        </p:txBody>
      </p:sp>
    </p:spTree>
    <p:extLst>
      <p:ext uri="{BB962C8B-B14F-4D97-AF65-F5344CB8AC3E}">
        <p14:creationId xmlns:p14="http://schemas.microsoft.com/office/powerpoint/2010/main" val="24401734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4.xml"/><Relationship Id="rId7"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5" Type="http://schemas.openxmlformats.org/officeDocument/2006/relationships/tags" Target="../tags/tag6.xml"/><Relationship Id="rId4" Type="http://schemas.openxmlformats.org/officeDocument/2006/relationships/tags" Target="../tags/tag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10.xml"/><Relationship Id="rId7" Type="http://schemas.openxmlformats.org/officeDocument/2006/relationships/tags" Target="../tags/tag14.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10360023" y="5873265"/>
            <a:ext cx="1143000" cy="365125"/>
          </a:xfrm>
          <a:prstGeom prst="rect">
            <a:avLst/>
          </a:prstGeom>
        </p:spPr>
        <p:txBody>
          <a:bodyPr/>
          <a:lstStyle/>
          <a:p>
            <a:endParaRPr lang="en-GB" dirty="0"/>
          </a:p>
        </p:txBody>
      </p:sp>
      <p:sp>
        <p:nvSpPr>
          <p:cNvPr id="5" name="Footer Placeholder 4"/>
          <p:cNvSpPr>
            <a:spLocks noGrp="1"/>
          </p:cNvSpPr>
          <p:nvPr>
            <p:ph type="ftr" sz="quarter" idx="11"/>
          </p:nvPr>
        </p:nvSpPr>
        <p:spPr>
          <a:xfrm>
            <a:off x="5332412" y="5883275"/>
            <a:ext cx="4324044" cy="365125"/>
          </a:xfrm>
        </p:spPr>
        <p:txBody>
          <a:bodyPr/>
          <a:lstStyle/>
          <a:p>
            <a:endParaRPr lang="en-GB" dirty="0"/>
          </a:p>
        </p:txBody>
      </p:sp>
      <p:sp>
        <p:nvSpPr>
          <p:cNvPr id="6" name="Slide Number Placeholder 5"/>
          <p:cNvSpPr>
            <a:spLocks noGrp="1"/>
          </p:cNvSpPr>
          <p:nvPr>
            <p:ph type="sldNum" sz="quarter" idx="12"/>
          </p:nvPr>
        </p:nvSpPr>
        <p:spPr/>
        <p:txBody>
          <a:bodyPr/>
          <a:lstStyle/>
          <a:p>
            <a:fld id="{DFB8A269-954F-4B17-A499-14FEF8CF3DE2}" type="slidenum">
              <a:rPr lang="en-GB" smtClean="0"/>
              <a:t>‹#›</a:t>
            </a:fld>
            <a:endParaRPr lang="en-GB" dirty="0"/>
          </a:p>
        </p:txBody>
      </p:sp>
    </p:spTree>
    <p:extLst>
      <p:ext uri="{BB962C8B-B14F-4D97-AF65-F5344CB8AC3E}">
        <p14:creationId xmlns:p14="http://schemas.microsoft.com/office/powerpoint/2010/main" val="991641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10360023" y="5873265"/>
            <a:ext cx="1143000" cy="365125"/>
          </a:xfrm>
          <a:prstGeom prst="rect">
            <a:avLst/>
          </a:prstGeom>
        </p:spPr>
        <p:txBody>
          <a:bodyPr/>
          <a:lstStyle/>
          <a:p>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DFB8A269-954F-4B17-A499-14FEF8CF3DE2}" type="slidenum">
              <a:rPr lang="en-GB" smtClean="0"/>
              <a:t>‹#›</a:t>
            </a:fld>
            <a:endParaRPr lang="en-GB" dirty="0"/>
          </a:p>
        </p:txBody>
      </p:sp>
    </p:spTree>
    <p:extLst>
      <p:ext uri="{BB962C8B-B14F-4D97-AF65-F5344CB8AC3E}">
        <p14:creationId xmlns:p14="http://schemas.microsoft.com/office/powerpoint/2010/main" val="2669172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360023" y="5873265"/>
            <a:ext cx="1143000" cy="365125"/>
          </a:xfrm>
          <a:prstGeom prst="rect">
            <a:avLst/>
          </a:prstGeom>
        </p:spPr>
        <p:txBody>
          <a:bodyPr/>
          <a:lstStyle/>
          <a:p>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FB8A269-954F-4B17-A499-14FEF8CF3DE2}" type="slidenum">
              <a:rPr lang="en-GB" smtClean="0"/>
              <a:t>‹#›</a:t>
            </a:fld>
            <a:endParaRPr lang="en-GB" dirty="0"/>
          </a:p>
        </p:txBody>
      </p:sp>
    </p:spTree>
    <p:extLst>
      <p:ext uri="{BB962C8B-B14F-4D97-AF65-F5344CB8AC3E}">
        <p14:creationId xmlns:p14="http://schemas.microsoft.com/office/powerpoint/2010/main" val="1348799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360023" y="5873265"/>
            <a:ext cx="1143000" cy="365125"/>
          </a:xfrm>
          <a:prstGeom prst="rect">
            <a:avLst/>
          </a:prstGeom>
        </p:spPr>
        <p:txBody>
          <a:bodyPr/>
          <a:lstStyle/>
          <a:p>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FB8A269-954F-4B17-A499-14FEF8CF3DE2}" type="slidenum">
              <a:rPr lang="en-GB" smtClean="0"/>
              <a:t>‹#›</a:t>
            </a:fld>
            <a:endParaRPr lang="en-GB" dirty="0"/>
          </a:p>
        </p:txBody>
      </p:sp>
    </p:spTree>
    <p:extLst>
      <p:ext uri="{BB962C8B-B14F-4D97-AF65-F5344CB8AC3E}">
        <p14:creationId xmlns:p14="http://schemas.microsoft.com/office/powerpoint/2010/main" val="24430410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360023" y="5873265"/>
            <a:ext cx="1143000" cy="365125"/>
          </a:xfrm>
          <a:prstGeom prst="rect">
            <a:avLst/>
          </a:prstGeom>
        </p:spPr>
        <p:txBody>
          <a:bodyPr/>
          <a:lstStyle/>
          <a:p>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FB8A269-954F-4B17-A499-14FEF8CF3DE2}" type="slidenum">
              <a:rPr lang="en-GB" smtClean="0"/>
              <a:t>‹#›</a:t>
            </a:fld>
            <a:endParaRPr lang="en-GB" dirty="0"/>
          </a:p>
        </p:txBody>
      </p:sp>
    </p:spTree>
    <p:extLst>
      <p:ext uri="{BB962C8B-B14F-4D97-AF65-F5344CB8AC3E}">
        <p14:creationId xmlns:p14="http://schemas.microsoft.com/office/powerpoint/2010/main" val="20178647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360023" y="5873265"/>
            <a:ext cx="1143000" cy="365125"/>
          </a:xfrm>
          <a:prstGeom prst="rect">
            <a:avLst/>
          </a:prstGeom>
        </p:spPr>
        <p:txBody>
          <a:bodyPr/>
          <a:lstStyle/>
          <a:p>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FB8A269-954F-4B17-A499-14FEF8CF3DE2}" type="slidenum">
              <a:rPr lang="en-GB" smtClean="0"/>
              <a:t>‹#›</a:t>
            </a:fld>
            <a:endParaRPr lang="en-GB" dirty="0"/>
          </a:p>
        </p:txBody>
      </p:sp>
    </p:spTree>
    <p:extLst>
      <p:ext uri="{BB962C8B-B14F-4D97-AF65-F5344CB8AC3E}">
        <p14:creationId xmlns:p14="http://schemas.microsoft.com/office/powerpoint/2010/main" val="1818314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360023" y="5873265"/>
            <a:ext cx="1143000" cy="365125"/>
          </a:xfrm>
          <a:prstGeom prst="rect">
            <a:avLst/>
          </a:prstGeom>
        </p:spPr>
        <p:txBody>
          <a:bodyPr/>
          <a:lstStyle/>
          <a:p>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FB8A269-954F-4B17-A499-14FEF8CF3DE2}" type="slidenum">
              <a:rPr lang="en-GB" smtClean="0"/>
              <a:t>‹#›</a:t>
            </a:fld>
            <a:endParaRPr lang="en-GB" dirty="0"/>
          </a:p>
        </p:txBody>
      </p:sp>
    </p:spTree>
    <p:extLst>
      <p:ext uri="{BB962C8B-B14F-4D97-AF65-F5344CB8AC3E}">
        <p14:creationId xmlns:p14="http://schemas.microsoft.com/office/powerpoint/2010/main" val="8440277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360023" y="5873265"/>
            <a:ext cx="1143000" cy="365125"/>
          </a:xfrm>
          <a:prstGeom prst="rect">
            <a:avLst/>
          </a:prstGeom>
        </p:spPr>
        <p:txBody>
          <a:bodyPr/>
          <a:lstStyle/>
          <a:p>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FB8A269-954F-4B17-A499-14FEF8CF3DE2}" type="slidenum">
              <a:rPr lang="en-GB" smtClean="0"/>
              <a:t>‹#›</a:t>
            </a:fld>
            <a:endParaRPr lang="en-GB" dirty="0"/>
          </a:p>
        </p:txBody>
      </p:sp>
    </p:spTree>
    <p:extLst>
      <p:ext uri="{BB962C8B-B14F-4D97-AF65-F5344CB8AC3E}">
        <p14:creationId xmlns:p14="http://schemas.microsoft.com/office/powerpoint/2010/main" val="1021558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360023" y="5873265"/>
            <a:ext cx="1143000" cy="365125"/>
          </a:xfrm>
          <a:prstGeom prst="rect">
            <a:avLst/>
          </a:prstGeom>
        </p:spPr>
        <p:txBody>
          <a:bodyPr/>
          <a:lstStyle/>
          <a:p>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FB8A269-954F-4B17-A499-14FEF8CF3DE2}" type="slidenum">
              <a:rPr lang="en-GB" smtClean="0"/>
              <a:t>‹#›</a:t>
            </a:fld>
            <a:endParaRPr lang="en-GB" dirty="0"/>
          </a:p>
        </p:txBody>
      </p:sp>
    </p:spTree>
    <p:extLst>
      <p:ext uri="{BB962C8B-B14F-4D97-AF65-F5344CB8AC3E}">
        <p14:creationId xmlns:p14="http://schemas.microsoft.com/office/powerpoint/2010/main" val="15772460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0566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SMART_Title Only">
    <p:spTree>
      <p:nvGrpSpPr>
        <p:cNvPr id="1" name=""/>
        <p:cNvGrpSpPr/>
        <p:nvPr/>
      </p:nvGrpSpPr>
      <p:grpSpPr>
        <a:xfrm>
          <a:off x="0" y="0"/>
          <a:ext cx="0" cy="0"/>
          <a:chOff x="0" y="0"/>
          <a:chExt cx="0" cy="0"/>
        </a:xfrm>
      </p:grpSpPr>
      <p:sp>
        <p:nvSpPr>
          <p:cNvPr id="45" name="HeaderTOCPlaceholder"/>
          <p:cNvSpPr txBox="1"/>
          <p:nvPr userDrawn="1">
            <p:custDataLst>
              <p:tags r:id="rId1"/>
            </p:custDataLst>
          </p:nvPr>
        </p:nvSpPr>
        <p:spPr>
          <a:xfrm>
            <a:off x="4438529" y="621262"/>
            <a:ext cx="7199290" cy="122213"/>
          </a:xfrm>
          <a:prstGeom prst="rect">
            <a:avLst/>
          </a:prstGeom>
          <a:noFill/>
          <a:ln>
            <a:noFill/>
          </a:ln>
        </p:spPr>
        <p:txBody>
          <a:bodyPr wrap="square" lIns="0" tIns="0" rIns="0" bIns="0" rtlCol="0">
            <a:spAutoFit/>
          </a:bodyPr>
          <a:lstStyle/>
          <a:p>
            <a:endParaRPr lang="en-GB" sz="794" noProof="1">
              <a:solidFill>
                <a:schemeClr val="tx1"/>
              </a:solidFill>
              <a:latin typeface="+mn-lt"/>
              <a:cs typeface="Arial" pitchFamily="34" charset="0"/>
            </a:endParaRPr>
          </a:p>
        </p:txBody>
      </p:sp>
      <p:sp>
        <p:nvSpPr>
          <p:cNvPr id="28" name="Section Header"/>
          <p:cNvSpPr txBox="1"/>
          <p:nvPr userDrawn="1">
            <p:custDataLst>
              <p:tags r:id="rId2"/>
            </p:custDataLst>
          </p:nvPr>
        </p:nvSpPr>
        <p:spPr>
          <a:xfrm>
            <a:off x="554182" y="621255"/>
            <a:ext cx="3678035" cy="121024"/>
          </a:xfrm>
          <a:prstGeom prst="rect">
            <a:avLst/>
          </a:prstGeom>
          <a:noFill/>
        </p:spPr>
        <p:txBody>
          <a:bodyPr wrap="square" lIns="0" tIns="0" rIns="0" bIns="0" rtlCol="0" anchor="b" anchorCtr="0">
            <a:noAutofit/>
          </a:bodyPr>
          <a:lstStyle/>
          <a:p>
            <a:endParaRPr lang="en-GB" sz="794" noProof="1">
              <a:solidFill>
                <a:schemeClr val="tx1"/>
              </a:solidFill>
            </a:endParaRPr>
          </a:p>
        </p:txBody>
      </p:sp>
      <p:sp>
        <p:nvSpPr>
          <p:cNvPr id="21" name="Date/Filepath" hidden="1"/>
          <p:cNvSpPr txBox="1"/>
          <p:nvPr userDrawn="1">
            <p:custDataLst>
              <p:tags r:id="rId3"/>
            </p:custDataLst>
          </p:nvPr>
        </p:nvSpPr>
        <p:spPr>
          <a:xfrm>
            <a:off x="3999354" y="267434"/>
            <a:ext cx="7536873" cy="122213"/>
          </a:xfrm>
          <a:prstGeom prst="rect">
            <a:avLst/>
          </a:prstGeom>
          <a:noFill/>
        </p:spPr>
        <p:txBody>
          <a:bodyPr wrap="square" lIns="0" tIns="0" rIns="0" bIns="0" rtlCol="0" anchor="b" anchorCtr="0">
            <a:spAutoFit/>
          </a:bodyPr>
          <a:lstStyle/>
          <a:p>
            <a:pPr algn="r"/>
            <a:r>
              <a:rPr lang="en-GB" sz="794" noProof="1"/>
              <a:t>01/04/2020 C:\Users\jayav509\Desktop\IWAI office, 2-Nov-2015\IWAI\IWAI PwC\Presentations\Secretary Shipping\Artha Ganga\Artha Ganga ppt\Artha Ganga ppt_01.04.2020.pptx</a:t>
            </a:r>
          </a:p>
        </p:txBody>
      </p:sp>
      <p:sp>
        <p:nvSpPr>
          <p:cNvPr id="19" name="Slide Tags" hidden="1"/>
          <p:cNvSpPr txBox="1"/>
          <p:nvPr userDrawn="1">
            <p:custDataLst>
              <p:tags r:id="rId4"/>
            </p:custDataLst>
          </p:nvPr>
        </p:nvSpPr>
        <p:spPr>
          <a:xfrm>
            <a:off x="6" y="201707"/>
            <a:ext cx="1939637" cy="241733"/>
          </a:xfrm>
          <a:prstGeom prst="rect">
            <a:avLst/>
          </a:prstGeom>
          <a:noFill/>
        </p:spPr>
        <p:txBody>
          <a:bodyPr wrap="square" rtlCol="0">
            <a:spAutoFit/>
          </a:bodyPr>
          <a:lstStyle/>
          <a:p>
            <a:r>
              <a:rPr lang="en-GB" sz="971" noProof="1"/>
              <a:t>Slide Tags</a:t>
            </a:r>
          </a:p>
        </p:txBody>
      </p:sp>
      <p:sp>
        <p:nvSpPr>
          <p:cNvPr id="2" name="Title 1"/>
          <p:cNvSpPr>
            <a:spLocks noGrp="1"/>
          </p:cNvSpPr>
          <p:nvPr>
            <p:ph type="title" hasCustomPrompt="1"/>
          </p:nvPr>
        </p:nvSpPr>
        <p:spPr>
          <a:xfrm>
            <a:off x="338286" y="379207"/>
            <a:ext cx="11083637" cy="726141"/>
          </a:xfrm>
        </p:spPr>
        <p:txBody>
          <a:bodyPr/>
          <a:lstStyle>
            <a:lvl1pPr>
              <a:defRPr sz="1765"/>
            </a:lvl1pPr>
          </a:lstStyle>
          <a:p>
            <a:r>
              <a:rPr lang="en-GB" dirty="0"/>
              <a:t>Insert banner statement here</a:t>
            </a:r>
          </a:p>
        </p:txBody>
      </p:sp>
      <p:sp>
        <p:nvSpPr>
          <p:cNvPr id="30" name="Section Footer"/>
          <p:cNvSpPr txBox="1"/>
          <p:nvPr userDrawn="1">
            <p:custDataLst>
              <p:tags r:id="rId5"/>
            </p:custDataLst>
          </p:nvPr>
        </p:nvSpPr>
        <p:spPr>
          <a:xfrm>
            <a:off x="554187" y="6317428"/>
            <a:ext cx="4433456" cy="122213"/>
          </a:xfrm>
          <a:prstGeom prst="rect">
            <a:avLst/>
          </a:prstGeom>
          <a:noFill/>
          <a:ln>
            <a:noFill/>
          </a:ln>
        </p:spPr>
        <p:txBody>
          <a:bodyPr wrap="square" lIns="0" tIns="0" rIns="0" bIns="0" rtlCol="0" anchor="b" anchorCtr="0">
            <a:spAutoFit/>
          </a:bodyPr>
          <a:lstStyle/>
          <a:p>
            <a:endParaRPr lang="en-GB" sz="794" noProof="1">
              <a:solidFill>
                <a:schemeClr val="tx1"/>
              </a:solidFill>
            </a:endParaRPr>
          </a:p>
        </p:txBody>
      </p:sp>
      <p:sp>
        <p:nvSpPr>
          <p:cNvPr id="17" name="Draft stamp" hidden="1"/>
          <p:cNvSpPr txBox="1"/>
          <p:nvPr userDrawn="1">
            <p:custDataLst>
              <p:tags r:id="rId6"/>
            </p:custDataLst>
          </p:nvPr>
        </p:nvSpPr>
        <p:spPr>
          <a:xfrm>
            <a:off x="5896757" y="6454596"/>
            <a:ext cx="2216727" cy="122213"/>
          </a:xfrm>
          <a:prstGeom prst="rect">
            <a:avLst/>
          </a:prstGeom>
          <a:noFill/>
          <a:ln>
            <a:noFill/>
          </a:ln>
        </p:spPr>
        <p:txBody>
          <a:bodyPr wrap="square" lIns="0" tIns="0" rIns="0" bIns="0" rtlCol="0">
            <a:spAutoFit/>
          </a:bodyPr>
          <a:lstStyle/>
          <a:p>
            <a:pPr algn="l"/>
            <a:r>
              <a:rPr lang="en-GB" sz="794" noProof="1"/>
              <a:t>Draft</a:t>
            </a:r>
          </a:p>
        </p:txBody>
      </p:sp>
    </p:spTree>
    <p:extLst>
      <p:ext uri="{BB962C8B-B14F-4D97-AF65-F5344CB8AC3E}">
        <p14:creationId xmlns:p14="http://schemas.microsoft.com/office/powerpoint/2010/main" val="1313280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a:xfrm>
            <a:off x="11640833" y="6473190"/>
            <a:ext cx="551167" cy="365125"/>
          </a:xfrm>
        </p:spPr>
        <p:txBody>
          <a:bodyPr/>
          <a:lstStyle>
            <a:lvl1pPr>
              <a:defRPr>
                <a:solidFill>
                  <a:schemeClr val="bg1">
                    <a:lumMod val="65000"/>
                  </a:schemeClr>
                </a:solidFill>
                <a:latin typeface="Arial" panose="020B0604020202020204" pitchFamily="34" charset="0"/>
                <a:cs typeface="Arial" panose="020B0604020202020204" pitchFamily="34" charset="0"/>
              </a:defRPr>
            </a:lvl1pPr>
          </a:lstStyle>
          <a:p>
            <a:fld id="{DFB8A269-954F-4B17-A499-14FEF8CF3DE2}" type="slidenum">
              <a:rPr lang="en-GB" smtClean="0"/>
              <a:pPr/>
              <a:t>‹#›</a:t>
            </a:fld>
            <a:endParaRPr lang="en-GB" dirty="0"/>
          </a:p>
        </p:txBody>
      </p:sp>
    </p:spTree>
    <p:extLst>
      <p:ext uri="{BB962C8B-B14F-4D97-AF65-F5344CB8AC3E}">
        <p14:creationId xmlns:p14="http://schemas.microsoft.com/office/powerpoint/2010/main" val="40820191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Section Divider">
    <p:spTree>
      <p:nvGrpSpPr>
        <p:cNvPr id="1" name=""/>
        <p:cNvGrpSpPr/>
        <p:nvPr/>
      </p:nvGrpSpPr>
      <p:grpSpPr>
        <a:xfrm>
          <a:off x="0" y="0"/>
          <a:ext cx="0" cy="0"/>
          <a:chOff x="0" y="0"/>
          <a:chExt cx="0" cy="0"/>
        </a:xfrm>
      </p:grpSpPr>
      <p:sp>
        <p:nvSpPr>
          <p:cNvPr id="13" name="Section Divider Title"/>
          <p:cNvSpPr>
            <a:spLocks noGrp="1"/>
          </p:cNvSpPr>
          <p:nvPr>
            <p:ph type="title" hasCustomPrompt="1"/>
            <p:custDataLst>
              <p:tags r:id="rId1"/>
            </p:custDataLst>
          </p:nvPr>
        </p:nvSpPr>
        <p:spPr>
          <a:xfrm>
            <a:off x="590911" y="886235"/>
            <a:ext cx="3554938" cy="782265"/>
          </a:xfrm>
        </p:spPr>
        <p:txBody>
          <a:bodyPr wrap="square" tIns="0" bIns="0" anchor="t">
            <a:spAutoFit/>
          </a:bodyPr>
          <a:lstStyle>
            <a:lvl1pPr algn="l">
              <a:defRPr sz="2824" b="1" i="1" cap="none">
                <a:solidFill>
                  <a:schemeClr val="tx2"/>
                </a:solidFill>
              </a:defRPr>
            </a:lvl1pPr>
          </a:lstStyle>
          <a:p>
            <a:r>
              <a:rPr lang="en-GB" noProof="0" dirty="0"/>
              <a:t>Click to add Section Divider Title</a:t>
            </a:r>
          </a:p>
        </p:txBody>
      </p:sp>
      <p:sp>
        <p:nvSpPr>
          <p:cNvPr id="25" name="DividerTOCPlaceholder"/>
          <p:cNvSpPr txBox="1"/>
          <p:nvPr userDrawn="1">
            <p:custDataLst>
              <p:tags r:id="rId2"/>
            </p:custDataLst>
          </p:nvPr>
        </p:nvSpPr>
        <p:spPr>
          <a:xfrm>
            <a:off x="4350546" y="908471"/>
            <a:ext cx="7204363" cy="5209941"/>
          </a:xfrm>
          <a:prstGeom prst="rect">
            <a:avLst/>
          </a:prstGeom>
          <a:noFill/>
          <a:ln>
            <a:noFill/>
          </a:ln>
        </p:spPr>
        <p:txBody>
          <a:bodyPr wrap="square" lIns="0" tIns="0" rIns="0" bIns="0" rtlCol="0">
            <a:noAutofit/>
          </a:bodyPr>
          <a:lstStyle/>
          <a:p>
            <a:endParaRPr lang="en-GB" sz="971" noProof="1">
              <a:solidFill>
                <a:schemeClr val="tx1"/>
              </a:solidFill>
              <a:latin typeface="Georgia" pitchFamily="18" charset="0"/>
              <a:cs typeface="Arial" pitchFamily="34" charset="0"/>
            </a:endParaRPr>
          </a:p>
        </p:txBody>
      </p:sp>
      <p:sp>
        <p:nvSpPr>
          <p:cNvPr id="14" name="Date/Filepath" hidden="1"/>
          <p:cNvSpPr txBox="1"/>
          <p:nvPr userDrawn="1">
            <p:custDataLst>
              <p:tags r:id="rId3"/>
            </p:custDataLst>
          </p:nvPr>
        </p:nvSpPr>
        <p:spPr>
          <a:xfrm>
            <a:off x="3999351" y="267427"/>
            <a:ext cx="7536873" cy="122213"/>
          </a:xfrm>
          <a:prstGeom prst="rect">
            <a:avLst/>
          </a:prstGeom>
          <a:noFill/>
        </p:spPr>
        <p:txBody>
          <a:bodyPr wrap="square" lIns="0" tIns="0" rIns="0" bIns="0" rtlCol="0" anchor="b" anchorCtr="0">
            <a:spAutoFit/>
          </a:bodyPr>
          <a:lstStyle/>
          <a:p>
            <a:pPr algn="r"/>
            <a:r>
              <a:rPr lang="en-US" sz="794" noProof="1"/>
              <a:t>16/12/2020 C:\Users\kapilb357\Downloads\IWAI e-Initiatives.pptx</a:t>
            </a:r>
            <a:endParaRPr lang="en-GB" sz="794" noProof="1"/>
          </a:p>
        </p:txBody>
      </p:sp>
      <p:sp>
        <p:nvSpPr>
          <p:cNvPr id="11" name="Slide Tags" hidden="1"/>
          <p:cNvSpPr txBox="1"/>
          <p:nvPr userDrawn="1">
            <p:custDataLst>
              <p:tags r:id="rId4"/>
            </p:custDataLst>
          </p:nvPr>
        </p:nvSpPr>
        <p:spPr>
          <a:xfrm>
            <a:off x="0" y="201706"/>
            <a:ext cx="1939637" cy="241733"/>
          </a:xfrm>
          <a:prstGeom prst="rect">
            <a:avLst/>
          </a:prstGeom>
          <a:noFill/>
        </p:spPr>
        <p:txBody>
          <a:bodyPr wrap="square" rtlCol="0">
            <a:spAutoFit/>
          </a:bodyPr>
          <a:lstStyle/>
          <a:p>
            <a:r>
              <a:rPr lang="en-GB" sz="971" noProof="1"/>
              <a:t>Slide Tags</a:t>
            </a:r>
          </a:p>
        </p:txBody>
      </p:sp>
      <p:sp>
        <p:nvSpPr>
          <p:cNvPr id="32" name="HeaderTOCPlaceholder"/>
          <p:cNvSpPr txBox="1"/>
          <p:nvPr userDrawn="1">
            <p:custDataLst>
              <p:tags r:id="rId5"/>
            </p:custDataLst>
          </p:nvPr>
        </p:nvSpPr>
        <p:spPr>
          <a:xfrm>
            <a:off x="4341091" y="621255"/>
            <a:ext cx="7199290" cy="122213"/>
          </a:xfrm>
          <a:prstGeom prst="rect">
            <a:avLst/>
          </a:prstGeom>
          <a:noFill/>
          <a:ln>
            <a:noFill/>
          </a:ln>
        </p:spPr>
        <p:txBody>
          <a:bodyPr wrap="square" lIns="0" tIns="0" rIns="0" bIns="0" rtlCol="0">
            <a:spAutoFit/>
          </a:bodyPr>
          <a:lstStyle/>
          <a:p>
            <a:endParaRPr lang="en-GB" sz="794" noProof="1">
              <a:solidFill>
                <a:schemeClr val="tx1"/>
              </a:solidFill>
              <a:latin typeface="+mn-lt"/>
              <a:cs typeface="Arial" pitchFamily="34" charset="0"/>
            </a:endParaRPr>
          </a:p>
        </p:txBody>
      </p:sp>
      <p:sp>
        <p:nvSpPr>
          <p:cNvPr id="34" name="Section Header"/>
          <p:cNvSpPr txBox="1"/>
          <p:nvPr userDrawn="1">
            <p:custDataLst>
              <p:tags r:id="rId6"/>
            </p:custDataLst>
          </p:nvPr>
        </p:nvSpPr>
        <p:spPr>
          <a:xfrm>
            <a:off x="590911" y="621254"/>
            <a:ext cx="3695552" cy="121024"/>
          </a:xfrm>
          <a:prstGeom prst="rect">
            <a:avLst/>
          </a:prstGeom>
          <a:noFill/>
        </p:spPr>
        <p:txBody>
          <a:bodyPr wrap="square" lIns="0" tIns="0" rIns="0" bIns="0" rtlCol="0" anchor="b" anchorCtr="0">
            <a:noAutofit/>
          </a:bodyPr>
          <a:lstStyle/>
          <a:p>
            <a:endParaRPr lang="en-GB" sz="794" noProof="1">
              <a:solidFill>
                <a:schemeClr val="tx1"/>
              </a:solidFill>
            </a:endParaRPr>
          </a:p>
        </p:txBody>
      </p:sp>
      <p:cxnSp>
        <p:nvCxnSpPr>
          <p:cNvPr id="35" name="Frame Line"/>
          <p:cNvCxnSpPr/>
          <p:nvPr userDrawn="1"/>
        </p:nvCxnSpPr>
        <p:spPr>
          <a:xfrm flipV="1">
            <a:off x="461818" y="823408"/>
            <a:ext cx="11083639" cy="127059"/>
          </a:xfrm>
          <a:prstGeom prst="bentConnector3">
            <a:avLst>
              <a:gd name="adj1" fmla="val 0"/>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Page Number"/>
          <p:cNvSpPr txBox="1"/>
          <p:nvPr userDrawn="1">
            <p:custDataLst>
              <p:tags r:id="rId7"/>
            </p:custDataLst>
          </p:nvPr>
        </p:nvSpPr>
        <p:spPr>
          <a:xfrm>
            <a:off x="11151579" y="6308261"/>
            <a:ext cx="387927" cy="122205"/>
          </a:xfrm>
          <a:prstGeom prst="rect">
            <a:avLst/>
          </a:prstGeom>
          <a:noFill/>
          <a:ln>
            <a:noFill/>
          </a:ln>
        </p:spPr>
        <p:txBody>
          <a:bodyPr wrap="square" lIns="0" tIns="0" rIns="0" bIns="0" rtlCol="0">
            <a:noAutofit/>
          </a:bodyPr>
          <a:lstStyle/>
          <a:p>
            <a:pPr algn="r"/>
            <a:endParaRPr lang="en-GB" sz="794" noProof="0" dirty="0">
              <a:solidFill>
                <a:schemeClr val="tx1"/>
              </a:solidFill>
              <a:latin typeface="+mn-lt"/>
              <a:cs typeface="Arial" pitchFamily="34" charset="0"/>
            </a:endParaRPr>
          </a:p>
        </p:txBody>
      </p:sp>
      <p:cxnSp>
        <p:nvCxnSpPr>
          <p:cNvPr id="16" name="Straight Connector 15"/>
          <p:cNvCxnSpPr/>
          <p:nvPr userDrawn="1"/>
        </p:nvCxnSpPr>
        <p:spPr>
          <a:xfrm>
            <a:off x="590911" y="6252882"/>
            <a:ext cx="10948595"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6109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360023" y="5873265"/>
            <a:ext cx="1143000" cy="365125"/>
          </a:xfrm>
          <a:prstGeom prst="rect">
            <a:avLst/>
          </a:prstGeom>
        </p:spPr>
        <p:txBody>
          <a:bodyPr/>
          <a:lstStyle/>
          <a:p>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FB8A269-954F-4B17-A499-14FEF8CF3DE2}" type="slidenum">
              <a:rPr lang="en-GB" smtClean="0"/>
              <a:t>‹#›</a:t>
            </a:fld>
            <a:endParaRPr lang="en-GB" dirty="0"/>
          </a:p>
        </p:txBody>
      </p:sp>
    </p:spTree>
    <p:extLst>
      <p:ext uri="{BB962C8B-B14F-4D97-AF65-F5344CB8AC3E}">
        <p14:creationId xmlns:p14="http://schemas.microsoft.com/office/powerpoint/2010/main" val="41371953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0360023" y="5873265"/>
            <a:ext cx="1143000" cy="365125"/>
          </a:xfrm>
          <a:prstGeom prst="rect">
            <a:avLst/>
          </a:prstGeom>
        </p:spPr>
        <p:txBody>
          <a:bodyPr/>
          <a:lstStyle/>
          <a:p>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DFB8A269-954F-4B17-A499-14FEF8CF3DE2}" type="slidenum">
              <a:rPr lang="en-GB" smtClean="0"/>
              <a:t>‹#›</a:t>
            </a:fld>
            <a:endParaRPr lang="en-GB" dirty="0"/>
          </a:p>
        </p:txBody>
      </p:sp>
    </p:spTree>
    <p:extLst>
      <p:ext uri="{BB962C8B-B14F-4D97-AF65-F5344CB8AC3E}">
        <p14:creationId xmlns:p14="http://schemas.microsoft.com/office/powerpoint/2010/main" val="3640655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10360023" y="5873265"/>
            <a:ext cx="1143000" cy="365125"/>
          </a:xfrm>
          <a:prstGeom prst="rect">
            <a:avLst/>
          </a:prstGeom>
        </p:spPr>
        <p:txBody>
          <a:bodyPr/>
          <a:lstStyle/>
          <a:p>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DFB8A269-954F-4B17-A499-14FEF8CF3DE2}" type="slidenum">
              <a:rPr lang="en-GB" smtClean="0"/>
              <a:t>‹#›</a:t>
            </a:fld>
            <a:endParaRPr lang="en-GB" dirty="0"/>
          </a:p>
        </p:txBody>
      </p:sp>
    </p:spTree>
    <p:extLst>
      <p:ext uri="{BB962C8B-B14F-4D97-AF65-F5344CB8AC3E}">
        <p14:creationId xmlns:p14="http://schemas.microsoft.com/office/powerpoint/2010/main" val="1666200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a:xfrm>
            <a:off x="10360023" y="5873265"/>
            <a:ext cx="1143000" cy="365125"/>
          </a:xfrm>
          <a:prstGeom prst="rect">
            <a:avLst/>
          </a:prstGeom>
        </p:spPr>
        <p:txBody>
          <a:bodyPr/>
          <a:lstStyle/>
          <a:p>
            <a:endParaRPr lang="en-GB" dirty="0"/>
          </a:p>
        </p:txBody>
      </p:sp>
      <p:sp>
        <p:nvSpPr>
          <p:cNvPr id="4" name="Footer Placeholder 3"/>
          <p:cNvSpPr>
            <a:spLocks noGrp="1"/>
          </p:cNvSpPr>
          <p:nvPr>
            <p:ph type="ftr" sz="quarter" idx="11"/>
          </p:nvPr>
        </p:nvSpPr>
        <p:spPr>
          <a:xfrm>
            <a:off x="3906275" y="6238390"/>
            <a:ext cx="7596748" cy="365125"/>
          </a:xfrm>
        </p:spPr>
        <p:txBody>
          <a:bodyPr/>
          <a:lstStyle/>
          <a:p>
            <a:endParaRPr lang="en-GB" dirty="0"/>
          </a:p>
        </p:txBody>
      </p:sp>
      <p:sp>
        <p:nvSpPr>
          <p:cNvPr id="5" name="Slide Number Placeholder 4"/>
          <p:cNvSpPr>
            <a:spLocks noGrp="1"/>
          </p:cNvSpPr>
          <p:nvPr>
            <p:ph type="sldNum" sz="quarter" idx="12"/>
          </p:nvPr>
        </p:nvSpPr>
        <p:spPr/>
        <p:txBody>
          <a:bodyPr/>
          <a:lstStyle/>
          <a:p>
            <a:fld id="{DFB8A269-954F-4B17-A499-14FEF8CF3DE2}" type="slidenum">
              <a:rPr lang="en-GB" smtClean="0"/>
              <a:t>‹#›</a:t>
            </a:fld>
            <a:endParaRPr lang="en-GB" dirty="0"/>
          </a:p>
        </p:txBody>
      </p:sp>
    </p:spTree>
    <p:extLst>
      <p:ext uri="{BB962C8B-B14F-4D97-AF65-F5344CB8AC3E}">
        <p14:creationId xmlns:p14="http://schemas.microsoft.com/office/powerpoint/2010/main" val="10223847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360023" y="5873265"/>
            <a:ext cx="1143000" cy="365125"/>
          </a:xfrm>
          <a:prstGeom prst="rect">
            <a:avLst/>
          </a:prstGeom>
        </p:spPr>
        <p:txBody>
          <a:bodyPr/>
          <a:lstStyle/>
          <a:p>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DFB8A269-954F-4B17-A499-14FEF8CF3DE2}" type="slidenum">
              <a:rPr lang="en-GB" smtClean="0"/>
              <a:t>‹#›</a:t>
            </a:fld>
            <a:endParaRPr lang="en-GB" dirty="0"/>
          </a:p>
        </p:txBody>
      </p:sp>
    </p:spTree>
    <p:extLst>
      <p:ext uri="{BB962C8B-B14F-4D97-AF65-F5344CB8AC3E}">
        <p14:creationId xmlns:p14="http://schemas.microsoft.com/office/powerpoint/2010/main" val="2152971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10360023" y="5873265"/>
            <a:ext cx="1143000" cy="365125"/>
          </a:xfrm>
          <a:prstGeom prst="rect">
            <a:avLst/>
          </a:prstGeom>
        </p:spPr>
        <p:txBody>
          <a:bodyPr/>
          <a:lstStyle/>
          <a:p>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DFB8A269-954F-4B17-A499-14FEF8CF3DE2}" type="slidenum">
              <a:rPr lang="en-GB" smtClean="0"/>
              <a:t>‹#›</a:t>
            </a:fld>
            <a:endParaRPr lang="en-GB" dirty="0"/>
          </a:p>
        </p:txBody>
      </p:sp>
    </p:spTree>
    <p:extLst>
      <p:ext uri="{BB962C8B-B14F-4D97-AF65-F5344CB8AC3E}">
        <p14:creationId xmlns:p14="http://schemas.microsoft.com/office/powerpoint/2010/main" val="20894294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10360023" y="5873265"/>
            <a:ext cx="1143000" cy="365125"/>
          </a:xfrm>
          <a:prstGeom prst="rect">
            <a:avLst/>
          </a:prstGeom>
        </p:spPr>
        <p:txBody>
          <a:bodyPr/>
          <a:lstStyle/>
          <a:p>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DFB8A269-954F-4B17-A499-14FEF8CF3DE2}" type="slidenum">
              <a:rPr lang="en-GB" smtClean="0"/>
              <a:t>‹#›</a:t>
            </a:fld>
            <a:endParaRPr lang="en-GB" dirty="0"/>
          </a:p>
        </p:txBody>
      </p:sp>
    </p:spTree>
    <p:extLst>
      <p:ext uri="{BB962C8B-B14F-4D97-AF65-F5344CB8AC3E}">
        <p14:creationId xmlns:p14="http://schemas.microsoft.com/office/powerpoint/2010/main" val="1401198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11201" y="685801"/>
            <a:ext cx="10791824" cy="487218"/>
          </a:xfrm>
          <a:prstGeom prst="rect">
            <a:avLst/>
          </a:prstGeom>
          <a:effectLst/>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711200" y="2666999"/>
            <a:ext cx="10791823" cy="3124201"/>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906275" y="6571234"/>
            <a:ext cx="7596748" cy="365125"/>
          </a:xfrm>
          <a:prstGeom prst="rect">
            <a:avLst/>
          </a:prstGeom>
        </p:spPr>
        <p:txBody>
          <a:bodyPr vert="horz" lIns="91440" tIns="45720" rIns="91440" bIns="45720" rtlCol="0" anchor="ctr"/>
          <a:lstStyle>
            <a:lvl1pPr algn="l">
              <a:defRPr sz="1000" b="0" i="0">
                <a:solidFill>
                  <a:srgbClr val="0B5395"/>
                </a:solidFill>
                <a:effectLst/>
                <a:latin typeface="Arial" panose="020B0604020202020204" pitchFamily="34" charset="0"/>
                <a:cs typeface="Arial" panose="020B0604020202020204" pitchFamily="34" charset="0"/>
              </a:defRPr>
            </a:lvl1pPr>
          </a:lstStyle>
          <a:p>
            <a:pPr algn="r"/>
            <a:endParaRPr lang="en-GB" dirty="0"/>
          </a:p>
        </p:txBody>
      </p:sp>
      <p:sp>
        <p:nvSpPr>
          <p:cNvPr id="6" name="Slide Number Placeholder 5"/>
          <p:cNvSpPr>
            <a:spLocks noGrp="1"/>
          </p:cNvSpPr>
          <p:nvPr>
            <p:ph type="sldNum" sz="quarter" idx="4"/>
          </p:nvPr>
        </p:nvSpPr>
        <p:spPr>
          <a:xfrm>
            <a:off x="11640833" y="6492875"/>
            <a:ext cx="551167" cy="365125"/>
          </a:xfrm>
          <a:prstGeom prst="rect">
            <a:avLst/>
          </a:prstGeom>
        </p:spPr>
        <p:txBody>
          <a:bodyPr vert="horz" lIns="91440" tIns="45720" rIns="91440" bIns="45720" rtlCol="0" anchor="ctr"/>
          <a:lstStyle>
            <a:lvl1pPr algn="r">
              <a:defRPr sz="1000" b="0" i="0">
                <a:solidFill>
                  <a:schemeClr val="bg1">
                    <a:lumMod val="50000"/>
                  </a:schemeClr>
                </a:solidFill>
                <a:effectLst/>
                <a:latin typeface="Arial" panose="020B0604020202020204" pitchFamily="34" charset="0"/>
                <a:cs typeface="Arial" panose="020B0604020202020204" pitchFamily="34" charset="0"/>
              </a:defRPr>
            </a:lvl1pPr>
          </a:lstStyle>
          <a:p>
            <a:fld id="{DFB8A269-954F-4B17-A499-14FEF8CF3DE2}" type="slidenum">
              <a:rPr lang="en-GB" smtClean="0"/>
              <a:pPr/>
              <a:t>‹#›</a:t>
            </a:fld>
            <a:endParaRPr lang="en-GB" dirty="0"/>
          </a:p>
        </p:txBody>
      </p:sp>
      <p:cxnSp>
        <p:nvCxnSpPr>
          <p:cNvPr id="15" name="Straight Connector 14">
            <a:extLst>
              <a:ext uri="{FF2B5EF4-FFF2-40B4-BE49-F238E27FC236}">
                <a16:creationId xmlns:a16="http://schemas.microsoft.com/office/drawing/2014/main" id="{E914016D-FCDF-4CE7-89ED-1599E158F88D}"/>
              </a:ext>
            </a:extLst>
          </p:cNvPr>
          <p:cNvCxnSpPr>
            <a:cxnSpLocks/>
          </p:cNvCxnSpPr>
          <p:nvPr userDrawn="1"/>
        </p:nvCxnSpPr>
        <p:spPr>
          <a:xfrm>
            <a:off x="13364" y="1385457"/>
            <a:ext cx="12178636" cy="0"/>
          </a:xfrm>
          <a:prstGeom prst="line">
            <a:avLst/>
          </a:prstGeom>
          <a:ln>
            <a:solidFill>
              <a:srgbClr val="0B53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34388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hf hdr="0" ftr="0" dt="0"/>
  <p:txStyles>
    <p:titleStyle>
      <a:lvl1pPr algn="l" defTabSz="457200" rtl="0" eaLnBrk="1" latinLnBrk="0" hangingPunct="1">
        <a:spcBef>
          <a:spcPct val="0"/>
        </a:spcBef>
        <a:buNone/>
        <a:defRPr sz="2400" kern="1200" cap="none">
          <a:ln w="3175" cmpd="sng">
            <a:noFill/>
          </a:ln>
          <a:solidFill>
            <a:srgbClr val="0B5395"/>
          </a:solidFill>
          <a:effectLst/>
          <a:latin typeface="Georgia" panose="02040502050405020303" pitchFamily="18"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Arial" panose="020B0604020202020204" pitchFamily="34" charset="0"/>
          <a:ea typeface="+mn-ea"/>
          <a:cs typeface="Arial" panose="020B0604020202020204" pitchFamily="34" charset="0"/>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Arial" panose="020B0604020202020204" pitchFamily="34" charset="0"/>
          <a:ea typeface="+mn-ea"/>
          <a:cs typeface="Arial" panose="020B0604020202020204" pitchFamily="34" charset="0"/>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Arial" panose="020B0604020202020204" pitchFamily="34" charset="0"/>
          <a:ea typeface="+mn-ea"/>
          <a:cs typeface="Arial" panose="020B0604020202020204" pitchFamily="34" charset="0"/>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hyperlink" Target="https://iwaicargoportal.nic.in/web/home" TargetMode="External"/><Relationship Id="rId5" Type="http://schemas.openxmlformats.org/officeDocument/2006/relationships/image" Target="../media/image19.png"/><Relationship Id="rId4" Type="http://schemas.openxmlformats.org/officeDocument/2006/relationships/hyperlink" Target="http://pani.iwai.nic.in/" TargetMode="External"/></Relationships>
</file>

<file path=ppt/slides/_rels/slide1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9.xml"/><Relationship Id="rId7" Type="http://schemas.openxmlformats.org/officeDocument/2006/relationships/diagramColors" Target="../diagrams/colors2.xml"/><Relationship Id="rId2" Type="http://schemas.openxmlformats.org/officeDocument/2006/relationships/slideLayout" Target="../slideLayouts/slideLayout20.xml"/><Relationship Id="rId1" Type="http://schemas.openxmlformats.org/officeDocument/2006/relationships/tags" Target="../tags/tag27.xml"/><Relationship Id="rId6" Type="http://schemas.openxmlformats.org/officeDocument/2006/relationships/diagramQuickStyle" Target="../diagrams/quickStyle2.xml"/><Relationship Id="rId11" Type="http://schemas.openxmlformats.org/officeDocument/2006/relationships/hyperlink" Target="https://iwaicargoportal.nic.in/web/home" TargetMode="External"/><Relationship Id="rId5" Type="http://schemas.openxmlformats.org/officeDocument/2006/relationships/diagramLayout" Target="../diagrams/layout2.xml"/><Relationship Id="rId10" Type="http://schemas.openxmlformats.org/officeDocument/2006/relationships/image" Target="../media/image22.png"/><Relationship Id="rId4" Type="http://schemas.openxmlformats.org/officeDocument/2006/relationships/diagramData" Target="../diagrams/data2.xml"/><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microsoft.com/office/2007/relationships/diagramDrawing" Target="../diagrams/drawing3.xml"/><Relationship Id="rId13" Type="http://schemas.openxmlformats.org/officeDocument/2006/relationships/diagramColors" Target="../diagrams/colors4.xml"/><Relationship Id="rId3" Type="http://schemas.openxmlformats.org/officeDocument/2006/relationships/notesSlide" Target="../notesSlides/notesSlide10.xml"/><Relationship Id="rId7" Type="http://schemas.openxmlformats.org/officeDocument/2006/relationships/diagramColors" Target="../diagrams/colors3.xml"/><Relationship Id="rId12" Type="http://schemas.openxmlformats.org/officeDocument/2006/relationships/diagramQuickStyle" Target="../diagrams/quickStyle4.xml"/><Relationship Id="rId2" Type="http://schemas.openxmlformats.org/officeDocument/2006/relationships/slideLayout" Target="../slideLayouts/slideLayout20.xml"/><Relationship Id="rId1" Type="http://schemas.openxmlformats.org/officeDocument/2006/relationships/tags" Target="../tags/tag28.xml"/><Relationship Id="rId6" Type="http://schemas.openxmlformats.org/officeDocument/2006/relationships/diagramQuickStyle" Target="../diagrams/quickStyle3.xml"/><Relationship Id="rId11" Type="http://schemas.openxmlformats.org/officeDocument/2006/relationships/diagramLayout" Target="../diagrams/layout4.xml"/><Relationship Id="rId5" Type="http://schemas.openxmlformats.org/officeDocument/2006/relationships/diagramLayout" Target="../diagrams/layout3.xml"/><Relationship Id="rId15" Type="http://schemas.openxmlformats.org/officeDocument/2006/relationships/image" Target="../media/image23.png"/><Relationship Id="rId10" Type="http://schemas.openxmlformats.org/officeDocument/2006/relationships/diagramData" Target="../diagrams/data4.xml"/><Relationship Id="rId4" Type="http://schemas.openxmlformats.org/officeDocument/2006/relationships/diagramData" Target="../diagrams/data3.xml"/><Relationship Id="rId9" Type="http://schemas.openxmlformats.org/officeDocument/2006/relationships/hyperlink" Target="http://pani.iwai.nic.in/" TargetMode="External"/><Relationship Id="rId14" Type="http://schemas.microsoft.com/office/2007/relationships/diagramDrawing" Target="../diagrams/drawing4.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hyperlink" Target="http://pani.iwai.nic.in/" TargetMode="External"/><Relationship Id="rId2" Type="http://schemas.openxmlformats.org/officeDocument/2006/relationships/slideLayout" Target="../slideLayouts/slideLayout20.xml"/><Relationship Id="rId1" Type="http://schemas.openxmlformats.org/officeDocument/2006/relationships/tags" Target="../tags/tag29.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1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microsoft.com/office/2007/relationships/hdphoto" Target="../media/hdphoto3.wdp"/><Relationship Id="rId5" Type="http://schemas.openxmlformats.org/officeDocument/2006/relationships/image" Target="../media/image28.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1.png"/><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notesSlide" Target="../notesSlides/notesSlide1.xml"/><Relationship Id="rId4"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8" Type="http://schemas.openxmlformats.org/officeDocument/2006/relationships/diagramData" Target="../diagrams/data1.xml"/><Relationship Id="rId3" Type="http://schemas.openxmlformats.org/officeDocument/2006/relationships/tags" Target="../tags/tag20.xml"/><Relationship Id="rId7" Type="http://schemas.openxmlformats.org/officeDocument/2006/relationships/image" Target="../media/image7.jpeg"/><Relationship Id="rId12" Type="http://schemas.microsoft.com/office/2007/relationships/diagramDrawing" Target="../diagrams/drawing1.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notesSlide" Target="../notesSlides/notesSlide2.xml"/><Relationship Id="rId11" Type="http://schemas.openxmlformats.org/officeDocument/2006/relationships/diagramColors" Target="../diagrams/colors1.xml"/><Relationship Id="rId5" Type="http://schemas.openxmlformats.org/officeDocument/2006/relationships/slideLayout" Target="../slideLayouts/slideLayout19.xml"/><Relationship Id="rId10" Type="http://schemas.openxmlformats.org/officeDocument/2006/relationships/diagramQuickStyle" Target="../diagrams/quickStyle1.xml"/><Relationship Id="rId4" Type="http://schemas.openxmlformats.org/officeDocument/2006/relationships/tags" Target="../tags/tag21.xml"/><Relationship Id="rId9"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notesSlide" Target="../notesSlides/notesSlide3.xml"/><Relationship Id="rId4"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tags" Target="../tags/tag26.xml"/><Relationship Id="rId1" Type="http://schemas.openxmlformats.org/officeDocument/2006/relationships/tags" Target="../tags/tag25.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eg"/><Relationship Id="rId10" Type="http://schemas.openxmlformats.org/officeDocument/2006/relationships/image" Target="../media/image17.jpg"/><Relationship Id="rId4" Type="http://schemas.openxmlformats.org/officeDocument/2006/relationships/image" Target="../media/image11.jpg"/><Relationship Id="rId9" Type="http://schemas.openxmlformats.org/officeDocument/2006/relationships/image" Target="../media/image16.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FB8A269-954F-4B17-A499-14FEF8CF3DE2}" type="slidenum">
              <a:rPr lang="en-GB" smtClean="0"/>
              <a:t>1</a:t>
            </a:fld>
            <a:endParaRPr lang="en-GB" dirty="0"/>
          </a:p>
        </p:txBody>
      </p:sp>
      <p:pic>
        <p:nvPicPr>
          <p:cNvPr id="3"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t="-1"/>
          <a:stretch/>
        </p:blipFill>
        <p:spPr bwMode="auto">
          <a:xfrm>
            <a:off x="-59291" y="-206472"/>
            <a:ext cx="13876891" cy="79972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3F92A6D-091C-4CBF-AF3D-6F9188427C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5506" y="308422"/>
            <a:ext cx="4407410" cy="4407410"/>
          </a:xfrm>
          <a:prstGeom prst="ellipse">
            <a:avLst/>
          </a:prstGeom>
        </p:spPr>
      </p:pic>
      <p:sp>
        <p:nvSpPr>
          <p:cNvPr id="6" name="Rectangle 5"/>
          <p:cNvSpPr/>
          <p:nvPr/>
        </p:nvSpPr>
        <p:spPr>
          <a:xfrm>
            <a:off x="501445" y="485398"/>
            <a:ext cx="7093974" cy="3416320"/>
          </a:xfrm>
          <a:prstGeom prst="rect">
            <a:avLst/>
          </a:prstGeom>
        </p:spPr>
        <p:txBody>
          <a:bodyPr wrap="square">
            <a:spAutoFit/>
          </a:bodyPr>
          <a:lstStyle/>
          <a:p>
            <a:r>
              <a:rPr lang="en-GB" sz="5400" b="1" dirty="0">
                <a:solidFill>
                  <a:srgbClr val="0000FF"/>
                </a:solidFill>
                <a:latin typeface="Georgia" panose="02040502050405020303" pitchFamily="18" charset="0"/>
              </a:rPr>
              <a:t>Inland Waterways Authority of India (IWAI) </a:t>
            </a:r>
            <a:br>
              <a:rPr lang="en-GB" sz="5400" b="1" dirty="0">
                <a:solidFill>
                  <a:srgbClr val="0000FF"/>
                </a:solidFill>
                <a:latin typeface="Georgia" panose="02040502050405020303" pitchFamily="18" charset="0"/>
              </a:rPr>
            </a:br>
            <a:endParaRPr lang="en-US" sz="5400" b="1" dirty="0">
              <a:solidFill>
                <a:srgbClr val="0000FF"/>
              </a:solidFill>
            </a:endParaRPr>
          </a:p>
        </p:txBody>
      </p:sp>
      <p:sp>
        <p:nvSpPr>
          <p:cNvPr id="9" name="Rectangle 8"/>
          <p:cNvSpPr/>
          <p:nvPr/>
        </p:nvSpPr>
        <p:spPr>
          <a:xfrm>
            <a:off x="5753846" y="4757666"/>
            <a:ext cx="7278789" cy="707886"/>
          </a:xfrm>
          <a:prstGeom prst="rect">
            <a:avLst/>
          </a:prstGeom>
        </p:spPr>
        <p:txBody>
          <a:bodyPr wrap="square">
            <a:spAutoFit/>
          </a:bodyPr>
          <a:lstStyle/>
          <a:p>
            <a:pPr algn="r">
              <a:spcAft>
                <a:spcPts val="0"/>
              </a:spcAft>
            </a:pPr>
            <a:r>
              <a:rPr lang="en-GB" sz="2000" b="1" dirty="0">
                <a:solidFill>
                  <a:srgbClr val="0000FF"/>
                </a:solidFill>
                <a:latin typeface="Georgia" panose="02040502050405020303" pitchFamily="18" charset="0"/>
              </a:rPr>
              <a:t>Ministry of Ports, Shipping &amp; Waterways,</a:t>
            </a:r>
          </a:p>
          <a:p>
            <a:pPr algn="r">
              <a:spcAft>
                <a:spcPts val="0"/>
              </a:spcAft>
            </a:pPr>
            <a:r>
              <a:rPr lang="en-GB" sz="2000" b="1" dirty="0">
                <a:solidFill>
                  <a:srgbClr val="0000FF"/>
                </a:solidFill>
                <a:latin typeface="Georgia" panose="02040502050405020303" pitchFamily="18" charset="0"/>
              </a:rPr>
              <a:t>  Govt. of India</a:t>
            </a:r>
          </a:p>
        </p:txBody>
      </p:sp>
      <p:sp>
        <p:nvSpPr>
          <p:cNvPr id="10" name="Rectangle 9"/>
          <p:cNvSpPr/>
          <p:nvPr/>
        </p:nvSpPr>
        <p:spPr>
          <a:xfrm>
            <a:off x="5724350" y="5598330"/>
            <a:ext cx="7278789" cy="1323439"/>
          </a:xfrm>
          <a:prstGeom prst="rect">
            <a:avLst/>
          </a:prstGeom>
        </p:spPr>
        <p:txBody>
          <a:bodyPr wrap="square">
            <a:spAutoFit/>
          </a:bodyPr>
          <a:lstStyle/>
          <a:p>
            <a:pPr algn="r">
              <a:spcAft>
                <a:spcPts val="0"/>
              </a:spcAft>
            </a:pPr>
            <a:r>
              <a:rPr lang="en-GB" sz="2000" b="1" dirty="0">
                <a:solidFill>
                  <a:srgbClr val="0000FF"/>
                </a:solidFill>
                <a:latin typeface="Georgia" panose="02040502050405020303" pitchFamily="18" charset="0"/>
              </a:rPr>
              <a:t>Annual Shipping &amp; Logistics e-Conclave</a:t>
            </a:r>
          </a:p>
          <a:p>
            <a:pPr algn="r">
              <a:spcAft>
                <a:spcPts val="0"/>
              </a:spcAft>
            </a:pPr>
            <a:r>
              <a:rPr lang="en-GB" sz="2000" b="1" dirty="0">
                <a:solidFill>
                  <a:srgbClr val="0000FF"/>
                </a:solidFill>
                <a:latin typeface="Georgia" panose="02040502050405020303" pitchFamily="18" charset="0"/>
              </a:rPr>
              <a:t>BCC&amp;I, February 04, 2021</a:t>
            </a:r>
          </a:p>
          <a:p>
            <a:pPr algn="r">
              <a:spcAft>
                <a:spcPts val="0"/>
              </a:spcAft>
            </a:pPr>
            <a:endParaRPr lang="en-GB" sz="2000" b="1" dirty="0">
              <a:solidFill>
                <a:srgbClr val="0000FF"/>
              </a:solidFill>
              <a:latin typeface="Georgia" panose="02040502050405020303" pitchFamily="18" charset="0"/>
            </a:endParaRPr>
          </a:p>
          <a:p>
            <a:pPr algn="r">
              <a:spcAft>
                <a:spcPts val="0"/>
              </a:spcAft>
            </a:pPr>
            <a:r>
              <a:rPr lang="en-GB" sz="2000" b="1" dirty="0" err="1">
                <a:solidFill>
                  <a:srgbClr val="0000FF"/>
                </a:solidFill>
                <a:latin typeface="Georgia" panose="02040502050405020303" pitchFamily="18" charset="0"/>
              </a:rPr>
              <a:t>Dr.</a:t>
            </a:r>
            <a:r>
              <a:rPr lang="en-GB" sz="2000" b="1" dirty="0">
                <a:solidFill>
                  <a:srgbClr val="0000FF"/>
                </a:solidFill>
                <a:latin typeface="Georgia" panose="02040502050405020303" pitchFamily="18" charset="0"/>
              </a:rPr>
              <a:t> </a:t>
            </a:r>
            <a:r>
              <a:rPr lang="en-GB" sz="2000" b="1" dirty="0" err="1">
                <a:solidFill>
                  <a:srgbClr val="0000FF"/>
                </a:solidFill>
                <a:latin typeface="Georgia" panose="02040502050405020303" pitchFamily="18" charset="0"/>
              </a:rPr>
              <a:t>Amita</a:t>
            </a:r>
            <a:r>
              <a:rPr lang="en-GB" sz="2000" b="1" dirty="0">
                <a:solidFill>
                  <a:srgbClr val="0000FF"/>
                </a:solidFill>
                <a:latin typeface="Georgia" panose="02040502050405020303" pitchFamily="18" charset="0"/>
              </a:rPr>
              <a:t> Prasad, Chairperson, IWAI</a:t>
            </a:r>
          </a:p>
        </p:txBody>
      </p:sp>
    </p:spTree>
    <p:extLst>
      <p:ext uri="{BB962C8B-B14F-4D97-AF65-F5344CB8AC3E}">
        <p14:creationId xmlns:p14="http://schemas.microsoft.com/office/powerpoint/2010/main" val="33401380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403BEDD-DFB0-45BA-9AFA-1B968A3B9304}"/>
              </a:ext>
            </a:extLst>
          </p:cNvPr>
          <p:cNvSpPr>
            <a:spLocks noGrp="1"/>
          </p:cNvSpPr>
          <p:nvPr>
            <p:ph type="sldNum" sz="quarter" idx="12"/>
          </p:nvPr>
        </p:nvSpPr>
        <p:spPr/>
        <p:txBody>
          <a:bodyPr/>
          <a:lstStyle/>
          <a:p>
            <a:fld id="{CEDC096E-65E0-47DC-BAD7-680427A09DF7}" type="slidenum">
              <a:rPr lang="en-US" smtClean="0"/>
              <a:pPr/>
              <a:t>10</a:t>
            </a:fld>
            <a:endParaRPr lang="en-US"/>
          </a:p>
        </p:txBody>
      </p:sp>
      <p:grpSp>
        <p:nvGrpSpPr>
          <p:cNvPr id="27" name="Group 26">
            <a:extLst>
              <a:ext uri="{FF2B5EF4-FFF2-40B4-BE49-F238E27FC236}">
                <a16:creationId xmlns:a16="http://schemas.microsoft.com/office/drawing/2014/main" id="{528E0186-ECB8-4F8F-A661-7812B50F0498}"/>
              </a:ext>
            </a:extLst>
          </p:cNvPr>
          <p:cNvGrpSpPr/>
          <p:nvPr/>
        </p:nvGrpSpPr>
        <p:grpSpPr>
          <a:xfrm>
            <a:off x="307691" y="453415"/>
            <a:ext cx="11734254" cy="6129734"/>
            <a:chOff x="307745" y="453415"/>
            <a:chExt cx="15149419" cy="6129734"/>
          </a:xfrm>
        </p:grpSpPr>
        <p:pic>
          <p:nvPicPr>
            <p:cNvPr id="5" name="Picture 4">
              <a:extLst>
                <a:ext uri="{FF2B5EF4-FFF2-40B4-BE49-F238E27FC236}">
                  <a16:creationId xmlns:a16="http://schemas.microsoft.com/office/drawing/2014/main" id="{2117E1D6-CD72-429E-AFF5-3736EF0FFD3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07745" y="2753652"/>
              <a:ext cx="3572800" cy="2163186"/>
            </a:xfrm>
            <a:prstGeom prst="rect">
              <a:avLst/>
            </a:prstGeom>
          </p:spPr>
        </p:pic>
        <p:sp>
          <p:nvSpPr>
            <p:cNvPr id="6" name="TextBox 14">
              <a:extLst>
                <a:ext uri="{FF2B5EF4-FFF2-40B4-BE49-F238E27FC236}">
                  <a16:creationId xmlns:a16="http://schemas.microsoft.com/office/drawing/2014/main" id="{2448B80E-0433-4796-9D23-F04D38459DE8}"/>
                </a:ext>
              </a:extLst>
            </p:cNvPr>
            <p:cNvSpPr txBox="1"/>
            <p:nvPr/>
          </p:nvSpPr>
          <p:spPr>
            <a:xfrm>
              <a:off x="10805563" y="5920799"/>
              <a:ext cx="4651601" cy="246221"/>
            </a:xfrm>
            <a:prstGeom prst="rect">
              <a:avLst/>
            </a:prstGeom>
          </p:spPr>
          <p:txBody>
            <a:bodyPr wrap="square">
              <a:spAutoFit/>
            </a:bodyPr>
            <a:lstStyle>
              <a:defPPr>
                <a:defRPr lang="en-US"/>
              </a:defPPr>
              <a:lvl1pPr algn="just" defTabSz="1018848">
                <a:spcAft>
                  <a:spcPts val="600"/>
                </a:spcAft>
                <a:defRPr sz="1400">
                  <a:latin typeface="Cambria" panose="02040503050406030204" pitchFamily="18" charset="0"/>
                  <a:ea typeface="Cambria" panose="02040503050406030204" pitchFamily="18" charset="0"/>
                </a:defRPr>
              </a:lvl1pPr>
              <a:lvl2pPr marL="509412" defTabSz="1018824">
                <a:defRPr sz="1100"/>
              </a:lvl2pPr>
              <a:lvl3pPr marL="1018824" defTabSz="1018824">
                <a:defRPr sz="1100"/>
              </a:lvl3pPr>
              <a:lvl4pPr marL="1528237" defTabSz="1018824">
                <a:defRPr sz="1100"/>
              </a:lvl4pPr>
              <a:lvl5pPr marL="2037649" defTabSz="1018824">
                <a:defRPr sz="1100"/>
              </a:lvl5pPr>
              <a:lvl6pPr marL="2547061" defTabSz="1018824">
                <a:defRPr sz="1100"/>
              </a:lvl6pPr>
              <a:lvl7pPr marL="3056473" defTabSz="1018824">
                <a:defRPr sz="1100"/>
              </a:lvl7pPr>
              <a:lvl8pPr marL="3565886" defTabSz="1018824">
                <a:defRPr sz="1100"/>
              </a:lvl8pPr>
              <a:lvl9pPr marL="4075298" defTabSz="1018824">
                <a:defRPr sz="1100"/>
              </a:lvl9pPr>
            </a:lstStyle>
            <a:p>
              <a:pPr algn="r"/>
              <a:r>
                <a:rPr lang="en-GB" dirty="0"/>
                <a:t>Implemented by FY21</a:t>
              </a:r>
            </a:p>
          </p:txBody>
        </p:sp>
        <p:sp>
          <p:nvSpPr>
            <p:cNvPr id="10" name="Rectangle 9">
              <a:extLst>
                <a:ext uri="{FF2B5EF4-FFF2-40B4-BE49-F238E27FC236}">
                  <a16:creationId xmlns:a16="http://schemas.microsoft.com/office/drawing/2014/main" id="{821DA61A-AA9A-4C52-806B-8ABBCC5F1BF9}"/>
                </a:ext>
              </a:extLst>
            </p:cNvPr>
            <p:cNvSpPr/>
            <p:nvPr/>
          </p:nvSpPr>
          <p:spPr>
            <a:xfrm>
              <a:off x="11258867" y="1718320"/>
              <a:ext cx="3376042" cy="830996"/>
            </a:xfrm>
            <a:prstGeom prst="rect">
              <a:avLst/>
            </a:prstGeom>
            <a:solidFill>
              <a:schemeClr val="accent3">
                <a:lumMod val="50000"/>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defPPr>
                <a:defRPr lang="en-US"/>
              </a:defPPr>
              <a:lvl1pPr marL="0" algn="l" defTabSz="1018824" rtl="0" eaLnBrk="1" latinLnBrk="0" hangingPunct="1">
                <a:defRPr sz="1100" kern="1200">
                  <a:solidFill>
                    <a:schemeClr val="tx1"/>
                  </a:solidFill>
                  <a:latin typeface="+mn-lt"/>
                  <a:ea typeface="+mn-ea"/>
                  <a:cs typeface="+mn-cs"/>
                </a:defRPr>
              </a:lvl1pPr>
              <a:lvl2pPr marL="509412" algn="l" defTabSz="1018824" rtl="0" eaLnBrk="1" latinLnBrk="0" hangingPunct="1">
                <a:defRPr sz="1100" kern="1200">
                  <a:solidFill>
                    <a:schemeClr val="tx1"/>
                  </a:solidFill>
                  <a:latin typeface="+mn-lt"/>
                  <a:ea typeface="+mn-ea"/>
                  <a:cs typeface="+mn-cs"/>
                </a:defRPr>
              </a:lvl2pPr>
              <a:lvl3pPr marL="1018824" algn="l" defTabSz="1018824" rtl="0" eaLnBrk="1" latinLnBrk="0" hangingPunct="1">
                <a:defRPr sz="1100" kern="1200">
                  <a:solidFill>
                    <a:schemeClr val="tx1"/>
                  </a:solidFill>
                  <a:latin typeface="+mn-lt"/>
                  <a:ea typeface="+mn-ea"/>
                  <a:cs typeface="+mn-cs"/>
                </a:defRPr>
              </a:lvl3pPr>
              <a:lvl4pPr marL="1528237" algn="l" defTabSz="1018824" rtl="0" eaLnBrk="1" latinLnBrk="0" hangingPunct="1">
                <a:defRPr sz="1100" kern="1200">
                  <a:solidFill>
                    <a:schemeClr val="tx1"/>
                  </a:solidFill>
                  <a:latin typeface="+mn-lt"/>
                  <a:ea typeface="+mn-ea"/>
                  <a:cs typeface="+mn-cs"/>
                </a:defRPr>
              </a:lvl4pPr>
              <a:lvl5pPr marL="2037649" algn="l" defTabSz="1018824" rtl="0" eaLnBrk="1" latinLnBrk="0" hangingPunct="1">
                <a:defRPr sz="1100" kern="1200">
                  <a:solidFill>
                    <a:schemeClr val="tx1"/>
                  </a:solidFill>
                  <a:latin typeface="+mn-lt"/>
                  <a:ea typeface="+mn-ea"/>
                  <a:cs typeface="+mn-cs"/>
                </a:defRPr>
              </a:lvl5pPr>
              <a:lvl6pPr marL="2547061" algn="l" defTabSz="1018824" rtl="0" eaLnBrk="1" latinLnBrk="0" hangingPunct="1">
                <a:defRPr sz="1100" kern="1200">
                  <a:solidFill>
                    <a:schemeClr val="tx1"/>
                  </a:solidFill>
                  <a:latin typeface="+mn-lt"/>
                  <a:ea typeface="+mn-ea"/>
                  <a:cs typeface="+mn-cs"/>
                </a:defRPr>
              </a:lvl6pPr>
              <a:lvl7pPr marL="3056473" algn="l" defTabSz="1018824" rtl="0" eaLnBrk="1" latinLnBrk="0" hangingPunct="1">
                <a:defRPr sz="1100" kern="1200">
                  <a:solidFill>
                    <a:schemeClr val="tx1"/>
                  </a:solidFill>
                  <a:latin typeface="+mn-lt"/>
                  <a:ea typeface="+mn-ea"/>
                  <a:cs typeface="+mn-cs"/>
                </a:defRPr>
              </a:lvl7pPr>
              <a:lvl8pPr marL="3565886" algn="l" defTabSz="1018824" rtl="0" eaLnBrk="1" latinLnBrk="0" hangingPunct="1">
                <a:defRPr sz="1100" kern="1200">
                  <a:solidFill>
                    <a:schemeClr val="tx1"/>
                  </a:solidFill>
                  <a:latin typeface="+mn-lt"/>
                  <a:ea typeface="+mn-ea"/>
                  <a:cs typeface="+mn-cs"/>
                </a:defRPr>
              </a:lvl8pPr>
              <a:lvl9pPr marL="4075298" algn="l" defTabSz="1018824" rtl="0" eaLnBrk="1" latinLnBrk="0" hangingPunct="1">
                <a:defRPr sz="1100" kern="1200">
                  <a:solidFill>
                    <a:schemeClr val="tx1"/>
                  </a:solidFill>
                  <a:latin typeface="+mn-lt"/>
                  <a:ea typeface="+mn-ea"/>
                  <a:cs typeface="+mn-cs"/>
                </a:defRPr>
              </a:lvl9pPr>
            </a:lstStyle>
            <a:p>
              <a:pPr algn="ctr" defTabSz="1018848"/>
              <a:r>
                <a:rPr lang="en-US" sz="1600" b="1" dirty="0">
                  <a:solidFill>
                    <a:schemeClr val="bg1"/>
                  </a:solidFill>
                  <a:latin typeface="Georgia" panose="02040502050405020303" pitchFamily="18" charset="0"/>
                  <a:ea typeface="Cambria" panose="02040503050406030204" pitchFamily="18" charset="0"/>
                </a:rPr>
                <a:t>Sailing Permission portal for IBP route</a:t>
              </a:r>
            </a:p>
            <a:p>
              <a:pPr algn="ctr" defTabSz="1018848"/>
              <a:endParaRPr lang="en-US" sz="1600" b="1" dirty="0">
                <a:solidFill>
                  <a:schemeClr val="bg1"/>
                </a:solidFill>
                <a:latin typeface="Georgia" panose="02040502050405020303" pitchFamily="18" charset="0"/>
                <a:ea typeface="Cambria" panose="02040503050406030204" pitchFamily="18" charset="0"/>
              </a:endParaRPr>
            </a:p>
          </p:txBody>
        </p:sp>
        <p:sp>
          <p:nvSpPr>
            <p:cNvPr id="11" name="Rectangle 10">
              <a:extLst>
                <a:ext uri="{FF2B5EF4-FFF2-40B4-BE49-F238E27FC236}">
                  <a16:creationId xmlns:a16="http://schemas.microsoft.com/office/drawing/2014/main" id="{C812E4A7-8AF0-4CCD-8B49-52A27675F799}"/>
                </a:ext>
              </a:extLst>
            </p:cNvPr>
            <p:cNvSpPr/>
            <p:nvPr/>
          </p:nvSpPr>
          <p:spPr>
            <a:xfrm>
              <a:off x="11258867" y="4842961"/>
              <a:ext cx="3332952" cy="738664"/>
            </a:xfrm>
            <a:prstGeom prst="rect">
              <a:avLst/>
            </a:prstGeom>
          </p:spPr>
          <p:txBody>
            <a:bodyPr wrap="square">
              <a:spAutoFit/>
            </a:bodyPr>
            <a:lstStyle>
              <a:defPPr>
                <a:defRPr lang="en-US"/>
              </a:defPPr>
              <a:lvl1pPr marL="0" algn="l" defTabSz="1018824" rtl="0" eaLnBrk="1" latinLnBrk="0" hangingPunct="1">
                <a:defRPr sz="1100" kern="1200">
                  <a:solidFill>
                    <a:schemeClr val="tx1"/>
                  </a:solidFill>
                  <a:latin typeface="+mn-lt"/>
                  <a:ea typeface="+mn-ea"/>
                  <a:cs typeface="+mn-cs"/>
                </a:defRPr>
              </a:lvl1pPr>
              <a:lvl2pPr marL="509412" algn="l" defTabSz="1018824" rtl="0" eaLnBrk="1" latinLnBrk="0" hangingPunct="1">
                <a:defRPr sz="1100" kern="1200">
                  <a:solidFill>
                    <a:schemeClr val="tx1"/>
                  </a:solidFill>
                  <a:latin typeface="+mn-lt"/>
                  <a:ea typeface="+mn-ea"/>
                  <a:cs typeface="+mn-cs"/>
                </a:defRPr>
              </a:lvl2pPr>
              <a:lvl3pPr marL="1018824" algn="l" defTabSz="1018824" rtl="0" eaLnBrk="1" latinLnBrk="0" hangingPunct="1">
                <a:defRPr sz="1100" kern="1200">
                  <a:solidFill>
                    <a:schemeClr val="tx1"/>
                  </a:solidFill>
                  <a:latin typeface="+mn-lt"/>
                  <a:ea typeface="+mn-ea"/>
                  <a:cs typeface="+mn-cs"/>
                </a:defRPr>
              </a:lvl3pPr>
              <a:lvl4pPr marL="1528237" algn="l" defTabSz="1018824" rtl="0" eaLnBrk="1" latinLnBrk="0" hangingPunct="1">
                <a:defRPr sz="1100" kern="1200">
                  <a:solidFill>
                    <a:schemeClr val="tx1"/>
                  </a:solidFill>
                  <a:latin typeface="+mn-lt"/>
                  <a:ea typeface="+mn-ea"/>
                  <a:cs typeface="+mn-cs"/>
                </a:defRPr>
              </a:lvl4pPr>
              <a:lvl5pPr marL="2037649" algn="l" defTabSz="1018824" rtl="0" eaLnBrk="1" latinLnBrk="0" hangingPunct="1">
                <a:defRPr sz="1100" kern="1200">
                  <a:solidFill>
                    <a:schemeClr val="tx1"/>
                  </a:solidFill>
                  <a:latin typeface="+mn-lt"/>
                  <a:ea typeface="+mn-ea"/>
                  <a:cs typeface="+mn-cs"/>
                </a:defRPr>
              </a:lvl5pPr>
              <a:lvl6pPr marL="2547061" algn="l" defTabSz="1018824" rtl="0" eaLnBrk="1" latinLnBrk="0" hangingPunct="1">
                <a:defRPr sz="1100" kern="1200">
                  <a:solidFill>
                    <a:schemeClr val="tx1"/>
                  </a:solidFill>
                  <a:latin typeface="+mn-lt"/>
                  <a:ea typeface="+mn-ea"/>
                  <a:cs typeface="+mn-cs"/>
                </a:defRPr>
              </a:lvl6pPr>
              <a:lvl7pPr marL="3056473" algn="l" defTabSz="1018824" rtl="0" eaLnBrk="1" latinLnBrk="0" hangingPunct="1">
                <a:defRPr sz="1100" kern="1200">
                  <a:solidFill>
                    <a:schemeClr val="tx1"/>
                  </a:solidFill>
                  <a:latin typeface="+mn-lt"/>
                  <a:ea typeface="+mn-ea"/>
                  <a:cs typeface="+mn-cs"/>
                </a:defRPr>
              </a:lvl7pPr>
              <a:lvl8pPr marL="3565886" algn="l" defTabSz="1018824" rtl="0" eaLnBrk="1" latinLnBrk="0" hangingPunct="1">
                <a:defRPr sz="1100" kern="1200">
                  <a:solidFill>
                    <a:schemeClr val="tx1"/>
                  </a:solidFill>
                  <a:latin typeface="+mn-lt"/>
                  <a:ea typeface="+mn-ea"/>
                  <a:cs typeface="+mn-cs"/>
                </a:defRPr>
              </a:lvl8pPr>
              <a:lvl9pPr marL="4075298" algn="l" defTabSz="1018824" rtl="0" eaLnBrk="1" latinLnBrk="0" hangingPunct="1">
                <a:defRPr sz="1100" kern="1200">
                  <a:solidFill>
                    <a:schemeClr val="tx1"/>
                  </a:solidFill>
                  <a:latin typeface="+mn-lt"/>
                  <a:ea typeface="+mn-ea"/>
                  <a:cs typeface="+mn-cs"/>
                </a:defRPr>
              </a:lvl9pPr>
            </a:lstStyle>
            <a:p>
              <a:pPr algn="just" defTabSz="1018848">
                <a:spcAft>
                  <a:spcPts val="600"/>
                </a:spcAft>
              </a:pPr>
              <a:r>
                <a:rPr lang="en-GB" sz="1400" dirty="0">
                  <a:solidFill>
                    <a:srgbClr val="0000FF"/>
                  </a:solidFill>
                  <a:latin typeface="Georgia" panose="02040502050405020303" pitchFamily="18" charset="0"/>
                  <a:ea typeface="Cambria" panose="02040503050406030204" pitchFamily="18" charset="0"/>
                </a:rPr>
                <a:t>Digital portal for providing permissions, agent &amp; vessel registration on the IBP route</a:t>
              </a:r>
            </a:p>
          </p:txBody>
        </p:sp>
        <p:sp>
          <p:nvSpPr>
            <p:cNvPr id="16" name="Rectangle 15">
              <a:extLst>
                <a:ext uri="{FF2B5EF4-FFF2-40B4-BE49-F238E27FC236}">
                  <a16:creationId xmlns:a16="http://schemas.microsoft.com/office/drawing/2014/main" id="{7F3FA5DE-A6EB-41B7-A984-6634ADF0F484}"/>
                </a:ext>
              </a:extLst>
            </p:cNvPr>
            <p:cNvSpPr/>
            <p:nvPr/>
          </p:nvSpPr>
          <p:spPr>
            <a:xfrm>
              <a:off x="323543" y="1718320"/>
              <a:ext cx="3572798" cy="830997"/>
            </a:xfrm>
            <a:prstGeom prst="rect">
              <a:avLst/>
            </a:prstGeom>
            <a:solidFill>
              <a:schemeClr val="accent3">
                <a:lumMod val="50000"/>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defPPr>
                <a:defRPr lang="en-US"/>
              </a:defPPr>
              <a:lvl1pPr marL="0" algn="l" defTabSz="1018824" rtl="0" eaLnBrk="1" latinLnBrk="0" hangingPunct="1">
                <a:defRPr sz="1100" kern="1200">
                  <a:solidFill>
                    <a:schemeClr val="tx1"/>
                  </a:solidFill>
                  <a:latin typeface="+mn-lt"/>
                  <a:ea typeface="+mn-ea"/>
                  <a:cs typeface="+mn-cs"/>
                </a:defRPr>
              </a:lvl1pPr>
              <a:lvl2pPr marL="509412" algn="l" defTabSz="1018824" rtl="0" eaLnBrk="1" latinLnBrk="0" hangingPunct="1">
                <a:defRPr sz="1100" kern="1200">
                  <a:solidFill>
                    <a:schemeClr val="tx1"/>
                  </a:solidFill>
                  <a:latin typeface="+mn-lt"/>
                  <a:ea typeface="+mn-ea"/>
                  <a:cs typeface="+mn-cs"/>
                </a:defRPr>
              </a:lvl2pPr>
              <a:lvl3pPr marL="1018824" algn="l" defTabSz="1018824" rtl="0" eaLnBrk="1" latinLnBrk="0" hangingPunct="1">
                <a:defRPr sz="1100" kern="1200">
                  <a:solidFill>
                    <a:schemeClr val="tx1"/>
                  </a:solidFill>
                  <a:latin typeface="+mn-lt"/>
                  <a:ea typeface="+mn-ea"/>
                  <a:cs typeface="+mn-cs"/>
                </a:defRPr>
              </a:lvl3pPr>
              <a:lvl4pPr marL="1528237" algn="l" defTabSz="1018824" rtl="0" eaLnBrk="1" latinLnBrk="0" hangingPunct="1">
                <a:defRPr sz="1100" kern="1200">
                  <a:solidFill>
                    <a:schemeClr val="tx1"/>
                  </a:solidFill>
                  <a:latin typeface="+mn-lt"/>
                  <a:ea typeface="+mn-ea"/>
                  <a:cs typeface="+mn-cs"/>
                </a:defRPr>
              </a:lvl4pPr>
              <a:lvl5pPr marL="2037649" algn="l" defTabSz="1018824" rtl="0" eaLnBrk="1" latinLnBrk="0" hangingPunct="1">
                <a:defRPr sz="1100" kern="1200">
                  <a:solidFill>
                    <a:schemeClr val="tx1"/>
                  </a:solidFill>
                  <a:latin typeface="+mn-lt"/>
                  <a:ea typeface="+mn-ea"/>
                  <a:cs typeface="+mn-cs"/>
                </a:defRPr>
              </a:lvl5pPr>
              <a:lvl6pPr marL="2547061" algn="l" defTabSz="1018824" rtl="0" eaLnBrk="1" latinLnBrk="0" hangingPunct="1">
                <a:defRPr sz="1100" kern="1200">
                  <a:solidFill>
                    <a:schemeClr val="tx1"/>
                  </a:solidFill>
                  <a:latin typeface="+mn-lt"/>
                  <a:ea typeface="+mn-ea"/>
                  <a:cs typeface="+mn-cs"/>
                </a:defRPr>
              </a:lvl6pPr>
              <a:lvl7pPr marL="3056473" algn="l" defTabSz="1018824" rtl="0" eaLnBrk="1" latinLnBrk="0" hangingPunct="1">
                <a:defRPr sz="1100" kern="1200">
                  <a:solidFill>
                    <a:schemeClr val="tx1"/>
                  </a:solidFill>
                  <a:latin typeface="+mn-lt"/>
                  <a:ea typeface="+mn-ea"/>
                  <a:cs typeface="+mn-cs"/>
                </a:defRPr>
              </a:lvl7pPr>
              <a:lvl8pPr marL="3565886" algn="l" defTabSz="1018824" rtl="0" eaLnBrk="1" latinLnBrk="0" hangingPunct="1">
                <a:defRPr sz="1100" kern="1200">
                  <a:solidFill>
                    <a:schemeClr val="tx1"/>
                  </a:solidFill>
                  <a:latin typeface="+mn-lt"/>
                  <a:ea typeface="+mn-ea"/>
                  <a:cs typeface="+mn-cs"/>
                </a:defRPr>
              </a:lvl8pPr>
              <a:lvl9pPr marL="4075298" algn="l" defTabSz="1018824" rtl="0" eaLnBrk="1" latinLnBrk="0" hangingPunct="1">
                <a:defRPr sz="1100" kern="1200">
                  <a:solidFill>
                    <a:schemeClr val="tx1"/>
                  </a:solidFill>
                  <a:latin typeface="+mn-lt"/>
                  <a:ea typeface="+mn-ea"/>
                  <a:cs typeface="+mn-cs"/>
                </a:defRPr>
              </a:lvl9pPr>
            </a:lstStyle>
            <a:p>
              <a:pPr algn="ctr" defTabSz="1018848">
                <a:defRPr/>
              </a:pPr>
              <a:r>
                <a:rPr lang="en-US" sz="1600" b="1" dirty="0">
                  <a:solidFill>
                    <a:schemeClr val="bg1"/>
                  </a:solidFill>
                  <a:latin typeface="Georgia" panose="02040502050405020303" pitchFamily="18" charset="0"/>
                  <a:ea typeface="Cambria" panose="02040503050406030204" pitchFamily="18" charset="0"/>
                </a:rPr>
                <a:t>Portal for Asset and Navigational Information (PANI)</a:t>
              </a:r>
              <a:endParaRPr lang="en-US" sz="600" b="1" dirty="0">
                <a:solidFill>
                  <a:schemeClr val="bg1"/>
                </a:solidFill>
                <a:latin typeface="Georgia" panose="02040502050405020303" pitchFamily="18" charset="0"/>
                <a:ea typeface="Cambria" panose="02040503050406030204" pitchFamily="18" charset="0"/>
              </a:endParaRPr>
            </a:p>
          </p:txBody>
        </p:sp>
        <p:sp>
          <p:nvSpPr>
            <p:cNvPr id="17" name="Rectangle 16">
              <a:extLst>
                <a:ext uri="{FF2B5EF4-FFF2-40B4-BE49-F238E27FC236}">
                  <a16:creationId xmlns:a16="http://schemas.microsoft.com/office/drawing/2014/main" id="{DAF3F036-EB1F-492E-8664-AF4D4E5A84A0}"/>
                </a:ext>
              </a:extLst>
            </p:cNvPr>
            <p:cNvSpPr>
              <a:spLocks/>
            </p:cNvSpPr>
            <p:nvPr/>
          </p:nvSpPr>
          <p:spPr>
            <a:xfrm>
              <a:off x="5724426" y="1718320"/>
              <a:ext cx="3721120" cy="830997"/>
            </a:xfrm>
            <a:prstGeom prst="rect">
              <a:avLst/>
            </a:prstGeom>
            <a:solidFill>
              <a:schemeClr val="accent3">
                <a:lumMod val="50000"/>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defPPr>
                <a:defRPr lang="en-US"/>
              </a:defPPr>
              <a:lvl1pPr marL="0" algn="l" defTabSz="1018824" rtl="0" eaLnBrk="1" latinLnBrk="0" hangingPunct="1">
                <a:defRPr sz="1100" kern="1200">
                  <a:solidFill>
                    <a:schemeClr val="tx1"/>
                  </a:solidFill>
                  <a:latin typeface="+mn-lt"/>
                  <a:ea typeface="+mn-ea"/>
                  <a:cs typeface="+mn-cs"/>
                </a:defRPr>
              </a:lvl1pPr>
              <a:lvl2pPr marL="509412" algn="l" defTabSz="1018824" rtl="0" eaLnBrk="1" latinLnBrk="0" hangingPunct="1">
                <a:defRPr sz="1100" kern="1200">
                  <a:solidFill>
                    <a:schemeClr val="tx1"/>
                  </a:solidFill>
                  <a:latin typeface="+mn-lt"/>
                  <a:ea typeface="+mn-ea"/>
                  <a:cs typeface="+mn-cs"/>
                </a:defRPr>
              </a:lvl2pPr>
              <a:lvl3pPr marL="1018824" algn="l" defTabSz="1018824" rtl="0" eaLnBrk="1" latinLnBrk="0" hangingPunct="1">
                <a:defRPr sz="1100" kern="1200">
                  <a:solidFill>
                    <a:schemeClr val="tx1"/>
                  </a:solidFill>
                  <a:latin typeface="+mn-lt"/>
                  <a:ea typeface="+mn-ea"/>
                  <a:cs typeface="+mn-cs"/>
                </a:defRPr>
              </a:lvl3pPr>
              <a:lvl4pPr marL="1528237" algn="l" defTabSz="1018824" rtl="0" eaLnBrk="1" latinLnBrk="0" hangingPunct="1">
                <a:defRPr sz="1100" kern="1200">
                  <a:solidFill>
                    <a:schemeClr val="tx1"/>
                  </a:solidFill>
                  <a:latin typeface="+mn-lt"/>
                  <a:ea typeface="+mn-ea"/>
                  <a:cs typeface="+mn-cs"/>
                </a:defRPr>
              </a:lvl4pPr>
              <a:lvl5pPr marL="2037649" algn="l" defTabSz="1018824" rtl="0" eaLnBrk="1" latinLnBrk="0" hangingPunct="1">
                <a:defRPr sz="1100" kern="1200">
                  <a:solidFill>
                    <a:schemeClr val="tx1"/>
                  </a:solidFill>
                  <a:latin typeface="+mn-lt"/>
                  <a:ea typeface="+mn-ea"/>
                  <a:cs typeface="+mn-cs"/>
                </a:defRPr>
              </a:lvl5pPr>
              <a:lvl6pPr marL="2547061" algn="l" defTabSz="1018824" rtl="0" eaLnBrk="1" latinLnBrk="0" hangingPunct="1">
                <a:defRPr sz="1100" kern="1200">
                  <a:solidFill>
                    <a:schemeClr val="tx1"/>
                  </a:solidFill>
                  <a:latin typeface="+mn-lt"/>
                  <a:ea typeface="+mn-ea"/>
                  <a:cs typeface="+mn-cs"/>
                </a:defRPr>
              </a:lvl6pPr>
              <a:lvl7pPr marL="3056473" algn="l" defTabSz="1018824" rtl="0" eaLnBrk="1" latinLnBrk="0" hangingPunct="1">
                <a:defRPr sz="1100" kern="1200">
                  <a:solidFill>
                    <a:schemeClr val="tx1"/>
                  </a:solidFill>
                  <a:latin typeface="+mn-lt"/>
                  <a:ea typeface="+mn-ea"/>
                  <a:cs typeface="+mn-cs"/>
                </a:defRPr>
              </a:lvl7pPr>
              <a:lvl8pPr marL="3565886" algn="l" defTabSz="1018824" rtl="0" eaLnBrk="1" latinLnBrk="0" hangingPunct="1">
                <a:defRPr sz="1100" kern="1200">
                  <a:solidFill>
                    <a:schemeClr val="tx1"/>
                  </a:solidFill>
                  <a:latin typeface="+mn-lt"/>
                  <a:ea typeface="+mn-ea"/>
                  <a:cs typeface="+mn-cs"/>
                </a:defRPr>
              </a:lvl8pPr>
              <a:lvl9pPr marL="4075298" algn="l" defTabSz="1018824" rtl="0" eaLnBrk="1" latinLnBrk="0" hangingPunct="1">
                <a:defRPr sz="1100" kern="1200">
                  <a:solidFill>
                    <a:schemeClr val="tx1"/>
                  </a:solidFill>
                  <a:latin typeface="+mn-lt"/>
                  <a:ea typeface="+mn-ea"/>
                  <a:cs typeface="+mn-cs"/>
                </a:defRPr>
              </a:lvl9pPr>
            </a:lstStyle>
            <a:p>
              <a:pPr algn="ctr" defTabSz="1018848"/>
              <a:r>
                <a:rPr lang="en-US" sz="1600" b="1" dirty="0" err="1">
                  <a:solidFill>
                    <a:schemeClr val="bg1"/>
                  </a:solidFill>
                  <a:latin typeface="Georgia" panose="02040502050405020303" pitchFamily="18" charset="0"/>
                  <a:ea typeface="Cambria" panose="02040503050406030204" pitchFamily="18" charset="0"/>
                </a:rPr>
                <a:t>CarD</a:t>
              </a:r>
              <a:r>
                <a:rPr lang="en-US" sz="1600" b="1" dirty="0">
                  <a:solidFill>
                    <a:schemeClr val="bg1"/>
                  </a:solidFill>
                  <a:latin typeface="Georgia" panose="02040502050405020303" pitchFamily="18" charset="0"/>
                  <a:ea typeface="Cambria" panose="02040503050406030204" pitchFamily="18" charset="0"/>
                </a:rPr>
                <a:t> </a:t>
              </a:r>
            </a:p>
            <a:p>
              <a:pPr algn="ctr" defTabSz="1018848"/>
              <a:r>
                <a:rPr lang="en-US" sz="1600" b="1" dirty="0">
                  <a:solidFill>
                    <a:schemeClr val="bg1"/>
                  </a:solidFill>
                  <a:latin typeface="Georgia" panose="02040502050405020303" pitchFamily="18" charset="0"/>
                  <a:ea typeface="Cambria" panose="02040503050406030204" pitchFamily="18" charset="0"/>
                </a:rPr>
                <a:t>(Cargo Data)</a:t>
              </a:r>
            </a:p>
            <a:p>
              <a:pPr algn="ctr" defTabSz="1018848"/>
              <a:endParaRPr lang="en-US" sz="1600" b="1" dirty="0">
                <a:solidFill>
                  <a:schemeClr val="bg1"/>
                </a:solidFill>
                <a:latin typeface="Georgia" panose="02040502050405020303" pitchFamily="18" charset="0"/>
                <a:ea typeface="Cambria" panose="02040503050406030204" pitchFamily="18" charset="0"/>
              </a:endParaRPr>
            </a:p>
          </p:txBody>
        </p:sp>
        <p:sp>
          <p:nvSpPr>
            <p:cNvPr id="19" name="Rectangle 18">
              <a:extLst>
                <a:ext uri="{FF2B5EF4-FFF2-40B4-BE49-F238E27FC236}">
                  <a16:creationId xmlns:a16="http://schemas.microsoft.com/office/drawing/2014/main" id="{12655DF5-9C52-44DD-8146-83FE58098DC5}"/>
                </a:ext>
              </a:extLst>
            </p:cNvPr>
            <p:cNvSpPr/>
            <p:nvPr/>
          </p:nvSpPr>
          <p:spPr>
            <a:xfrm>
              <a:off x="307745" y="5200371"/>
              <a:ext cx="3593582" cy="1246495"/>
            </a:xfrm>
            <a:prstGeom prst="rect">
              <a:avLst/>
            </a:prstGeom>
          </p:spPr>
          <p:txBody>
            <a:bodyPr wrap="square">
              <a:spAutoFit/>
            </a:bodyPr>
            <a:lstStyle>
              <a:defPPr>
                <a:defRPr lang="en-US"/>
              </a:defPPr>
              <a:lvl1pPr marL="0" algn="l" defTabSz="1018824" rtl="0" eaLnBrk="1" latinLnBrk="0" hangingPunct="1">
                <a:defRPr sz="1100" kern="1200">
                  <a:solidFill>
                    <a:schemeClr val="tx1"/>
                  </a:solidFill>
                  <a:latin typeface="+mn-lt"/>
                  <a:ea typeface="+mn-ea"/>
                  <a:cs typeface="+mn-cs"/>
                </a:defRPr>
              </a:lvl1pPr>
              <a:lvl2pPr marL="509412" algn="l" defTabSz="1018824" rtl="0" eaLnBrk="1" latinLnBrk="0" hangingPunct="1">
                <a:defRPr sz="1100" kern="1200">
                  <a:solidFill>
                    <a:schemeClr val="tx1"/>
                  </a:solidFill>
                  <a:latin typeface="+mn-lt"/>
                  <a:ea typeface="+mn-ea"/>
                  <a:cs typeface="+mn-cs"/>
                </a:defRPr>
              </a:lvl2pPr>
              <a:lvl3pPr marL="1018824" algn="l" defTabSz="1018824" rtl="0" eaLnBrk="1" latinLnBrk="0" hangingPunct="1">
                <a:defRPr sz="1100" kern="1200">
                  <a:solidFill>
                    <a:schemeClr val="tx1"/>
                  </a:solidFill>
                  <a:latin typeface="+mn-lt"/>
                  <a:ea typeface="+mn-ea"/>
                  <a:cs typeface="+mn-cs"/>
                </a:defRPr>
              </a:lvl3pPr>
              <a:lvl4pPr marL="1528237" algn="l" defTabSz="1018824" rtl="0" eaLnBrk="1" latinLnBrk="0" hangingPunct="1">
                <a:defRPr sz="1100" kern="1200">
                  <a:solidFill>
                    <a:schemeClr val="tx1"/>
                  </a:solidFill>
                  <a:latin typeface="+mn-lt"/>
                  <a:ea typeface="+mn-ea"/>
                  <a:cs typeface="+mn-cs"/>
                </a:defRPr>
              </a:lvl4pPr>
              <a:lvl5pPr marL="2037649" algn="l" defTabSz="1018824" rtl="0" eaLnBrk="1" latinLnBrk="0" hangingPunct="1">
                <a:defRPr sz="1100" kern="1200">
                  <a:solidFill>
                    <a:schemeClr val="tx1"/>
                  </a:solidFill>
                  <a:latin typeface="+mn-lt"/>
                  <a:ea typeface="+mn-ea"/>
                  <a:cs typeface="+mn-cs"/>
                </a:defRPr>
              </a:lvl5pPr>
              <a:lvl6pPr marL="2547061" algn="l" defTabSz="1018824" rtl="0" eaLnBrk="1" latinLnBrk="0" hangingPunct="1">
                <a:defRPr sz="1100" kern="1200">
                  <a:solidFill>
                    <a:schemeClr val="tx1"/>
                  </a:solidFill>
                  <a:latin typeface="+mn-lt"/>
                  <a:ea typeface="+mn-ea"/>
                  <a:cs typeface="+mn-cs"/>
                </a:defRPr>
              </a:lvl6pPr>
              <a:lvl7pPr marL="3056473" algn="l" defTabSz="1018824" rtl="0" eaLnBrk="1" latinLnBrk="0" hangingPunct="1">
                <a:defRPr sz="1100" kern="1200">
                  <a:solidFill>
                    <a:schemeClr val="tx1"/>
                  </a:solidFill>
                  <a:latin typeface="+mn-lt"/>
                  <a:ea typeface="+mn-ea"/>
                  <a:cs typeface="+mn-cs"/>
                </a:defRPr>
              </a:lvl7pPr>
              <a:lvl8pPr marL="3565886" algn="l" defTabSz="1018824" rtl="0" eaLnBrk="1" latinLnBrk="0" hangingPunct="1">
                <a:defRPr sz="1100" kern="1200">
                  <a:solidFill>
                    <a:schemeClr val="tx1"/>
                  </a:solidFill>
                  <a:latin typeface="+mn-lt"/>
                  <a:ea typeface="+mn-ea"/>
                  <a:cs typeface="+mn-cs"/>
                </a:defRPr>
              </a:lvl8pPr>
              <a:lvl9pPr marL="4075298" algn="l" defTabSz="1018824" rtl="0" eaLnBrk="1" latinLnBrk="0" hangingPunct="1">
                <a:defRPr sz="1100" kern="1200">
                  <a:solidFill>
                    <a:schemeClr val="tx1"/>
                  </a:solidFill>
                  <a:latin typeface="+mn-lt"/>
                  <a:ea typeface="+mn-ea"/>
                  <a:cs typeface="+mn-cs"/>
                </a:defRPr>
              </a:lvl9pPr>
            </a:lstStyle>
            <a:p>
              <a:pPr algn="just" defTabSz="1018848">
                <a:spcAft>
                  <a:spcPts val="600"/>
                </a:spcAft>
                <a:defRPr/>
              </a:pPr>
              <a:r>
                <a:rPr lang="en-US" sz="1400" dirty="0">
                  <a:solidFill>
                    <a:srgbClr val="0000FF"/>
                  </a:solidFill>
                  <a:latin typeface="Georgia" panose="02040502050405020303" pitchFamily="18" charset="0"/>
                  <a:ea typeface="Cambria" panose="02040503050406030204" pitchFamily="18" charset="0"/>
                </a:rPr>
                <a:t>Easy mobile &amp; web based access for viewing, uploading and dissemination of Navigational information</a:t>
              </a:r>
            </a:p>
            <a:p>
              <a:pPr algn="just" defTabSz="1018848">
                <a:spcAft>
                  <a:spcPts val="600"/>
                </a:spcAft>
                <a:defRPr/>
              </a:pPr>
              <a:r>
                <a:rPr lang="en-US" sz="1400" kern="1200" dirty="0">
                  <a:solidFill>
                    <a:srgbClr val="0000FF"/>
                  </a:solidFill>
                  <a:latin typeface="Georgia" panose="02040502050405020303" pitchFamily="18" charset="0"/>
                  <a:cs typeface="Calibri" panose="020F0502020204030204" pitchFamily="34" charset="0"/>
                </a:rPr>
                <a:t>Link: </a:t>
              </a:r>
              <a:r>
                <a:rPr lang="en-US" sz="1400" kern="1200" dirty="0">
                  <a:solidFill>
                    <a:srgbClr val="0000FF"/>
                  </a:solidFill>
                  <a:latin typeface="Georgia" panose="02040502050405020303" pitchFamily="18" charset="0"/>
                  <a:cs typeface="Calibri" panose="020F0502020204030204" pitchFamily="34" charset="0"/>
                  <a:hlinkClick r:id="rId4">
                    <a:extLst>
                      <a:ext uri="{A12FA001-AC4F-418D-AE19-62706E023703}">
                        <ahyp:hlinkClr xmlns:ahyp="http://schemas.microsoft.com/office/drawing/2018/hyperlinkcolor" val="tx"/>
                      </a:ext>
                    </a:extLst>
                  </a:hlinkClick>
                </a:rPr>
                <a:t>http://pani.iwai.nic.in/</a:t>
              </a:r>
              <a:endParaRPr lang="en-US" sz="1400" kern="1200" dirty="0">
                <a:solidFill>
                  <a:srgbClr val="0000FF"/>
                </a:solidFill>
                <a:latin typeface="Georgia" panose="02040502050405020303" pitchFamily="18" charset="0"/>
                <a:cs typeface="Calibri" panose="020F0502020204030204" pitchFamily="34" charset="0"/>
              </a:endParaRPr>
            </a:p>
          </p:txBody>
        </p:sp>
        <p:pic>
          <p:nvPicPr>
            <p:cNvPr id="20" name="Picture 19">
              <a:extLst>
                <a:ext uri="{FF2B5EF4-FFF2-40B4-BE49-F238E27FC236}">
                  <a16:creationId xmlns:a16="http://schemas.microsoft.com/office/drawing/2014/main" id="{2B9E517B-5ECD-49F4-A231-6C0DCC0372D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793415" y="2742156"/>
              <a:ext cx="3652130" cy="1921551"/>
            </a:xfrm>
            <a:prstGeom prst="rect">
              <a:avLst/>
            </a:prstGeom>
          </p:spPr>
        </p:pic>
        <p:sp>
          <p:nvSpPr>
            <p:cNvPr id="22" name="Rectangle 21">
              <a:extLst>
                <a:ext uri="{FF2B5EF4-FFF2-40B4-BE49-F238E27FC236}">
                  <a16:creationId xmlns:a16="http://schemas.microsoft.com/office/drawing/2014/main" id="{538E6DB8-13C4-43DA-92BA-0C87E9EFDBCA}"/>
                </a:ext>
              </a:extLst>
            </p:cNvPr>
            <p:cNvSpPr/>
            <p:nvPr/>
          </p:nvSpPr>
          <p:spPr>
            <a:xfrm>
              <a:off x="5724426" y="4905767"/>
              <a:ext cx="3721120" cy="1677382"/>
            </a:xfrm>
            <a:prstGeom prst="rect">
              <a:avLst/>
            </a:prstGeom>
          </p:spPr>
          <p:txBody>
            <a:bodyPr wrap="square">
              <a:spAutoFit/>
            </a:bodyPr>
            <a:lstStyle>
              <a:defPPr>
                <a:defRPr lang="en-US"/>
              </a:defPPr>
              <a:lvl1pPr marL="0" algn="l" defTabSz="1018824" rtl="0" eaLnBrk="1" latinLnBrk="0" hangingPunct="1">
                <a:defRPr sz="1100" kern="1200">
                  <a:solidFill>
                    <a:schemeClr val="tx1"/>
                  </a:solidFill>
                  <a:latin typeface="+mn-lt"/>
                  <a:ea typeface="+mn-ea"/>
                  <a:cs typeface="+mn-cs"/>
                </a:defRPr>
              </a:lvl1pPr>
              <a:lvl2pPr marL="509412" algn="l" defTabSz="1018824" rtl="0" eaLnBrk="1" latinLnBrk="0" hangingPunct="1">
                <a:defRPr sz="1100" kern="1200">
                  <a:solidFill>
                    <a:schemeClr val="tx1"/>
                  </a:solidFill>
                  <a:latin typeface="+mn-lt"/>
                  <a:ea typeface="+mn-ea"/>
                  <a:cs typeface="+mn-cs"/>
                </a:defRPr>
              </a:lvl2pPr>
              <a:lvl3pPr marL="1018824" algn="l" defTabSz="1018824" rtl="0" eaLnBrk="1" latinLnBrk="0" hangingPunct="1">
                <a:defRPr sz="1100" kern="1200">
                  <a:solidFill>
                    <a:schemeClr val="tx1"/>
                  </a:solidFill>
                  <a:latin typeface="+mn-lt"/>
                  <a:ea typeface="+mn-ea"/>
                  <a:cs typeface="+mn-cs"/>
                </a:defRPr>
              </a:lvl3pPr>
              <a:lvl4pPr marL="1528237" algn="l" defTabSz="1018824" rtl="0" eaLnBrk="1" latinLnBrk="0" hangingPunct="1">
                <a:defRPr sz="1100" kern="1200">
                  <a:solidFill>
                    <a:schemeClr val="tx1"/>
                  </a:solidFill>
                  <a:latin typeface="+mn-lt"/>
                  <a:ea typeface="+mn-ea"/>
                  <a:cs typeface="+mn-cs"/>
                </a:defRPr>
              </a:lvl4pPr>
              <a:lvl5pPr marL="2037649" algn="l" defTabSz="1018824" rtl="0" eaLnBrk="1" latinLnBrk="0" hangingPunct="1">
                <a:defRPr sz="1100" kern="1200">
                  <a:solidFill>
                    <a:schemeClr val="tx1"/>
                  </a:solidFill>
                  <a:latin typeface="+mn-lt"/>
                  <a:ea typeface="+mn-ea"/>
                  <a:cs typeface="+mn-cs"/>
                </a:defRPr>
              </a:lvl5pPr>
              <a:lvl6pPr marL="2547061" algn="l" defTabSz="1018824" rtl="0" eaLnBrk="1" latinLnBrk="0" hangingPunct="1">
                <a:defRPr sz="1100" kern="1200">
                  <a:solidFill>
                    <a:schemeClr val="tx1"/>
                  </a:solidFill>
                  <a:latin typeface="+mn-lt"/>
                  <a:ea typeface="+mn-ea"/>
                  <a:cs typeface="+mn-cs"/>
                </a:defRPr>
              </a:lvl6pPr>
              <a:lvl7pPr marL="3056473" algn="l" defTabSz="1018824" rtl="0" eaLnBrk="1" latinLnBrk="0" hangingPunct="1">
                <a:defRPr sz="1100" kern="1200">
                  <a:solidFill>
                    <a:schemeClr val="tx1"/>
                  </a:solidFill>
                  <a:latin typeface="+mn-lt"/>
                  <a:ea typeface="+mn-ea"/>
                  <a:cs typeface="+mn-cs"/>
                </a:defRPr>
              </a:lvl7pPr>
              <a:lvl8pPr marL="3565886" algn="l" defTabSz="1018824" rtl="0" eaLnBrk="1" latinLnBrk="0" hangingPunct="1">
                <a:defRPr sz="1100" kern="1200">
                  <a:solidFill>
                    <a:schemeClr val="tx1"/>
                  </a:solidFill>
                  <a:latin typeface="+mn-lt"/>
                  <a:ea typeface="+mn-ea"/>
                  <a:cs typeface="+mn-cs"/>
                </a:defRPr>
              </a:lvl8pPr>
              <a:lvl9pPr marL="4075298" algn="l" defTabSz="1018824" rtl="0" eaLnBrk="1" latinLnBrk="0" hangingPunct="1">
                <a:defRPr sz="1100" kern="1200">
                  <a:solidFill>
                    <a:schemeClr val="tx1"/>
                  </a:solidFill>
                  <a:latin typeface="+mn-lt"/>
                  <a:ea typeface="+mn-ea"/>
                  <a:cs typeface="+mn-cs"/>
                </a:defRPr>
              </a:lvl9pPr>
            </a:lstStyle>
            <a:p>
              <a:pPr algn="just" defTabSz="1018848">
                <a:spcAft>
                  <a:spcPts val="600"/>
                </a:spcAft>
              </a:pPr>
              <a:r>
                <a:rPr lang="en-US" sz="1400" dirty="0">
                  <a:solidFill>
                    <a:srgbClr val="0000FF"/>
                  </a:solidFill>
                  <a:latin typeface="Georgia" panose="02040502050405020303" pitchFamily="18" charset="0"/>
                  <a:ea typeface="Cambria" panose="02040503050406030204" pitchFamily="18" charset="0"/>
                </a:rPr>
                <a:t>Portal for Collection &amp; compilation, Analysis and Dissemination of all the Cargo and Cruise movement data</a:t>
              </a:r>
            </a:p>
            <a:p>
              <a:pPr algn="just" defTabSz="1018848">
                <a:spcAft>
                  <a:spcPts val="600"/>
                </a:spcAft>
              </a:pPr>
              <a:r>
                <a:rPr lang="en-US" sz="1400" dirty="0">
                  <a:solidFill>
                    <a:srgbClr val="0000FF"/>
                  </a:solidFill>
                  <a:latin typeface="Georgia" panose="02040502050405020303" pitchFamily="18" charset="0"/>
                  <a:ea typeface="Cambria" panose="02040503050406030204" pitchFamily="18" charset="0"/>
                </a:rPr>
                <a:t>Link: </a:t>
              </a:r>
              <a:r>
                <a:rPr lang="en-US" sz="1400" dirty="0">
                  <a:solidFill>
                    <a:srgbClr val="0000FF"/>
                  </a:solidFill>
                  <a:latin typeface="Georgia" panose="02040502050405020303" pitchFamily="18" charset="0"/>
                  <a:ea typeface="Cambria" panose="02040503050406030204" pitchFamily="18" charset="0"/>
                  <a:hlinkClick r:id="rId6">
                    <a:extLst>
                      <a:ext uri="{A12FA001-AC4F-418D-AE19-62706E023703}">
                        <ahyp:hlinkClr xmlns:ahyp="http://schemas.microsoft.com/office/drawing/2018/hyperlinkcolor" val="tx"/>
                      </a:ext>
                    </a:extLst>
                  </a:hlinkClick>
                </a:rPr>
                <a:t>https://iwaicargoportal.nic.in/web/home</a:t>
              </a:r>
              <a:endParaRPr lang="en-GB" sz="1400" dirty="0">
                <a:solidFill>
                  <a:srgbClr val="0000FF"/>
                </a:solidFill>
                <a:latin typeface="Georgia" panose="02040502050405020303" pitchFamily="18" charset="0"/>
                <a:ea typeface="Cambria" panose="02040503050406030204" pitchFamily="18" charset="0"/>
              </a:endParaRPr>
            </a:p>
          </p:txBody>
        </p:sp>
        <p:pic>
          <p:nvPicPr>
            <p:cNvPr id="23" name="Picture 22">
              <a:extLst>
                <a:ext uri="{FF2B5EF4-FFF2-40B4-BE49-F238E27FC236}">
                  <a16:creationId xmlns:a16="http://schemas.microsoft.com/office/drawing/2014/main" id="{AE05044D-FB77-46DB-B97F-351A04A95B4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258867" y="2769787"/>
              <a:ext cx="3376042" cy="1734000"/>
            </a:xfrm>
            <a:prstGeom prst="rect">
              <a:avLst/>
            </a:prstGeom>
          </p:spPr>
        </p:pic>
        <p:sp>
          <p:nvSpPr>
            <p:cNvPr id="26" name="Title 1">
              <a:extLst>
                <a:ext uri="{FF2B5EF4-FFF2-40B4-BE49-F238E27FC236}">
                  <a16:creationId xmlns:a16="http://schemas.microsoft.com/office/drawing/2014/main" id="{665ED2FD-CEC7-4800-92E9-2D16A2C836AD}"/>
                </a:ext>
              </a:extLst>
            </p:cNvPr>
            <p:cNvSpPr txBox="1">
              <a:spLocks/>
            </p:cNvSpPr>
            <p:nvPr/>
          </p:nvSpPr>
          <p:spPr>
            <a:xfrm>
              <a:off x="323542" y="453415"/>
              <a:ext cx="14063270" cy="822960"/>
            </a:xfrm>
            <a:prstGeom prst="rect">
              <a:avLst/>
            </a:prstGeom>
          </p:spPr>
          <p:txBody>
            <a:bodyPr vert="horz" lIns="0" tIns="0" rIns="0" bIns="0" rtlCol="0" anchor="t" anchorCtr="0">
              <a:noAutofit/>
            </a:bodyPr>
            <a:lstStyle>
              <a:defPPr>
                <a:defRPr lang="en-US"/>
              </a:defPPr>
              <a:lvl1pPr marL="0" algn="l" defTabSz="1018824" rtl="0" eaLnBrk="1" latinLnBrk="0" hangingPunct="1">
                <a:defRPr sz="1100" kern="1200">
                  <a:solidFill>
                    <a:schemeClr val="tx1"/>
                  </a:solidFill>
                  <a:latin typeface="+mn-lt"/>
                  <a:ea typeface="+mn-ea"/>
                  <a:cs typeface="+mn-cs"/>
                </a:defRPr>
              </a:lvl1pPr>
              <a:lvl2pPr marL="509412" algn="l" defTabSz="1018824" rtl="0" eaLnBrk="1" latinLnBrk="0" hangingPunct="1">
                <a:defRPr sz="1100" kern="1200">
                  <a:solidFill>
                    <a:schemeClr val="tx1"/>
                  </a:solidFill>
                  <a:latin typeface="+mn-lt"/>
                  <a:ea typeface="+mn-ea"/>
                  <a:cs typeface="+mn-cs"/>
                </a:defRPr>
              </a:lvl2pPr>
              <a:lvl3pPr marL="1018824" algn="l" defTabSz="1018824" rtl="0" eaLnBrk="1" latinLnBrk="0" hangingPunct="1">
                <a:defRPr sz="1100" kern="1200">
                  <a:solidFill>
                    <a:schemeClr val="tx1"/>
                  </a:solidFill>
                  <a:latin typeface="+mn-lt"/>
                  <a:ea typeface="+mn-ea"/>
                  <a:cs typeface="+mn-cs"/>
                </a:defRPr>
              </a:lvl3pPr>
              <a:lvl4pPr marL="1528237" algn="l" defTabSz="1018824" rtl="0" eaLnBrk="1" latinLnBrk="0" hangingPunct="1">
                <a:defRPr sz="1100" kern="1200">
                  <a:solidFill>
                    <a:schemeClr val="tx1"/>
                  </a:solidFill>
                  <a:latin typeface="+mn-lt"/>
                  <a:ea typeface="+mn-ea"/>
                  <a:cs typeface="+mn-cs"/>
                </a:defRPr>
              </a:lvl4pPr>
              <a:lvl5pPr marL="2037649" algn="l" defTabSz="1018824" rtl="0" eaLnBrk="1" latinLnBrk="0" hangingPunct="1">
                <a:defRPr sz="1100" kern="1200">
                  <a:solidFill>
                    <a:schemeClr val="tx1"/>
                  </a:solidFill>
                  <a:latin typeface="+mn-lt"/>
                  <a:ea typeface="+mn-ea"/>
                  <a:cs typeface="+mn-cs"/>
                </a:defRPr>
              </a:lvl5pPr>
              <a:lvl6pPr marL="2547061" algn="l" defTabSz="1018824" rtl="0" eaLnBrk="1" latinLnBrk="0" hangingPunct="1">
                <a:defRPr sz="1100" kern="1200">
                  <a:solidFill>
                    <a:schemeClr val="tx1"/>
                  </a:solidFill>
                  <a:latin typeface="+mn-lt"/>
                  <a:ea typeface="+mn-ea"/>
                  <a:cs typeface="+mn-cs"/>
                </a:defRPr>
              </a:lvl6pPr>
              <a:lvl7pPr marL="3056473" algn="l" defTabSz="1018824" rtl="0" eaLnBrk="1" latinLnBrk="0" hangingPunct="1">
                <a:defRPr sz="1100" kern="1200">
                  <a:solidFill>
                    <a:schemeClr val="tx1"/>
                  </a:solidFill>
                  <a:latin typeface="+mn-lt"/>
                  <a:ea typeface="+mn-ea"/>
                  <a:cs typeface="+mn-cs"/>
                </a:defRPr>
              </a:lvl7pPr>
              <a:lvl8pPr marL="3565886" algn="l" defTabSz="1018824" rtl="0" eaLnBrk="1" latinLnBrk="0" hangingPunct="1">
                <a:defRPr sz="1100" kern="1200">
                  <a:solidFill>
                    <a:schemeClr val="tx1"/>
                  </a:solidFill>
                  <a:latin typeface="+mn-lt"/>
                  <a:ea typeface="+mn-ea"/>
                  <a:cs typeface="+mn-cs"/>
                </a:defRPr>
              </a:lvl8pPr>
              <a:lvl9pPr marL="4075298" algn="l" defTabSz="1018824" rtl="0" eaLnBrk="1" latinLnBrk="0" hangingPunct="1">
                <a:defRPr sz="1100" kern="1200">
                  <a:solidFill>
                    <a:schemeClr val="tx1"/>
                  </a:solidFill>
                  <a:latin typeface="+mn-lt"/>
                  <a:ea typeface="+mn-ea"/>
                  <a:cs typeface="+mn-cs"/>
                </a:defRPr>
              </a:lvl9pPr>
            </a:lstStyle>
            <a:p>
              <a:r>
                <a:rPr lang="en-GB" sz="2400" b="1" i="1" dirty="0">
                  <a:solidFill>
                    <a:srgbClr val="EB8C00"/>
                  </a:solidFill>
                  <a:latin typeface="Georgia" panose="02040502050405020303" pitchFamily="18" charset="0"/>
                  <a:ea typeface="Cambria" panose="02040503050406030204" pitchFamily="18" charset="0"/>
                </a:rPr>
                <a:t>“Ease of Doing Business” – Development of digital portals of IWAI </a:t>
              </a:r>
            </a:p>
          </p:txBody>
        </p:sp>
      </p:grpSp>
    </p:spTree>
    <p:extLst>
      <p:ext uri="{BB962C8B-B14F-4D97-AF65-F5344CB8AC3E}">
        <p14:creationId xmlns:p14="http://schemas.microsoft.com/office/powerpoint/2010/main" val="28047717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E0109D2D-0EF5-49E8-B827-1FE0CDEDC8E9}"/>
              </a:ext>
            </a:extLst>
          </p:cNvPr>
          <p:cNvGraphicFramePr/>
          <p:nvPr>
            <p:extLst>
              <p:ext uri="{D42A27DB-BD31-4B8C-83A1-F6EECF244321}">
                <p14:modId xmlns:p14="http://schemas.microsoft.com/office/powerpoint/2010/main" val="516787955"/>
              </p:ext>
            </p:extLst>
          </p:nvPr>
        </p:nvGraphicFramePr>
        <p:xfrm>
          <a:off x="249535" y="973739"/>
          <a:ext cx="4975608" cy="57477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1" name="Picture 10">
            <a:extLst>
              <a:ext uri="{FF2B5EF4-FFF2-40B4-BE49-F238E27FC236}">
                <a16:creationId xmlns:a16="http://schemas.microsoft.com/office/drawing/2014/main" id="{7A494B0B-4C11-4680-B03B-AA699ACAC749}"/>
              </a:ext>
            </a:extLst>
          </p:cNvPr>
          <p:cNvPicPr>
            <a:picLocks noChangeAspect="1"/>
          </p:cNvPicPr>
          <p:nvPr/>
        </p:nvPicPr>
        <p:blipFill>
          <a:blip r:embed="rId9"/>
          <a:stretch>
            <a:fillRect/>
          </a:stretch>
        </p:blipFill>
        <p:spPr>
          <a:xfrm>
            <a:off x="5510731" y="1040930"/>
            <a:ext cx="6470946" cy="2837949"/>
          </a:xfrm>
          <a:prstGeom prst="rect">
            <a:avLst/>
          </a:prstGeom>
        </p:spPr>
      </p:pic>
      <p:sp>
        <p:nvSpPr>
          <p:cNvPr id="10" name="Rectangle 9">
            <a:extLst>
              <a:ext uri="{FF2B5EF4-FFF2-40B4-BE49-F238E27FC236}">
                <a16:creationId xmlns:a16="http://schemas.microsoft.com/office/drawing/2014/main" id="{1588BE48-4DD4-43FB-B8B9-467F985BEA2D}"/>
              </a:ext>
            </a:extLst>
          </p:cNvPr>
          <p:cNvSpPr/>
          <p:nvPr/>
        </p:nvSpPr>
        <p:spPr>
          <a:xfrm>
            <a:off x="2537833" y="282227"/>
            <a:ext cx="8086054" cy="523220"/>
          </a:xfrm>
          <a:prstGeom prst="rect">
            <a:avLst/>
          </a:prstGeom>
          <a:effectLst>
            <a:outerShdw blurRad="50800" dir="1980000" sx="57000" sy="57000" algn="ctr" rotWithShape="0">
              <a:srgbClr val="000000">
                <a:alpha val="97000"/>
              </a:srgbClr>
            </a:out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B8C00"/>
                </a:solidFill>
                <a:effectLst/>
                <a:uLnTx/>
                <a:uFillTx/>
                <a:latin typeface="Book Antiqua" panose="02040602050305030304" pitchFamily="18" charset="0"/>
                <a:ea typeface="+mn-ea"/>
                <a:cs typeface="Times New Roman" panose="02020603050405020304" pitchFamily="18" charset="0"/>
              </a:rPr>
              <a:t>CAR-D (CARGO DATA) : KEY BENEFITS</a:t>
            </a:r>
          </a:p>
        </p:txBody>
      </p:sp>
      <p:pic>
        <p:nvPicPr>
          <p:cNvPr id="5" name="Picture 4">
            <a:extLst>
              <a:ext uri="{FF2B5EF4-FFF2-40B4-BE49-F238E27FC236}">
                <a16:creationId xmlns:a16="http://schemas.microsoft.com/office/drawing/2014/main" id="{D7188E95-462A-4E86-BBD4-25172BEEE08F}"/>
              </a:ext>
            </a:extLst>
          </p:cNvPr>
          <p:cNvPicPr>
            <a:picLocks noChangeAspect="1"/>
          </p:cNvPicPr>
          <p:nvPr/>
        </p:nvPicPr>
        <p:blipFill>
          <a:blip r:embed="rId10"/>
          <a:stretch>
            <a:fillRect/>
          </a:stretch>
        </p:blipFill>
        <p:spPr>
          <a:xfrm>
            <a:off x="5510731" y="3963025"/>
            <a:ext cx="6431734" cy="2176227"/>
          </a:xfrm>
          <a:prstGeom prst="rect">
            <a:avLst/>
          </a:prstGeom>
        </p:spPr>
      </p:pic>
      <p:sp>
        <p:nvSpPr>
          <p:cNvPr id="12" name="Rectangle 11">
            <a:extLst>
              <a:ext uri="{FF2B5EF4-FFF2-40B4-BE49-F238E27FC236}">
                <a16:creationId xmlns:a16="http://schemas.microsoft.com/office/drawing/2014/main" id="{FCF33947-CAB3-44E2-93E6-E2378F321C69}"/>
              </a:ext>
            </a:extLst>
          </p:cNvPr>
          <p:cNvSpPr/>
          <p:nvPr/>
        </p:nvSpPr>
        <p:spPr>
          <a:xfrm>
            <a:off x="6181368" y="6352143"/>
            <a:ext cx="4350933" cy="369332"/>
          </a:xfrm>
          <a:prstGeom prst="rect">
            <a:avLst/>
          </a:prstGeom>
        </p:spPr>
        <p:txBody>
          <a:bodyPr wrap="square">
            <a:spAutoFit/>
          </a:bodyPr>
          <a:lstStyle/>
          <a:p>
            <a:pPr marL="0" marR="0" lvl="0" indent="0" algn="l" defTabSz="1018824" rtl="0" eaLnBrk="1" fontAlgn="auto" latinLnBrk="0" hangingPunct="1">
              <a:lnSpc>
                <a:spcPct val="100000"/>
              </a:lnSpc>
              <a:spcBef>
                <a:spcPts val="0"/>
              </a:spcBef>
              <a:spcAft>
                <a:spcPts val="0"/>
              </a:spcAft>
              <a:buClrTx/>
              <a:buSzTx/>
              <a:buFont typeface="+mj-lt"/>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hlinkClick r:id="rId11"/>
              </a:rPr>
              <a:t>https://iwaicargoportal.nic.in/web/home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p:txBody>
      </p:sp>
    </p:spTree>
    <p:custDataLst>
      <p:tags r:id="rId1"/>
    </p:custDataLst>
    <p:extLst>
      <p:ext uri="{BB962C8B-B14F-4D97-AF65-F5344CB8AC3E}">
        <p14:creationId xmlns:p14="http://schemas.microsoft.com/office/powerpoint/2010/main" val="2711394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B221B32C-1019-49CA-92DB-3706037A7C4A}"/>
              </a:ext>
            </a:extLst>
          </p:cNvPr>
          <p:cNvGraphicFramePr/>
          <p:nvPr>
            <p:extLst>
              <p:ext uri="{D42A27DB-BD31-4B8C-83A1-F6EECF244321}">
                <p14:modId xmlns:p14="http://schemas.microsoft.com/office/powerpoint/2010/main" val="3050113416"/>
              </p:ext>
            </p:extLst>
          </p:nvPr>
        </p:nvGraphicFramePr>
        <p:xfrm>
          <a:off x="213757" y="2294173"/>
          <a:ext cx="5367646" cy="42815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ectangle 5">
            <a:extLst>
              <a:ext uri="{FF2B5EF4-FFF2-40B4-BE49-F238E27FC236}">
                <a16:creationId xmlns:a16="http://schemas.microsoft.com/office/drawing/2014/main" id="{14425E1A-815A-4751-BCCC-C6C4AB82B202}"/>
              </a:ext>
            </a:extLst>
          </p:cNvPr>
          <p:cNvSpPr/>
          <p:nvPr/>
        </p:nvSpPr>
        <p:spPr>
          <a:xfrm>
            <a:off x="8101130" y="6341655"/>
            <a:ext cx="2315121" cy="369332"/>
          </a:xfrm>
          <a:prstGeom prst="rect">
            <a:avLst/>
          </a:prstGeom>
        </p:spPr>
        <p:txBody>
          <a:bodyPr wrap="none">
            <a:spAutoFit/>
          </a:bodyPr>
          <a:lstStyle/>
          <a:p>
            <a:pPr marL="0" marR="0" lvl="0" indent="0" algn="l" defTabSz="1018824" rtl="0" eaLnBrk="1" fontAlgn="auto" latinLnBrk="0" hangingPunct="1">
              <a:lnSpc>
                <a:spcPct val="100000"/>
              </a:lnSpc>
              <a:spcBef>
                <a:spcPts val="0"/>
              </a:spcBef>
              <a:spcAft>
                <a:spcPts val="0"/>
              </a:spcAft>
              <a:buClrTx/>
              <a:buSzTx/>
              <a:buFont typeface="+mj-lt"/>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hlinkClick r:id="rId9"/>
              </a:rPr>
              <a:t>http://pani.iwai.nic.in/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p:txBody>
      </p:sp>
      <p:graphicFrame>
        <p:nvGraphicFramePr>
          <p:cNvPr id="2" name="Diagram 1">
            <a:extLst>
              <a:ext uri="{FF2B5EF4-FFF2-40B4-BE49-F238E27FC236}">
                <a16:creationId xmlns:a16="http://schemas.microsoft.com/office/drawing/2014/main" id="{7BC4A88A-2535-4E6B-ADB9-90E029BF9458}"/>
              </a:ext>
            </a:extLst>
          </p:cNvPr>
          <p:cNvGraphicFramePr/>
          <p:nvPr>
            <p:extLst>
              <p:ext uri="{D42A27DB-BD31-4B8C-83A1-F6EECF244321}">
                <p14:modId xmlns:p14="http://schemas.microsoft.com/office/powerpoint/2010/main" val="3160115838"/>
              </p:ext>
            </p:extLst>
          </p:nvPr>
        </p:nvGraphicFramePr>
        <p:xfrm>
          <a:off x="130629" y="973741"/>
          <a:ext cx="11625942" cy="1033189"/>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1" name="Rectangle 10">
            <a:extLst>
              <a:ext uri="{FF2B5EF4-FFF2-40B4-BE49-F238E27FC236}">
                <a16:creationId xmlns:a16="http://schemas.microsoft.com/office/drawing/2014/main" id="{BEAC889B-27CF-4811-8561-F27A764E9D97}"/>
              </a:ext>
            </a:extLst>
          </p:cNvPr>
          <p:cNvSpPr/>
          <p:nvPr/>
        </p:nvSpPr>
        <p:spPr>
          <a:xfrm>
            <a:off x="360114" y="282227"/>
            <a:ext cx="11298486" cy="584775"/>
          </a:xfrm>
          <a:prstGeom prst="rect">
            <a:avLst/>
          </a:prstGeom>
          <a:effectLst>
            <a:outerShdw blurRad="50800" dir="1980000" sx="57000" sy="57000" algn="ctr" rotWithShape="0">
              <a:srgbClr val="000000">
                <a:alpha val="97000"/>
              </a:srgb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B8C00"/>
                </a:solidFill>
                <a:effectLst/>
                <a:uLnTx/>
                <a:uFillTx/>
                <a:latin typeface="Book Antiqua" panose="02040602050305030304" pitchFamily="18" charset="0"/>
                <a:ea typeface="+mn-ea"/>
                <a:cs typeface="Times New Roman" panose="02020603050405020304" pitchFamily="18" charset="0"/>
              </a:rPr>
              <a:t>PANI (Portal For Assets And Navigational Information)</a:t>
            </a:r>
          </a:p>
        </p:txBody>
      </p:sp>
      <p:pic>
        <p:nvPicPr>
          <p:cNvPr id="9" name="Picture 8">
            <a:extLst>
              <a:ext uri="{FF2B5EF4-FFF2-40B4-BE49-F238E27FC236}">
                <a16:creationId xmlns:a16="http://schemas.microsoft.com/office/drawing/2014/main" id="{490D542F-CF4D-4716-A27B-55303C078EA8}"/>
              </a:ext>
            </a:extLst>
          </p:cNvPr>
          <p:cNvPicPr>
            <a:picLocks noChangeAspect="1"/>
          </p:cNvPicPr>
          <p:nvPr/>
        </p:nvPicPr>
        <p:blipFill rotWithShape="1">
          <a:blip r:embed="rId15"/>
          <a:srcRect t="7095" b="10787"/>
          <a:stretch/>
        </p:blipFill>
        <p:spPr>
          <a:xfrm>
            <a:off x="5674769" y="2294174"/>
            <a:ext cx="6444691" cy="3944903"/>
          </a:xfrm>
          <a:prstGeom prst="rect">
            <a:avLst/>
          </a:prstGeom>
        </p:spPr>
      </p:pic>
    </p:spTree>
    <p:custDataLst>
      <p:tags r:id="rId1"/>
    </p:custDataLst>
    <p:extLst>
      <p:ext uri="{BB962C8B-B14F-4D97-AF65-F5344CB8AC3E}">
        <p14:creationId xmlns:p14="http://schemas.microsoft.com/office/powerpoint/2010/main" val="21205536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DAA8EE5-E3CC-49DD-A0FB-CBC48FA5AD02}"/>
              </a:ext>
            </a:extLst>
          </p:cNvPr>
          <p:cNvPicPr>
            <a:picLocks noChangeAspect="1"/>
          </p:cNvPicPr>
          <p:nvPr/>
        </p:nvPicPr>
        <p:blipFill rotWithShape="1">
          <a:blip r:embed="rId4"/>
          <a:srcRect t="3852"/>
          <a:stretch/>
        </p:blipFill>
        <p:spPr>
          <a:xfrm>
            <a:off x="1852624" y="1474262"/>
            <a:ext cx="2425016" cy="4202910"/>
          </a:xfrm>
          <a:prstGeom prst="rect">
            <a:avLst/>
          </a:prstGeom>
        </p:spPr>
      </p:pic>
      <p:pic>
        <p:nvPicPr>
          <p:cNvPr id="14" name="Picture 13">
            <a:extLst>
              <a:ext uri="{FF2B5EF4-FFF2-40B4-BE49-F238E27FC236}">
                <a16:creationId xmlns:a16="http://schemas.microsoft.com/office/drawing/2014/main" id="{C931DC5C-3852-4784-9C54-0CEA8581F10F}"/>
              </a:ext>
            </a:extLst>
          </p:cNvPr>
          <p:cNvPicPr>
            <a:picLocks noChangeAspect="1"/>
          </p:cNvPicPr>
          <p:nvPr/>
        </p:nvPicPr>
        <p:blipFill rotWithShape="1">
          <a:blip r:embed="rId5"/>
          <a:srcRect t="3573"/>
          <a:stretch/>
        </p:blipFill>
        <p:spPr>
          <a:xfrm>
            <a:off x="4439406" y="1474686"/>
            <a:ext cx="2425016" cy="4215133"/>
          </a:xfrm>
          <a:prstGeom prst="rect">
            <a:avLst/>
          </a:prstGeom>
        </p:spPr>
      </p:pic>
      <p:pic>
        <p:nvPicPr>
          <p:cNvPr id="15" name="Picture 14">
            <a:extLst>
              <a:ext uri="{FF2B5EF4-FFF2-40B4-BE49-F238E27FC236}">
                <a16:creationId xmlns:a16="http://schemas.microsoft.com/office/drawing/2014/main" id="{7885D1EF-8A7D-4CF0-A821-76A0769DC30A}"/>
              </a:ext>
            </a:extLst>
          </p:cNvPr>
          <p:cNvPicPr>
            <a:picLocks noChangeAspect="1"/>
          </p:cNvPicPr>
          <p:nvPr/>
        </p:nvPicPr>
        <p:blipFill rotWithShape="1">
          <a:blip r:embed="rId6"/>
          <a:srcRect t="4761"/>
          <a:stretch/>
        </p:blipFill>
        <p:spPr>
          <a:xfrm>
            <a:off x="7026188" y="1470483"/>
            <a:ext cx="2425016" cy="4215133"/>
          </a:xfrm>
          <a:prstGeom prst="rect">
            <a:avLst/>
          </a:prstGeom>
        </p:spPr>
      </p:pic>
      <p:sp>
        <p:nvSpPr>
          <p:cNvPr id="9" name="Rectangle 8">
            <a:extLst>
              <a:ext uri="{FF2B5EF4-FFF2-40B4-BE49-F238E27FC236}">
                <a16:creationId xmlns:a16="http://schemas.microsoft.com/office/drawing/2014/main" id="{979A18A6-4976-4DCD-A0D9-597EBFF58847}"/>
              </a:ext>
            </a:extLst>
          </p:cNvPr>
          <p:cNvSpPr/>
          <p:nvPr/>
        </p:nvSpPr>
        <p:spPr>
          <a:xfrm>
            <a:off x="1707655" y="130958"/>
            <a:ext cx="8125307" cy="707886"/>
          </a:xfrm>
          <a:prstGeom prst="rect">
            <a:avLst/>
          </a:prstGeom>
          <a:effectLst>
            <a:outerShdw blurRad="50800" dir="1980000" sx="57000" sy="57000" algn="ctr" rotWithShape="0">
              <a:srgbClr val="000000">
                <a:alpha val="97000"/>
              </a:srgb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B8C00"/>
                </a:solidFill>
                <a:effectLst/>
                <a:uLnTx/>
                <a:uFillTx/>
                <a:latin typeface="Book Antiqua" panose="02040602050305030304" pitchFamily="18" charset="0"/>
                <a:ea typeface="+mn-ea"/>
                <a:cs typeface="Times New Roman" panose="02020603050405020304" pitchFamily="18" charset="0"/>
              </a:rPr>
              <a:t>PANI : Mobile application</a:t>
            </a:r>
          </a:p>
        </p:txBody>
      </p:sp>
      <p:sp>
        <p:nvSpPr>
          <p:cNvPr id="10" name="Rectangle 9">
            <a:extLst>
              <a:ext uri="{FF2B5EF4-FFF2-40B4-BE49-F238E27FC236}">
                <a16:creationId xmlns:a16="http://schemas.microsoft.com/office/drawing/2014/main" id="{BBF4F0D5-3A80-4B6F-BA24-88716610E98F}"/>
              </a:ext>
            </a:extLst>
          </p:cNvPr>
          <p:cNvSpPr/>
          <p:nvPr/>
        </p:nvSpPr>
        <p:spPr>
          <a:xfrm>
            <a:off x="4422767" y="6206441"/>
            <a:ext cx="2315121" cy="369332"/>
          </a:xfrm>
          <a:prstGeom prst="rect">
            <a:avLst/>
          </a:prstGeom>
        </p:spPr>
        <p:txBody>
          <a:bodyPr wrap="none">
            <a:spAutoFit/>
          </a:bodyPr>
          <a:lstStyle/>
          <a:p>
            <a:pPr marL="0" marR="0" lvl="0" indent="0" algn="l" defTabSz="1018824" rtl="0" eaLnBrk="1" fontAlgn="auto" latinLnBrk="0" hangingPunct="1">
              <a:lnSpc>
                <a:spcPct val="100000"/>
              </a:lnSpc>
              <a:spcBef>
                <a:spcPts val="0"/>
              </a:spcBef>
              <a:spcAft>
                <a:spcPts val="0"/>
              </a:spcAft>
              <a:buClrTx/>
              <a:buSzTx/>
              <a:buFont typeface="+mj-lt"/>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hlinkClick r:id="rId7"/>
              </a:rPr>
              <a:t>http://pani.iwai.nic.in/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p:txBody>
      </p:sp>
    </p:spTree>
    <p:custDataLst>
      <p:tags r:id="rId1"/>
    </p:custDataLst>
    <p:extLst>
      <p:ext uri="{BB962C8B-B14F-4D97-AF65-F5344CB8AC3E}">
        <p14:creationId xmlns:p14="http://schemas.microsoft.com/office/powerpoint/2010/main" val="42856092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D129CE9-04E6-4DED-9280-ADA6E82B9112}"/>
              </a:ext>
            </a:extLst>
          </p:cNvPr>
          <p:cNvSpPr>
            <a:spLocks noGrp="1"/>
          </p:cNvSpPr>
          <p:nvPr>
            <p:ph type="sldNum" sz="quarter" idx="12"/>
          </p:nvPr>
        </p:nvSpPr>
        <p:spPr/>
        <p:txBody>
          <a:bodyPr/>
          <a:lstStyle/>
          <a:p>
            <a:fld id="{CEDC096E-65E0-47DC-BAD7-680427A09DF7}" type="slidenum">
              <a:rPr lang="en-US" smtClean="0"/>
              <a:pPr/>
              <a:t>14</a:t>
            </a:fld>
            <a:endParaRPr lang="en-US" dirty="0"/>
          </a:p>
        </p:txBody>
      </p:sp>
      <p:sp>
        <p:nvSpPr>
          <p:cNvPr id="5" name="Title 1">
            <a:extLst>
              <a:ext uri="{FF2B5EF4-FFF2-40B4-BE49-F238E27FC236}">
                <a16:creationId xmlns:a16="http://schemas.microsoft.com/office/drawing/2014/main" id="{A8B0D36D-5182-4AC7-89D0-242020609F9B}"/>
              </a:ext>
            </a:extLst>
          </p:cNvPr>
          <p:cNvSpPr txBox="1">
            <a:spLocks/>
          </p:cNvSpPr>
          <p:nvPr/>
        </p:nvSpPr>
        <p:spPr>
          <a:xfrm>
            <a:off x="316471" y="569421"/>
            <a:ext cx="11330098" cy="575700"/>
          </a:xfrm>
          <a:prstGeom prst="rect">
            <a:avLst/>
          </a:prstGeom>
        </p:spPr>
        <p:txBody>
          <a:bodyPr vert="horz" lIns="0" tIns="0" rIns="0" bIns="0" rtlCol="0" anchor="t" anchorCtr="0">
            <a:noAutofit/>
          </a:bodyPr>
          <a:lstStyle>
            <a:lvl1pPr algn="l" defTabSz="754361" rtl="0" eaLnBrk="1" latinLnBrk="0" hangingPunct="1">
              <a:lnSpc>
                <a:spcPct val="100000"/>
              </a:lnSpc>
              <a:spcBef>
                <a:spcPct val="0"/>
              </a:spcBef>
              <a:buNone/>
              <a:defRPr sz="2000" kern="1200">
                <a:solidFill>
                  <a:schemeClr val="tx1"/>
                </a:solidFill>
                <a:latin typeface="+mj-lt"/>
                <a:ea typeface="+mj-ea"/>
                <a:cs typeface="+mj-cs"/>
              </a:defRPr>
            </a:lvl1pPr>
          </a:lstStyle>
          <a:p>
            <a:pPr algn="ctr"/>
            <a:r>
              <a:rPr lang="en-GB" sz="4000" b="1" i="1" dirty="0">
                <a:solidFill>
                  <a:schemeClr val="accent1">
                    <a:lumMod val="50000"/>
                  </a:schemeClr>
                </a:solidFill>
                <a:latin typeface="Georgia" panose="02040502050405020303" pitchFamily="18" charset="0"/>
                <a:ea typeface="Cambria" panose="02040503050406030204" pitchFamily="18" charset="0"/>
              </a:rPr>
              <a:t>WATERWAYS: IWAI</a:t>
            </a:r>
          </a:p>
        </p:txBody>
      </p:sp>
      <p:sp>
        <p:nvSpPr>
          <p:cNvPr id="6" name="Rectangle 5">
            <a:extLst>
              <a:ext uri="{FF2B5EF4-FFF2-40B4-BE49-F238E27FC236}">
                <a16:creationId xmlns:a16="http://schemas.microsoft.com/office/drawing/2014/main" id="{96759832-FBF2-46EE-80AC-DDC973F882C1}"/>
              </a:ext>
            </a:extLst>
          </p:cNvPr>
          <p:cNvSpPr/>
          <p:nvPr/>
        </p:nvSpPr>
        <p:spPr>
          <a:xfrm>
            <a:off x="197720" y="1411259"/>
            <a:ext cx="11717867" cy="2193614"/>
          </a:xfrm>
          <a:prstGeom prst="rect">
            <a:avLst/>
          </a:prstGeom>
        </p:spPr>
        <p:txBody>
          <a:bodyPr wrap="square">
            <a:spAutoFit/>
          </a:bodyPr>
          <a:lstStyle/>
          <a:p>
            <a:pPr marL="457200" indent="-457200">
              <a:lnSpc>
                <a:spcPct val="200000"/>
              </a:lnSpc>
              <a:buClr>
                <a:srgbClr val="2B256F"/>
              </a:buClr>
              <a:buFont typeface="Wingdings" panose="05000000000000000000" pitchFamily="2" charset="2"/>
              <a:buChar char="q"/>
            </a:pPr>
            <a:r>
              <a:rPr lang="en-US" sz="2400" dirty="0">
                <a:latin typeface="Georgia" panose="02040502050405020303" pitchFamily="18" charset="0"/>
                <a:ea typeface="Cambria" panose="02040503050406030204" pitchFamily="18" charset="0"/>
              </a:rPr>
              <a:t>Logistics and Infrastructure available</a:t>
            </a:r>
          </a:p>
          <a:p>
            <a:pPr marL="457200" indent="-457200">
              <a:lnSpc>
                <a:spcPct val="200000"/>
              </a:lnSpc>
              <a:buClr>
                <a:srgbClr val="2B256F"/>
              </a:buClr>
              <a:buFont typeface="Wingdings" panose="05000000000000000000" pitchFamily="2" charset="2"/>
              <a:buChar char="q"/>
            </a:pPr>
            <a:r>
              <a:rPr lang="en-US" sz="2400" dirty="0">
                <a:latin typeface="Georgia" panose="02040502050405020303" pitchFamily="18" charset="0"/>
                <a:ea typeface="Cambria" panose="02040503050406030204" pitchFamily="18" charset="0"/>
              </a:rPr>
              <a:t>High Scope for River Cruise, ODC Cargo Movement</a:t>
            </a:r>
          </a:p>
          <a:p>
            <a:pPr marL="457200" indent="-457200">
              <a:lnSpc>
                <a:spcPct val="200000"/>
              </a:lnSpc>
              <a:buClr>
                <a:srgbClr val="2B256F"/>
              </a:buClr>
              <a:buFont typeface="Wingdings" panose="05000000000000000000" pitchFamily="2" charset="2"/>
              <a:buChar char="q"/>
            </a:pPr>
            <a:r>
              <a:rPr lang="en-US" sz="2400" dirty="0">
                <a:latin typeface="Georgia" panose="02040502050405020303" pitchFamily="18" charset="0"/>
                <a:ea typeface="Cambria" panose="02040503050406030204" pitchFamily="18" charset="0"/>
              </a:rPr>
              <a:t>Shifting of a percentage of cargo to waterways, combining with Coastal shifting.</a:t>
            </a:r>
          </a:p>
        </p:txBody>
      </p:sp>
      <p:grpSp>
        <p:nvGrpSpPr>
          <p:cNvPr id="21" name="Group 20">
            <a:extLst>
              <a:ext uri="{FF2B5EF4-FFF2-40B4-BE49-F238E27FC236}">
                <a16:creationId xmlns:a16="http://schemas.microsoft.com/office/drawing/2014/main" id="{02793219-1393-4CA3-AD07-0FD07F430E62}"/>
              </a:ext>
            </a:extLst>
          </p:cNvPr>
          <p:cNvGrpSpPr/>
          <p:nvPr/>
        </p:nvGrpSpPr>
        <p:grpSpPr>
          <a:xfrm>
            <a:off x="825888" y="4406005"/>
            <a:ext cx="10675882" cy="2139247"/>
            <a:chOff x="837710" y="3602605"/>
            <a:chExt cx="10675882" cy="2139247"/>
          </a:xfrm>
        </p:grpSpPr>
        <p:pic>
          <p:nvPicPr>
            <p:cNvPr id="12" name="Picture 11">
              <a:extLst>
                <a:ext uri="{FF2B5EF4-FFF2-40B4-BE49-F238E27FC236}">
                  <a16:creationId xmlns:a16="http://schemas.microsoft.com/office/drawing/2014/main" id="{371D01F0-48C5-429E-973F-947CA2368560}"/>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tretch>
              <a:fillRect/>
            </a:stretch>
          </p:blipFill>
          <p:spPr>
            <a:xfrm>
              <a:off x="8304726" y="3602608"/>
              <a:ext cx="3208866" cy="2139244"/>
            </a:xfrm>
            <a:prstGeom prst="rect">
              <a:avLst/>
            </a:prstGeom>
          </p:spPr>
        </p:pic>
        <p:pic>
          <p:nvPicPr>
            <p:cNvPr id="18" name="Picture 17">
              <a:extLst>
                <a:ext uri="{FF2B5EF4-FFF2-40B4-BE49-F238E27FC236}">
                  <a16:creationId xmlns:a16="http://schemas.microsoft.com/office/drawing/2014/main" id="{69E84760-5179-465B-B344-BD4C853F63B5}"/>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a:ext>
              </a:extLst>
            </a:blip>
            <a:srcRect/>
            <a:stretch/>
          </p:blipFill>
          <p:spPr>
            <a:xfrm>
              <a:off x="837710" y="3602606"/>
              <a:ext cx="2910118" cy="2139245"/>
            </a:xfrm>
            <a:prstGeom prst="rect">
              <a:avLst/>
            </a:prstGeom>
          </p:spPr>
        </p:pic>
        <p:pic>
          <p:nvPicPr>
            <p:cNvPr id="20" name="Picture 19">
              <a:extLst>
                <a:ext uri="{FF2B5EF4-FFF2-40B4-BE49-F238E27FC236}">
                  <a16:creationId xmlns:a16="http://schemas.microsoft.com/office/drawing/2014/main" id="{8E222679-89F6-4C14-98E2-078843D127DC}"/>
                </a:ext>
              </a:extLst>
            </p:cNvPr>
            <p:cNvPicPr>
              <a:picLocks noChangeAspect="1"/>
            </p:cNvPicPr>
            <p:nvPr/>
          </p:nvPicPr>
          <p:blipFill>
            <a:blip r:embed="rId7" cstate="email">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a:ext>
              </a:extLst>
            </a:blip>
            <a:stretch>
              <a:fillRect/>
            </a:stretch>
          </p:blipFill>
          <p:spPr>
            <a:xfrm>
              <a:off x="4670754" y="3602605"/>
              <a:ext cx="2852328" cy="2139246"/>
            </a:xfrm>
            <a:prstGeom prst="rect">
              <a:avLst/>
            </a:prstGeom>
          </p:spPr>
        </p:pic>
      </p:grpSp>
    </p:spTree>
    <p:extLst>
      <p:ext uri="{BB962C8B-B14F-4D97-AF65-F5344CB8AC3E}">
        <p14:creationId xmlns:p14="http://schemas.microsoft.com/office/powerpoint/2010/main" val="27122337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08F94D66-27EC-4CB8-8226-D7F41C1618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100" y="-4763"/>
            <a:ext cx="5014912" cy="6862763"/>
            <a:chOff x="2928938" y="-4763"/>
            <a:chExt cx="5014912" cy="6862763"/>
          </a:xfrm>
        </p:grpSpPr>
        <p:sp>
          <p:nvSpPr>
            <p:cNvPr id="21" name="Freeform 6">
              <a:extLst>
                <a:ext uri="{FF2B5EF4-FFF2-40B4-BE49-F238E27FC236}">
                  <a16:creationId xmlns:a16="http://schemas.microsoft.com/office/drawing/2014/main" id="{1A53964C-7D93-4C48-A4A6-C4C2C393C5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2" name="Freeform 7">
              <a:extLst>
                <a:ext uri="{FF2B5EF4-FFF2-40B4-BE49-F238E27FC236}">
                  <a16:creationId xmlns:a16="http://schemas.microsoft.com/office/drawing/2014/main" id="{9C944EEC-539E-4389-8785-58E65D04E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3" name="Freeform 9">
              <a:extLst>
                <a:ext uri="{FF2B5EF4-FFF2-40B4-BE49-F238E27FC236}">
                  <a16:creationId xmlns:a16="http://schemas.microsoft.com/office/drawing/2014/main" id="{7836EB7E-895C-4D68-B92E-312B371CBD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4" name="Freeform 10">
              <a:extLst>
                <a:ext uri="{FF2B5EF4-FFF2-40B4-BE49-F238E27FC236}">
                  <a16:creationId xmlns:a16="http://schemas.microsoft.com/office/drawing/2014/main" id="{0F29242B-8CE7-4636-B326-4BEE42EB6D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5" name="Freeform 11">
              <a:extLst>
                <a:ext uri="{FF2B5EF4-FFF2-40B4-BE49-F238E27FC236}">
                  <a16:creationId xmlns:a16="http://schemas.microsoft.com/office/drawing/2014/main" id="{4D0B8E9A-7727-4AD9-974E-8815F0B20E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6" name="Freeform 12">
              <a:extLst>
                <a:ext uri="{FF2B5EF4-FFF2-40B4-BE49-F238E27FC236}">
                  <a16:creationId xmlns:a16="http://schemas.microsoft.com/office/drawing/2014/main" id="{1CD6C65C-71BE-4549-926A-1C1135FD06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useBgFill="1">
        <p:nvSpPr>
          <p:cNvPr id="28" name="Rectangle 27">
            <a:extLst>
              <a:ext uri="{FF2B5EF4-FFF2-40B4-BE49-F238E27FC236}">
                <a16:creationId xmlns:a16="http://schemas.microsoft.com/office/drawing/2014/main" id="{5EF08599-3FED-4288-A20D-E7BCAC3B8E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4240E884-4E60-4774-B5FD-5E7523BF1D67}"/>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l="2530" r="6561" b="23391"/>
          <a:stretch/>
        </p:blipFill>
        <p:spPr>
          <a:xfrm>
            <a:off x="20" y="10"/>
            <a:ext cx="12191980" cy="6857990"/>
          </a:xfrm>
          <a:prstGeom prst="rect">
            <a:avLst/>
          </a:prstGeom>
        </p:spPr>
      </p:pic>
      <p:sp>
        <p:nvSpPr>
          <p:cNvPr id="30" name="Freeform 13">
            <a:extLst>
              <a:ext uri="{FF2B5EF4-FFF2-40B4-BE49-F238E27FC236}">
                <a16:creationId xmlns:a16="http://schemas.microsoft.com/office/drawing/2014/main" id="{C884A6B2-90E9-4BDB-8503-71AC02D395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6933" y="-16933"/>
            <a:ext cx="7340600" cy="6883400"/>
          </a:xfrm>
          <a:custGeom>
            <a:avLst/>
            <a:gdLst>
              <a:gd name="connsiteX0" fmla="*/ 5427133 w 7340600"/>
              <a:gd name="connsiteY0" fmla="*/ 8466 h 6883400"/>
              <a:gd name="connsiteX1" fmla="*/ 4783666 w 7340600"/>
              <a:gd name="connsiteY1" fmla="*/ 2573866 h 6883400"/>
              <a:gd name="connsiteX2" fmla="*/ 7340600 w 7340600"/>
              <a:gd name="connsiteY2" fmla="*/ 6874933 h 6883400"/>
              <a:gd name="connsiteX3" fmla="*/ 0 w 7340600"/>
              <a:gd name="connsiteY3" fmla="*/ 6883400 h 6883400"/>
              <a:gd name="connsiteX4" fmla="*/ 8466 w 7340600"/>
              <a:gd name="connsiteY4" fmla="*/ 0 h 6883400"/>
              <a:gd name="connsiteX5" fmla="*/ 5427133 w 7340600"/>
              <a:gd name="connsiteY5" fmla="*/ 8466 h 68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40600" h="6883400">
                <a:moveTo>
                  <a:pt x="5427133" y="8466"/>
                </a:moveTo>
                <a:lnTo>
                  <a:pt x="4783666" y="2573866"/>
                </a:lnTo>
                <a:lnTo>
                  <a:pt x="7340600" y="6874933"/>
                </a:lnTo>
                <a:lnTo>
                  <a:pt x="0" y="6883400"/>
                </a:lnTo>
                <a:lnTo>
                  <a:pt x="8466" y="0"/>
                </a:lnTo>
                <a:lnTo>
                  <a:pt x="5427133" y="8466"/>
                </a:lnTo>
                <a:close/>
              </a:path>
            </a:pathLst>
          </a:custGeom>
          <a:solidFill>
            <a:schemeClr val="tx1">
              <a:lumMod val="95000"/>
              <a:lumOff val="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76E4DDB-76D8-45B6-AA8D-4BD5E4BA2B7E}"/>
              </a:ext>
            </a:extLst>
          </p:cNvPr>
          <p:cNvSpPr>
            <a:spLocks noGrp="1"/>
          </p:cNvSpPr>
          <p:nvPr>
            <p:ph type="title" idx="4294967295"/>
          </p:nvPr>
        </p:nvSpPr>
        <p:spPr>
          <a:xfrm>
            <a:off x="546100" y="715510"/>
            <a:ext cx="4080932" cy="1037553"/>
          </a:xfrm>
        </p:spPr>
        <p:txBody>
          <a:bodyPr vert="horz" lIns="91440" tIns="45720" rIns="91440" bIns="45720" rtlCol="0" anchor="b">
            <a:normAutofit/>
          </a:bodyPr>
          <a:lstStyle/>
          <a:p>
            <a:r>
              <a:rPr lang="en-US" sz="5400" dirty="0">
                <a:solidFill>
                  <a:schemeClr val="bg1"/>
                </a:solidFill>
                <a:effectLst>
                  <a:glow rad="63500">
                    <a:schemeClr val="accent1">
                      <a:satMod val="175000"/>
                      <a:alpha val="40000"/>
                    </a:schemeClr>
                  </a:glow>
                </a:effectLst>
              </a:rPr>
              <a:t>Thank you</a:t>
            </a:r>
          </a:p>
        </p:txBody>
      </p:sp>
      <p:grpSp>
        <p:nvGrpSpPr>
          <p:cNvPr id="32" name="Group 31">
            <a:extLst>
              <a:ext uri="{FF2B5EF4-FFF2-40B4-BE49-F238E27FC236}">
                <a16:creationId xmlns:a16="http://schemas.microsoft.com/office/drawing/2014/main" id="{E9046BC8-D404-4E7D-9202-A07F3FDD38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64100" y="-4763"/>
            <a:ext cx="5014912" cy="6862763"/>
            <a:chOff x="2928938" y="-4763"/>
            <a:chExt cx="5014912" cy="6862763"/>
          </a:xfrm>
        </p:grpSpPr>
        <p:sp>
          <p:nvSpPr>
            <p:cNvPr id="33" name="Freeform 6">
              <a:extLst>
                <a:ext uri="{FF2B5EF4-FFF2-40B4-BE49-F238E27FC236}">
                  <a16:creationId xmlns:a16="http://schemas.microsoft.com/office/drawing/2014/main" id="{4C202215-4C35-450D-9F60-671C8F8DEB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34" name="Freeform 7">
              <a:extLst>
                <a:ext uri="{FF2B5EF4-FFF2-40B4-BE49-F238E27FC236}">
                  <a16:creationId xmlns:a16="http://schemas.microsoft.com/office/drawing/2014/main" id="{F1A5BA8A-AEB4-4BCB-B86C-3F6A8E229C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35" name="Freeform 9">
              <a:extLst>
                <a:ext uri="{FF2B5EF4-FFF2-40B4-BE49-F238E27FC236}">
                  <a16:creationId xmlns:a16="http://schemas.microsoft.com/office/drawing/2014/main" id="{28AC2443-05F0-41CD-8D4A-63DE144F8B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36" name="Freeform 10">
              <a:extLst>
                <a:ext uri="{FF2B5EF4-FFF2-40B4-BE49-F238E27FC236}">
                  <a16:creationId xmlns:a16="http://schemas.microsoft.com/office/drawing/2014/main" id="{33E32F17-ED99-4969-B4D6-10A987D736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37" name="Freeform 11">
              <a:extLst>
                <a:ext uri="{FF2B5EF4-FFF2-40B4-BE49-F238E27FC236}">
                  <a16:creationId xmlns:a16="http://schemas.microsoft.com/office/drawing/2014/main" id="{5599A813-8424-4E53-95CA-85BF5470D6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38" name="Freeform 12">
              <a:extLst>
                <a:ext uri="{FF2B5EF4-FFF2-40B4-BE49-F238E27FC236}">
                  <a16:creationId xmlns:a16="http://schemas.microsoft.com/office/drawing/2014/main" id="{52431A4F-4662-480B-8AD3-394EACD7ED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pic>
        <p:nvPicPr>
          <p:cNvPr id="15" name="Picture 14">
            <a:extLst>
              <a:ext uri="{FF2B5EF4-FFF2-40B4-BE49-F238E27FC236}">
                <a16:creationId xmlns:a16="http://schemas.microsoft.com/office/drawing/2014/main" id="{B5E0C66C-11EB-4D02-9D63-36676283527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33877" t="13229" r="36840" b="57213"/>
          <a:stretch/>
        </p:blipFill>
        <p:spPr>
          <a:xfrm>
            <a:off x="11430228" y="6281275"/>
            <a:ext cx="761772" cy="576715"/>
          </a:xfrm>
          <a:prstGeom prst="rect">
            <a:avLst/>
          </a:prstGeom>
        </p:spPr>
      </p:pic>
      <p:sp>
        <p:nvSpPr>
          <p:cNvPr id="4" name="Slide Number Placeholder 3">
            <a:extLst>
              <a:ext uri="{FF2B5EF4-FFF2-40B4-BE49-F238E27FC236}">
                <a16:creationId xmlns:a16="http://schemas.microsoft.com/office/drawing/2014/main" id="{F828BC6A-98D7-469E-A0B7-64A614097457}"/>
              </a:ext>
            </a:extLst>
          </p:cNvPr>
          <p:cNvSpPr>
            <a:spLocks noGrp="1"/>
          </p:cNvSpPr>
          <p:nvPr>
            <p:ph type="sldNum" sz="quarter" idx="12"/>
          </p:nvPr>
        </p:nvSpPr>
        <p:spPr>
          <a:xfrm>
            <a:off x="11640813" y="6492875"/>
            <a:ext cx="551167" cy="365125"/>
          </a:xfrm>
        </p:spPr>
        <p:txBody>
          <a:bodyPr/>
          <a:lstStyle/>
          <a:p>
            <a:fld id="{DFB8A269-954F-4B17-A499-14FEF8CF3DE2}" type="slidenum">
              <a:rPr lang="en-GB" smtClean="0"/>
              <a:t>15</a:t>
            </a:fld>
            <a:endParaRPr lang="en-GB" dirty="0"/>
          </a:p>
        </p:txBody>
      </p:sp>
    </p:spTree>
    <p:extLst>
      <p:ext uri="{BB962C8B-B14F-4D97-AF65-F5344CB8AC3E}">
        <p14:creationId xmlns:p14="http://schemas.microsoft.com/office/powerpoint/2010/main" val="41450500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991708" y="1401244"/>
            <a:ext cx="2405359" cy="687441"/>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961571" y="1717674"/>
            <a:ext cx="5489856" cy="504497"/>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a:effectLst/>
        </p:spPr>
        <p:txBody>
          <a:bodyPr wrap="square" tIns="91440" rIns="0" bIns="91440">
            <a:spAutoFit/>
          </a:bodyPr>
          <a:lstStyle/>
          <a:p>
            <a:pPr>
              <a:lnSpc>
                <a:spcPct val="114000"/>
              </a:lnSpc>
              <a:spcAft>
                <a:spcPts val="800"/>
              </a:spcAft>
              <a:buClr>
                <a:srgbClr val="00B0F0"/>
              </a:buClr>
            </a:pPr>
            <a:r>
              <a:rPr lang="en-US" sz="2000" b="1" kern="0" dirty="0">
                <a:latin typeface="Century Gothic" panose="020B0502020202020204" pitchFamily="34" charset="0"/>
                <a:ea typeface="Verdana" panose="020B0604030504040204" pitchFamily="34" charset="0"/>
                <a:cs typeface="Verdana" panose="020B0604030504040204" pitchFamily="34" charset="0"/>
              </a:rPr>
              <a:t>Constituted on</a:t>
            </a:r>
            <a:r>
              <a:rPr lang="en-US" sz="2000" kern="0" dirty="0">
                <a:latin typeface="Century Gothic" panose="020B0502020202020204" pitchFamily="34" charset="0"/>
                <a:ea typeface="Verdana" panose="020B0604030504040204" pitchFamily="34" charset="0"/>
                <a:cs typeface="Verdana" panose="020B0604030504040204" pitchFamily="34" charset="0"/>
              </a:rPr>
              <a:t> </a:t>
            </a:r>
            <a:r>
              <a:rPr lang="en-US" sz="2000" b="1" kern="0" dirty="0">
                <a:latin typeface="Century Gothic" panose="020B0502020202020204" pitchFamily="34" charset="0"/>
                <a:ea typeface="Verdana" panose="020B0604030504040204" pitchFamily="34" charset="0"/>
                <a:cs typeface="Verdana" panose="020B0604030504040204" pitchFamily="34" charset="0"/>
              </a:rPr>
              <a:t>27th October, 1986</a:t>
            </a:r>
          </a:p>
        </p:txBody>
      </p:sp>
      <p:sp>
        <p:nvSpPr>
          <p:cNvPr id="22" name="Rounded Rectangle 21"/>
          <p:cNvSpPr/>
          <p:nvPr/>
        </p:nvSpPr>
        <p:spPr>
          <a:xfrm rot="1542058">
            <a:off x="5623974" y="1820907"/>
            <a:ext cx="209564" cy="174188"/>
          </a:xfrm>
          <a:prstGeom prst="roundRect">
            <a:avLst/>
          </a:prstGeom>
          <a:noFill/>
          <a:ln w="28575">
            <a:solidFill>
              <a:srgbClr val="FF9933"/>
            </a:solidFill>
          </a:ln>
          <a:effectLst>
            <a:outerShdw blurRad="127000" dist="38100" dir="2700000" algn="ctr">
              <a:srgbClr val="000000">
                <a:alpha val="45000"/>
              </a:srgbClr>
            </a:outerShdw>
          </a:effectLst>
        </p:spPr>
        <p:txBody>
          <a:bodyPr vert="horz" wrap="square" lIns="91440" tIns="45720" rIns="91440" bIns="45720" rtlCol="0" anchor="ctr">
            <a:noAutofit/>
          </a:bodyPr>
          <a:lstStyle/>
          <a:p>
            <a:pPr algn="ctr"/>
            <a:endParaRPr lang="en-US" sz="2000" dirty="0">
              <a:solidFill>
                <a:prstClr val="black"/>
              </a:solidFill>
            </a:endParaRPr>
          </a:p>
        </p:txBody>
      </p:sp>
      <p:sp>
        <p:nvSpPr>
          <p:cNvPr id="23" name="Rounded Rectangle 22"/>
          <p:cNvSpPr/>
          <p:nvPr/>
        </p:nvSpPr>
        <p:spPr>
          <a:xfrm rot="1542058">
            <a:off x="5625783" y="2405245"/>
            <a:ext cx="209564" cy="174188"/>
          </a:xfrm>
          <a:prstGeom prst="roundRect">
            <a:avLst/>
          </a:prstGeom>
          <a:noFill/>
          <a:ln w="28575">
            <a:solidFill>
              <a:srgbClr val="FF9933"/>
            </a:solidFill>
          </a:ln>
          <a:effectLst>
            <a:outerShdw blurRad="127000" dist="38100" dir="2700000" algn="ctr">
              <a:srgbClr val="000000">
                <a:alpha val="45000"/>
              </a:srgbClr>
            </a:outerShdw>
          </a:effectLst>
        </p:spPr>
        <p:txBody>
          <a:bodyPr vert="horz" wrap="square" lIns="91440" tIns="45720" rIns="91440" bIns="45720" rtlCol="0" anchor="ctr">
            <a:noAutofit/>
          </a:bodyPr>
          <a:lstStyle/>
          <a:p>
            <a:pPr algn="ctr"/>
            <a:endParaRPr lang="en-US" sz="2000" dirty="0">
              <a:solidFill>
                <a:prstClr val="black"/>
              </a:solidFill>
            </a:endParaRPr>
          </a:p>
        </p:txBody>
      </p:sp>
      <p:sp>
        <p:nvSpPr>
          <p:cNvPr id="26" name="Rounded Rectangle 25"/>
          <p:cNvSpPr/>
          <p:nvPr/>
        </p:nvSpPr>
        <p:spPr>
          <a:xfrm rot="1542058">
            <a:off x="5623875" y="3559598"/>
            <a:ext cx="209564" cy="174188"/>
          </a:xfrm>
          <a:prstGeom prst="roundRect">
            <a:avLst/>
          </a:prstGeom>
          <a:noFill/>
          <a:ln w="28575">
            <a:solidFill>
              <a:srgbClr val="FF9933"/>
            </a:solidFill>
          </a:ln>
          <a:effectLst>
            <a:outerShdw blurRad="127000" dist="38100" dir="2700000" algn="ctr">
              <a:srgbClr val="000000">
                <a:alpha val="45000"/>
              </a:srgbClr>
            </a:outerShdw>
          </a:effectLst>
        </p:spPr>
        <p:txBody>
          <a:bodyPr vert="horz" wrap="square" lIns="91440" tIns="45720" rIns="91440" bIns="45720" rtlCol="0" anchor="ctr">
            <a:noAutofit/>
          </a:bodyPr>
          <a:lstStyle/>
          <a:p>
            <a:pPr algn="ctr"/>
            <a:endParaRPr lang="en-US" sz="2000" dirty="0">
              <a:solidFill>
                <a:prstClr val="black"/>
              </a:solidFill>
            </a:endParaRPr>
          </a:p>
        </p:txBody>
      </p:sp>
      <p:grpSp>
        <p:nvGrpSpPr>
          <p:cNvPr id="6" name="Group 5"/>
          <p:cNvGrpSpPr/>
          <p:nvPr/>
        </p:nvGrpSpPr>
        <p:grpSpPr>
          <a:xfrm>
            <a:off x="176860" y="1357425"/>
            <a:ext cx="5226799" cy="3168563"/>
            <a:chOff x="375529" y="1492224"/>
            <a:chExt cx="5226799" cy="3168563"/>
          </a:xfrm>
        </p:grpSpPr>
        <p:sp>
          <p:nvSpPr>
            <p:cNvPr id="39" name="Oval 38"/>
            <p:cNvSpPr/>
            <p:nvPr/>
          </p:nvSpPr>
          <p:spPr>
            <a:xfrm>
              <a:off x="375529" y="1492224"/>
              <a:ext cx="3261330" cy="3147797"/>
            </a:xfrm>
            <a:prstGeom prst="ellipse">
              <a:avLst/>
            </a:prstGeom>
            <a:solidFill>
              <a:srgbClr val="FFC000"/>
            </a:solidFill>
            <a:ln w="6350">
              <a:noFill/>
            </a:ln>
            <a:effectLst>
              <a:outerShdw blurRad="584200" dist="457200" dir="12000000" algn="ctr" rotWithShape="0">
                <a:srgbClr val="000000">
                  <a:alpha val="6000"/>
                </a:srgbClr>
              </a:outerShdw>
            </a:effectLst>
          </p:spPr>
          <p:txBody>
            <a:bodyPr vert="horz" wrap="square" lIns="91440" tIns="45720" rIns="91440" bIns="45720" rtlCol="0" anchor="ctr">
              <a:noAutofit/>
            </a:bodyPr>
            <a:lstStyle/>
            <a:p>
              <a:pPr algn="ctr"/>
              <a:endParaRPr lang="en-US" dirty="0"/>
            </a:p>
          </p:txBody>
        </p:sp>
        <p:pic>
          <p:nvPicPr>
            <p:cNvPr id="38" name="Picture 37"/>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84387" y="1530719"/>
              <a:ext cx="3194061" cy="3130068"/>
            </a:xfrm>
            <a:prstGeom prst="ellipse">
              <a:avLst/>
            </a:prstGeom>
            <a:noFill/>
            <a:ln w="3175">
              <a:solidFill>
                <a:schemeClr val="bg1"/>
              </a:solidFill>
            </a:ln>
            <a:effectLst>
              <a:outerShdw blurRad="50800" dist="38100" dir="2700000" algn="tl" rotWithShape="0">
                <a:schemeClr val="tx1">
                  <a:alpha val="40000"/>
                </a:schemeClr>
              </a:outerShdw>
            </a:effectLst>
          </p:spPr>
        </p:pic>
        <p:sp>
          <p:nvSpPr>
            <p:cNvPr id="14" name="TextBox 13"/>
            <p:cNvSpPr txBox="1"/>
            <p:nvPr/>
          </p:nvSpPr>
          <p:spPr>
            <a:xfrm>
              <a:off x="3244923" y="1558212"/>
              <a:ext cx="2357405" cy="584775"/>
            </a:xfrm>
            <a:prstGeom prst="rect">
              <a:avLst/>
            </a:prstGeom>
            <a:noFill/>
          </p:spPr>
          <p:txBody>
            <a:bodyPr wrap="square" rtlCol="0">
              <a:spAutoFit/>
            </a:bodyPr>
            <a:lstStyle/>
            <a:p>
              <a:pPr algn="ctr"/>
              <a:r>
                <a:rPr lang="en-US" sz="1600" b="1" i="1" dirty="0">
                  <a:solidFill>
                    <a:schemeClr val="accent6">
                      <a:lumMod val="50000"/>
                    </a:schemeClr>
                  </a:solidFill>
                  <a:latin typeface="Century Gothic" panose="020B0502020202020204" pitchFamily="34" charset="0"/>
                </a:rPr>
                <a:t>IWAI Bhawan </a:t>
              </a:r>
            </a:p>
            <a:p>
              <a:pPr algn="ctr"/>
              <a:r>
                <a:rPr lang="en-US" sz="1600" i="1" dirty="0">
                  <a:solidFill>
                    <a:schemeClr val="accent6">
                      <a:lumMod val="50000"/>
                    </a:schemeClr>
                  </a:solidFill>
                  <a:latin typeface="Century Gothic" panose="020B0502020202020204" pitchFamily="34" charset="0"/>
                </a:rPr>
                <a:t>Head office at Noida</a:t>
              </a:r>
            </a:p>
          </p:txBody>
        </p:sp>
      </p:grpSp>
      <p:grpSp>
        <p:nvGrpSpPr>
          <p:cNvPr id="11" name="Group 10"/>
          <p:cNvGrpSpPr/>
          <p:nvPr/>
        </p:nvGrpSpPr>
        <p:grpSpPr>
          <a:xfrm>
            <a:off x="2211710" y="3848068"/>
            <a:ext cx="6455878" cy="2768829"/>
            <a:chOff x="4555833" y="3851614"/>
            <a:chExt cx="6455878" cy="2768829"/>
          </a:xfrm>
        </p:grpSpPr>
        <p:sp>
          <p:nvSpPr>
            <p:cNvPr id="48" name="Rounded Rectangle 47"/>
            <p:cNvSpPr/>
            <p:nvPr/>
          </p:nvSpPr>
          <p:spPr>
            <a:xfrm>
              <a:off x="6609237" y="5933002"/>
              <a:ext cx="4402474" cy="687441"/>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677845" y="5945002"/>
              <a:ext cx="4206892" cy="584775"/>
            </a:xfrm>
            <a:prstGeom prst="rect">
              <a:avLst/>
            </a:prstGeom>
            <a:noFill/>
          </p:spPr>
          <p:txBody>
            <a:bodyPr wrap="square" rtlCol="0">
              <a:spAutoFit/>
            </a:bodyPr>
            <a:lstStyle/>
            <a:p>
              <a:pPr algn="ctr"/>
              <a:r>
                <a:rPr lang="en-US" sz="1600" b="1" i="1" dirty="0">
                  <a:solidFill>
                    <a:schemeClr val="accent2">
                      <a:lumMod val="75000"/>
                    </a:schemeClr>
                  </a:solidFill>
                  <a:latin typeface="Century Gothic" panose="020B0502020202020204" pitchFamily="34" charset="0"/>
                </a:rPr>
                <a:t>National Inland Navigation Institute</a:t>
              </a:r>
            </a:p>
            <a:p>
              <a:pPr algn="ctr"/>
              <a:r>
                <a:rPr lang="en-US" sz="1600" i="1" dirty="0">
                  <a:solidFill>
                    <a:schemeClr val="accent2">
                      <a:lumMod val="75000"/>
                    </a:schemeClr>
                  </a:solidFill>
                  <a:latin typeface="Century Gothic" panose="020B0502020202020204" pitchFamily="34" charset="0"/>
                </a:rPr>
                <a:t>Training Institute at Patna</a:t>
              </a:r>
            </a:p>
          </p:txBody>
        </p:sp>
        <p:grpSp>
          <p:nvGrpSpPr>
            <p:cNvPr id="8" name="Group 7"/>
            <p:cNvGrpSpPr/>
            <p:nvPr/>
          </p:nvGrpSpPr>
          <p:grpSpPr>
            <a:xfrm>
              <a:off x="4555833" y="3851614"/>
              <a:ext cx="2767483" cy="2597285"/>
              <a:chOff x="4459279" y="3678882"/>
              <a:chExt cx="2767483" cy="2597285"/>
            </a:xfrm>
          </p:grpSpPr>
          <p:sp>
            <p:nvSpPr>
              <p:cNvPr id="7" name="Oval 6"/>
              <p:cNvSpPr/>
              <p:nvPr/>
            </p:nvSpPr>
            <p:spPr>
              <a:xfrm>
                <a:off x="4459279" y="3678882"/>
                <a:ext cx="2597285" cy="2597285"/>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2" descr="C:\Users\IWAI\Desktop\nini.bmp"/>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618873" y="3678882"/>
                <a:ext cx="2607889" cy="2575276"/>
              </a:xfrm>
              <a:prstGeom prst="ellipse">
                <a:avLst/>
              </a:prstGeom>
              <a:noFill/>
              <a:ln w="3175">
                <a:solidFill>
                  <a:schemeClr val="bg1"/>
                </a:solidFill>
              </a:ln>
              <a:effectLst>
                <a:outerShdw blurRad="508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sp>
        <p:nvSpPr>
          <p:cNvPr id="51" name="Rectangle 50"/>
          <p:cNvSpPr/>
          <p:nvPr/>
        </p:nvSpPr>
        <p:spPr>
          <a:xfrm>
            <a:off x="5961571" y="4189318"/>
            <a:ext cx="5489856" cy="504497"/>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a:effectLst/>
        </p:spPr>
        <p:txBody>
          <a:bodyPr wrap="square" tIns="91440" rIns="0" bIns="91440">
            <a:spAutoFit/>
          </a:bodyPr>
          <a:lstStyle/>
          <a:p>
            <a:pPr lvl="0">
              <a:lnSpc>
                <a:spcPct val="114000"/>
              </a:lnSpc>
              <a:spcAft>
                <a:spcPts val="800"/>
              </a:spcAft>
              <a:buClr>
                <a:srgbClr val="00B0F0"/>
              </a:buClr>
            </a:pPr>
            <a:r>
              <a:rPr lang="en-US" sz="2000" b="1" kern="0" dirty="0">
                <a:latin typeface="Century Gothic" panose="020B0502020202020204" pitchFamily="34" charset="0"/>
                <a:ea typeface="Verdana" panose="020B0604030504040204" pitchFamily="34" charset="0"/>
                <a:cs typeface="Verdana" panose="020B0604030504040204" pitchFamily="34" charset="0"/>
              </a:rPr>
              <a:t>Capacity Building in Waterways Navigation</a:t>
            </a:r>
            <a:r>
              <a:rPr lang="en-US" sz="2000" kern="0" dirty="0">
                <a:latin typeface="Century Gothic" panose="020B0502020202020204" pitchFamily="34" charset="0"/>
                <a:ea typeface="Verdana" panose="020B0604030504040204" pitchFamily="34" charset="0"/>
                <a:cs typeface="Verdana" panose="020B0604030504040204" pitchFamily="34" charset="0"/>
              </a:rPr>
              <a:t> </a:t>
            </a:r>
          </a:p>
        </p:txBody>
      </p:sp>
      <p:sp>
        <p:nvSpPr>
          <p:cNvPr id="52" name="Rectangle 51"/>
          <p:cNvSpPr/>
          <p:nvPr/>
        </p:nvSpPr>
        <p:spPr>
          <a:xfrm>
            <a:off x="5961571" y="2515717"/>
            <a:ext cx="5489856" cy="1556323"/>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a:effectLst/>
        </p:spPr>
        <p:txBody>
          <a:bodyPr wrap="square" tIns="91440" rIns="0" bIns="91440">
            <a:spAutoFit/>
          </a:bodyPr>
          <a:lstStyle/>
          <a:p>
            <a:pPr lvl="0">
              <a:lnSpc>
                <a:spcPct val="114000"/>
              </a:lnSpc>
              <a:spcAft>
                <a:spcPts val="800"/>
              </a:spcAft>
              <a:buClr>
                <a:srgbClr val="00B0F0"/>
              </a:buClr>
            </a:pPr>
            <a:r>
              <a:rPr lang="en-US" b="1" kern="0" dirty="0">
                <a:latin typeface="Century Gothic" panose="020B0502020202020204" pitchFamily="34" charset="0"/>
                <a:ea typeface="Verdana" panose="020B0604030504040204" pitchFamily="34" charset="0"/>
                <a:cs typeface="Verdana" panose="020B0604030504040204" pitchFamily="34" charset="0"/>
              </a:rPr>
              <a:t>Mandate: </a:t>
            </a:r>
            <a:r>
              <a:rPr lang="en-US" sz="2000" b="1" kern="0" dirty="0">
                <a:latin typeface="Century Gothic" panose="020B0502020202020204" pitchFamily="34" charset="0"/>
                <a:ea typeface="Verdana" panose="020B0604030504040204" pitchFamily="34" charset="0"/>
                <a:cs typeface="Verdana" panose="020B0604030504040204" pitchFamily="34" charset="0"/>
              </a:rPr>
              <a:t>Development &amp; regulation of National Waterways in India including Indian side of Indo-Bangladesh Protocol route for transit &amp; trade</a:t>
            </a:r>
            <a:endParaRPr lang="en-US" b="1" kern="0" dirty="0">
              <a:latin typeface="Century Gothic" panose="020B0502020202020204" pitchFamily="34" charset="0"/>
              <a:ea typeface="Verdana" panose="020B0604030504040204" pitchFamily="34" charset="0"/>
              <a:cs typeface="Verdana" panose="020B0604030504040204" pitchFamily="34" charset="0"/>
            </a:endParaRPr>
          </a:p>
        </p:txBody>
      </p:sp>
      <p:grpSp>
        <p:nvGrpSpPr>
          <p:cNvPr id="27" name="Group 26"/>
          <p:cNvGrpSpPr/>
          <p:nvPr/>
        </p:nvGrpSpPr>
        <p:grpSpPr>
          <a:xfrm>
            <a:off x="-54767" y="157400"/>
            <a:ext cx="4321258" cy="1075246"/>
            <a:chOff x="542529" y="-1139318"/>
            <a:chExt cx="10437812" cy="1075246"/>
          </a:xfrm>
        </p:grpSpPr>
        <p:pic>
          <p:nvPicPr>
            <p:cNvPr id="28" name="Picture 27" descr="HD-ShadowLong.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2529" y="-385236"/>
              <a:ext cx="10437812" cy="321164"/>
            </a:xfrm>
            <a:prstGeom prst="rect">
              <a:avLst/>
            </a:prstGeom>
          </p:spPr>
        </p:pic>
        <p:sp>
          <p:nvSpPr>
            <p:cNvPr id="29" name="Rectangle 28"/>
            <p:cNvSpPr/>
            <p:nvPr/>
          </p:nvSpPr>
          <p:spPr>
            <a:xfrm>
              <a:off x="622909" y="-1117312"/>
              <a:ext cx="10241280" cy="741844"/>
            </a:xfrm>
            <a:prstGeom prst="rect">
              <a:avLst/>
            </a:prstGeom>
            <a:solidFill>
              <a:schemeClr val="accent5">
                <a:lumMod val="75000"/>
              </a:schemeClr>
            </a:solidFill>
            <a:ln w="6350">
              <a:solidFill>
                <a:srgbClr val="FFC000"/>
              </a:solidFill>
            </a:ln>
            <a:effectLst>
              <a:outerShdw blurRad="304800" dist="38100" dir="2700000" algn="tl" rotWithShape="0">
                <a:prstClr val="black">
                  <a:alpha val="0"/>
                </a:prstClr>
              </a:outerShdw>
            </a:effectLst>
          </p:spPr>
          <p:txBody>
            <a:bodyPr vert="horz" wrap="square" lIns="91440" tIns="45720" rIns="91440" bIns="4572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0" name="Rectangle 29"/>
            <p:cNvSpPr/>
            <p:nvPr/>
          </p:nvSpPr>
          <p:spPr>
            <a:xfrm>
              <a:off x="767821" y="-1139318"/>
              <a:ext cx="9951455" cy="461665"/>
            </a:xfrm>
            <a:prstGeom prst="rect">
              <a:avLst/>
            </a:prstGeom>
            <a:effectLst>
              <a:outerShdw blurRad="50800" dir="1980000" sx="57000" sy="57000" algn="ctr" rotWithShape="0">
                <a:srgbClr val="000000">
                  <a:alpha val="97000"/>
                </a:srgbClr>
              </a:outerShdw>
            </a:effectLst>
          </p:spPr>
          <p:txBody>
            <a:bodyPr wrap="square">
              <a:spAutoFit/>
            </a:bodyPr>
            <a:lstStyle/>
            <a:p>
              <a:r>
                <a:rPr lang="en-US" sz="2400" dirty="0">
                  <a:solidFill>
                    <a:schemeClr val="bg1"/>
                  </a:solidFill>
                  <a:latin typeface="Century Gothic" panose="020B0502020202020204" pitchFamily="34" charset="0"/>
                  <a:cs typeface="Times New Roman" panose="02020603050405020304" pitchFamily="18" charset="0"/>
                </a:rPr>
                <a:t>IWAI Overview</a:t>
              </a:r>
            </a:p>
          </p:txBody>
        </p:sp>
      </p:grpSp>
    </p:spTree>
    <p:extLst>
      <p:ext uri="{BB962C8B-B14F-4D97-AF65-F5344CB8AC3E}">
        <p14:creationId xmlns:p14="http://schemas.microsoft.com/office/powerpoint/2010/main" val="7385263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Section Header" hidden="1"/>
          <p:cNvSpPr txBox="1"/>
          <p:nvPr>
            <p:custDataLst>
              <p:tags r:id="rId2"/>
            </p:custDataLst>
          </p:nvPr>
        </p:nvSpPr>
        <p:spPr>
          <a:xfrm>
            <a:off x="2126433" y="621254"/>
            <a:ext cx="2677393" cy="121024"/>
          </a:xfrm>
          <a:prstGeom prst="rect">
            <a:avLst/>
          </a:prstGeom>
          <a:noFill/>
        </p:spPr>
        <p:txBody>
          <a:bodyPr wrap="square" lIns="0" tIns="0" rIns="0" bIns="0" rtlCol="0" anchor="b" anchorCtr="0">
            <a:noAutofit/>
          </a:bodyPr>
          <a:lstStyle/>
          <a:p>
            <a:pPr>
              <a:defRPr/>
            </a:pPr>
            <a:r>
              <a:rPr lang="en-GB" sz="794" noProof="1">
                <a:solidFill>
                  <a:prstClr val="black"/>
                </a:solidFill>
                <a:latin typeface="Arial"/>
              </a:rPr>
              <a:t> </a:t>
            </a:r>
          </a:p>
        </p:txBody>
      </p:sp>
      <p:sp>
        <p:nvSpPr>
          <p:cNvPr id="5" name="Section Footer">
            <a:extLst>
              <a:ext uri="{FF2B5EF4-FFF2-40B4-BE49-F238E27FC236}">
                <a16:creationId xmlns:a16="http://schemas.microsoft.com/office/drawing/2014/main" id="{1059A08D-78F8-4C49-AB37-2F44EBA3E7D1}"/>
              </a:ext>
            </a:extLst>
          </p:cNvPr>
          <p:cNvSpPr txBox="1"/>
          <p:nvPr>
            <p:custDataLst>
              <p:tags r:id="rId3"/>
            </p:custDataLst>
          </p:nvPr>
        </p:nvSpPr>
        <p:spPr>
          <a:xfrm>
            <a:off x="515471" y="6317427"/>
            <a:ext cx="3325091" cy="122213"/>
          </a:xfrm>
          <a:prstGeom prst="rect">
            <a:avLst/>
          </a:prstGeom>
          <a:noFill/>
          <a:ln>
            <a:noFill/>
          </a:ln>
        </p:spPr>
        <p:txBody>
          <a:bodyPr wrap="square" lIns="0" tIns="0" rIns="0" bIns="0" rtlCol="0" anchor="b" anchorCtr="0">
            <a:spAutoFit/>
          </a:bodyPr>
          <a:lstStyle/>
          <a:p>
            <a:pPr>
              <a:defRPr/>
            </a:pPr>
            <a:r>
              <a:rPr lang="en-GB" sz="794" noProof="1">
                <a:solidFill>
                  <a:prstClr val="black"/>
                </a:solidFill>
                <a:latin typeface="Arial"/>
              </a:rPr>
              <a:t>Inland Waterways Authority of India (IWAI)</a:t>
            </a:r>
          </a:p>
        </p:txBody>
      </p:sp>
      <p:grpSp>
        <p:nvGrpSpPr>
          <p:cNvPr id="3" name="Group 2">
            <a:extLst>
              <a:ext uri="{FF2B5EF4-FFF2-40B4-BE49-F238E27FC236}">
                <a16:creationId xmlns:a16="http://schemas.microsoft.com/office/drawing/2014/main" id="{492021C8-1987-48C3-BB0D-80D5431D46DA}"/>
              </a:ext>
            </a:extLst>
          </p:cNvPr>
          <p:cNvGrpSpPr/>
          <p:nvPr/>
        </p:nvGrpSpPr>
        <p:grpSpPr>
          <a:xfrm>
            <a:off x="6053719" y="1547326"/>
            <a:ext cx="6056127" cy="5076683"/>
            <a:chOff x="7172718" y="1254881"/>
            <a:chExt cx="6045391" cy="4812082"/>
          </a:xfrm>
        </p:grpSpPr>
        <p:grpSp>
          <p:nvGrpSpPr>
            <p:cNvPr id="20" name="Group 56">
              <a:extLst>
                <a:ext uri="{FF2B5EF4-FFF2-40B4-BE49-F238E27FC236}">
                  <a16:creationId xmlns:a16="http://schemas.microsoft.com/office/drawing/2014/main" id="{A1A12D6B-1697-49FF-9946-D466F7ECDF20}"/>
                </a:ext>
              </a:extLst>
            </p:cNvPr>
            <p:cNvGrpSpPr/>
            <p:nvPr/>
          </p:nvGrpSpPr>
          <p:grpSpPr>
            <a:xfrm>
              <a:off x="8141998" y="1254881"/>
              <a:ext cx="4417236" cy="4812082"/>
              <a:chOff x="2779966" y="1224356"/>
              <a:chExt cx="4348307" cy="4691736"/>
            </a:xfrm>
            <a:solidFill>
              <a:schemeClr val="tx1">
                <a:lumMod val="50000"/>
                <a:lumOff val="50000"/>
              </a:schemeClr>
            </a:solidFill>
          </p:grpSpPr>
          <p:sp>
            <p:nvSpPr>
              <p:cNvPr id="21" name="TAMIL NADU">
                <a:extLst>
                  <a:ext uri="{FF2B5EF4-FFF2-40B4-BE49-F238E27FC236}">
                    <a16:creationId xmlns:a16="http://schemas.microsoft.com/office/drawing/2014/main" id="{A811D6B0-6819-452D-821A-C132140292AE}"/>
                  </a:ext>
                </a:extLst>
              </p:cNvPr>
              <p:cNvSpPr>
                <a:spLocks/>
              </p:cNvSpPr>
              <p:nvPr/>
            </p:nvSpPr>
            <p:spPr bwMode="auto">
              <a:xfrm>
                <a:off x="3918637" y="5043434"/>
                <a:ext cx="681182" cy="872658"/>
              </a:xfrm>
              <a:custGeom>
                <a:avLst/>
                <a:gdLst/>
                <a:ahLst/>
                <a:cxnLst>
                  <a:cxn ang="0">
                    <a:pos x="105" y="569"/>
                  </a:cxn>
                  <a:cxn ang="0">
                    <a:pos x="93" y="541"/>
                  </a:cxn>
                  <a:cxn ang="0">
                    <a:pos x="91" y="515"/>
                  </a:cxn>
                  <a:cxn ang="0">
                    <a:pos x="119" y="443"/>
                  </a:cxn>
                  <a:cxn ang="0">
                    <a:pos x="105" y="409"/>
                  </a:cxn>
                  <a:cxn ang="0">
                    <a:pos x="103" y="351"/>
                  </a:cxn>
                  <a:cxn ang="0">
                    <a:pos x="55" y="345"/>
                  </a:cxn>
                  <a:cxn ang="0">
                    <a:pos x="67" y="303"/>
                  </a:cxn>
                  <a:cxn ang="0">
                    <a:pos x="49" y="253"/>
                  </a:cxn>
                  <a:cxn ang="0">
                    <a:pos x="22" y="249"/>
                  </a:cxn>
                  <a:cxn ang="0">
                    <a:pos x="0" y="225"/>
                  </a:cxn>
                  <a:cxn ang="0">
                    <a:pos x="18" y="197"/>
                  </a:cxn>
                  <a:cxn ang="0">
                    <a:pos x="65" y="205"/>
                  </a:cxn>
                  <a:cxn ang="0">
                    <a:pos x="97" y="189"/>
                  </a:cxn>
                  <a:cxn ang="0">
                    <a:pos x="147" y="174"/>
                  </a:cxn>
                  <a:cxn ang="0">
                    <a:pos x="177" y="148"/>
                  </a:cxn>
                  <a:cxn ang="0">
                    <a:pos x="163" y="118"/>
                  </a:cxn>
                  <a:cxn ang="0">
                    <a:pos x="181" y="68"/>
                  </a:cxn>
                  <a:cxn ang="0">
                    <a:pos x="223" y="82"/>
                  </a:cxn>
                  <a:cxn ang="0">
                    <a:pos x="264" y="82"/>
                  </a:cxn>
                  <a:cxn ang="0">
                    <a:pos x="316" y="46"/>
                  </a:cxn>
                  <a:cxn ang="0">
                    <a:pos x="366" y="20"/>
                  </a:cxn>
                  <a:cxn ang="0">
                    <a:pos x="424" y="12"/>
                  </a:cxn>
                  <a:cxn ang="0">
                    <a:pos x="466" y="6"/>
                  </a:cxn>
                  <a:cxn ang="0">
                    <a:pos x="460" y="46"/>
                  </a:cxn>
                  <a:cxn ang="0">
                    <a:pos x="454" y="104"/>
                  </a:cxn>
                  <a:cxn ang="0">
                    <a:pos x="434" y="136"/>
                  </a:cxn>
                  <a:cxn ang="0">
                    <a:pos x="382" y="172"/>
                  </a:cxn>
                  <a:cxn ang="0">
                    <a:pos x="388" y="203"/>
                  </a:cxn>
                  <a:cxn ang="0">
                    <a:pos x="406" y="241"/>
                  </a:cxn>
                  <a:cxn ang="0">
                    <a:pos x="396" y="291"/>
                  </a:cxn>
                  <a:cxn ang="0">
                    <a:pos x="410" y="309"/>
                  </a:cxn>
                  <a:cxn ang="0">
                    <a:pos x="408" y="371"/>
                  </a:cxn>
                  <a:cxn ang="0">
                    <a:pos x="356" y="365"/>
                  </a:cxn>
                  <a:cxn ang="0">
                    <a:pos x="336" y="409"/>
                  </a:cxn>
                  <a:cxn ang="0">
                    <a:pos x="300" y="463"/>
                  </a:cxn>
                  <a:cxn ang="0">
                    <a:pos x="264" y="503"/>
                  </a:cxn>
                  <a:cxn ang="0">
                    <a:pos x="203" y="545"/>
                  </a:cxn>
                  <a:cxn ang="0">
                    <a:pos x="195" y="593"/>
                  </a:cxn>
                  <a:cxn ang="0">
                    <a:pos x="123" y="623"/>
                  </a:cxn>
                  <a:cxn ang="0">
                    <a:pos x="83" y="599"/>
                  </a:cxn>
                </a:cxnLst>
                <a:rect l="0" t="0" r="r" b="b"/>
                <a:pathLst>
                  <a:path w="472" h="623">
                    <a:moveTo>
                      <a:pt x="83" y="599"/>
                    </a:moveTo>
                    <a:lnTo>
                      <a:pt x="105" y="569"/>
                    </a:lnTo>
                    <a:lnTo>
                      <a:pt x="91" y="551"/>
                    </a:lnTo>
                    <a:lnTo>
                      <a:pt x="93" y="541"/>
                    </a:lnTo>
                    <a:lnTo>
                      <a:pt x="103" y="531"/>
                    </a:lnTo>
                    <a:lnTo>
                      <a:pt x="91" y="515"/>
                    </a:lnTo>
                    <a:lnTo>
                      <a:pt x="127" y="455"/>
                    </a:lnTo>
                    <a:lnTo>
                      <a:pt x="119" y="443"/>
                    </a:lnTo>
                    <a:lnTo>
                      <a:pt x="97" y="447"/>
                    </a:lnTo>
                    <a:lnTo>
                      <a:pt x="105" y="409"/>
                    </a:lnTo>
                    <a:lnTo>
                      <a:pt x="109" y="381"/>
                    </a:lnTo>
                    <a:lnTo>
                      <a:pt x="103" y="351"/>
                    </a:lnTo>
                    <a:lnTo>
                      <a:pt x="71" y="373"/>
                    </a:lnTo>
                    <a:lnTo>
                      <a:pt x="55" y="345"/>
                    </a:lnTo>
                    <a:lnTo>
                      <a:pt x="65" y="319"/>
                    </a:lnTo>
                    <a:lnTo>
                      <a:pt x="67" y="303"/>
                    </a:lnTo>
                    <a:lnTo>
                      <a:pt x="49" y="283"/>
                    </a:lnTo>
                    <a:lnTo>
                      <a:pt x="49" y="253"/>
                    </a:lnTo>
                    <a:lnTo>
                      <a:pt x="28" y="261"/>
                    </a:lnTo>
                    <a:lnTo>
                      <a:pt x="22" y="249"/>
                    </a:lnTo>
                    <a:lnTo>
                      <a:pt x="31" y="235"/>
                    </a:lnTo>
                    <a:lnTo>
                      <a:pt x="0" y="225"/>
                    </a:lnTo>
                    <a:lnTo>
                      <a:pt x="2" y="211"/>
                    </a:lnTo>
                    <a:lnTo>
                      <a:pt x="18" y="197"/>
                    </a:lnTo>
                    <a:lnTo>
                      <a:pt x="35" y="205"/>
                    </a:lnTo>
                    <a:lnTo>
                      <a:pt x="65" y="205"/>
                    </a:lnTo>
                    <a:lnTo>
                      <a:pt x="77" y="187"/>
                    </a:lnTo>
                    <a:lnTo>
                      <a:pt x="97" y="189"/>
                    </a:lnTo>
                    <a:lnTo>
                      <a:pt x="131" y="189"/>
                    </a:lnTo>
                    <a:lnTo>
                      <a:pt x="147" y="174"/>
                    </a:lnTo>
                    <a:lnTo>
                      <a:pt x="167" y="172"/>
                    </a:lnTo>
                    <a:lnTo>
                      <a:pt x="177" y="148"/>
                    </a:lnTo>
                    <a:lnTo>
                      <a:pt x="141" y="140"/>
                    </a:lnTo>
                    <a:lnTo>
                      <a:pt x="163" y="118"/>
                    </a:lnTo>
                    <a:lnTo>
                      <a:pt x="155" y="94"/>
                    </a:lnTo>
                    <a:lnTo>
                      <a:pt x="181" y="68"/>
                    </a:lnTo>
                    <a:lnTo>
                      <a:pt x="211" y="70"/>
                    </a:lnTo>
                    <a:lnTo>
                      <a:pt x="223" y="82"/>
                    </a:lnTo>
                    <a:lnTo>
                      <a:pt x="241" y="96"/>
                    </a:lnTo>
                    <a:lnTo>
                      <a:pt x="264" y="82"/>
                    </a:lnTo>
                    <a:lnTo>
                      <a:pt x="282" y="54"/>
                    </a:lnTo>
                    <a:lnTo>
                      <a:pt x="316" y="46"/>
                    </a:lnTo>
                    <a:lnTo>
                      <a:pt x="352" y="42"/>
                    </a:lnTo>
                    <a:lnTo>
                      <a:pt x="366" y="20"/>
                    </a:lnTo>
                    <a:lnTo>
                      <a:pt x="398" y="32"/>
                    </a:lnTo>
                    <a:lnTo>
                      <a:pt x="424" y="12"/>
                    </a:lnTo>
                    <a:lnTo>
                      <a:pt x="438" y="0"/>
                    </a:lnTo>
                    <a:lnTo>
                      <a:pt x="466" y="6"/>
                    </a:lnTo>
                    <a:lnTo>
                      <a:pt x="472" y="26"/>
                    </a:lnTo>
                    <a:lnTo>
                      <a:pt x="460" y="46"/>
                    </a:lnTo>
                    <a:lnTo>
                      <a:pt x="462" y="76"/>
                    </a:lnTo>
                    <a:lnTo>
                      <a:pt x="454" y="104"/>
                    </a:lnTo>
                    <a:lnTo>
                      <a:pt x="442" y="122"/>
                    </a:lnTo>
                    <a:lnTo>
                      <a:pt x="434" y="136"/>
                    </a:lnTo>
                    <a:lnTo>
                      <a:pt x="412" y="172"/>
                    </a:lnTo>
                    <a:lnTo>
                      <a:pt x="382" y="172"/>
                    </a:lnTo>
                    <a:lnTo>
                      <a:pt x="380" y="185"/>
                    </a:lnTo>
                    <a:lnTo>
                      <a:pt x="388" y="203"/>
                    </a:lnTo>
                    <a:lnTo>
                      <a:pt x="402" y="215"/>
                    </a:lnTo>
                    <a:lnTo>
                      <a:pt x="406" y="241"/>
                    </a:lnTo>
                    <a:lnTo>
                      <a:pt x="410" y="285"/>
                    </a:lnTo>
                    <a:lnTo>
                      <a:pt x="396" y="291"/>
                    </a:lnTo>
                    <a:lnTo>
                      <a:pt x="394" y="305"/>
                    </a:lnTo>
                    <a:lnTo>
                      <a:pt x="410" y="309"/>
                    </a:lnTo>
                    <a:lnTo>
                      <a:pt x="406" y="335"/>
                    </a:lnTo>
                    <a:lnTo>
                      <a:pt x="408" y="371"/>
                    </a:lnTo>
                    <a:lnTo>
                      <a:pt x="368" y="365"/>
                    </a:lnTo>
                    <a:lnTo>
                      <a:pt x="356" y="365"/>
                    </a:lnTo>
                    <a:lnTo>
                      <a:pt x="334" y="383"/>
                    </a:lnTo>
                    <a:lnTo>
                      <a:pt x="336" y="409"/>
                    </a:lnTo>
                    <a:lnTo>
                      <a:pt x="304" y="441"/>
                    </a:lnTo>
                    <a:lnTo>
                      <a:pt x="300" y="463"/>
                    </a:lnTo>
                    <a:lnTo>
                      <a:pt x="308" y="483"/>
                    </a:lnTo>
                    <a:lnTo>
                      <a:pt x="264" y="503"/>
                    </a:lnTo>
                    <a:lnTo>
                      <a:pt x="229" y="515"/>
                    </a:lnTo>
                    <a:lnTo>
                      <a:pt x="203" y="545"/>
                    </a:lnTo>
                    <a:lnTo>
                      <a:pt x="203" y="575"/>
                    </a:lnTo>
                    <a:lnTo>
                      <a:pt x="195" y="593"/>
                    </a:lnTo>
                    <a:lnTo>
                      <a:pt x="161" y="609"/>
                    </a:lnTo>
                    <a:lnTo>
                      <a:pt x="123" y="623"/>
                    </a:lnTo>
                    <a:lnTo>
                      <a:pt x="101" y="615"/>
                    </a:lnTo>
                    <a:lnTo>
                      <a:pt x="83" y="599"/>
                    </a:lnTo>
                    <a:close/>
                  </a:path>
                </a:pathLst>
              </a:custGeom>
              <a:grpFill/>
              <a:ln w="3175" cmpd="sng">
                <a:solidFill>
                  <a:schemeClr val="bg1"/>
                </a:solidFill>
                <a:prstDash val="solid"/>
                <a:round/>
                <a:headEnd/>
                <a:tailEnd/>
              </a:ln>
            </p:spPr>
            <p:txBody>
              <a:bodyPr/>
              <a:lstStyle/>
              <a:p>
                <a:endParaRPr lang="en-GB" sz="882" dirty="0"/>
              </a:p>
            </p:txBody>
          </p:sp>
          <p:sp>
            <p:nvSpPr>
              <p:cNvPr id="22" name="KERALA">
                <a:extLst>
                  <a:ext uri="{FF2B5EF4-FFF2-40B4-BE49-F238E27FC236}">
                    <a16:creationId xmlns:a16="http://schemas.microsoft.com/office/drawing/2014/main" id="{EEE368D8-35E2-4C4E-B0A0-45EC443D6661}"/>
                  </a:ext>
                </a:extLst>
              </p:cNvPr>
              <p:cNvSpPr>
                <a:spLocks/>
              </p:cNvSpPr>
              <p:nvPr/>
            </p:nvSpPr>
            <p:spPr bwMode="auto">
              <a:xfrm>
                <a:off x="3705046" y="5138684"/>
                <a:ext cx="396875" cy="743790"/>
              </a:xfrm>
              <a:custGeom>
                <a:avLst/>
                <a:gdLst/>
                <a:ahLst/>
                <a:cxnLst>
                  <a:cxn ang="0">
                    <a:pos x="0" y="0"/>
                  </a:cxn>
                  <a:cxn ang="0">
                    <a:pos x="30" y="18"/>
                  </a:cxn>
                  <a:cxn ang="0">
                    <a:pos x="44" y="22"/>
                  </a:cxn>
                  <a:cxn ang="0">
                    <a:pos x="52" y="54"/>
                  </a:cxn>
                  <a:cxn ang="0">
                    <a:pos x="100" y="94"/>
                  </a:cxn>
                  <a:cxn ang="0">
                    <a:pos x="110" y="102"/>
                  </a:cxn>
                  <a:cxn ang="0">
                    <a:pos x="128" y="98"/>
                  </a:cxn>
                  <a:cxn ang="0">
                    <a:pos x="156" y="115"/>
                  </a:cxn>
                  <a:cxn ang="0">
                    <a:pos x="166" y="129"/>
                  </a:cxn>
                  <a:cxn ang="0">
                    <a:pos x="150" y="143"/>
                  </a:cxn>
                  <a:cxn ang="0">
                    <a:pos x="148" y="157"/>
                  </a:cxn>
                  <a:cxn ang="0">
                    <a:pos x="179" y="167"/>
                  </a:cxn>
                  <a:cxn ang="0">
                    <a:pos x="170" y="181"/>
                  </a:cxn>
                  <a:cxn ang="0">
                    <a:pos x="176" y="193"/>
                  </a:cxn>
                  <a:cxn ang="0">
                    <a:pos x="197" y="185"/>
                  </a:cxn>
                  <a:cxn ang="0">
                    <a:pos x="197" y="215"/>
                  </a:cxn>
                  <a:cxn ang="0">
                    <a:pos x="215" y="235"/>
                  </a:cxn>
                  <a:cxn ang="0">
                    <a:pos x="213" y="247"/>
                  </a:cxn>
                  <a:cxn ang="0">
                    <a:pos x="203" y="277"/>
                  </a:cxn>
                  <a:cxn ang="0">
                    <a:pos x="219" y="305"/>
                  </a:cxn>
                  <a:cxn ang="0">
                    <a:pos x="251" y="283"/>
                  </a:cxn>
                  <a:cxn ang="0">
                    <a:pos x="257" y="313"/>
                  </a:cxn>
                  <a:cxn ang="0">
                    <a:pos x="245" y="379"/>
                  </a:cxn>
                  <a:cxn ang="0">
                    <a:pos x="267" y="375"/>
                  </a:cxn>
                  <a:cxn ang="0">
                    <a:pos x="275" y="387"/>
                  </a:cxn>
                  <a:cxn ang="0">
                    <a:pos x="239" y="447"/>
                  </a:cxn>
                  <a:cxn ang="0">
                    <a:pos x="251" y="463"/>
                  </a:cxn>
                  <a:cxn ang="0">
                    <a:pos x="241" y="473"/>
                  </a:cxn>
                  <a:cxn ang="0">
                    <a:pos x="239" y="483"/>
                  </a:cxn>
                  <a:cxn ang="0">
                    <a:pos x="253" y="501"/>
                  </a:cxn>
                  <a:cxn ang="0">
                    <a:pos x="231" y="531"/>
                  </a:cxn>
                  <a:cxn ang="0">
                    <a:pos x="209" y="503"/>
                  </a:cxn>
                  <a:cxn ang="0">
                    <a:pos x="166" y="443"/>
                  </a:cxn>
                  <a:cxn ang="0">
                    <a:pos x="144" y="383"/>
                  </a:cxn>
                  <a:cxn ang="0">
                    <a:pos x="142" y="323"/>
                  </a:cxn>
                  <a:cxn ang="0">
                    <a:pos x="120" y="263"/>
                  </a:cxn>
                  <a:cxn ang="0">
                    <a:pos x="104" y="211"/>
                  </a:cxn>
                  <a:cxn ang="0">
                    <a:pos x="74" y="141"/>
                  </a:cxn>
                  <a:cxn ang="0">
                    <a:pos x="44" y="98"/>
                  </a:cxn>
                  <a:cxn ang="0">
                    <a:pos x="32" y="84"/>
                  </a:cxn>
                  <a:cxn ang="0">
                    <a:pos x="8" y="30"/>
                  </a:cxn>
                  <a:cxn ang="0">
                    <a:pos x="0" y="0"/>
                  </a:cxn>
                </a:cxnLst>
                <a:rect l="0" t="0" r="r" b="b"/>
                <a:pathLst>
                  <a:path w="275" h="531">
                    <a:moveTo>
                      <a:pt x="0" y="0"/>
                    </a:moveTo>
                    <a:lnTo>
                      <a:pt x="30" y="18"/>
                    </a:lnTo>
                    <a:lnTo>
                      <a:pt x="44" y="22"/>
                    </a:lnTo>
                    <a:lnTo>
                      <a:pt x="52" y="54"/>
                    </a:lnTo>
                    <a:lnTo>
                      <a:pt x="100" y="94"/>
                    </a:lnTo>
                    <a:lnTo>
                      <a:pt x="110" y="102"/>
                    </a:lnTo>
                    <a:lnTo>
                      <a:pt x="128" y="98"/>
                    </a:lnTo>
                    <a:lnTo>
                      <a:pt x="156" y="115"/>
                    </a:lnTo>
                    <a:lnTo>
                      <a:pt x="166" y="129"/>
                    </a:lnTo>
                    <a:lnTo>
                      <a:pt x="150" y="143"/>
                    </a:lnTo>
                    <a:lnTo>
                      <a:pt x="148" y="157"/>
                    </a:lnTo>
                    <a:lnTo>
                      <a:pt x="179" y="167"/>
                    </a:lnTo>
                    <a:lnTo>
                      <a:pt x="170" y="181"/>
                    </a:lnTo>
                    <a:lnTo>
                      <a:pt x="176" y="193"/>
                    </a:lnTo>
                    <a:lnTo>
                      <a:pt x="197" y="185"/>
                    </a:lnTo>
                    <a:lnTo>
                      <a:pt x="197" y="215"/>
                    </a:lnTo>
                    <a:lnTo>
                      <a:pt x="215" y="235"/>
                    </a:lnTo>
                    <a:lnTo>
                      <a:pt x="213" y="247"/>
                    </a:lnTo>
                    <a:lnTo>
                      <a:pt x="203" y="277"/>
                    </a:lnTo>
                    <a:lnTo>
                      <a:pt x="219" y="305"/>
                    </a:lnTo>
                    <a:lnTo>
                      <a:pt x="251" y="283"/>
                    </a:lnTo>
                    <a:lnTo>
                      <a:pt x="257" y="313"/>
                    </a:lnTo>
                    <a:lnTo>
                      <a:pt x="245" y="379"/>
                    </a:lnTo>
                    <a:lnTo>
                      <a:pt x="267" y="375"/>
                    </a:lnTo>
                    <a:lnTo>
                      <a:pt x="275" y="387"/>
                    </a:lnTo>
                    <a:lnTo>
                      <a:pt x="239" y="447"/>
                    </a:lnTo>
                    <a:lnTo>
                      <a:pt x="251" y="463"/>
                    </a:lnTo>
                    <a:lnTo>
                      <a:pt x="241" y="473"/>
                    </a:lnTo>
                    <a:lnTo>
                      <a:pt x="239" y="483"/>
                    </a:lnTo>
                    <a:lnTo>
                      <a:pt x="253" y="501"/>
                    </a:lnTo>
                    <a:lnTo>
                      <a:pt x="231" y="531"/>
                    </a:lnTo>
                    <a:lnTo>
                      <a:pt x="209" y="503"/>
                    </a:lnTo>
                    <a:lnTo>
                      <a:pt x="166" y="443"/>
                    </a:lnTo>
                    <a:lnTo>
                      <a:pt x="144" y="383"/>
                    </a:lnTo>
                    <a:lnTo>
                      <a:pt x="142" y="323"/>
                    </a:lnTo>
                    <a:lnTo>
                      <a:pt x="120" y="263"/>
                    </a:lnTo>
                    <a:lnTo>
                      <a:pt x="104" y="211"/>
                    </a:lnTo>
                    <a:lnTo>
                      <a:pt x="74" y="141"/>
                    </a:lnTo>
                    <a:lnTo>
                      <a:pt x="44" y="98"/>
                    </a:lnTo>
                    <a:lnTo>
                      <a:pt x="32" y="84"/>
                    </a:lnTo>
                    <a:lnTo>
                      <a:pt x="8" y="30"/>
                    </a:lnTo>
                    <a:lnTo>
                      <a:pt x="0" y="0"/>
                    </a:lnTo>
                    <a:close/>
                  </a:path>
                </a:pathLst>
              </a:custGeom>
              <a:grpFill/>
              <a:ln w="3175" cmpd="sng">
                <a:solidFill>
                  <a:schemeClr val="bg1"/>
                </a:solidFill>
                <a:prstDash val="solid"/>
                <a:round/>
                <a:headEnd/>
                <a:tailEnd/>
              </a:ln>
            </p:spPr>
            <p:txBody>
              <a:bodyPr/>
              <a:lstStyle/>
              <a:p>
                <a:endParaRPr lang="en-GB" sz="882" dirty="0"/>
              </a:p>
            </p:txBody>
          </p:sp>
          <p:sp>
            <p:nvSpPr>
              <p:cNvPr id="23" name="GOA">
                <a:extLst>
                  <a:ext uri="{FF2B5EF4-FFF2-40B4-BE49-F238E27FC236}">
                    <a16:creationId xmlns:a16="http://schemas.microsoft.com/office/drawing/2014/main" id="{2720C29C-D49F-463A-B53C-0AF03F535E06}"/>
                  </a:ext>
                </a:extLst>
              </p:cNvPr>
              <p:cNvSpPr>
                <a:spLocks/>
              </p:cNvSpPr>
              <p:nvPr/>
            </p:nvSpPr>
            <p:spPr bwMode="auto">
              <a:xfrm>
                <a:off x="3539080" y="4648426"/>
                <a:ext cx="89477" cy="145676"/>
              </a:xfrm>
              <a:custGeom>
                <a:avLst/>
                <a:gdLst/>
                <a:ahLst/>
                <a:cxnLst>
                  <a:cxn ang="0">
                    <a:pos x="2" y="0"/>
                  </a:cxn>
                  <a:cxn ang="0">
                    <a:pos x="24" y="2"/>
                  </a:cxn>
                  <a:cxn ang="0">
                    <a:pos x="28" y="16"/>
                  </a:cxn>
                  <a:cxn ang="0">
                    <a:pos x="42" y="12"/>
                  </a:cxn>
                  <a:cxn ang="0">
                    <a:pos x="62" y="16"/>
                  </a:cxn>
                  <a:cxn ang="0">
                    <a:pos x="62" y="36"/>
                  </a:cxn>
                  <a:cxn ang="0">
                    <a:pos x="62" y="64"/>
                  </a:cxn>
                  <a:cxn ang="0">
                    <a:pos x="62" y="94"/>
                  </a:cxn>
                  <a:cxn ang="0">
                    <a:pos x="44" y="104"/>
                  </a:cxn>
                  <a:cxn ang="0">
                    <a:pos x="34" y="88"/>
                  </a:cxn>
                  <a:cxn ang="0">
                    <a:pos x="24" y="76"/>
                  </a:cxn>
                  <a:cxn ang="0">
                    <a:pos x="28" y="58"/>
                  </a:cxn>
                  <a:cxn ang="0">
                    <a:pos x="14" y="40"/>
                  </a:cxn>
                  <a:cxn ang="0">
                    <a:pos x="0" y="20"/>
                  </a:cxn>
                  <a:cxn ang="0">
                    <a:pos x="2" y="0"/>
                  </a:cxn>
                </a:cxnLst>
                <a:rect l="0" t="0" r="r" b="b"/>
                <a:pathLst>
                  <a:path w="62" h="104">
                    <a:moveTo>
                      <a:pt x="2" y="0"/>
                    </a:moveTo>
                    <a:lnTo>
                      <a:pt x="24" y="2"/>
                    </a:lnTo>
                    <a:lnTo>
                      <a:pt x="28" y="16"/>
                    </a:lnTo>
                    <a:lnTo>
                      <a:pt x="42" y="12"/>
                    </a:lnTo>
                    <a:lnTo>
                      <a:pt x="62" y="16"/>
                    </a:lnTo>
                    <a:lnTo>
                      <a:pt x="62" y="36"/>
                    </a:lnTo>
                    <a:lnTo>
                      <a:pt x="62" y="64"/>
                    </a:lnTo>
                    <a:lnTo>
                      <a:pt x="62" y="94"/>
                    </a:lnTo>
                    <a:lnTo>
                      <a:pt x="44" y="104"/>
                    </a:lnTo>
                    <a:lnTo>
                      <a:pt x="34" y="88"/>
                    </a:lnTo>
                    <a:lnTo>
                      <a:pt x="24" y="76"/>
                    </a:lnTo>
                    <a:lnTo>
                      <a:pt x="28" y="58"/>
                    </a:lnTo>
                    <a:lnTo>
                      <a:pt x="14" y="40"/>
                    </a:lnTo>
                    <a:lnTo>
                      <a:pt x="0" y="20"/>
                    </a:lnTo>
                    <a:lnTo>
                      <a:pt x="2" y="0"/>
                    </a:lnTo>
                    <a:close/>
                  </a:path>
                </a:pathLst>
              </a:custGeom>
              <a:grpFill/>
              <a:ln w="3175" cmpd="sng">
                <a:solidFill>
                  <a:schemeClr val="bg1"/>
                </a:solidFill>
                <a:prstDash val="solid"/>
                <a:round/>
                <a:headEnd/>
                <a:tailEnd/>
              </a:ln>
            </p:spPr>
            <p:txBody>
              <a:bodyPr/>
              <a:lstStyle/>
              <a:p>
                <a:endParaRPr lang="en-GB" sz="882" dirty="0"/>
              </a:p>
            </p:txBody>
          </p:sp>
          <p:sp>
            <p:nvSpPr>
              <p:cNvPr id="24" name="KARNATAKA">
                <a:extLst>
                  <a:ext uri="{FF2B5EF4-FFF2-40B4-BE49-F238E27FC236}">
                    <a16:creationId xmlns:a16="http://schemas.microsoft.com/office/drawing/2014/main" id="{23E20F89-FDE5-4038-83EB-6490A3C282EF}"/>
                  </a:ext>
                </a:extLst>
              </p:cNvPr>
              <p:cNvSpPr>
                <a:spLocks/>
              </p:cNvSpPr>
              <p:nvPr/>
            </p:nvSpPr>
            <p:spPr bwMode="auto">
              <a:xfrm>
                <a:off x="3602580" y="4238011"/>
                <a:ext cx="705715" cy="1092574"/>
              </a:xfrm>
              <a:custGeom>
                <a:avLst/>
                <a:gdLst/>
                <a:ahLst/>
                <a:cxnLst>
                  <a:cxn ang="0">
                    <a:pos x="24" y="297"/>
                  </a:cxn>
                  <a:cxn ang="0">
                    <a:pos x="47" y="241"/>
                  </a:cxn>
                  <a:cxn ang="0">
                    <a:pos x="22" y="207"/>
                  </a:cxn>
                  <a:cxn ang="0">
                    <a:pos x="55" y="203"/>
                  </a:cxn>
                  <a:cxn ang="0">
                    <a:pos x="99" y="162"/>
                  </a:cxn>
                  <a:cxn ang="0">
                    <a:pos x="143" y="162"/>
                  </a:cxn>
                  <a:cxn ang="0">
                    <a:pos x="179" y="132"/>
                  </a:cxn>
                  <a:cxn ang="0">
                    <a:pos x="179" y="106"/>
                  </a:cxn>
                  <a:cxn ang="0">
                    <a:pos x="237" y="112"/>
                  </a:cxn>
                  <a:cxn ang="0">
                    <a:pos x="258" y="92"/>
                  </a:cxn>
                  <a:cxn ang="0">
                    <a:pos x="296" y="80"/>
                  </a:cxn>
                  <a:cxn ang="0">
                    <a:pos x="320" y="64"/>
                  </a:cxn>
                  <a:cxn ang="0">
                    <a:pos x="338" y="28"/>
                  </a:cxn>
                  <a:cxn ang="0">
                    <a:pos x="366" y="0"/>
                  </a:cxn>
                  <a:cxn ang="0">
                    <a:pos x="390" y="16"/>
                  </a:cxn>
                  <a:cxn ang="0">
                    <a:pos x="394" y="48"/>
                  </a:cxn>
                  <a:cxn ang="0">
                    <a:pos x="378" y="90"/>
                  </a:cxn>
                  <a:cxn ang="0">
                    <a:pos x="380" y="132"/>
                  </a:cxn>
                  <a:cxn ang="0">
                    <a:pos x="378" y="162"/>
                  </a:cxn>
                  <a:cxn ang="0">
                    <a:pos x="354" y="229"/>
                  </a:cxn>
                  <a:cxn ang="0">
                    <a:pos x="388" y="243"/>
                  </a:cxn>
                  <a:cxn ang="0">
                    <a:pos x="376" y="289"/>
                  </a:cxn>
                  <a:cxn ang="0">
                    <a:pos x="332" y="285"/>
                  </a:cxn>
                  <a:cxn ang="0">
                    <a:pos x="314" y="337"/>
                  </a:cxn>
                  <a:cxn ang="0">
                    <a:pos x="334" y="363"/>
                  </a:cxn>
                  <a:cxn ang="0">
                    <a:pos x="324" y="395"/>
                  </a:cxn>
                  <a:cxn ang="0">
                    <a:pos x="290" y="399"/>
                  </a:cxn>
                  <a:cxn ang="0">
                    <a:pos x="288" y="433"/>
                  </a:cxn>
                  <a:cxn ang="0">
                    <a:pos x="308" y="485"/>
                  </a:cxn>
                  <a:cxn ang="0">
                    <a:pos x="310" y="519"/>
                  </a:cxn>
                  <a:cxn ang="0">
                    <a:pos x="332" y="523"/>
                  </a:cxn>
                  <a:cxn ang="0">
                    <a:pos x="330" y="471"/>
                  </a:cxn>
                  <a:cxn ang="0">
                    <a:pos x="350" y="495"/>
                  </a:cxn>
                  <a:cxn ang="0">
                    <a:pos x="354" y="525"/>
                  </a:cxn>
                  <a:cxn ang="0">
                    <a:pos x="396" y="539"/>
                  </a:cxn>
                  <a:cxn ang="0">
                    <a:pos x="440" y="529"/>
                  </a:cxn>
                  <a:cxn ang="0">
                    <a:pos x="470" y="567"/>
                  </a:cxn>
                  <a:cxn ang="0">
                    <a:pos x="489" y="597"/>
                  </a:cxn>
                  <a:cxn ang="0">
                    <a:pos x="442" y="659"/>
                  </a:cxn>
                  <a:cxn ang="0">
                    <a:pos x="400" y="643"/>
                  </a:cxn>
                  <a:cxn ang="0">
                    <a:pos x="382" y="693"/>
                  </a:cxn>
                  <a:cxn ang="0">
                    <a:pos x="396" y="723"/>
                  </a:cxn>
                  <a:cxn ang="0">
                    <a:pos x="366" y="749"/>
                  </a:cxn>
                  <a:cxn ang="0">
                    <a:pos x="316" y="764"/>
                  </a:cxn>
                  <a:cxn ang="0">
                    <a:pos x="284" y="780"/>
                  </a:cxn>
                  <a:cxn ang="0">
                    <a:pos x="237" y="772"/>
                  </a:cxn>
                  <a:cxn ang="0">
                    <a:pos x="199" y="741"/>
                  </a:cxn>
                  <a:cxn ang="0">
                    <a:pos x="123" y="697"/>
                  </a:cxn>
                  <a:cxn ang="0">
                    <a:pos x="101" y="661"/>
                  </a:cxn>
                  <a:cxn ang="0">
                    <a:pos x="61" y="609"/>
                  </a:cxn>
                  <a:cxn ang="0">
                    <a:pos x="55" y="539"/>
                  </a:cxn>
                  <a:cxn ang="0">
                    <a:pos x="37" y="491"/>
                  </a:cxn>
                  <a:cxn ang="0">
                    <a:pos x="26" y="449"/>
                  </a:cxn>
                  <a:cxn ang="0">
                    <a:pos x="20" y="417"/>
                  </a:cxn>
                  <a:cxn ang="0">
                    <a:pos x="0" y="397"/>
                  </a:cxn>
                  <a:cxn ang="0">
                    <a:pos x="18" y="349"/>
                  </a:cxn>
                  <a:cxn ang="0">
                    <a:pos x="18" y="327"/>
                  </a:cxn>
                  <a:cxn ang="0">
                    <a:pos x="2" y="307"/>
                  </a:cxn>
                </a:cxnLst>
                <a:rect l="0" t="0" r="r" b="b"/>
                <a:pathLst>
                  <a:path w="489" h="780">
                    <a:moveTo>
                      <a:pt x="2" y="307"/>
                    </a:moveTo>
                    <a:lnTo>
                      <a:pt x="24" y="297"/>
                    </a:lnTo>
                    <a:lnTo>
                      <a:pt x="39" y="269"/>
                    </a:lnTo>
                    <a:lnTo>
                      <a:pt x="47" y="241"/>
                    </a:lnTo>
                    <a:lnTo>
                      <a:pt x="35" y="223"/>
                    </a:lnTo>
                    <a:lnTo>
                      <a:pt x="22" y="207"/>
                    </a:lnTo>
                    <a:lnTo>
                      <a:pt x="49" y="191"/>
                    </a:lnTo>
                    <a:lnTo>
                      <a:pt x="55" y="203"/>
                    </a:lnTo>
                    <a:lnTo>
                      <a:pt x="85" y="184"/>
                    </a:lnTo>
                    <a:lnTo>
                      <a:pt x="99" y="162"/>
                    </a:lnTo>
                    <a:lnTo>
                      <a:pt x="131" y="174"/>
                    </a:lnTo>
                    <a:lnTo>
                      <a:pt x="143" y="162"/>
                    </a:lnTo>
                    <a:lnTo>
                      <a:pt x="177" y="162"/>
                    </a:lnTo>
                    <a:lnTo>
                      <a:pt x="179" y="132"/>
                    </a:lnTo>
                    <a:lnTo>
                      <a:pt x="169" y="116"/>
                    </a:lnTo>
                    <a:lnTo>
                      <a:pt x="179" y="106"/>
                    </a:lnTo>
                    <a:lnTo>
                      <a:pt x="211" y="124"/>
                    </a:lnTo>
                    <a:lnTo>
                      <a:pt x="237" y="112"/>
                    </a:lnTo>
                    <a:lnTo>
                      <a:pt x="260" y="122"/>
                    </a:lnTo>
                    <a:lnTo>
                      <a:pt x="258" y="92"/>
                    </a:lnTo>
                    <a:lnTo>
                      <a:pt x="272" y="78"/>
                    </a:lnTo>
                    <a:lnTo>
                      <a:pt x="296" y="80"/>
                    </a:lnTo>
                    <a:lnTo>
                      <a:pt x="306" y="64"/>
                    </a:lnTo>
                    <a:lnTo>
                      <a:pt x="320" y="64"/>
                    </a:lnTo>
                    <a:lnTo>
                      <a:pt x="322" y="30"/>
                    </a:lnTo>
                    <a:lnTo>
                      <a:pt x="338" y="28"/>
                    </a:lnTo>
                    <a:lnTo>
                      <a:pt x="358" y="16"/>
                    </a:lnTo>
                    <a:lnTo>
                      <a:pt x="366" y="0"/>
                    </a:lnTo>
                    <a:lnTo>
                      <a:pt x="378" y="14"/>
                    </a:lnTo>
                    <a:lnTo>
                      <a:pt x="390" y="16"/>
                    </a:lnTo>
                    <a:lnTo>
                      <a:pt x="398" y="38"/>
                    </a:lnTo>
                    <a:lnTo>
                      <a:pt x="394" y="48"/>
                    </a:lnTo>
                    <a:lnTo>
                      <a:pt x="400" y="60"/>
                    </a:lnTo>
                    <a:lnTo>
                      <a:pt x="378" y="90"/>
                    </a:lnTo>
                    <a:lnTo>
                      <a:pt x="402" y="108"/>
                    </a:lnTo>
                    <a:lnTo>
                      <a:pt x="380" y="132"/>
                    </a:lnTo>
                    <a:lnTo>
                      <a:pt x="370" y="144"/>
                    </a:lnTo>
                    <a:lnTo>
                      <a:pt x="378" y="162"/>
                    </a:lnTo>
                    <a:lnTo>
                      <a:pt x="372" y="207"/>
                    </a:lnTo>
                    <a:lnTo>
                      <a:pt x="354" y="229"/>
                    </a:lnTo>
                    <a:lnTo>
                      <a:pt x="362" y="239"/>
                    </a:lnTo>
                    <a:lnTo>
                      <a:pt x="388" y="243"/>
                    </a:lnTo>
                    <a:lnTo>
                      <a:pt x="378" y="261"/>
                    </a:lnTo>
                    <a:lnTo>
                      <a:pt x="376" y="289"/>
                    </a:lnTo>
                    <a:lnTo>
                      <a:pt x="354" y="285"/>
                    </a:lnTo>
                    <a:lnTo>
                      <a:pt x="332" y="285"/>
                    </a:lnTo>
                    <a:lnTo>
                      <a:pt x="330" y="313"/>
                    </a:lnTo>
                    <a:lnTo>
                      <a:pt x="314" y="337"/>
                    </a:lnTo>
                    <a:lnTo>
                      <a:pt x="324" y="353"/>
                    </a:lnTo>
                    <a:lnTo>
                      <a:pt x="334" y="363"/>
                    </a:lnTo>
                    <a:lnTo>
                      <a:pt x="332" y="387"/>
                    </a:lnTo>
                    <a:lnTo>
                      <a:pt x="324" y="395"/>
                    </a:lnTo>
                    <a:lnTo>
                      <a:pt x="290" y="387"/>
                    </a:lnTo>
                    <a:lnTo>
                      <a:pt x="290" y="399"/>
                    </a:lnTo>
                    <a:lnTo>
                      <a:pt x="298" y="409"/>
                    </a:lnTo>
                    <a:lnTo>
                      <a:pt x="288" y="433"/>
                    </a:lnTo>
                    <a:lnTo>
                      <a:pt x="306" y="457"/>
                    </a:lnTo>
                    <a:lnTo>
                      <a:pt x="308" y="485"/>
                    </a:lnTo>
                    <a:lnTo>
                      <a:pt x="312" y="505"/>
                    </a:lnTo>
                    <a:lnTo>
                      <a:pt x="310" y="519"/>
                    </a:lnTo>
                    <a:lnTo>
                      <a:pt x="312" y="535"/>
                    </a:lnTo>
                    <a:lnTo>
                      <a:pt x="332" y="523"/>
                    </a:lnTo>
                    <a:lnTo>
                      <a:pt x="320" y="493"/>
                    </a:lnTo>
                    <a:lnTo>
                      <a:pt x="330" y="471"/>
                    </a:lnTo>
                    <a:lnTo>
                      <a:pt x="360" y="477"/>
                    </a:lnTo>
                    <a:lnTo>
                      <a:pt x="350" y="495"/>
                    </a:lnTo>
                    <a:lnTo>
                      <a:pt x="348" y="511"/>
                    </a:lnTo>
                    <a:lnTo>
                      <a:pt x="354" y="525"/>
                    </a:lnTo>
                    <a:lnTo>
                      <a:pt x="364" y="549"/>
                    </a:lnTo>
                    <a:lnTo>
                      <a:pt x="396" y="539"/>
                    </a:lnTo>
                    <a:lnTo>
                      <a:pt x="404" y="525"/>
                    </a:lnTo>
                    <a:lnTo>
                      <a:pt x="440" y="529"/>
                    </a:lnTo>
                    <a:lnTo>
                      <a:pt x="438" y="551"/>
                    </a:lnTo>
                    <a:lnTo>
                      <a:pt x="470" y="567"/>
                    </a:lnTo>
                    <a:lnTo>
                      <a:pt x="468" y="591"/>
                    </a:lnTo>
                    <a:lnTo>
                      <a:pt x="489" y="597"/>
                    </a:lnTo>
                    <a:lnTo>
                      <a:pt x="477" y="631"/>
                    </a:lnTo>
                    <a:lnTo>
                      <a:pt x="442" y="659"/>
                    </a:lnTo>
                    <a:lnTo>
                      <a:pt x="430" y="645"/>
                    </a:lnTo>
                    <a:lnTo>
                      <a:pt x="400" y="643"/>
                    </a:lnTo>
                    <a:lnTo>
                      <a:pt x="374" y="669"/>
                    </a:lnTo>
                    <a:lnTo>
                      <a:pt x="382" y="693"/>
                    </a:lnTo>
                    <a:lnTo>
                      <a:pt x="360" y="715"/>
                    </a:lnTo>
                    <a:lnTo>
                      <a:pt x="396" y="723"/>
                    </a:lnTo>
                    <a:lnTo>
                      <a:pt x="386" y="747"/>
                    </a:lnTo>
                    <a:lnTo>
                      <a:pt x="366" y="749"/>
                    </a:lnTo>
                    <a:lnTo>
                      <a:pt x="350" y="764"/>
                    </a:lnTo>
                    <a:lnTo>
                      <a:pt x="316" y="764"/>
                    </a:lnTo>
                    <a:lnTo>
                      <a:pt x="296" y="762"/>
                    </a:lnTo>
                    <a:lnTo>
                      <a:pt x="284" y="780"/>
                    </a:lnTo>
                    <a:lnTo>
                      <a:pt x="254" y="780"/>
                    </a:lnTo>
                    <a:lnTo>
                      <a:pt x="237" y="772"/>
                    </a:lnTo>
                    <a:lnTo>
                      <a:pt x="227" y="758"/>
                    </a:lnTo>
                    <a:lnTo>
                      <a:pt x="199" y="741"/>
                    </a:lnTo>
                    <a:lnTo>
                      <a:pt x="181" y="745"/>
                    </a:lnTo>
                    <a:lnTo>
                      <a:pt x="123" y="697"/>
                    </a:lnTo>
                    <a:lnTo>
                      <a:pt x="115" y="665"/>
                    </a:lnTo>
                    <a:lnTo>
                      <a:pt x="101" y="661"/>
                    </a:lnTo>
                    <a:lnTo>
                      <a:pt x="71" y="643"/>
                    </a:lnTo>
                    <a:lnTo>
                      <a:pt x="61" y="609"/>
                    </a:lnTo>
                    <a:lnTo>
                      <a:pt x="51" y="563"/>
                    </a:lnTo>
                    <a:lnTo>
                      <a:pt x="55" y="539"/>
                    </a:lnTo>
                    <a:lnTo>
                      <a:pt x="51" y="513"/>
                    </a:lnTo>
                    <a:lnTo>
                      <a:pt x="37" y="491"/>
                    </a:lnTo>
                    <a:lnTo>
                      <a:pt x="33" y="469"/>
                    </a:lnTo>
                    <a:lnTo>
                      <a:pt x="26" y="449"/>
                    </a:lnTo>
                    <a:lnTo>
                      <a:pt x="26" y="439"/>
                    </a:lnTo>
                    <a:lnTo>
                      <a:pt x="20" y="417"/>
                    </a:lnTo>
                    <a:lnTo>
                      <a:pt x="4" y="411"/>
                    </a:lnTo>
                    <a:lnTo>
                      <a:pt x="0" y="397"/>
                    </a:lnTo>
                    <a:lnTo>
                      <a:pt x="18" y="387"/>
                    </a:lnTo>
                    <a:lnTo>
                      <a:pt x="18" y="349"/>
                    </a:lnTo>
                    <a:lnTo>
                      <a:pt x="18" y="333"/>
                    </a:lnTo>
                    <a:lnTo>
                      <a:pt x="18" y="327"/>
                    </a:lnTo>
                    <a:lnTo>
                      <a:pt x="18" y="309"/>
                    </a:lnTo>
                    <a:lnTo>
                      <a:pt x="2" y="307"/>
                    </a:lnTo>
                    <a:close/>
                  </a:path>
                </a:pathLst>
              </a:custGeom>
              <a:grpFill/>
              <a:ln w="3175" cmpd="sng">
                <a:solidFill>
                  <a:schemeClr val="bg1"/>
                </a:solidFill>
                <a:prstDash val="solid"/>
                <a:round/>
                <a:headEnd/>
                <a:tailEnd/>
              </a:ln>
            </p:spPr>
            <p:txBody>
              <a:bodyPr/>
              <a:lstStyle/>
              <a:p>
                <a:endParaRPr lang="en-GB" sz="882" dirty="0"/>
              </a:p>
            </p:txBody>
          </p:sp>
          <p:sp>
            <p:nvSpPr>
              <p:cNvPr id="25" name="ANDHRA PRADESH">
                <a:extLst>
                  <a:ext uri="{FF2B5EF4-FFF2-40B4-BE49-F238E27FC236}">
                    <a16:creationId xmlns:a16="http://schemas.microsoft.com/office/drawing/2014/main" id="{4DE60062-63E2-42B5-A5FA-37599A0DD29C}"/>
                  </a:ext>
                </a:extLst>
              </p:cNvPr>
              <p:cNvSpPr>
                <a:spLocks/>
              </p:cNvSpPr>
              <p:nvPr/>
            </p:nvSpPr>
            <p:spPr bwMode="auto">
              <a:xfrm>
                <a:off x="4018216" y="4027901"/>
                <a:ext cx="1290204" cy="1150003"/>
              </a:xfrm>
              <a:custGeom>
                <a:avLst/>
                <a:gdLst/>
                <a:ahLst/>
                <a:cxnLst>
                  <a:cxn ang="0">
                    <a:pos x="122" y="138"/>
                  </a:cxn>
                  <a:cxn ang="0">
                    <a:pos x="144" y="108"/>
                  </a:cxn>
                  <a:cxn ang="0">
                    <a:pos x="174" y="62"/>
                  </a:cxn>
                  <a:cxn ang="0">
                    <a:pos x="197" y="14"/>
                  </a:cxn>
                  <a:cxn ang="0">
                    <a:pos x="247" y="4"/>
                  </a:cxn>
                  <a:cxn ang="0">
                    <a:pos x="309" y="32"/>
                  </a:cxn>
                  <a:cxn ang="0">
                    <a:pos x="371" y="50"/>
                  </a:cxn>
                  <a:cxn ang="0">
                    <a:pos x="369" y="100"/>
                  </a:cxn>
                  <a:cxn ang="0">
                    <a:pos x="404" y="130"/>
                  </a:cxn>
                  <a:cxn ang="0">
                    <a:pos x="450" y="168"/>
                  </a:cxn>
                  <a:cxn ang="0">
                    <a:pos x="478" y="228"/>
                  </a:cxn>
                  <a:cxn ang="0">
                    <a:pos x="554" y="232"/>
                  </a:cxn>
                  <a:cxn ang="0">
                    <a:pos x="633" y="202"/>
                  </a:cxn>
                  <a:cxn ang="0">
                    <a:pos x="637" y="152"/>
                  </a:cxn>
                  <a:cxn ang="0">
                    <a:pos x="673" y="176"/>
                  </a:cxn>
                  <a:cxn ang="0">
                    <a:pos x="693" y="170"/>
                  </a:cxn>
                  <a:cxn ang="0">
                    <a:pos x="713" y="122"/>
                  </a:cxn>
                  <a:cxn ang="0">
                    <a:pos x="745" y="100"/>
                  </a:cxn>
                  <a:cxn ang="0">
                    <a:pos x="787" y="100"/>
                  </a:cxn>
                  <a:cxn ang="0">
                    <a:pos x="843" y="116"/>
                  </a:cxn>
                  <a:cxn ang="0">
                    <a:pos x="894" y="84"/>
                  </a:cxn>
                  <a:cxn ang="0">
                    <a:pos x="833" y="160"/>
                  </a:cxn>
                  <a:cxn ang="0">
                    <a:pos x="799" y="190"/>
                  </a:cxn>
                  <a:cxn ang="0">
                    <a:pos x="723" y="260"/>
                  </a:cxn>
                  <a:cxn ang="0">
                    <a:pos x="639" y="310"/>
                  </a:cxn>
                  <a:cxn ang="0">
                    <a:pos x="627" y="347"/>
                  </a:cxn>
                  <a:cxn ang="0">
                    <a:pos x="618" y="367"/>
                  </a:cxn>
                  <a:cxn ang="0">
                    <a:pos x="604" y="385"/>
                  </a:cxn>
                  <a:cxn ang="0">
                    <a:pos x="552" y="403"/>
                  </a:cxn>
                  <a:cxn ang="0">
                    <a:pos x="506" y="427"/>
                  </a:cxn>
                  <a:cxn ang="0">
                    <a:pos x="482" y="463"/>
                  </a:cxn>
                  <a:cxn ang="0">
                    <a:pos x="456" y="461"/>
                  </a:cxn>
                  <a:cxn ang="0">
                    <a:pos x="401" y="475"/>
                  </a:cxn>
                  <a:cxn ang="0">
                    <a:pos x="373" y="563"/>
                  </a:cxn>
                  <a:cxn ang="0">
                    <a:pos x="383" y="629"/>
                  </a:cxn>
                  <a:cxn ang="0">
                    <a:pos x="395" y="695"/>
                  </a:cxn>
                  <a:cxn ang="0">
                    <a:pos x="369" y="725"/>
                  </a:cxn>
                  <a:cxn ang="0">
                    <a:pos x="283" y="767"/>
                  </a:cxn>
                  <a:cxn ang="0">
                    <a:pos x="195" y="807"/>
                  </a:cxn>
                  <a:cxn ang="0">
                    <a:pos x="189" y="781"/>
                  </a:cxn>
                  <a:cxn ang="0">
                    <a:pos x="182" y="717"/>
                  </a:cxn>
                  <a:cxn ang="0">
                    <a:pos x="116" y="675"/>
                  </a:cxn>
                  <a:cxn ang="0">
                    <a:pos x="60" y="661"/>
                  </a:cxn>
                  <a:cxn ang="0">
                    <a:pos x="42" y="621"/>
                  </a:cxn>
                  <a:cxn ang="0">
                    <a:pos x="24" y="685"/>
                  </a:cxn>
                  <a:cxn ang="0">
                    <a:pos x="20" y="633"/>
                  </a:cxn>
                  <a:cxn ang="0">
                    <a:pos x="10" y="559"/>
                  </a:cxn>
                  <a:cxn ang="0">
                    <a:pos x="36" y="545"/>
                  </a:cxn>
                  <a:cxn ang="0">
                    <a:pos x="36" y="503"/>
                  </a:cxn>
                  <a:cxn ang="0">
                    <a:pos x="44" y="435"/>
                  </a:cxn>
                  <a:cxn ang="0">
                    <a:pos x="90" y="411"/>
                  </a:cxn>
                  <a:cxn ang="0">
                    <a:pos x="66" y="379"/>
                  </a:cxn>
                  <a:cxn ang="0">
                    <a:pos x="82" y="292"/>
                  </a:cxn>
                  <a:cxn ang="0">
                    <a:pos x="112" y="210"/>
                  </a:cxn>
                  <a:cxn ang="0">
                    <a:pos x="102" y="166"/>
                  </a:cxn>
                </a:cxnLst>
                <a:rect l="0" t="0" r="r" b="b"/>
                <a:pathLst>
                  <a:path w="894" h="821">
                    <a:moveTo>
                      <a:pt x="102" y="166"/>
                    </a:moveTo>
                    <a:lnTo>
                      <a:pt x="108" y="140"/>
                    </a:lnTo>
                    <a:lnTo>
                      <a:pt x="122" y="138"/>
                    </a:lnTo>
                    <a:lnTo>
                      <a:pt x="122" y="126"/>
                    </a:lnTo>
                    <a:lnTo>
                      <a:pt x="134" y="124"/>
                    </a:lnTo>
                    <a:lnTo>
                      <a:pt x="144" y="108"/>
                    </a:lnTo>
                    <a:lnTo>
                      <a:pt x="130" y="84"/>
                    </a:lnTo>
                    <a:lnTo>
                      <a:pt x="152" y="52"/>
                    </a:lnTo>
                    <a:lnTo>
                      <a:pt x="174" y="62"/>
                    </a:lnTo>
                    <a:lnTo>
                      <a:pt x="182" y="40"/>
                    </a:lnTo>
                    <a:lnTo>
                      <a:pt x="189" y="40"/>
                    </a:lnTo>
                    <a:lnTo>
                      <a:pt x="197" y="14"/>
                    </a:lnTo>
                    <a:lnTo>
                      <a:pt x="201" y="0"/>
                    </a:lnTo>
                    <a:lnTo>
                      <a:pt x="229" y="2"/>
                    </a:lnTo>
                    <a:lnTo>
                      <a:pt x="247" y="4"/>
                    </a:lnTo>
                    <a:lnTo>
                      <a:pt x="265" y="28"/>
                    </a:lnTo>
                    <a:lnTo>
                      <a:pt x="283" y="24"/>
                    </a:lnTo>
                    <a:lnTo>
                      <a:pt x="309" y="32"/>
                    </a:lnTo>
                    <a:lnTo>
                      <a:pt x="331" y="34"/>
                    </a:lnTo>
                    <a:lnTo>
                      <a:pt x="345" y="26"/>
                    </a:lnTo>
                    <a:lnTo>
                      <a:pt x="371" y="50"/>
                    </a:lnTo>
                    <a:lnTo>
                      <a:pt x="369" y="72"/>
                    </a:lnTo>
                    <a:lnTo>
                      <a:pt x="357" y="88"/>
                    </a:lnTo>
                    <a:lnTo>
                      <a:pt x="369" y="100"/>
                    </a:lnTo>
                    <a:lnTo>
                      <a:pt x="369" y="116"/>
                    </a:lnTo>
                    <a:lnTo>
                      <a:pt x="385" y="132"/>
                    </a:lnTo>
                    <a:lnTo>
                      <a:pt x="404" y="130"/>
                    </a:lnTo>
                    <a:lnTo>
                      <a:pt x="410" y="146"/>
                    </a:lnTo>
                    <a:lnTo>
                      <a:pt x="426" y="146"/>
                    </a:lnTo>
                    <a:lnTo>
                      <a:pt x="450" y="168"/>
                    </a:lnTo>
                    <a:lnTo>
                      <a:pt x="450" y="186"/>
                    </a:lnTo>
                    <a:lnTo>
                      <a:pt x="478" y="198"/>
                    </a:lnTo>
                    <a:lnTo>
                      <a:pt x="478" y="228"/>
                    </a:lnTo>
                    <a:lnTo>
                      <a:pt x="506" y="232"/>
                    </a:lnTo>
                    <a:lnTo>
                      <a:pt x="526" y="234"/>
                    </a:lnTo>
                    <a:lnTo>
                      <a:pt x="554" y="232"/>
                    </a:lnTo>
                    <a:lnTo>
                      <a:pt x="596" y="206"/>
                    </a:lnTo>
                    <a:lnTo>
                      <a:pt x="616" y="216"/>
                    </a:lnTo>
                    <a:lnTo>
                      <a:pt x="633" y="202"/>
                    </a:lnTo>
                    <a:lnTo>
                      <a:pt x="624" y="188"/>
                    </a:lnTo>
                    <a:lnTo>
                      <a:pt x="631" y="176"/>
                    </a:lnTo>
                    <a:lnTo>
                      <a:pt x="637" y="152"/>
                    </a:lnTo>
                    <a:lnTo>
                      <a:pt x="647" y="156"/>
                    </a:lnTo>
                    <a:lnTo>
                      <a:pt x="661" y="182"/>
                    </a:lnTo>
                    <a:lnTo>
                      <a:pt x="673" y="176"/>
                    </a:lnTo>
                    <a:lnTo>
                      <a:pt x="675" y="164"/>
                    </a:lnTo>
                    <a:lnTo>
                      <a:pt x="685" y="164"/>
                    </a:lnTo>
                    <a:lnTo>
                      <a:pt x="693" y="170"/>
                    </a:lnTo>
                    <a:lnTo>
                      <a:pt x="703" y="162"/>
                    </a:lnTo>
                    <a:lnTo>
                      <a:pt x="703" y="138"/>
                    </a:lnTo>
                    <a:lnTo>
                      <a:pt x="713" y="122"/>
                    </a:lnTo>
                    <a:lnTo>
                      <a:pt x="727" y="124"/>
                    </a:lnTo>
                    <a:lnTo>
                      <a:pt x="743" y="116"/>
                    </a:lnTo>
                    <a:lnTo>
                      <a:pt x="745" y="100"/>
                    </a:lnTo>
                    <a:lnTo>
                      <a:pt x="761" y="86"/>
                    </a:lnTo>
                    <a:lnTo>
                      <a:pt x="777" y="100"/>
                    </a:lnTo>
                    <a:lnTo>
                      <a:pt x="787" y="100"/>
                    </a:lnTo>
                    <a:lnTo>
                      <a:pt x="795" y="124"/>
                    </a:lnTo>
                    <a:lnTo>
                      <a:pt x="833" y="120"/>
                    </a:lnTo>
                    <a:lnTo>
                      <a:pt x="843" y="116"/>
                    </a:lnTo>
                    <a:lnTo>
                      <a:pt x="858" y="94"/>
                    </a:lnTo>
                    <a:lnTo>
                      <a:pt x="884" y="78"/>
                    </a:lnTo>
                    <a:lnTo>
                      <a:pt x="894" y="84"/>
                    </a:lnTo>
                    <a:lnTo>
                      <a:pt x="876" y="108"/>
                    </a:lnTo>
                    <a:lnTo>
                      <a:pt x="856" y="136"/>
                    </a:lnTo>
                    <a:lnTo>
                      <a:pt x="833" y="160"/>
                    </a:lnTo>
                    <a:lnTo>
                      <a:pt x="825" y="172"/>
                    </a:lnTo>
                    <a:lnTo>
                      <a:pt x="821" y="182"/>
                    </a:lnTo>
                    <a:lnTo>
                      <a:pt x="799" y="190"/>
                    </a:lnTo>
                    <a:lnTo>
                      <a:pt x="767" y="206"/>
                    </a:lnTo>
                    <a:lnTo>
                      <a:pt x="745" y="228"/>
                    </a:lnTo>
                    <a:lnTo>
                      <a:pt x="723" y="260"/>
                    </a:lnTo>
                    <a:lnTo>
                      <a:pt x="695" y="276"/>
                    </a:lnTo>
                    <a:lnTo>
                      <a:pt x="663" y="292"/>
                    </a:lnTo>
                    <a:lnTo>
                      <a:pt x="639" y="310"/>
                    </a:lnTo>
                    <a:lnTo>
                      <a:pt x="622" y="326"/>
                    </a:lnTo>
                    <a:lnTo>
                      <a:pt x="618" y="337"/>
                    </a:lnTo>
                    <a:lnTo>
                      <a:pt x="627" y="347"/>
                    </a:lnTo>
                    <a:lnTo>
                      <a:pt x="616" y="349"/>
                    </a:lnTo>
                    <a:lnTo>
                      <a:pt x="614" y="359"/>
                    </a:lnTo>
                    <a:lnTo>
                      <a:pt x="618" y="367"/>
                    </a:lnTo>
                    <a:lnTo>
                      <a:pt x="624" y="371"/>
                    </a:lnTo>
                    <a:lnTo>
                      <a:pt x="616" y="379"/>
                    </a:lnTo>
                    <a:lnTo>
                      <a:pt x="604" y="385"/>
                    </a:lnTo>
                    <a:lnTo>
                      <a:pt x="592" y="391"/>
                    </a:lnTo>
                    <a:lnTo>
                      <a:pt x="570" y="393"/>
                    </a:lnTo>
                    <a:lnTo>
                      <a:pt x="552" y="403"/>
                    </a:lnTo>
                    <a:lnTo>
                      <a:pt x="528" y="401"/>
                    </a:lnTo>
                    <a:lnTo>
                      <a:pt x="514" y="403"/>
                    </a:lnTo>
                    <a:lnTo>
                      <a:pt x="506" y="427"/>
                    </a:lnTo>
                    <a:lnTo>
                      <a:pt x="496" y="433"/>
                    </a:lnTo>
                    <a:lnTo>
                      <a:pt x="494" y="445"/>
                    </a:lnTo>
                    <a:lnTo>
                      <a:pt x="482" y="463"/>
                    </a:lnTo>
                    <a:lnTo>
                      <a:pt x="472" y="473"/>
                    </a:lnTo>
                    <a:lnTo>
                      <a:pt x="458" y="471"/>
                    </a:lnTo>
                    <a:lnTo>
                      <a:pt x="456" y="461"/>
                    </a:lnTo>
                    <a:lnTo>
                      <a:pt x="446" y="455"/>
                    </a:lnTo>
                    <a:lnTo>
                      <a:pt x="420" y="461"/>
                    </a:lnTo>
                    <a:lnTo>
                      <a:pt x="401" y="475"/>
                    </a:lnTo>
                    <a:lnTo>
                      <a:pt x="385" y="505"/>
                    </a:lnTo>
                    <a:lnTo>
                      <a:pt x="377" y="525"/>
                    </a:lnTo>
                    <a:lnTo>
                      <a:pt x="373" y="563"/>
                    </a:lnTo>
                    <a:lnTo>
                      <a:pt x="377" y="589"/>
                    </a:lnTo>
                    <a:lnTo>
                      <a:pt x="385" y="605"/>
                    </a:lnTo>
                    <a:lnTo>
                      <a:pt x="383" y="629"/>
                    </a:lnTo>
                    <a:lnTo>
                      <a:pt x="381" y="643"/>
                    </a:lnTo>
                    <a:lnTo>
                      <a:pt x="383" y="665"/>
                    </a:lnTo>
                    <a:lnTo>
                      <a:pt x="395" y="695"/>
                    </a:lnTo>
                    <a:lnTo>
                      <a:pt x="387" y="707"/>
                    </a:lnTo>
                    <a:lnTo>
                      <a:pt x="397" y="731"/>
                    </a:lnTo>
                    <a:lnTo>
                      <a:pt x="369" y="725"/>
                    </a:lnTo>
                    <a:lnTo>
                      <a:pt x="329" y="757"/>
                    </a:lnTo>
                    <a:lnTo>
                      <a:pt x="297" y="745"/>
                    </a:lnTo>
                    <a:lnTo>
                      <a:pt x="283" y="767"/>
                    </a:lnTo>
                    <a:lnTo>
                      <a:pt x="247" y="771"/>
                    </a:lnTo>
                    <a:lnTo>
                      <a:pt x="213" y="779"/>
                    </a:lnTo>
                    <a:lnTo>
                      <a:pt x="195" y="807"/>
                    </a:lnTo>
                    <a:lnTo>
                      <a:pt x="172" y="821"/>
                    </a:lnTo>
                    <a:lnTo>
                      <a:pt x="154" y="809"/>
                    </a:lnTo>
                    <a:lnTo>
                      <a:pt x="189" y="781"/>
                    </a:lnTo>
                    <a:lnTo>
                      <a:pt x="201" y="747"/>
                    </a:lnTo>
                    <a:lnTo>
                      <a:pt x="180" y="741"/>
                    </a:lnTo>
                    <a:lnTo>
                      <a:pt x="182" y="717"/>
                    </a:lnTo>
                    <a:lnTo>
                      <a:pt x="150" y="701"/>
                    </a:lnTo>
                    <a:lnTo>
                      <a:pt x="152" y="679"/>
                    </a:lnTo>
                    <a:lnTo>
                      <a:pt x="116" y="675"/>
                    </a:lnTo>
                    <a:lnTo>
                      <a:pt x="108" y="689"/>
                    </a:lnTo>
                    <a:lnTo>
                      <a:pt x="76" y="699"/>
                    </a:lnTo>
                    <a:lnTo>
                      <a:pt x="60" y="661"/>
                    </a:lnTo>
                    <a:lnTo>
                      <a:pt x="62" y="645"/>
                    </a:lnTo>
                    <a:lnTo>
                      <a:pt x="72" y="627"/>
                    </a:lnTo>
                    <a:lnTo>
                      <a:pt x="42" y="621"/>
                    </a:lnTo>
                    <a:lnTo>
                      <a:pt x="32" y="643"/>
                    </a:lnTo>
                    <a:lnTo>
                      <a:pt x="44" y="673"/>
                    </a:lnTo>
                    <a:lnTo>
                      <a:pt x="24" y="685"/>
                    </a:lnTo>
                    <a:lnTo>
                      <a:pt x="22" y="665"/>
                    </a:lnTo>
                    <a:lnTo>
                      <a:pt x="24" y="655"/>
                    </a:lnTo>
                    <a:lnTo>
                      <a:pt x="20" y="633"/>
                    </a:lnTo>
                    <a:lnTo>
                      <a:pt x="18" y="607"/>
                    </a:lnTo>
                    <a:lnTo>
                      <a:pt x="0" y="583"/>
                    </a:lnTo>
                    <a:lnTo>
                      <a:pt x="10" y="559"/>
                    </a:lnTo>
                    <a:lnTo>
                      <a:pt x="2" y="549"/>
                    </a:lnTo>
                    <a:lnTo>
                      <a:pt x="2" y="537"/>
                    </a:lnTo>
                    <a:lnTo>
                      <a:pt x="36" y="545"/>
                    </a:lnTo>
                    <a:lnTo>
                      <a:pt x="44" y="537"/>
                    </a:lnTo>
                    <a:lnTo>
                      <a:pt x="46" y="513"/>
                    </a:lnTo>
                    <a:lnTo>
                      <a:pt x="36" y="503"/>
                    </a:lnTo>
                    <a:lnTo>
                      <a:pt x="26" y="487"/>
                    </a:lnTo>
                    <a:lnTo>
                      <a:pt x="42" y="461"/>
                    </a:lnTo>
                    <a:lnTo>
                      <a:pt x="44" y="435"/>
                    </a:lnTo>
                    <a:lnTo>
                      <a:pt x="66" y="435"/>
                    </a:lnTo>
                    <a:lnTo>
                      <a:pt x="88" y="439"/>
                    </a:lnTo>
                    <a:lnTo>
                      <a:pt x="90" y="411"/>
                    </a:lnTo>
                    <a:lnTo>
                      <a:pt x="100" y="393"/>
                    </a:lnTo>
                    <a:lnTo>
                      <a:pt x="74" y="389"/>
                    </a:lnTo>
                    <a:lnTo>
                      <a:pt x="66" y="379"/>
                    </a:lnTo>
                    <a:lnTo>
                      <a:pt x="84" y="357"/>
                    </a:lnTo>
                    <a:lnTo>
                      <a:pt x="90" y="312"/>
                    </a:lnTo>
                    <a:lnTo>
                      <a:pt x="82" y="292"/>
                    </a:lnTo>
                    <a:lnTo>
                      <a:pt x="114" y="258"/>
                    </a:lnTo>
                    <a:lnTo>
                      <a:pt x="90" y="240"/>
                    </a:lnTo>
                    <a:lnTo>
                      <a:pt x="112" y="210"/>
                    </a:lnTo>
                    <a:lnTo>
                      <a:pt x="106" y="198"/>
                    </a:lnTo>
                    <a:lnTo>
                      <a:pt x="110" y="188"/>
                    </a:lnTo>
                    <a:lnTo>
                      <a:pt x="102" y="166"/>
                    </a:lnTo>
                    <a:close/>
                  </a:path>
                </a:pathLst>
              </a:custGeom>
              <a:grpFill/>
              <a:ln w="3175" cmpd="sng">
                <a:solidFill>
                  <a:schemeClr val="bg1"/>
                </a:solidFill>
                <a:prstDash val="solid"/>
                <a:round/>
                <a:headEnd/>
                <a:tailEnd/>
              </a:ln>
            </p:spPr>
            <p:txBody>
              <a:bodyPr/>
              <a:lstStyle/>
              <a:p>
                <a:endParaRPr lang="en-GB" sz="882" dirty="0"/>
              </a:p>
            </p:txBody>
          </p:sp>
          <p:sp>
            <p:nvSpPr>
              <p:cNvPr id="26" name="ORISSA">
                <a:extLst>
                  <a:ext uri="{FF2B5EF4-FFF2-40B4-BE49-F238E27FC236}">
                    <a16:creationId xmlns:a16="http://schemas.microsoft.com/office/drawing/2014/main" id="{C0BD202C-B3A6-4ACF-95E5-BA946F60A31F}"/>
                  </a:ext>
                </a:extLst>
              </p:cNvPr>
              <p:cNvSpPr>
                <a:spLocks/>
              </p:cNvSpPr>
              <p:nvPr/>
            </p:nvSpPr>
            <p:spPr bwMode="auto">
              <a:xfrm>
                <a:off x="4777330" y="3595073"/>
                <a:ext cx="930852" cy="760599"/>
              </a:xfrm>
              <a:custGeom>
                <a:avLst/>
                <a:gdLst/>
                <a:ahLst/>
                <a:cxnLst>
                  <a:cxn ang="0">
                    <a:pos x="10" y="519"/>
                  </a:cxn>
                  <a:cxn ang="0">
                    <a:pos x="30" y="485"/>
                  </a:cxn>
                  <a:cxn ang="0">
                    <a:pos x="56" y="445"/>
                  </a:cxn>
                  <a:cxn ang="0">
                    <a:pos x="78" y="381"/>
                  </a:cxn>
                  <a:cxn ang="0">
                    <a:pos x="66" y="351"/>
                  </a:cxn>
                  <a:cxn ang="0">
                    <a:pos x="44" y="301"/>
                  </a:cxn>
                  <a:cxn ang="0">
                    <a:pos x="78" y="285"/>
                  </a:cxn>
                  <a:cxn ang="0">
                    <a:pos x="96" y="313"/>
                  </a:cxn>
                  <a:cxn ang="0">
                    <a:pos x="115" y="307"/>
                  </a:cxn>
                  <a:cxn ang="0">
                    <a:pos x="143" y="311"/>
                  </a:cxn>
                  <a:cxn ang="0">
                    <a:pos x="109" y="285"/>
                  </a:cxn>
                  <a:cxn ang="0">
                    <a:pos x="100" y="229"/>
                  </a:cxn>
                  <a:cxn ang="0">
                    <a:pos x="119" y="191"/>
                  </a:cxn>
                  <a:cxn ang="0">
                    <a:pos x="135" y="157"/>
                  </a:cxn>
                  <a:cxn ang="0">
                    <a:pos x="187" y="165"/>
                  </a:cxn>
                  <a:cxn ang="0">
                    <a:pos x="203" y="115"/>
                  </a:cxn>
                  <a:cxn ang="0">
                    <a:pos x="229" y="56"/>
                  </a:cxn>
                  <a:cxn ang="0">
                    <a:pos x="287" y="14"/>
                  </a:cxn>
                  <a:cxn ang="0">
                    <a:pos x="324" y="26"/>
                  </a:cxn>
                  <a:cxn ang="0">
                    <a:pos x="358" y="14"/>
                  </a:cxn>
                  <a:cxn ang="0">
                    <a:pos x="394" y="24"/>
                  </a:cxn>
                  <a:cxn ang="0">
                    <a:pos x="408" y="58"/>
                  </a:cxn>
                  <a:cxn ang="0">
                    <a:pos x="442" y="56"/>
                  </a:cxn>
                  <a:cxn ang="0">
                    <a:pos x="470" y="60"/>
                  </a:cxn>
                  <a:cxn ang="0">
                    <a:pos x="490" y="0"/>
                  </a:cxn>
                  <a:cxn ang="0">
                    <a:pos x="532" y="26"/>
                  </a:cxn>
                  <a:cxn ang="0">
                    <a:pos x="565" y="36"/>
                  </a:cxn>
                  <a:cxn ang="0">
                    <a:pos x="595" y="66"/>
                  </a:cxn>
                  <a:cxn ang="0">
                    <a:pos x="625" y="79"/>
                  </a:cxn>
                  <a:cxn ang="0">
                    <a:pos x="645" y="103"/>
                  </a:cxn>
                  <a:cxn ang="0">
                    <a:pos x="603" y="119"/>
                  </a:cxn>
                  <a:cxn ang="0">
                    <a:pos x="583" y="169"/>
                  </a:cxn>
                  <a:cxn ang="0">
                    <a:pos x="599" y="211"/>
                  </a:cxn>
                  <a:cxn ang="0">
                    <a:pos x="575" y="241"/>
                  </a:cxn>
                  <a:cxn ang="0">
                    <a:pos x="547" y="263"/>
                  </a:cxn>
                  <a:cxn ang="0">
                    <a:pos x="522" y="303"/>
                  </a:cxn>
                  <a:cxn ang="0">
                    <a:pos x="470" y="317"/>
                  </a:cxn>
                  <a:cxn ang="0">
                    <a:pos x="446" y="307"/>
                  </a:cxn>
                  <a:cxn ang="0">
                    <a:pos x="418" y="313"/>
                  </a:cxn>
                  <a:cxn ang="0">
                    <a:pos x="412" y="323"/>
                  </a:cxn>
                  <a:cxn ang="0">
                    <a:pos x="416" y="333"/>
                  </a:cxn>
                  <a:cxn ang="0">
                    <a:pos x="426" y="343"/>
                  </a:cxn>
                  <a:cxn ang="0">
                    <a:pos x="390" y="369"/>
                  </a:cxn>
                  <a:cxn ang="0">
                    <a:pos x="368" y="393"/>
                  </a:cxn>
                  <a:cxn ang="0">
                    <a:pos x="332" y="401"/>
                  </a:cxn>
                  <a:cxn ang="0">
                    <a:pos x="307" y="429"/>
                  </a:cxn>
                  <a:cxn ang="0">
                    <a:pos x="261" y="409"/>
                  </a:cxn>
                  <a:cxn ang="0">
                    <a:pos x="235" y="395"/>
                  </a:cxn>
                  <a:cxn ang="0">
                    <a:pos x="217" y="425"/>
                  </a:cxn>
                  <a:cxn ang="0">
                    <a:pos x="187" y="431"/>
                  </a:cxn>
                  <a:cxn ang="0">
                    <a:pos x="177" y="471"/>
                  </a:cxn>
                  <a:cxn ang="0">
                    <a:pos x="159" y="473"/>
                  </a:cxn>
                  <a:cxn ang="0">
                    <a:pos x="147" y="485"/>
                  </a:cxn>
                  <a:cxn ang="0">
                    <a:pos x="121" y="465"/>
                  </a:cxn>
                  <a:cxn ang="0">
                    <a:pos x="105" y="485"/>
                  </a:cxn>
                  <a:cxn ang="0">
                    <a:pos x="107" y="511"/>
                  </a:cxn>
                  <a:cxn ang="0">
                    <a:pos x="70" y="515"/>
                  </a:cxn>
                  <a:cxn ang="0">
                    <a:pos x="0" y="543"/>
                  </a:cxn>
                </a:cxnLst>
                <a:rect l="0" t="0" r="r" b="b"/>
                <a:pathLst>
                  <a:path w="645" h="543">
                    <a:moveTo>
                      <a:pt x="0" y="543"/>
                    </a:moveTo>
                    <a:lnTo>
                      <a:pt x="10" y="519"/>
                    </a:lnTo>
                    <a:lnTo>
                      <a:pt x="12" y="489"/>
                    </a:lnTo>
                    <a:lnTo>
                      <a:pt x="30" y="485"/>
                    </a:lnTo>
                    <a:lnTo>
                      <a:pt x="56" y="463"/>
                    </a:lnTo>
                    <a:lnTo>
                      <a:pt x="56" y="445"/>
                    </a:lnTo>
                    <a:lnTo>
                      <a:pt x="88" y="421"/>
                    </a:lnTo>
                    <a:lnTo>
                      <a:pt x="78" y="381"/>
                    </a:lnTo>
                    <a:lnTo>
                      <a:pt x="86" y="357"/>
                    </a:lnTo>
                    <a:lnTo>
                      <a:pt x="66" y="351"/>
                    </a:lnTo>
                    <a:lnTo>
                      <a:pt x="68" y="321"/>
                    </a:lnTo>
                    <a:lnTo>
                      <a:pt x="44" y="301"/>
                    </a:lnTo>
                    <a:lnTo>
                      <a:pt x="52" y="285"/>
                    </a:lnTo>
                    <a:lnTo>
                      <a:pt x="78" y="285"/>
                    </a:lnTo>
                    <a:lnTo>
                      <a:pt x="90" y="297"/>
                    </a:lnTo>
                    <a:lnTo>
                      <a:pt x="96" y="313"/>
                    </a:lnTo>
                    <a:lnTo>
                      <a:pt x="107" y="305"/>
                    </a:lnTo>
                    <a:lnTo>
                      <a:pt x="115" y="307"/>
                    </a:lnTo>
                    <a:lnTo>
                      <a:pt x="123" y="317"/>
                    </a:lnTo>
                    <a:lnTo>
                      <a:pt x="143" y="311"/>
                    </a:lnTo>
                    <a:lnTo>
                      <a:pt x="141" y="295"/>
                    </a:lnTo>
                    <a:lnTo>
                      <a:pt x="109" y="285"/>
                    </a:lnTo>
                    <a:lnTo>
                      <a:pt x="111" y="241"/>
                    </a:lnTo>
                    <a:lnTo>
                      <a:pt x="100" y="229"/>
                    </a:lnTo>
                    <a:lnTo>
                      <a:pt x="103" y="193"/>
                    </a:lnTo>
                    <a:lnTo>
                      <a:pt x="119" y="191"/>
                    </a:lnTo>
                    <a:lnTo>
                      <a:pt x="131" y="175"/>
                    </a:lnTo>
                    <a:lnTo>
                      <a:pt x="135" y="157"/>
                    </a:lnTo>
                    <a:lnTo>
                      <a:pt x="171" y="155"/>
                    </a:lnTo>
                    <a:lnTo>
                      <a:pt x="187" y="165"/>
                    </a:lnTo>
                    <a:lnTo>
                      <a:pt x="215" y="135"/>
                    </a:lnTo>
                    <a:lnTo>
                      <a:pt x="203" y="115"/>
                    </a:lnTo>
                    <a:lnTo>
                      <a:pt x="229" y="91"/>
                    </a:lnTo>
                    <a:lnTo>
                      <a:pt x="229" y="56"/>
                    </a:lnTo>
                    <a:lnTo>
                      <a:pt x="273" y="20"/>
                    </a:lnTo>
                    <a:lnTo>
                      <a:pt x="287" y="14"/>
                    </a:lnTo>
                    <a:lnTo>
                      <a:pt x="295" y="24"/>
                    </a:lnTo>
                    <a:lnTo>
                      <a:pt x="324" y="26"/>
                    </a:lnTo>
                    <a:lnTo>
                      <a:pt x="334" y="16"/>
                    </a:lnTo>
                    <a:lnTo>
                      <a:pt x="358" y="14"/>
                    </a:lnTo>
                    <a:lnTo>
                      <a:pt x="388" y="4"/>
                    </a:lnTo>
                    <a:lnTo>
                      <a:pt x="394" y="24"/>
                    </a:lnTo>
                    <a:lnTo>
                      <a:pt x="386" y="42"/>
                    </a:lnTo>
                    <a:lnTo>
                      <a:pt x="408" y="58"/>
                    </a:lnTo>
                    <a:lnTo>
                      <a:pt x="428" y="40"/>
                    </a:lnTo>
                    <a:lnTo>
                      <a:pt x="442" y="56"/>
                    </a:lnTo>
                    <a:lnTo>
                      <a:pt x="466" y="50"/>
                    </a:lnTo>
                    <a:lnTo>
                      <a:pt x="470" y="60"/>
                    </a:lnTo>
                    <a:lnTo>
                      <a:pt x="488" y="52"/>
                    </a:lnTo>
                    <a:lnTo>
                      <a:pt x="490" y="0"/>
                    </a:lnTo>
                    <a:lnTo>
                      <a:pt x="522" y="16"/>
                    </a:lnTo>
                    <a:lnTo>
                      <a:pt x="532" y="26"/>
                    </a:lnTo>
                    <a:lnTo>
                      <a:pt x="543" y="24"/>
                    </a:lnTo>
                    <a:lnTo>
                      <a:pt x="565" y="36"/>
                    </a:lnTo>
                    <a:lnTo>
                      <a:pt x="589" y="46"/>
                    </a:lnTo>
                    <a:lnTo>
                      <a:pt x="595" y="66"/>
                    </a:lnTo>
                    <a:lnTo>
                      <a:pt x="617" y="62"/>
                    </a:lnTo>
                    <a:lnTo>
                      <a:pt x="625" y="79"/>
                    </a:lnTo>
                    <a:lnTo>
                      <a:pt x="639" y="79"/>
                    </a:lnTo>
                    <a:lnTo>
                      <a:pt x="645" y="103"/>
                    </a:lnTo>
                    <a:lnTo>
                      <a:pt x="625" y="109"/>
                    </a:lnTo>
                    <a:lnTo>
                      <a:pt x="603" y="119"/>
                    </a:lnTo>
                    <a:lnTo>
                      <a:pt x="581" y="149"/>
                    </a:lnTo>
                    <a:lnTo>
                      <a:pt x="583" y="169"/>
                    </a:lnTo>
                    <a:lnTo>
                      <a:pt x="595" y="189"/>
                    </a:lnTo>
                    <a:lnTo>
                      <a:pt x="599" y="211"/>
                    </a:lnTo>
                    <a:lnTo>
                      <a:pt x="585" y="223"/>
                    </a:lnTo>
                    <a:lnTo>
                      <a:pt x="575" y="241"/>
                    </a:lnTo>
                    <a:lnTo>
                      <a:pt x="565" y="261"/>
                    </a:lnTo>
                    <a:lnTo>
                      <a:pt x="547" y="263"/>
                    </a:lnTo>
                    <a:lnTo>
                      <a:pt x="536" y="289"/>
                    </a:lnTo>
                    <a:lnTo>
                      <a:pt x="522" y="303"/>
                    </a:lnTo>
                    <a:lnTo>
                      <a:pt x="494" y="303"/>
                    </a:lnTo>
                    <a:lnTo>
                      <a:pt x="470" y="317"/>
                    </a:lnTo>
                    <a:lnTo>
                      <a:pt x="448" y="323"/>
                    </a:lnTo>
                    <a:lnTo>
                      <a:pt x="446" y="307"/>
                    </a:lnTo>
                    <a:lnTo>
                      <a:pt x="424" y="303"/>
                    </a:lnTo>
                    <a:lnTo>
                      <a:pt x="418" y="313"/>
                    </a:lnTo>
                    <a:lnTo>
                      <a:pt x="414" y="319"/>
                    </a:lnTo>
                    <a:lnTo>
                      <a:pt x="412" y="323"/>
                    </a:lnTo>
                    <a:lnTo>
                      <a:pt x="414" y="329"/>
                    </a:lnTo>
                    <a:lnTo>
                      <a:pt x="416" y="333"/>
                    </a:lnTo>
                    <a:lnTo>
                      <a:pt x="428" y="333"/>
                    </a:lnTo>
                    <a:lnTo>
                      <a:pt x="426" y="343"/>
                    </a:lnTo>
                    <a:lnTo>
                      <a:pt x="400" y="355"/>
                    </a:lnTo>
                    <a:lnTo>
                      <a:pt x="390" y="369"/>
                    </a:lnTo>
                    <a:lnTo>
                      <a:pt x="374" y="383"/>
                    </a:lnTo>
                    <a:lnTo>
                      <a:pt x="368" y="393"/>
                    </a:lnTo>
                    <a:lnTo>
                      <a:pt x="358" y="387"/>
                    </a:lnTo>
                    <a:lnTo>
                      <a:pt x="332" y="401"/>
                    </a:lnTo>
                    <a:lnTo>
                      <a:pt x="317" y="425"/>
                    </a:lnTo>
                    <a:lnTo>
                      <a:pt x="307" y="429"/>
                    </a:lnTo>
                    <a:lnTo>
                      <a:pt x="269" y="433"/>
                    </a:lnTo>
                    <a:lnTo>
                      <a:pt x="261" y="409"/>
                    </a:lnTo>
                    <a:lnTo>
                      <a:pt x="251" y="409"/>
                    </a:lnTo>
                    <a:lnTo>
                      <a:pt x="235" y="395"/>
                    </a:lnTo>
                    <a:lnTo>
                      <a:pt x="219" y="409"/>
                    </a:lnTo>
                    <a:lnTo>
                      <a:pt x="217" y="425"/>
                    </a:lnTo>
                    <a:lnTo>
                      <a:pt x="201" y="433"/>
                    </a:lnTo>
                    <a:lnTo>
                      <a:pt x="187" y="431"/>
                    </a:lnTo>
                    <a:lnTo>
                      <a:pt x="177" y="447"/>
                    </a:lnTo>
                    <a:lnTo>
                      <a:pt x="177" y="471"/>
                    </a:lnTo>
                    <a:lnTo>
                      <a:pt x="167" y="479"/>
                    </a:lnTo>
                    <a:lnTo>
                      <a:pt x="159" y="473"/>
                    </a:lnTo>
                    <a:lnTo>
                      <a:pt x="149" y="473"/>
                    </a:lnTo>
                    <a:lnTo>
                      <a:pt x="147" y="485"/>
                    </a:lnTo>
                    <a:lnTo>
                      <a:pt x="135" y="491"/>
                    </a:lnTo>
                    <a:lnTo>
                      <a:pt x="121" y="465"/>
                    </a:lnTo>
                    <a:lnTo>
                      <a:pt x="111" y="461"/>
                    </a:lnTo>
                    <a:lnTo>
                      <a:pt x="105" y="485"/>
                    </a:lnTo>
                    <a:lnTo>
                      <a:pt x="98" y="497"/>
                    </a:lnTo>
                    <a:lnTo>
                      <a:pt x="107" y="511"/>
                    </a:lnTo>
                    <a:lnTo>
                      <a:pt x="90" y="525"/>
                    </a:lnTo>
                    <a:lnTo>
                      <a:pt x="70" y="515"/>
                    </a:lnTo>
                    <a:lnTo>
                      <a:pt x="28" y="541"/>
                    </a:lnTo>
                    <a:lnTo>
                      <a:pt x="0" y="543"/>
                    </a:lnTo>
                    <a:close/>
                  </a:path>
                </a:pathLst>
              </a:custGeom>
              <a:grpFill/>
              <a:ln w="3175" cmpd="sng">
                <a:solidFill>
                  <a:schemeClr val="bg1"/>
                </a:solidFill>
                <a:prstDash val="solid"/>
                <a:round/>
                <a:headEnd/>
                <a:tailEnd/>
              </a:ln>
            </p:spPr>
            <p:txBody>
              <a:bodyPr/>
              <a:lstStyle/>
              <a:p>
                <a:endParaRPr lang="en-GB" sz="882" dirty="0"/>
              </a:p>
            </p:txBody>
          </p:sp>
          <p:sp>
            <p:nvSpPr>
              <p:cNvPr id="27" name="MAHARASHTRA">
                <a:extLst>
                  <a:ext uri="{FF2B5EF4-FFF2-40B4-BE49-F238E27FC236}">
                    <a16:creationId xmlns:a16="http://schemas.microsoft.com/office/drawing/2014/main" id="{7CF8EF19-6B0E-4CBC-89A7-A60B83414C8A}"/>
                  </a:ext>
                </a:extLst>
              </p:cNvPr>
              <p:cNvSpPr>
                <a:spLocks/>
              </p:cNvSpPr>
              <p:nvPr/>
            </p:nvSpPr>
            <p:spPr bwMode="auto">
              <a:xfrm>
                <a:off x="3423625" y="3648301"/>
                <a:ext cx="1272886" cy="1022537"/>
              </a:xfrm>
              <a:custGeom>
                <a:avLst/>
                <a:gdLst/>
                <a:ahLst/>
                <a:cxnLst>
                  <a:cxn ang="0">
                    <a:pos x="56" y="664"/>
                  </a:cxn>
                  <a:cxn ang="0">
                    <a:pos x="40" y="549"/>
                  </a:cxn>
                  <a:cxn ang="0">
                    <a:pos x="18" y="425"/>
                  </a:cxn>
                  <a:cxn ang="0">
                    <a:pos x="8" y="373"/>
                  </a:cxn>
                  <a:cxn ang="0">
                    <a:pos x="20" y="345"/>
                  </a:cxn>
                  <a:cxn ang="0">
                    <a:pos x="10" y="317"/>
                  </a:cxn>
                  <a:cxn ang="0">
                    <a:pos x="0" y="237"/>
                  </a:cxn>
                  <a:cxn ang="0">
                    <a:pos x="54" y="217"/>
                  </a:cxn>
                  <a:cxn ang="0">
                    <a:pos x="80" y="173"/>
                  </a:cxn>
                  <a:cxn ang="0">
                    <a:pos x="120" y="163"/>
                  </a:cxn>
                  <a:cxn ang="0">
                    <a:pos x="120" y="103"/>
                  </a:cxn>
                  <a:cxn ang="0">
                    <a:pos x="130" y="91"/>
                  </a:cxn>
                  <a:cxn ang="0">
                    <a:pos x="155" y="65"/>
                  </a:cxn>
                  <a:cxn ang="0">
                    <a:pos x="134" y="57"/>
                  </a:cxn>
                  <a:cxn ang="0">
                    <a:pos x="134" y="22"/>
                  </a:cxn>
                  <a:cxn ang="0">
                    <a:pos x="197" y="0"/>
                  </a:cxn>
                  <a:cxn ang="0">
                    <a:pos x="225" y="51"/>
                  </a:cxn>
                  <a:cxn ang="0">
                    <a:pos x="269" y="77"/>
                  </a:cxn>
                  <a:cxn ang="0">
                    <a:pos x="373" y="85"/>
                  </a:cxn>
                  <a:cxn ang="0">
                    <a:pos x="410" y="105"/>
                  </a:cxn>
                  <a:cxn ang="0">
                    <a:pos x="448" y="75"/>
                  </a:cxn>
                  <a:cxn ang="0">
                    <a:pos x="520" y="41"/>
                  </a:cxn>
                  <a:cxn ang="0">
                    <a:pos x="522" y="87"/>
                  </a:cxn>
                  <a:cxn ang="0">
                    <a:pos x="617" y="65"/>
                  </a:cxn>
                  <a:cxn ang="0">
                    <a:pos x="709" y="57"/>
                  </a:cxn>
                  <a:cxn ang="0">
                    <a:pos x="771" y="71"/>
                  </a:cxn>
                  <a:cxn ang="0">
                    <a:pos x="834" y="93"/>
                  </a:cxn>
                  <a:cxn ang="0">
                    <a:pos x="832" y="137"/>
                  </a:cxn>
                  <a:cxn ang="0">
                    <a:pos x="840" y="185"/>
                  </a:cxn>
                  <a:cxn ang="0">
                    <a:pos x="832" y="227"/>
                  </a:cxn>
                  <a:cxn ang="0">
                    <a:pos x="844" y="261"/>
                  </a:cxn>
                  <a:cxn ang="0">
                    <a:pos x="862" y="299"/>
                  </a:cxn>
                  <a:cxn ang="0">
                    <a:pos x="846" y="323"/>
                  </a:cxn>
                  <a:cxn ang="0">
                    <a:pos x="820" y="389"/>
                  </a:cxn>
                  <a:cxn ang="0">
                    <a:pos x="781" y="387"/>
                  </a:cxn>
                  <a:cxn ang="0">
                    <a:pos x="781" y="343"/>
                  </a:cxn>
                  <a:cxn ang="0">
                    <a:pos x="743" y="305"/>
                  </a:cxn>
                  <a:cxn ang="0">
                    <a:pos x="677" y="299"/>
                  </a:cxn>
                  <a:cxn ang="0">
                    <a:pos x="613" y="271"/>
                  </a:cxn>
                  <a:cxn ang="0">
                    <a:pos x="594" y="311"/>
                  </a:cxn>
                  <a:cxn ang="0">
                    <a:pos x="542" y="355"/>
                  </a:cxn>
                  <a:cxn ang="0">
                    <a:pos x="534" y="397"/>
                  </a:cxn>
                  <a:cxn ang="0">
                    <a:pos x="514" y="437"/>
                  </a:cxn>
                  <a:cxn ang="0">
                    <a:pos x="482" y="437"/>
                  </a:cxn>
                  <a:cxn ang="0">
                    <a:pos x="444" y="485"/>
                  </a:cxn>
                  <a:cxn ang="0">
                    <a:pos x="396" y="499"/>
                  </a:cxn>
                  <a:cxn ang="0">
                    <a:pos x="361" y="533"/>
                  </a:cxn>
                  <a:cxn ang="0">
                    <a:pos x="293" y="537"/>
                  </a:cxn>
                  <a:cxn ang="0">
                    <a:pos x="267" y="583"/>
                  </a:cxn>
                  <a:cxn ang="0">
                    <a:pos x="209" y="605"/>
                  </a:cxn>
                  <a:cxn ang="0">
                    <a:pos x="146" y="628"/>
                  </a:cxn>
                  <a:cxn ang="0">
                    <a:pos x="163" y="690"/>
                  </a:cxn>
                  <a:cxn ang="0">
                    <a:pos x="122" y="726"/>
                  </a:cxn>
                  <a:cxn ang="0">
                    <a:pos x="82" y="714"/>
                  </a:cxn>
                </a:cxnLst>
                <a:rect l="0" t="0" r="r" b="b"/>
                <a:pathLst>
                  <a:path w="882" h="730">
                    <a:moveTo>
                      <a:pt x="82" y="714"/>
                    </a:moveTo>
                    <a:lnTo>
                      <a:pt x="56" y="680"/>
                    </a:lnTo>
                    <a:lnTo>
                      <a:pt x="56" y="664"/>
                    </a:lnTo>
                    <a:lnTo>
                      <a:pt x="48" y="638"/>
                    </a:lnTo>
                    <a:lnTo>
                      <a:pt x="42" y="605"/>
                    </a:lnTo>
                    <a:lnTo>
                      <a:pt x="40" y="549"/>
                    </a:lnTo>
                    <a:lnTo>
                      <a:pt x="34" y="505"/>
                    </a:lnTo>
                    <a:lnTo>
                      <a:pt x="22" y="455"/>
                    </a:lnTo>
                    <a:lnTo>
                      <a:pt x="18" y="425"/>
                    </a:lnTo>
                    <a:lnTo>
                      <a:pt x="10" y="405"/>
                    </a:lnTo>
                    <a:lnTo>
                      <a:pt x="16" y="391"/>
                    </a:lnTo>
                    <a:lnTo>
                      <a:pt x="8" y="373"/>
                    </a:lnTo>
                    <a:lnTo>
                      <a:pt x="10" y="363"/>
                    </a:lnTo>
                    <a:lnTo>
                      <a:pt x="22" y="355"/>
                    </a:lnTo>
                    <a:lnTo>
                      <a:pt x="20" y="345"/>
                    </a:lnTo>
                    <a:lnTo>
                      <a:pt x="26" y="333"/>
                    </a:lnTo>
                    <a:lnTo>
                      <a:pt x="16" y="331"/>
                    </a:lnTo>
                    <a:lnTo>
                      <a:pt x="10" y="317"/>
                    </a:lnTo>
                    <a:lnTo>
                      <a:pt x="10" y="279"/>
                    </a:lnTo>
                    <a:lnTo>
                      <a:pt x="4" y="257"/>
                    </a:lnTo>
                    <a:lnTo>
                      <a:pt x="0" y="237"/>
                    </a:lnTo>
                    <a:lnTo>
                      <a:pt x="10" y="205"/>
                    </a:lnTo>
                    <a:lnTo>
                      <a:pt x="34" y="213"/>
                    </a:lnTo>
                    <a:lnTo>
                      <a:pt x="54" y="217"/>
                    </a:lnTo>
                    <a:lnTo>
                      <a:pt x="66" y="199"/>
                    </a:lnTo>
                    <a:lnTo>
                      <a:pt x="80" y="199"/>
                    </a:lnTo>
                    <a:lnTo>
                      <a:pt x="80" y="173"/>
                    </a:lnTo>
                    <a:lnTo>
                      <a:pt x="84" y="145"/>
                    </a:lnTo>
                    <a:lnTo>
                      <a:pt x="104" y="159"/>
                    </a:lnTo>
                    <a:lnTo>
                      <a:pt x="120" y="163"/>
                    </a:lnTo>
                    <a:lnTo>
                      <a:pt x="132" y="143"/>
                    </a:lnTo>
                    <a:lnTo>
                      <a:pt x="138" y="123"/>
                    </a:lnTo>
                    <a:lnTo>
                      <a:pt x="120" y="103"/>
                    </a:lnTo>
                    <a:lnTo>
                      <a:pt x="104" y="97"/>
                    </a:lnTo>
                    <a:lnTo>
                      <a:pt x="106" y="89"/>
                    </a:lnTo>
                    <a:lnTo>
                      <a:pt x="130" y="91"/>
                    </a:lnTo>
                    <a:lnTo>
                      <a:pt x="144" y="85"/>
                    </a:lnTo>
                    <a:lnTo>
                      <a:pt x="144" y="71"/>
                    </a:lnTo>
                    <a:lnTo>
                      <a:pt x="155" y="65"/>
                    </a:lnTo>
                    <a:lnTo>
                      <a:pt x="179" y="61"/>
                    </a:lnTo>
                    <a:lnTo>
                      <a:pt x="157" y="53"/>
                    </a:lnTo>
                    <a:lnTo>
                      <a:pt x="134" y="57"/>
                    </a:lnTo>
                    <a:lnTo>
                      <a:pt x="128" y="47"/>
                    </a:lnTo>
                    <a:lnTo>
                      <a:pt x="136" y="38"/>
                    </a:lnTo>
                    <a:lnTo>
                      <a:pt x="134" y="22"/>
                    </a:lnTo>
                    <a:lnTo>
                      <a:pt x="169" y="8"/>
                    </a:lnTo>
                    <a:lnTo>
                      <a:pt x="181" y="12"/>
                    </a:lnTo>
                    <a:lnTo>
                      <a:pt x="197" y="0"/>
                    </a:lnTo>
                    <a:lnTo>
                      <a:pt x="209" y="8"/>
                    </a:lnTo>
                    <a:lnTo>
                      <a:pt x="205" y="30"/>
                    </a:lnTo>
                    <a:lnTo>
                      <a:pt x="225" y="51"/>
                    </a:lnTo>
                    <a:lnTo>
                      <a:pt x="249" y="49"/>
                    </a:lnTo>
                    <a:lnTo>
                      <a:pt x="267" y="65"/>
                    </a:lnTo>
                    <a:lnTo>
                      <a:pt x="269" y="77"/>
                    </a:lnTo>
                    <a:lnTo>
                      <a:pt x="295" y="83"/>
                    </a:lnTo>
                    <a:lnTo>
                      <a:pt x="351" y="83"/>
                    </a:lnTo>
                    <a:lnTo>
                      <a:pt x="373" y="85"/>
                    </a:lnTo>
                    <a:lnTo>
                      <a:pt x="378" y="115"/>
                    </a:lnTo>
                    <a:lnTo>
                      <a:pt x="402" y="119"/>
                    </a:lnTo>
                    <a:lnTo>
                      <a:pt x="410" y="105"/>
                    </a:lnTo>
                    <a:lnTo>
                      <a:pt x="430" y="103"/>
                    </a:lnTo>
                    <a:lnTo>
                      <a:pt x="432" y="85"/>
                    </a:lnTo>
                    <a:lnTo>
                      <a:pt x="448" y="75"/>
                    </a:lnTo>
                    <a:lnTo>
                      <a:pt x="448" y="59"/>
                    </a:lnTo>
                    <a:lnTo>
                      <a:pt x="472" y="55"/>
                    </a:lnTo>
                    <a:lnTo>
                      <a:pt x="520" y="41"/>
                    </a:lnTo>
                    <a:lnTo>
                      <a:pt x="530" y="65"/>
                    </a:lnTo>
                    <a:lnTo>
                      <a:pt x="516" y="71"/>
                    </a:lnTo>
                    <a:lnTo>
                      <a:pt x="522" y="87"/>
                    </a:lnTo>
                    <a:lnTo>
                      <a:pt x="576" y="83"/>
                    </a:lnTo>
                    <a:lnTo>
                      <a:pt x="594" y="79"/>
                    </a:lnTo>
                    <a:lnTo>
                      <a:pt x="617" y="65"/>
                    </a:lnTo>
                    <a:lnTo>
                      <a:pt x="635" y="79"/>
                    </a:lnTo>
                    <a:lnTo>
                      <a:pt x="675" y="79"/>
                    </a:lnTo>
                    <a:lnTo>
                      <a:pt x="709" y="57"/>
                    </a:lnTo>
                    <a:lnTo>
                      <a:pt x="737" y="63"/>
                    </a:lnTo>
                    <a:lnTo>
                      <a:pt x="745" y="77"/>
                    </a:lnTo>
                    <a:lnTo>
                      <a:pt x="771" y="71"/>
                    </a:lnTo>
                    <a:lnTo>
                      <a:pt x="777" y="81"/>
                    </a:lnTo>
                    <a:lnTo>
                      <a:pt x="815" y="71"/>
                    </a:lnTo>
                    <a:lnTo>
                      <a:pt x="834" y="93"/>
                    </a:lnTo>
                    <a:lnTo>
                      <a:pt x="862" y="105"/>
                    </a:lnTo>
                    <a:lnTo>
                      <a:pt x="836" y="121"/>
                    </a:lnTo>
                    <a:lnTo>
                      <a:pt x="832" y="137"/>
                    </a:lnTo>
                    <a:lnTo>
                      <a:pt x="848" y="149"/>
                    </a:lnTo>
                    <a:lnTo>
                      <a:pt x="848" y="177"/>
                    </a:lnTo>
                    <a:lnTo>
                      <a:pt x="840" y="185"/>
                    </a:lnTo>
                    <a:lnTo>
                      <a:pt x="854" y="193"/>
                    </a:lnTo>
                    <a:lnTo>
                      <a:pt x="854" y="221"/>
                    </a:lnTo>
                    <a:lnTo>
                      <a:pt x="832" y="227"/>
                    </a:lnTo>
                    <a:lnTo>
                      <a:pt x="832" y="235"/>
                    </a:lnTo>
                    <a:lnTo>
                      <a:pt x="842" y="243"/>
                    </a:lnTo>
                    <a:lnTo>
                      <a:pt x="844" y="261"/>
                    </a:lnTo>
                    <a:lnTo>
                      <a:pt x="830" y="263"/>
                    </a:lnTo>
                    <a:lnTo>
                      <a:pt x="840" y="279"/>
                    </a:lnTo>
                    <a:lnTo>
                      <a:pt x="862" y="299"/>
                    </a:lnTo>
                    <a:lnTo>
                      <a:pt x="882" y="319"/>
                    </a:lnTo>
                    <a:lnTo>
                      <a:pt x="864" y="333"/>
                    </a:lnTo>
                    <a:lnTo>
                      <a:pt x="846" y="323"/>
                    </a:lnTo>
                    <a:lnTo>
                      <a:pt x="820" y="349"/>
                    </a:lnTo>
                    <a:lnTo>
                      <a:pt x="816" y="369"/>
                    </a:lnTo>
                    <a:lnTo>
                      <a:pt x="820" y="389"/>
                    </a:lnTo>
                    <a:lnTo>
                      <a:pt x="816" y="401"/>
                    </a:lnTo>
                    <a:lnTo>
                      <a:pt x="797" y="403"/>
                    </a:lnTo>
                    <a:lnTo>
                      <a:pt x="781" y="387"/>
                    </a:lnTo>
                    <a:lnTo>
                      <a:pt x="781" y="371"/>
                    </a:lnTo>
                    <a:lnTo>
                      <a:pt x="769" y="359"/>
                    </a:lnTo>
                    <a:lnTo>
                      <a:pt x="781" y="343"/>
                    </a:lnTo>
                    <a:lnTo>
                      <a:pt x="783" y="321"/>
                    </a:lnTo>
                    <a:lnTo>
                      <a:pt x="757" y="297"/>
                    </a:lnTo>
                    <a:lnTo>
                      <a:pt x="743" y="305"/>
                    </a:lnTo>
                    <a:lnTo>
                      <a:pt x="721" y="303"/>
                    </a:lnTo>
                    <a:lnTo>
                      <a:pt x="695" y="295"/>
                    </a:lnTo>
                    <a:lnTo>
                      <a:pt x="677" y="299"/>
                    </a:lnTo>
                    <a:lnTo>
                      <a:pt x="659" y="275"/>
                    </a:lnTo>
                    <a:lnTo>
                      <a:pt x="641" y="273"/>
                    </a:lnTo>
                    <a:lnTo>
                      <a:pt x="613" y="271"/>
                    </a:lnTo>
                    <a:lnTo>
                      <a:pt x="609" y="285"/>
                    </a:lnTo>
                    <a:lnTo>
                      <a:pt x="601" y="311"/>
                    </a:lnTo>
                    <a:lnTo>
                      <a:pt x="594" y="311"/>
                    </a:lnTo>
                    <a:lnTo>
                      <a:pt x="586" y="333"/>
                    </a:lnTo>
                    <a:lnTo>
                      <a:pt x="564" y="323"/>
                    </a:lnTo>
                    <a:lnTo>
                      <a:pt x="542" y="355"/>
                    </a:lnTo>
                    <a:lnTo>
                      <a:pt x="556" y="379"/>
                    </a:lnTo>
                    <a:lnTo>
                      <a:pt x="546" y="395"/>
                    </a:lnTo>
                    <a:lnTo>
                      <a:pt x="534" y="397"/>
                    </a:lnTo>
                    <a:lnTo>
                      <a:pt x="534" y="409"/>
                    </a:lnTo>
                    <a:lnTo>
                      <a:pt x="520" y="411"/>
                    </a:lnTo>
                    <a:lnTo>
                      <a:pt x="514" y="437"/>
                    </a:lnTo>
                    <a:lnTo>
                      <a:pt x="502" y="435"/>
                    </a:lnTo>
                    <a:lnTo>
                      <a:pt x="490" y="421"/>
                    </a:lnTo>
                    <a:lnTo>
                      <a:pt x="482" y="437"/>
                    </a:lnTo>
                    <a:lnTo>
                      <a:pt x="462" y="449"/>
                    </a:lnTo>
                    <a:lnTo>
                      <a:pt x="446" y="451"/>
                    </a:lnTo>
                    <a:lnTo>
                      <a:pt x="444" y="485"/>
                    </a:lnTo>
                    <a:lnTo>
                      <a:pt x="430" y="485"/>
                    </a:lnTo>
                    <a:lnTo>
                      <a:pt x="420" y="501"/>
                    </a:lnTo>
                    <a:lnTo>
                      <a:pt x="396" y="499"/>
                    </a:lnTo>
                    <a:lnTo>
                      <a:pt x="382" y="513"/>
                    </a:lnTo>
                    <a:lnTo>
                      <a:pt x="384" y="543"/>
                    </a:lnTo>
                    <a:lnTo>
                      <a:pt x="361" y="533"/>
                    </a:lnTo>
                    <a:lnTo>
                      <a:pt x="335" y="545"/>
                    </a:lnTo>
                    <a:lnTo>
                      <a:pt x="303" y="527"/>
                    </a:lnTo>
                    <a:lnTo>
                      <a:pt x="293" y="537"/>
                    </a:lnTo>
                    <a:lnTo>
                      <a:pt x="303" y="553"/>
                    </a:lnTo>
                    <a:lnTo>
                      <a:pt x="301" y="583"/>
                    </a:lnTo>
                    <a:lnTo>
                      <a:pt x="267" y="583"/>
                    </a:lnTo>
                    <a:lnTo>
                      <a:pt x="255" y="595"/>
                    </a:lnTo>
                    <a:lnTo>
                      <a:pt x="223" y="583"/>
                    </a:lnTo>
                    <a:lnTo>
                      <a:pt x="209" y="605"/>
                    </a:lnTo>
                    <a:lnTo>
                      <a:pt x="179" y="624"/>
                    </a:lnTo>
                    <a:lnTo>
                      <a:pt x="173" y="612"/>
                    </a:lnTo>
                    <a:lnTo>
                      <a:pt x="146" y="628"/>
                    </a:lnTo>
                    <a:lnTo>
                      <a:pt x="159" y="644"/>
                    </a:lnTo>
                    <a:lnTo>
                      <a:pt x="171" y="662"/>
                    </a:lnTo>
                    <a:lnTo>
                      <a:pt x="163" y="690"/>
                    </a:lnTo>
                    <a:lnTo>
                      <a:pt x="148" y="718"/>
                    </a:lnTo>
                    <a:lnTo>
                      <a:pt x="126" y="728"/>
                    </a:lnTo>
                    <a:lnTo>
                      <a:pt x="122" y="726"/>
                    </a:lnTo>
                    <a:lnTo>
                      <a:pt x="108" y="730"/>
                    </a:lnTo>
                    <a:lnTo>
                      <a:pt x="104" y="716"/>
                    </a:lnTo>
                    <a:lnTo>
                      <a:pt x="82" y="714"/>
                    </a:lnTo>
                    <a:close/>
                  </a:path>
                </a:pathLst>
              </a:custGeom>
              <a:grpFill/>
              <a:ln w="3175" cmpd="sng">
                <a:solidFill>
                  <a:schemeClr val="bg1"/>
                </a:solidFill>
                <a:prstDash val="solid"/>
                <a:round/>
                <a:headEnd/>
                <a:tailEnd/>
              </a:ln>
            </p:spPr>
            <p:txBody>
              <a:bodyPr/>
              <a:lstStyle/>
              <a:p>
                <a:endParaRPr lang="en-GB" sz="882" dirty="0"/>
              </a:p>
            </p:txBody>
          </p:sp>
          <p:sp>
            <p:nvSpPr>
              <p:cNvPr id="28" name="GUJARAT">
                <a:extLst>
                  <a:ext uri="{FF2B5EF4-FFF2-40B4-BE49-F238E27FC236}">
                    <a16:creationId xmlns:a16="http://schemas.microsoft.com/office/drawing/2014/main" id="{CF81FDA8-EA73-4A74-8C9F-56F234D15B5F}"/>
                  </a:ext>
                </a:extLst>
              </p:cNvPr>
              <p:cNvSpPr>
                <a:spLocks/>
              </p:cNvSpPr>
              <p:nvPr/>
            </p:nvSpPr>
            <p:spPr bwMode="auto">
              <a:xfrm>
                <a:off x="2779966" y="3197265"/>
                <a:ext cx="948170" cy="743790"/>
              </a:xfrm>
              <a:custGeom>
                <a:avLst/>
                <a:gdLst/>
                <a:ahLst/>
                <a:cxnLst>
                  <a:cxn ang="0">
                    <a:pos x="490" y="457"/>
                  </a:cxn>
                  <a:cxn ang="0">
                    <a:pos x="460" y="419"/>
                  </a:cxn>
                  <a:cxn ang="0">
                    <a:pos x="464" y="363"/>
                  </a:cxn>
                  <a:cxn ang="0">
                    <a:pos x="446" y="334"/>
                  </a:cxn>
                  <a:cxn ang="0">
                    <a:pos x="444" y="306"/>
                  </a:cxn>
                  <a:cxn ang="0">
                    <a:pos x="470" y="292"/>
                  </a:cxn>
                  <a:cxn ang="0">
                    <a:pos x="440" y="288"/>
                  </a:cxn>
                  <a:cxn ang="0">
                    <a:pos x="434" y="278"/>
                  </a:cxn>
                  <a:cxn ang="0">
                    <a:pos x="414" y="312"/>
                  </a:cxn>
                  <a:cxn ang="0">
                    <a:pos x="396" y="332"/>
                  </a:cxn>
                  <a:cxn ang="0">
                    <a:pos x="418" y="360"/>
                  </a:cxn>
                  <a:cxn ang="0">
                    <a:pos x="390" y="405"/>
                  </a:cxn>
                  <a:cxn ang="0">
                    <a:pos x="289" y="447"/>
                  </a:cxn>
                  <a:cxn ang="0">
                    <a:pos x="209" y="425"/>
                  </a:cxn>
                  <a:cxn ang="0">
                    <a:pos x="118" y="316"/>
                  </a:cxn>
                  <a:cxn ang="0">
                    <a:pos x="86" y="280"/>
                  </a:cxn>
                  <a:cxn ang="0">
                    <a:pos x="78" y="234"/>
                  </a:cxn>
                  <a:cxn ang="0">
                    <a:pos x="106" y="254"/>
                  </a:cxn>
                  <a:cxn ang="0">
                    <a:pos x="142" y="250"/>
                  </a:cxn>
                  <a:cxn ang="0">
                    <a:pos x="183" y="228"/>
                  </a:cxn>
                  <a:cxn ang="0">
                    <a:pos x="225" y="196"/>
                  </a:cxn>
                  <a:cxn ang="0">
                    <a:pos x="243" y="176"/>
                  </a:cxn>
                  <a:cxn ang="0">
                    <a:pos x="229" y="188"/>
                  </a:cxn>
                  <a:cxn ang="0">
                    <a:pos x="203" y="184"/>
                  </a:cxn>
                  <a:cxn ang="0">
                    <a:pos x="163" y="202"/>
                  </a:cxn>
                  <a:cxn ang="0">
                    <a:pos x="106" y="196"/>
                  </a:cxn>
                  <a:cxn ang="0">
                    <a:pos x="44" y="142"/>
                  </a:cxn>
                  <a:cxn ang="0">
                    <a:pos x="34" y="94"/>
                  </a:cxn>
                  <a:cxn ang="0">
                    <a:pos x="44" y="82"/>
                  </a:cxn>
                  <a:cxn ang="0">
                    <a:pos x="2" y="98"/>
                  </a:cxn>
                  <a:cxn ang="0">
                    <a:pos x="66" y="56"/>
                  </a:cxn>
                  <a:cxn ang="0">
                    <a:pos x="126" y="30"/>
                  </a:cxn>
                  <a:cxn ang="0">
                    <a:pos x="203" y="46"/>
                  </a:cxn>
                  <a:cxn ang="0">
                    <a:pos x="247" y="20"/>
                  </a:cxn>
                  <a:cxn ang="0">
                    <a:pos x="263" y="46"/>
                  </a:cxn>
                  <a:cxn ang="0">
                    <a:pos x="317" y="30"/>
                  </a:cxn>
                  <a:cxn ang="0">
                    <a:pos x="331" y="8"/>
                  </a:cxn>
                  <a:cxn ang="0">
                    <a:pos x="400" y="6"/>
                  </a:cxn>
                  <a:cxn ang="0">
                    <a:pos x="446" y="14"/>
                  </a:cxn>
                  <a:cxn ang="0">
                    <a:pos x="468" y="30"/>
                  </a:cxn>
                  <a:cxn ang="0">
                    <a:pos x="516" y="36"/>
                  </a:cxn>
                  <a:cxn ang="0">
                    <a:pos x="534" y="92"/>
                  </a:cxn>
                  <a:cxn ang="0">
                    <a:pos x="548" y="106"/>
                  </a:cxn>
                  <a:cxn ang="0">
                    <a:pos x="572" y="142"/>
                  </a:cxn>
                  <a:cxn ang="0">
                    <a:pos x="615" y="178"/>
                  </a:cxn>
                  <a:cxn ang="0">
                    <a:pos x="645" y="220"/>
                  </a:cxn>
                  <a:cxn ang="0">
                    <a:pos x="633" y="260"/>
                  </a:cxn>
                  <a:cxn ang="0">
                    <a:pos x="609" y="288"/>
                  </a:cxn>
                  <a:cxn ang="0">
                    <a:pos x="599" y="336"/>
                  </a:cxn>
                  <a:cxn ang="0">
                    <a:pos x="574" y="369"/>
                  </a:cxn>
                  <a:cxn ang="0">
                    <a:pos x="625" y="383"/>
                  </a:cxn>
                  <a:cxn ang="0">
                    <a:pos x="590" y="407"/>
                  </a:cxn>
                  <a:cxn ang="0">
                    <a:pos x="550" y="419"/>
                  </a:cxn>
                  <a:cxn ang="0">
                    <a:pos x="578" y="465"/>
                  </a:cxn>
                  <a:cxn ang="0">
                    <a:pos x="530" y="467"/>
                  </a:cxn>
                  <a:cxn ang="0">
                    <a:pos x="512" y="521"/>
                  </a:cxn>
                  <a:cxn ang="0">
                    <a:pos x="488" y="509"/>
                  </a:cxn>
                  <a:cxn ang="0">
                    <a:pos x="468" y="531"/>
                  </a:cxn>
                  <a:cxn ang="0">
                    <a:pos x="470" y="505"/>
                  </a:cxn>
                  <a:cxn ang="0">
                    <a:pos x="472" y="483"/>
                  </a:cxn>
                </a:cxnLst>
                <a:rect l="0" t="0" r="r" b="b"/>
                <a:pathLst>
                  <a:path w="657" h="531">
                    <a:moveTo>
                      <a:pt x="472" y="483"/>
                    </a:moveTo>
                    <a:lnTo>
                      <a:pt x="476" y="469"/>
                    </a:lnTo>
                    <a:lnTo>
                      <a:pt x="490" y="457"/>
                    </a:lnTo>
                    <a:lnTo>
                      <a:pt x="492" y="445"/>
                    </a:lnTo>
                    <a:lnTo>
                      <a:pt x="474" y="433"/>
                    </a:lnTo>
                    <a:lnTo>
                      <a:pt x="460" y="419"/>
                    </a:lnTo>
                    <a:lnTo>
                      <a:pt x="448" y="401"/>
                    </a:lnTo>
                    <a:lnTo>
                      <a:pt x="450" y="375"/>
                    </a:lnTo>
                    <a:lnTo>
                      <a:pt x="464" y="363"/>
                    </a:lnTo>
                    <a:lnTo>
                      <a:pt x="482" y="356"/>
                    </a:lnTo>
                    <a:lnTo>
                      <a:pt x="446" y="354"/>
                    </a:lnTo>
                    <a:lnTo>
                      <a:pt x="446" y="334"/>
                    </a:lnTo>
                    <a:lnTo>
                      <a:pt x="456" y="326"/>
                    </a:lnTo>
                    <a:lnTo>
                      <a:pt x="444" y="324"/>
                    </a:lnTo>
                    <a:lnTo>
                      <a:pt x="444" y="306"/>
                    </a:lnTo>
                    <a:lnTo>
                      <a:pt x="450" y="296"/>
                    </a:lnTo>
                    <a:lnTo>
                      <a:pt x="466" y="298"/>
                    </a:lnTo>
                    <a:lnTo>
                      <a:pt x="470" y="292"/>
                    </a:lnTo>
                    <a:lnTo>
                      <a:pt x="456" y="282"/>
                    </a:lnTo>
                    <a:lnTo>
                      <a:pt x="444" y="288"/>
                    </a:lnTo>
                    <a:lnTo>
                      <a:pt x="440" y="288"/>
                    </a:lnTo>
                    <a:lnTo>
                      <a:pt x="438" y="288"/>
                    </a:lnTo>
                    <a:lnTo>
                      <a:pt x="436" y="286"/>
                    </a:lnTo>
                    <a:lnTo>
                      <a:pt x="434" y="278"/>
                    </a:lnTo>
                    <a:lnTo>
                      <a:pt x="418" y="284"/>
                    </a:lnTo>
                    <a:lnTo>
                      <a:pt x="424" y="308"/>
                    </a:lnTo>
                    <a:lnTo>
                      <a:pt x="414" y="312"/>
                    </a:lnTo>
                    <a:lnTo>
                      <a:pt x="404" y="312"/>
                    </a:lnTo>
                    <a:lnTo>
                      <a:pt x="394" y="322"/>
                    </a:lnTo>
                    <a:lnTo>
                      <a:pt x="396" y="332"/>
                    </a:lnTo>
                    <a:lnTo>
                      <a:pt x="390" y="338"/>
                    </a:lnTo>
                    <a:lnTo>
                      <a:pt x="410" y="340"/>
                    </a:lnTo>
                    <a:lnTo>
                      <a:pt x="418" y="360"/>
                    </a:lnTo>
                    <a:lnTo>
                      <a:pt x="412" y="375"/>
                    </a:lnTo>
                    <a:lnTo>
                      <a:pt x="394" y="389"/>
                    </a:lnTo>
                    <a:lnTo>
                      <a:pt x="390" y="405"/>
                    </a:lnTo>
                    <a:lnTo>
                      <a:pt x="335" y="425"/>
                    </a:lnTo>
                    <a:lnTo>
                      <a:pt x="327" y="435"/>
                    </a:lnTo>
                    <a:lnTo>
                      <a:pt x="289" y="447"/>
                    </a:lnTo>
                    <a:lnTo>
                      <a:pt x="265" y="451"/>
                    </a:lnTo>
                    <a:lnTo>
                      <a:pt x="235" y="445"/>
                    </a:lnTo>
                    <a:lnTo>
                      <a:pt x="209" y="425"/>
                    </a:lnTo>
                    <a:lnTo>
                      <a:pt x="177" y="397"/>
                    </a:lnTo>
                    <a:lnTo>
                      <a:pt x="150" y="356"/>
                    </a:lnTo>
                    <a:lnTo>
                      <a:pt x="118" y="316"/>
                    </a:lnTo>
                    <a:lnTo>
                      <a:pt x="116" y="308"/>
                    </a:lnTo>
                    <a:lnTo>
                      <a:pt x="106" y="306"/>
                    </a:lnTo>
                    <a:lnTo>
                      <a:pt x="86" y="280"/>
                    </a:lnTo>
                    <a:lnTo>
                      <a:pt x="74" y="264"/>
                    </a:lnTo>
                    <a:lnTo>
                      <a:pt x="70" y="246"/>
                    </a:lnTo>
                    <a:lnTo>
                      <a:pt x="78" y="234"/>
                    </a:lnTo>
                    <a:lnTo>
                      <a:pt x="96" y="236"/>
                    </a:lnTo>
                    <a:lnTo>
                      <a:pt x="96" y="250"/>
                    </a:lnTo>
                    <a:lnTo>
                      <a:pt x="106" y="254"/>
                    </a:lnTo>
                    <a:lnTo>
                      <a:pt x="124" y="250"/>
                    </a:lnTo>
                    <a:lnTo>
                      <a:pt x="132" y="248"/>
                    </a:lnTo>
                    <a:lnTo>
                      <a:pt x="142" y="250"/>
                    </a:lnTo>
                    <a:lnTo>
                      <a:pt x="150" y="244"/>
                    </a:lnTo>
                    <a:lnTo>
                      <a:pt x="159" y="244"/>
                    </a:lnTo>
                    <a:lnTo>
                      <a:pt x="183" y="228"/>
                    </a:lnTo>
                    <a:lnTo>
                      <a:pt x="203" y="226"/>
                    </a:lnTo>
                    <a:lnTo>
                      <a:pt x="215" y="210"/>
                    </a:lnTo>
                    <a:lnTo>
                      <a:pt x="225" y="196"/>
                    </a:lnTo>
                    <a:lnTo>
                      <a:pt x="229" y="192"/>
                    </a:lnTo>
                    <a:lnTo>
                      <a:pt x="243" y="188"/>
                    </a:lnTo>
                    <a:lnTo>
                      <a:pt x="243" y="176"/>
                    </a:lnTo>
                    <a:lnTo>
                      <a:pt x="233" y="174"/>
                    </a:lnTo>
                    <a:lnTo>
                      <a:pt x="229" y="176"/>
                    </a:lnTo>
                    <a:lnTo>
                      <a:pt x="229" y="188"/>
                    </a:lnTo>
                    <a:lnTo>
                      <a:pt x="223" y="190"/>
                    </a:lnTo>
                    <a:lnTo>
                      <a:pt x="217" y="190"/>
                    </a:lnTo>
                    <a:lnTo>
                      <a:pt x="203" y="184"/>
                    </a:lnTo>
                    <a:lnTo>
                      <a:pt x="199" y="190"/>
                    </a:lnTo>
                    <a:lnTo>
                      <a:pt x="173" y="198"/>
                    </a:lnTo>
                    <a:lnTo>
                      <a:pt x="163" y="202"/>
                    </a:lnTo>
                    <a:lnTo>
                      <a:pt x="155" y="208"/>
                    </a:lnTo>
                    <a:lnTo>
                      <a:pt x="140" y="206"/>
                    </a:lnTo>
                    <a:lnTo>
                      <a:pt x="106" y="196"/>
                    </a:lnTo>
                    <a:lnTo>
                      <a:pt x="84" y="178"/>
                    </a:lnTo>
                    <a:lnTo>
                      <a:pt x="66" y="170"/>
                    </a:lnTo>
                    <a:lnTo>
                      <a:pt x="44" y="142"/>
                    </a:lnTo>
                    <a:lnTo>
                      <a:pt x="34" y="126"/>
                    </a:lnTo>
                    <a:lnTo>
                      <a:pt x="26" y="106"/>
                    </a:lnTo>
                    <a:lnTo>
                      <a:pt x="34" y="94"/>
                    </a:lnTo>
                    <a:lnTo>
                      <a:pt x="54" y="84"/>
                    </a:lnTo>
                    <a:lnTo>
                      <a:pt x="70" y="76"/>
                    </a:lnTo>
                    <a:lnTo>
                      <a:pt x="44" y="82"/>
                    </a:lnTo>
                    <a:lnTo>
                      <a:pt x="22" y="88"/>
                    </a:lnTo>
                    <a:lnTo>
                      <a:pt x="18" y="102"/>
                    </a:lnTo>
                    <a:lnTo>
                      <a:pt x="2" y="98"/>
                    </a:lnTo>
                    <a:lnTo>
                      <a:pt x="0" y="86"/>
                    </a:lnTo>
                    <a:lnTo>
                      <a:pt x="22" y="54"/>
                    </a:lnTo>
                    <a:lnTo>
                      <a:pt x="66" y="56"/>
                    </a:lnTo>
                    <a:lnTo>
                      <a:pt x="74" y="20"/>
                    </a:lnTo>
                    <a:lnTo>
                      <a:pt x="106" y="22"/>
                    </a:lnTo>
                    <a:lnTo>
                      <a:pt x="126" y="30"/>
                    </a:lnTo>
                    <a:lnTo>
                      <a:pt x="157" y="30"/>
                    </a:lnTo>
                    <a:lnTo>
                      <a:pt x="169" y="44"/>
                    </a:lnTo>
                    <a:lnTo>
                      <a:pt x="203" y="46"/>
                    </a:lnTo>
                    <a:lnTo>
                      <a:pt x="213" y="30"/>
                    </a:lnTo>
                    <a:lnTo>
                      <a:pt x="237" y="30"/>
                    </a:lnTo>
                    <a:lnTo>
                      <a:pt x="247" y="20"/>
                    </a:lnTo>
                    <a:lnTo>
                      <a:pt x="263" y="22"/>
                    </a:lnTo>
                    <a:lnTo>
                      <a:pt x="261" y="36"/>
                    </a:lnTo>
                    <a:lnTo>
                      <a:pt x="263" y="46"/>
                    </a:lnTo>
                    <a:lnTo>
                      <a:pt x="283" y="46"/>
                    </a:lnTo>
                    <a:lnTo>
                      <a:pt x="293" y="34"/>
                    </a:lnTo>
                    <a:lnTo>
                      <a:pt x="317" y="30"/>
                    </a:lnTo>
                    <a:lnTo>
                      <a:pt x="305" y="10"/>
                    </a:lnTo>
                    <a:lnTo>
                      <a:pt x="317" y="0"/>
                    </a:lnTo>
                    <a:lnTo>
                      <a:pt x="331" y="8"/>
                    </a:lnTo>
                    <a:lnTo>
                      <a:pt x="363" y="0"/>
                    </a:lnTo>
                    <a:lnTo>
                      <a:pt x="378" y="8"/>
                    </a:lnTo>
                    <a:lnTo>
                      <a:pt x="400" y="6"/>
                    </a:lnTo>
                    <a:lnTo>
                      <a:pt x="420" y="2"/>
                    </a:lnTo>
                    <a:lnTo>
                      <a:pt x="428" y="12"/>
                    </a:lnTo>
                    <a:lnTo>
                      <a:pt x="446" y="14"/>
                    </a:lnTo>
                    <a:lnTo>
                      <a:pt x="450" y="28"/>
                    </a:lnTo>
                    <a:lnTo>
                      <a:pt x="456" y="38"/>
                    </a:lnTo>
                    <a:lnTo>
                      <a:pt x="468" y="30"/>
                    </a:lnTo>
                    <a:lnTo>
                      <a:pt x="480" y="48"/>
                    </a:lnTo>
                    <a:lnTo>
                      <a:pt x="506" y="46"/>
                    </a:lnTo>
                    <a:lnTo>
                      <a:pt x="516" y="36"/>
                    </a:lnTo>
                    <a:lnTo>
                      <a:pt x="530" y="54"/>
                    </a:lnTo>
                    <a:lnTo>
                      <a:pt x="518" y="70"/>
                    </a:lnTo>
                    <a:lnTo>
                      <a:pt x="534" y="92"/>
                    </a:lnTo>
                    <a:lnTo>
                      <a:pt x="546" y="80"/>
                    </a:lnTo>
                    <a:lnTo>
                      <a:pt x="556" y="100"/>
                    </a:lnTo>
                    <a:lnTo>
                      <a:pt x="548" y="106"/>
                    </a:lnTo>
                    <a:lnTo>
                      <a:pt x="544" y="116"/>
                    </a:lnTo>
                    <a:lnTo>
                      <a:pt x="562" y="126"/>
                    </a:lnTo>
                    <a:lnTo>
                      <a:pt x="572" y="142"/>
                    </a:lnTo>
                    <a:lnTo>
                      <a:pt x="572" y="158"/>
                    </a:lnTo>
                    <a:lnTo>
                      <a:pt x="596" y="166"/>
                    </a:lnTo>
                    <a:lnTo>
                      <a:pt x="615" y="178"/>
                    </a:lnTo>
                    <a:lnTo>
                      <a:pt x="623" y="194"/>
                    </a:lnTo>
                    <a:lnTo>
                      <a:pt x="641" y="206"/>
                    </a:lnTo>
                    <a:lnTo>
                      <a:pt x="645" y="220"/>
                    </a:lnTo>
                    <a:lnTo>
                      <a:pt x="657" y="232"/>
                    </a:lnTo>
                    <a:lnTo>
                      <a:pt x="647" y="258"/>
                    </a:lnTo>
                    <a:lnTo>
                      <a:pt x="633" y="260"/>
                    </a:lnTo>
                    <a:lnTo>
                      <a:pt x="615" y="264"/>
                    </a:lnTo>
                    <a:lnTo>
                      <a:pt x="619" y="280"/>
                    </a:lnTo>
                    <a:lnTo>
                      <a:pt x="609" y="288"/>
                    </a:lnTo>
                    <a:lnTo>
                      <a:pt x="609" y="304"/>
                    </a:lnTo>
                    <a:lnTo>
                      <a:pt x="615" y="330"/>
                    </a:lnTo>
                    <a:lnTo>
                      <a:pt x="599" y="336"/>
                    </a:lnTo>
                    <a:lnTo>
                      <a:pt x="580" y="344"/>
                    </a:lnTo>
                    <a:lnTo>
                      <a:pt x="582" y="360"/>
                    </a:lnTo>
                    <a:lnTo>
                      <a:pt x="574" y="369"/>
                    </a:lnTo>
                    <a:lnTo>
                      <a:pt x="580" y="379"/>
                    </a:lnTo>
                    <a:lnTo>
                      <a:pt x="603" y="375"/>
                    </a:lnTo>
                    <a:lnTo>
                      <a:pt x="625" y="383"/>
                    </a:lnTo>
                    <a:lnTo>
                      <a:pt x="601" y="387"/>
                    </a:lnTo>
                    <a:lnTo>
                      <a:pt x="590" y="393"/>
                    </a:lnTo>
                    <a:lnTo>
                      <a:pt x="590" y="407"/>
                    </a:lnTo>
                    <a:lnTo>
                      <a:pt x="576" y="413"/>
                    </a:lnTo>
                    <a:lnTo>
                      <a:pt x="552" y="411"/>
                    </a:lnTo>
                    <a:lnTo>
                      <a:pt x="550" y="419"/>
                    </a:lnTo>
                    <a:lnTo>
                      <a:pt x="566" y="425"/>
                    </a:lnTo>
                    <a:lnTo>
                      <a:pt x="584" y="445"/>
                    </a:lnTo>
                    <a:lnTo>
                      <a:pt x="578" y="465"/>
                    </a:lnTo>
                    <a:lnTo>
                      <a:pt x="566" y="485"/>
                    </a:lnTo>
                    <a:lnTo>
                      <a:pt x="550" y="481"/>
                    </a:lnTo>
                    <a:lnTo>
                      <a:pt x="530" y="467"/>
                    </a:lnTo>
                    <a:lnTo>
                      <a:pt x="526" y="495"/>
                    </a:lnTo>
                    <a:lnTo>
                      <a:pt x="526" y="521"/>
                    </a:lnTo>
                    <a:lnTo>
                      <a:pt x="512" y="521"/>
                    </a:lnTo>
                    <a:lnTo>
                      <a:pt x="502" y="515"/>
                    </a:lnTo>
                    <a:lnTo>
                      <a:pt x="486" y="521"/>
                    </a:lnTo>
                    <a:lnTo>
                      <a:pt x="488" y="509"/>
                    </a:lnTo>
                    <a:lnTo>
                      <a:pt x="480" y="505"/>
                    </a:lnTo>
                    <a:lnTo>
                      <a:pt x="470" y="515"/>
                    </a:lnTo>
                    <a:lnTo>
                      <a:pt x="468" y="531"/>
                    </a:lnTo>
                    <a:lnTo>
                      <a:pt x="456" y="527"/>
                    </a:lnTo>
                    <a:lnTo>
                      <a:pt x="460" y="513"/>
                    </a:lnTo>
                    <a:lnTo>
                      <a:pt x="470" y="505"/>
                    </a:lnTo>
                    <a:lnTo>
                      <a:pt x="474" y="497"/>
                    </a:lnTo>
                    <a:lnTo>
                      <a:pt x="466" y="489"/>
                    </a:lnTo>
                    <a:lnTo>
                      <a:pt x="472" y="483"/>
                    </a:lnTo>
                    <a:close/>
                  </a:path>
                </a:pathLst>
              </a:custGeom>
              <a:grpFill/>
              <a:ln w="3175" cmpd="sng">
                <a:solidFill>
                  <a:schemeClr val="bg1"/>
                </a:solidFill>
                <a:prstDash val="solid"/>
                <a:round/>
                <a:headEnd/>
                <a:tailEnd/>
              </a:ln>
            </p:spPr>
            <p:txBody>
              <a:bodyPr/>
              <a:lstStyle/>
              <a:p>
                <a:endParaRPr lang="en-GB" sz="882" dirty="0"/>
              </a:p>
            </p:txBody>
          </p:sp>
          <p:sp>
            <p:nvSpPr>
              <p:cNvPr id="29" name="CHHATTISGARH">
                <a:extLst>
                  <a:ext uri="{FF2B5EF4-FFF2-40B4-BE49-F238E27FC236}">
                    <a16:creationId xmlns:a16="http://schemas.microsoft.com/office/drawing/2014/main" id="{0B431DC8-9D03-4A04-910C-B169F12CD924}"/>
                  </a:ext>
                </a:extLst>
              </p:cNvPr>
              <p:cNvSpPr>
                <a:spLocks/>
              </p:cNvSpPr>
              <p:nvPr/>
            </p:nvSpPr>
            <p:spPr bwMode="auto">
              <a:xfrm>
                <a:off x="4601261" y="3345742"/>
                <a:ext cx="633556" cy="1009930"/>
              </a:xfrm>
              <a:custGeom>
                <a:avLst/>
                <a:gdLst/>
                <a:ahLst/>
                <a:cxnLst>
                  <a:cxn ang="0">
                    <a:pos x="52" y="291"/>
                  </a:cxn>
                  <a:cxn ang="0">
                    <a:pos x="66" y="263"/>
                  </a:cxn>
                  <a:cxn ang="0">
                    <a:pos x="72" y="232"/>
                  </a:cxn>
                  <a:cxn ang="0">
                    <a:pos x="84" y="218"/>
                  </a:cxn>
                  <a:cxn ang="0">
                    <a:pos x="96" y="188"/>
                  </a:cxn>
                  <a:cxn ang="0">
                    <a:pos x="124" y="196"/>
                  </a:cxn>
                  <a:cxn ang="0">
                    <a:pos x="168" y="152"/>
                  </a:cxn>
                  <a:cxn ang="0">
                    <a:pos x="182" y="124"/>
                  </a:cxn>
                  <a:cxn ang="0">
                    <a:pos x="210" y="94"/>
                  </a:cxn>
                  <a:cxn ang="0">
                    <a:pos x="180" y="70"/>
                  </a:cxn>
                  <a:cxn ang="0">
                    <a:pos x="152" y="74"/>
                  </a:cxn>
                  <a:cxn ang="0">
                    <a:pos x="156" y="54"/>
                  </a:cxn>
                  <a:cxn ang="0">
                    <a:pos x="158" y="28"/>
                  </a:cxn>
                  <a:cxn ang="0">
                    <a:pos x="180" y="34"/>
                  </a:cxn>
                  <a:cxn ang="0">
                    <a:pos x="243" y="44"/>
                  </a:cxn>
                  <a:cxn ang="0">
                    <a:pos x="283" y="24"/>
                  </a:cxn>
                  <a:cxn ang="0">
                    <a:pos x="317" y="20"/>
                  </a:cxn>
                  <a:cxn ang="0">
                    <a:pos x="339" y="2"/>
                  </a:cxn>
                  <a:cxn ang="0">
                    <a:pos x="369" y="38"/>
                  </a:cxn>
                  <a:cxn ang="0">
                    <a:pos x="389" y="60"/>
                  </a:cxn>
                  <a:cxn ang="0">
                    <a:pos x="401" y="96"/>
                  </a:cxn>
                  <a:cxn ang="0">
                    <a:pos x="415" y="130"/>
                  </a:cxn>
                  <a:cxn ang="0">
                    <a:pos x="439" y="144"/>
                  </a:cxn>
                  <a:cxn ang="0">
                    <a:pos x="413" y="170"/>
                  </a:cxn>
                  <a:cxn ang="0">
                    <a:pos x="409" y="192"/>
                  </a:cxn>
                  <a:cxn ang="0">
                    <a:pos x="351" y="234"/>
                  </a:cxn>
                  <a:cxn ang="0">
                    <a:pos x="325" y="293"/>
                  </a:cxn>
                  <a:cxn ang="0">
                    <a:pos x="309" y="343"/>
                  </a:cxn>
                  <a:cxn ang="0">
                    <a:pos x="257" y="335"/>
                  </a:cxn>
                  <a:cxn ang="0">
                    <a:pos x="241" y="369"/>
                  </a:cxn>
                  <a:cxn ang="0">
                    <a:pos x="222" y="407"/>
                  </a:cxn>
                  <a:cxn ang="0">
                    <a:pos x="231" y="463"/>
                  </a:cxn>
                  <a:cxn ang="0">
                    <a:pos x="265" y="489"/>
                  </a:cxn>
                  <a:cxn ang="0">
                    <a:pos x="237" y="485"/>
                  </a:cxn>
                  <a:cxn ang="0">
                    <a:pos x="218" y="491"/>
                  </a:cxn>
                  <a:cxn ang="0">
                    <a:pos x="200" y="463"/>
                  </a:cxn>
                  <a:cxn ang="0">
                    <a:pos x="166" y="479"/>
                  </a:cxn>
                  <a:cxn ang="0">
                    <a:pos x="188" y="529"/>
                  </a:cxn>
                  <a:cxn ang="0">
                    <a:pos x="200" y="559"/>
                  </a:cxn>
                  <a:cxn ang="0">
                    <a:pos x="178" y="623"/>
                  </a:cxn>
                  <a:cxn ang="0">
                    <a:pos x="152" y="663"/>
                  </a:cxn>
                  <a:cxn ang="0">
                    <a:pos x="132" y="697"/>
                  </a:cxn>
                  <a:cxn ang="0">
                    <a:pos x="74" y="715"/>
                  </a:cxn>
                  <a:cxn ang="0">
                    <a:pos x="46" y="673"/>
                  </a:cxn>
                  <a:cxn ang="0">
                    <a:pos x="22" y="633"/>
                  </a:cxn>
                  <a:cxn ang="0">
                    <a:pos x="0" y="617"/>
                  </a:cxn>
                  <a:cxn ang="0">
                    <a:pos x="0" y="585"/>
                  </a:cxn>
                  <a:cxn ang="0">
                    <a:pos x="30" y="539"/>
                  </a:cxn>
                  <a:cxn ang="0">
                    <a:pos x="66" y="535"/>
                  </a:cxn>
                  <a:cxn ang="0">
                    <a:pos x="24" y="495"/>
                  </a:cxn>
                  <a:cxn ang="0">
                    <a:pos x="28" y="477"/>
                  </a:cxn>
                  <a:cxn ang="0">
                    <a:pos x="16" y="451"/>
                  </a:cxn>
                  <a:cxn ang="0">
                    <a:pos x="38" y="437"/>
                  </a:cxn>
                  <a:cxn ang="0">
                    <a:pos x="24" y="401"/>
                  </a:cxn>
                  <a:cxn ang="0">
                    <a:pos x="32" y="365"/>
                  </a:cxn>
                  <a:cxn ang="0">
                    <a:pos x="20" y="335"/>
                  </a:cxn>
                </a:cxnLst>
                <a:rect l="0" t="0" r="r" b="b"/>
                <a:pathLst>
                  <a:path w="439" h="721">
                    <a:moveTo>
                      <a:pt x="46" y="321"/>
                    </a:moveTo>
                    <a:lnTo>
                      <a:pt x="52" y="291"/>
                    </a:lnTo>
                    <a:lnTo>
                      <a:pt x="52" y="269"/>
                    </a:lnTo>
                    <a:lnTo>
                      <a:pt x="66" y="263"/>
                    </a:lnTo>
                    <a:lnTo>
                      <a:pt x="66" y="242"/>
                    </a:lnTo>
                    <a:lnTo>
                      <a:pt x="72" y="232"/>
                    </a:lnTo>
                    <a:lnTo>
                      <a:pt x="78" y="228"/>
                    </a:lnTo>
                    <a:lnTo>
                      <a:pt x="84" y="218"/>
                    </a:lnTo>
                    <a:lnTo>
                      <a:pt x="96" y="214"/>
                    </a:lnTo>
                    <a:lnTo>
                      <a:pt x="96" y="188"/>
                    </a:lnTo>
                    <a:lnTo>
                      <a:pt x="112" y="194"/>
                    </a:lnTo>
                    <a:lnTo>
                      <a:pt x="124" y="196"/>
                    </a:lnTo>
                    <a:lnTo>
                      <a:pt x="154" y="176"/>
                    </a:lnTo>
                    <a:lnTo>
                      <a:pt x="168" y="152"/>
                    </a:lnTo>
                    <a:lnTo>
                      <a:pt x="180" y="138"/>
                    </a:lnTo>
                    <a:lnTo>
                      <a:pt x="182" y="124"/>
                    </a:lnTo>
                    <a:lnTo>
                      <a:pt x="204" y="118"/>
                    </a:lnTo>
                    <a:lnTo>
                      <a:pt x="210" y="94"/>
                    </a:lnTo>
                    <a:lnTo>
                      <a:pt x="184" y="86"/>
                    </a:lnTo>
                    <a:lnTo>
                      <a:pt x="180" y="70"/>
                    </a:lnTo>
                    <a:lnTo>
                      <a:pt x="164" y="68"/>
                    </a:lnTo>
                    <a:lnTo>
                      <a:pt x="152" y="74"/>
                    </a:lnTo>
                    <a:lnTo>
                      <a:pt x="144" y="66"/>
                    </a:lnTo>
                    <a:lnTo>
                      <a:pt x="156" y="54"/>
                    </a:lnTo>
                    <a:lnTo>
                      <a:pt x="150" y="32"/>
                    </a:lnTo>
                    <a:lnTo>
                      <a:pt x="158" y="28"/>
                    </a:lnTo>
                    <a:lnTo>
                      <a:pt x="170" y="40"/>
                    </a:lnTo>
                    <a:lnTo>
                      <a:pt x="180" y="34"/>
                    </a:lnTo>
                    <a:lnTo>
                      <a:pt x="198" y="34"/>
                    </a:lnTo>
                    <a:lnTo>
                      <a:pt x="243" y="44"/>
                    </a:lnTo>
                    <a:lnTo>
                      <a:pt x="273" y="18"/>
                    </a:lnTo>
                    <a:lnTo>
                      <a:pt x="283" y="24"/>
                    </a:lnTo>
                    <a:lnTo>
                      <a:pt x="305" y="26"/>
                    </a:lnTo>
                    <a:lnTo>
                      <a:pt x="317" y="20"/>
                    </a:lnTo>
                    <a:lnTo>
                      <a:pt x="331" y="0"/>
                    </a:lnTo>
                    <a:lnTo>
                      <a:pt x="339" y="2"/>
                    </a:lnTo>
                    <a:lnTo>
                      <a:pt x="355" y="26"/>
                    </a:lnTo>
                    <a:lnTo>
                      <a:pt x="369" y="38"/>
                    </a:lnTo>
                    <a:lnTo>
                      <a:pt x="369" y="60"/>
                    </a:lnTo>
                    <a:lnTo>
                      <a:pt x="389" y="60"/>
                    </a:lnTo>
                    <a:lnTo>
                      <a:pt x="393" y="88"/>
                    </a:lnTo>
                    <a:lnTo>
                      <a:pt x="401" y="96"/>
                    </a:lnTo>
                    <a:lnTo>
                      <a:pt x="405" y="118"/>
                    </a:lnTo>
                    <a:lnTo>
                      <a:pt x="415" y="130"/>
                    </a:lnTo>
                    <a:lnTo>
                      <a:pt x="433" y="130"/>
                    </a:lnTo>
                    <a:lnTo>
                      <a:pt x="439" y="144"/>
                    </a:lnTo>
                    <a:lnTo>
                      <a:pt x="423" y="152"/>
                    </a:lnTo>
                    <a:lnTo>
                      <a:pt x="413" y="170"/>
                    </a:lnTo>
                    <a:lnTo>
                      <a:pt x="401" y="172"/>
                    </a:lnTo>
                    <a:lnTo>
                      <a:pt x="409" y="192"/>
                    </a:lnTo>
                    <a:lnTo>
                      <a:pt x="395" y="198"/>
                    </a:lnTo>
                    <a:lnTo>
                      <a:pt x="351" y="234"/>
                    </a:lnTo>
                    <a:lnTo>
                      <a:pt x="351" y="267"/>
                    </a:lnTo>
                    <a:lnTo>
                      <a:pt x="325" y="293"/>
                    </a:lnTo>
                    <a:lnTo>
                      <a:pt x="337" y="313"/>
                    </a:lnTo>
                    <a:lnTo>
                      <a:pt x="309" y="343"/>
                    </a:lnTo>
                    <a:lnTo>
                      <a:pt x="293" y="333"/>
                    </a:lnTo>
                    <a:lnTo>
                      <a:pt x="257" y="335"/>
                    </a:lnTo>
                    <a:lnTo>
                      <a:pt x="253" y="353"/>
                    </a:lnTo>
                    <a:lnTo>
                      <a:pt x="241" y="369"/>
                    </a:lnTo>
                    <a:lnTo>
                      <a:pt x="225" y="371"/>
                    </a:lnTo>
                    <a:lnTo>
                      <a:pt x="222" y="407"/>
                    </a:lnTo>
                    <a:lnTo>
                      <a:pt x="233" y="419"/>
                    </a:lnTo>
                    <a:lnTo>
                      <a:pt x="231" y="463"/>
                    </a:lnTo>
                    <a:lnTo>
                      <a:pt x="263" y="473"/>
                    </a:lnTo>
                    <a:lnTo>
                      <a:pt x="265" y="489"/>
                    </a:lnTo>
                    <a:lnTo>
                      <a:pt x="245" y="495"/>
                    </a:lnTo>
                    <a:lnTo>
                      <a:pt x="237" y="485"/>
                    </a:lnTo>
                    <a:lnTo>
                      <a:pt x="229" y="483"/>
                    </a:lnTo>
                    <a:lnTo>
                      <a:pt x="218" y="491"/>
                    </a:lnTo>
                    <a:lnTo>
                      <a:pt x="212" y="475"/>
                    </a:lnTo>
                    <a:lnTo>
                      <a:pt x="200" y="463"/>
                    </a:lnTo>
                    <a:lnTo>
                      <a:pt x="174" y="463"/>
                    </a:lnTo>
                    <a:lnTo>
                      <a:pt x="166" y="479"/>
                    </a:lnTo>
                    <a:lnTo>
                      <a:pt x="190" y="499"/>
                    </a:lnTo>
                    <a:lnTo>
                      <a:pt x="188" y="529"/>
                    </a:lnTo>
                    <a:lnTo>
                      <a:pt x="208" y="535"/>
                    </a:lnTo>
                    <a:lnTo>
                      <a:pt x="200" y="559"/>
                    </a:lnTo>
                    <a:lnTo>
                      <a:pt x="210" y="599"/>
                    </a:lnTo>
                    <a:lnTo>
                      <a:pt x="178" y="623"/>
                    </a:lnTo>
                    <a:lnTo>
                      <a:pt x="178" y="641"/>
                    </a:lnTo>
                    <a:lnTo>
                      <a:pt x="152" y="663"/>
                    </a:lnTo>
                    <a:lnTo>
                      <a:pt x="134" y="667"/>
                    </a:lnTo>
                    <a:lnTo>
                      <a:pt x="132" y="697"/>
                    </a:lnTo>
                    <a:lnTo>
                      <a:pt x="122" y="721"/>
                    </a:lnTo>
                    <a:lnTo>
                      <a:pt x="74" y="715"/>
                    </a:lnTo>
                    <a:lnTo>
                      <a:pt x="74" y="685"/>
                    </a:lnTo>
                    <a:lnTo>
                      <a:pt x="46" y="673"/>
                    </a:lnTo>
                    <a:lnTo>
                      <a:pt x="46" y="655"/>
                    </a:lnTo>
                    <a:lnTo>
                      <a:pt x="22" y="633"/>
                    </a:lnTo>
                    <a:lnTo>
                      <a:pt x="6" y="633"/>
                    </a:lnTo>
                    <a:lnTo>
                      <a:pt x="0" y="617"/>
                    </a:lnTo>
                    <a:lnTo>
                      <a:pt x="4" y="605"/>
                    </a:lnTo>
                    <a:lnTo>
                      <a:pt x="0" y="585"/>
                    </a:lnTo>
                    <a:lnTo>
                      <a:pt x="4" y="565"/>
                    </a:lnTo>
                    <a:lnTo>
                      <a:pt x="30" y="539"/>
                    </a:lnTo>
                    <a:lnTo>
                      <a:pt x="48" y="549"/>
                    </a:lnTo>
                    <a:lnTo>
                      <a:pt x="66" y="535"/>
                    </a:lnTo>
                    <a:lnTo>
                      <a:pt x="50" y="517"/>
                    </a:lnTo>
                    <a:lnTo>
                      <a:pt x="24" y="495"/>
                    </a:lnTo>
                    <a:lnTo>
                      <a:pt x="14" y="479"/>
                    </a:lnTo>
                    <a:lnTo>
                      <a:pt x="28" y="477"/>
                    </a:lnTo>
                    <a:lnTo>
                      <a:pt x="26" y="459"/>
                    </a:lnTo>
                    <a:lnTo>
                      <a:pt x="16" y="451"/>
                    </a:lnTo>
                    <a:lnTo>
                      <a:pt x="16" y="443"/>
                    </a:lnTo>
                    <a:lnTo>
                      <a:pt x="38" y="437"/>
                    </a:lnTo>
                    <a:lnTo>
                      <a:pt x="38" y="409"/>
                    </a:lnTo>
                    <a:lnTo>
                      <a:pt x="24" y="401"/>
                    </a:lnTo>
                    <a:lnTo>
                      <a:pt x="32" y="393"/>
                    </a:lnTo>
                    <a:lnTo>
                      <a:pt x="32" y="365"/>
                    </a:lnTo>
                    <a:lnTo>
                      <a:pt x="16" y="353"/>
                    </a:lnTo>
                    <a:lnTo>
                      <a:pt x="20" y="335"/>
                    </a:lnTo>
                    <a:lnTo>
                      <a:pt x="46" y="321"/>
                    </a:lnTo>
                    <a:close/>
                  </a:path>
                </a:pathLst>
              </a:custGeom>
              <a:grpFill/>
              <a:ln w="3175" cmpd="sng">
                <a:solidFill>
                  <a:schemeClr val="bg1"/>
                </a:solidFill>
                <a:prstDash val="solid"/>
                <a:round/>
                <a:headEnd/>
                <a:tailEnd/>
              </a:ln>
            </p:spPr>
            <p:txBody>
              <a:bodyPr/>
              <a:lstStyle/>
              <a:p>
                <a:endParaRPr lang="en-GB" sz="882" dirty="0"/>
              </a:p>
            </p:txBody>
          </p:sp>
          <p:sp>
            <p:nvSpPr>
              <p:cNvPr id="30" name="ARUNACHAL PRADESH">
                <a:extLst>
                  <a:ext uri="{FF2B5EF4-FFF2-40B4-BE49-F238E27FC236}">
                    <a16:creationId xmlns:a16="http://schemas.microsoft.com/office/drawing/2014/main" id="{4A16E33C-0D91-4E8D-9723-97E5684EEC89}"/>
                  </a:ext>
                </a:extLst>
              </p:cNvPr>
              <p:cNvSpPr>
                <a:spLocks/>
              </p:cNvSpPr>
              <p:nvPr/>
            </p:nvSpPr>
            <p:spPr bwMode="auto">
              <a:xfrm>
                <a:off x="6291228" y="2405850"/>
                <a:ext cx="837045" cy="462243"/>
              </a:xfrm>
              <a:custGeom>
                <a:avLst/>
                <a:gdLst/>
                <a:ahLst/>
                <a:cxnLst>
                  <a:cxn ang="0">
                    <a:pos x="110" y="304"/>
                  </a:cxn>
                  <a:cxn ang="0">
                    <a:pos x="86" y="316"/>
                  </a:cxn>
                  <a:cxn ang="0">
                    <a:pos x="52" y="308"/>
                  </a:cxn>
                  <a:cxn ang="0">
                    <a:pos x="52" y="280"/>
                  </a:cxn>
                  <a:cxn ang="0">
                    <a:pos x="20" y="264"/>
                  </a:cxn>
                  <a:cxn ang="0">
                    <a:pos x="0" y="246"/>
                  </a:cxn>
                  <a:cxn ang="0">
                    <a:pos x="30" y="228"/>
                  </a:cxn>
                  <a:cxn ang="0">
                    <a:pos x="80" y="214"/>
                  </a:cxn>
                  <a:cxn ang="0">
                    <a:pos x="108" y="178"/>
                  </a:cxn>
                  <a:cxn ang="0">
                    <a:pos x="152" y="144"/>
                  </a:cxn>
                  <a:cxn ang="0">
                    <a:pos x="183" y="110"/>
                  </a:cxn>
                  <a:cxn ang="0">
                    <a:pos x="233" y="88"/>
                  </a:cxn>
                  <a:cxn ang="0">
                    <a:pos x="261" y="48"/>
                  </a:cxn>
                  <a:cxn ang="0">
                    <a:pos x="295" y="26"/>
                  </a:cxn>
                  <a:cxn ang="0">
                    <a:pos x="351" y="48"/>
                  </a:cxn>
                  <a:cxn ang="0">
                    <a:pos x="386" y="26"/>
                  </a:cxn>
                  <a:cxn ang="0">
                    <a:pos x="450" y="14"/>
                  </a:cxn>
                  <a:cxn ang="0">
                    <a:pos x="444" y="44"/>
                  </a:cxn>
                  <a:cxn ang="0">
                    <a:pos x="464" y="44"/>
                  </a:cxn>
                  <a:cxn ang="0">
                    <a:pos x="488" y="56"/>
                  </a:cxn>
                  <a:cxn ang="0">
                    <a:pos x="474" y="94"/>
                  </a:cxn>
                  <a:cxn ang="0">
                    <a:pos x="482" y="120"/>
                  </a:cxn>
                  <a:cxn ang="0">
                    <a:pos x="520" y="114"/>
                  </a:cxn>
                  <a:cxn ang="0">
                    <a:pos x="556" y="112"/>
                  </a:cxn>
                  <a:cxn ang="0">
                    <a:pos x="574" y="144"/>
                  </a:cxn>
                  <a:cxn ang="0">
                    <a:pos x="568" y="172"/>
                  </a:cxn>
                  <a:cxn ang="0">
                    <a:pos x="536" y="200"/>
                  </a:cxn>
                  <a:cxn ang="0">
                    <a:pos x="568" y="252"/>
                  </a:cxn>
                  <a:cxn ang="0">
                    <a:pos x="530" y="234"/>
                  </a:cxn>
                  <a:cxn ang="0">
                    <a:pos x="500" y="244"/>
                  </a:cxn>
                  <a:cxn ang="0">
                    <a:pos x="444" y="270"/>
                  </a:cxn>
                  <a:cxn ang="0">
                    <a:pos x="404" y="316"/>
                  </a:cxn>
                  <a:cxn ang="0">
                    <a:pos x="373" y="284"/>
                  </a:cxn>
                  <a:cxn ang="0">
                    <a:pos x="396" y="258"/>
                  </a:cxn>
                  <a:cxn ang="0">
                    <a:pos x="416" y="256"/>
                  </a:cxn>
                  <a:cxn ang="0">
                    <a:pos x="450" y="240"/>
                  </a:cxn>
                  <a:cxn ang="0">
                    <a:pos x="436" y="226"/>
                  </a:cxn>
                  <a:cxn ang="0">
                    <a:pos x="420" y="196"/>
                  </a:cxn>
                  <a:cxn ang="0">
                    <a:pos x="434" y="166"/>
                  </a:cxn>
                  <a:cxn ang="0">
                    <a:pos x="390" y="184"/>
                  </a:cxn>
                  <a:cxn ang="0">
                    <a:pos x="341" y="198"/>
                  </a:cxn>
                  <a:cxn ang="0">
                    <a:pos x="273" y="224"/>
                  </a:cxn>
                  <a:cxn ang="0">
                    <a:pos x="231" y="272"/>
                  </a:cxn>
                  <a:cxn ang="0">
                    <a:pos x="211" y="308"/>
                  </a:cxn>
                  <a:cxn ang="0">
                    <a:pos x="185" y="304"/>
                  </a:cxn>
                  <a:cxn ang="0">
                    <a:pos x="134" y="304"/>
                  </a:cxn>
                </a:cxnLst>
                <a:rect l="0" t="0" r="r" b="b"/>
                <a:pathLst>
                  <a:path w="580" h="330">
                    <a:moveTo>
                      <a:pt x="124" y="304"/>
                    </a:moveTo>
                    <a:lnTo>
                      <a:pt x="110" y="304"/>
                    </a:lnTo>
                    <a:lnTo>
                      <a:pt x="104" y="312"/>
                    </a:lnTo>
                    <a:lnTo>
                      <a:pt x="86" y="316"/>
                    </a:lnTo>
                    <a:lnTo>
                      <a:pt x="60" y="318"/>
                    </a:lnTo>
                    <a:lnTo>
                      <a:pt x="52" y="308"/>
                    </a:lnTo>
                    <a:lnTo>
                      <a:pt x="42" y="296"/>
                    </a:lnTo>
                    <a:lnTo>
                      <a:pt x="52" y="280"/>
                    </a:lnTo>
                    <a:lnTo>
                      <a:pt x="44" y="258"/>
                    </a:lnTo>
                    <a:lnTo>
                      <a:pt x="20" y="264"/>
                    </a:lnTo>
                    <a:lnTo>
                      <a:pt x="8" y="258"/>
                    </a:lnTo>
                    <a:lnTo>
                      <a:pt x="0" y="246"/>
                    </a:lnTo>
                    <a:lnTo>
                      <a:pt x="8" y="224"/>
                    </a:lnTo>
                    <a:lnTo>
                      <a:pt x="30" y="228"/>
                    </a:lnTo>
                    <a:lnTo>
                      <a:pt x="54" y="214"/>
                    </a:lnTo>
                    <a:lnTo>
                      <a:pt x="80" y="214"/>
                    </a:lnTo>
                    <a:lnTo>
                      <a:pt x="106" y="196"/>
                    </a:lnTo>
                    <a:lnTo>
                      <a:pt x="108" y="178"/>
                    </a:lnTo>
                    <a:lnTo>
                      <a:pt x="124" y="170"/>
                    </a:lnTo>
                    <a:lnTo>
                      <a:pt x="152" y="144"/>
                    </a:lnTo>
                    <a:lnTo>
                      <a:pt x="152" y="116"/>
                    </a:lnTo>
                    <a:lnTo>
                      <a:pt x="183" y="110"/>
                    </a:lnTo>
                    <a:lnTo>
                      <a:pt x="207" y="106"/>
                    </a:lnTo>
                    <a:lnTo>
                      <a:pt x="233" y="88"/>
                    </a:lnTo>
                    <a:lnTo>
                      <a:pt x="237" y="68"/>
                    </a:lnTo>
                    <a:lnTo>
                      <a:pt x="261" y="48"/>
                    </a:lnTo>
                    <a:lnTo>
                      <a:pt x="283" y="42"/>
                    </a:lnTo>
                    <a:lnTo>
                      <a:pt x="295" y="26"/>
                    </a:lnTo>
                    <a:lnTo>
                      <a:pt x="311" y="44"/>
                    </a:lnTo>
                    <a:lnTo>
                      <a:pt x="351" y="48"/>
                    </a:lnTo>
                    <a:lnTo>
                      <a:pt x="371" y="52"/>
                    </a:lnTo>
                    <a:lnTo>
                      <a:pt x="386" y="26"/>
                    </a:lnTo>
                    <a:lnTo>
                      <a:pt x="434" y="0"/>
                    </a:lnTo>
                    <a:lnTo>
                      <a:pt x="450" y="14"/>
                    </a:lnTo>
                    <a:lnTo>
                      <a:pt x="456" y="28"/>
                    </a:lnTo>
                    <a:lnTo>
                      <a:pt x="444" y="44"/>
                    </a:lnTo>
                    <a:lnTo>
                      <a:pt x="448" y="56"/>
                    </a:lnTo>
                    <a:lnTo>
                      <a:pt x="464" y="44"/>
                    </a:lnTo>
                    <a:lnTo>
                      <a:pt x="480" y="42"/>
                    </a:lnTo>
                    <a:lnTo>
                      <a:pt x="488" y="56"/>
                    </a:lnTo>
                    <a:lnTo>
                      <a:pt x="494" y="74"/>
                    </a:lnTo>
                    <a:lnTo>
                      <a:pt x="474" y="94"/>
                    </a:lnTo>
                    <a:lnTo>
                      <a:pt x="470" y="112"/>
                    </a:lnTo>
                    <a:lnTo>
                      <a:pt x="482" y="120"/>
                    </a:lnTo>
                    <a:lnTo>
                      <a:pt x="502" y="104"/>
                    </a:lnTo>
                    <a:lnTo>
                      <a:pt x="520" y="114"/>
                    </a:lnTo>
                    <a:lnTo>
                      <a:pt x="542" y="120"/>
                    </a:lnTo>
                    <a:lnTo>
                      <a:pt x="556" y="112"/>
                    </a:lnTo>
                    <a:lnTo>
                      <a:pt x="574" y="126"/>
                    </a:lnTo>
                    <a:lnTo>
                      <a:pt x="574" y="144"/>
                    </a:lnTo>
                    <a:lnTo>
                      <a:pt x="580" y="162"/>
                    </a:lnTo>
                    <a:lnTo>
                      <a:pt x="568" y="172"/>
                    </a:lnTo>
                    <a:lnTo>
                      <a:pt x="548" y="190"/>
                    </a:lnTo>
                    <a:lnTo>
                      <a:pt x="536" y="200"/>
                    </a:lnTo>
                    <a:lnTo>
                      <a:pt x="538" y="218"/>
                    </a:lnTo>
                    <a:lnTo>
                      <a:pt x="568" y="252"/>
                    </a:lnTo>
                    <a:lnTo>
                      <a:pt x="560" y="260"/>
                    </a:lnTo>
                    <a:lnTo>
                      <a:pt x="530" y="234"/>
                    </a:lnTo>
                    <a:lnTo>
                      <a:pt x="510" y="234"/>
                    </a:lnTo>
                    <a:lnTo>
                      <a:pt x="500" y="244"/>
                    </a:lnTo>
                    <a:lnTo>
                      <a:pt x="466" y="248"/>
                    </a:lnTo>
                    <a:lnTo>
                      <a:pt x="444" y="270"/>
                    </a:lnTo>
                    <a:lnTo>
                      <a:pt x="428" y="288"/>
                    </a:lnTo>
                    <a:lnTo>
                      <a:pt x="404" y="316"/>
                    </a:lnTo>
                    <a:lnTo>
                      <a:pt x="375" y="330"/>
                    </a:lnTo>
                    <a:lnTo>
                      <a:pt x="373" y="284"/>
                    </a:lnTo>
                    <a:lnTo>
                      <a:pt x="390" y="272"/>
                    </a:lnTo>
                    <a:lnTo>
                      <a:pt x="396" y="258"/>
                    </a:lnTo>
                    <a:lnTo>
                      <a:pt x="404" y="252"/>
                    </a:lnTo>
                    <a:lnTo>
                      <a:pt x="416" y="256"/>
                    </a:lnTo>
                    <a:lnTo>
                      <a:pt x="430" y="248"/>
                    </a:lnTo>
                    <a:lnTo>
                      <a:pt x="450" y="240"/>
                    </a:lnTo>
                    <a:lnTo>
                      <a:pt x="448" y="230"/>
                    </a:lnTo>
                    <a:lnTo>
                      <a:pt x="436" y="226"/>
                    </a:lnTo>
                    <a:lnTo>
                      <a:pt x="436" y="214"/>
                    </a:lnTo>
                    <a:lnTo>
                      <a:pt x="420" y="196"/>
                    </a:lnTo>
                    <a:lnTo>
                      <a:pt x="436" y="184"/>
                    </a:lnTo>
                    <a:lnTo>
                      <a:pt x="434" y="166"/>
                    </a:lnTo>
                    <a:lnTo>
                      <a:pt x="406" y="170"/>
                    </a:lnTo>
                    <a:lnTo>
                      <a:pt x="390" y="184"/>
                    </a:lnTo>
                    <a:lnTo>
                      <a:pt x="369" y="186"/>
                    </a:lnTo>
                    <a:lnTo>
                      <a:pt x="341" y="198"/>
                    </a:lnTo>
                    <a:lnTo>
                      <a:pt x="309" y="220"/>
                    </a:lnTo>
                    <a:lnTo>
                      <a:pt x="273" y="224"/>
                    </a:lnTo>
                    <a:lnTo>
                      <a:pt x="263" y="244"/>
                    </a:lnTo>
                    <a:lnTo>
                      <a:pt x="231" y="272"/>
                    </a:lnTo>
                    <a:lnTo>
                      <a:pt x="229" y="290"/>
                    </a:lnTo>
                    <a:lnTo>
                      <a:pt x="211" y="308"/>
                    </a:lnTo>
                    <a:lnTo>
                      <a:pt x="191" y="308"/>
                    </a:lnTo>
                    <a:lnTo>
                      <a:pt x="185" y="304"/>
                    </a:lnTo>
                    <a:lnTo>
                      <a:pt x="146" y="314"/>
                    </a:lnTo>
                    <a:lnTo>
                      <a:pt x="134" y="304"/>
                    </a:lnTo>
                    <a:lnTo>
                      <a:pt x="124" y="304"/>
                    </a:lnTo>
                    <a:close/>
                  </a:path>
                </a:pathLst>
              </a:custGeom>
              <a:grpFill/>
              <a:ln w="3175" cmpd="sng">
                <a:solidFill>
                  <a:schemeClr val="bg1"/>
                </a:solidFill>
                <a:prstDash val="solid"/>
                <a:round/>
                <a:headEnd/>
                <a:tailEnd/>
              </a:ln>
            </p:spPr>
            <p:txBody>
              <a:bodyPr/>
              <a:lstStyle/>
              <a:p>
                <a:endParaRPr lang="en-GB" sz="882" dirty="0"/>
              </a:p>
            </p:txBody>
          </p:sp>
          <p:sp>
            <p:nvSpPr>
              <p:cNvPr id="31" name="NAGALAND">
                <a:extLst>
                  <a:ext uri="{FF2B5EF4-FFF2-40B4-BE49-F238E27FC236}">
                    <a16:creationId xmlns:a16="http://schemas.microsoft.com/office/drawing/2014/main" id="{28D0E1DE-AD7B-4C00-9460-F4C33FE5B558}"/>
                  </a:ext>
                </a:extLst>
              </p:cNvPr>
              <p:cNvSpPr>
                <a:spLocks/>
              </p:cNvSpPr>
              <p:nvPr/>
            </p:nvSpPr>
            <p:spPr bwMode="auto">
              <a:xfrm>
                <a:off x="6572648" y="2803658"/>
                <a:ext cx="265545" cy="303959"/>
              </a:xfrm>
              <a:custGeom>
                <a:avLst/>
                <a:gdLst/>
                <a:ahLst/>
                <a:cxnLst>
                  <a:cxn ang="0">
                    <a:pos x="76" y="87"/>
                  </a:cxn>
                  <a:cxn ang="0">
                    <a:pos x="80" y="72"/>
                  </a:cxn>
                  <a:cxn ang="0">
                    <a:pos x="86" y="66"/>
                  </a:cxn>
                  <a:cxn ang="0">
                    <a:pos x="96" y="70"/>
                  </a:cxn>
                  <a:cxn ang="0">
                    <a:pos x="104" y="54"/>
                  </a:cxn>
                  <a:cxn ang="0">
                    <a:pos x="118" y="44"/>
                  </a:cxn>
                  <a:cxn ang="0">
                    <a:pos x="128" y="40"/>
                  </a:cxn>
                  <a:cxn ang="0">
                    <a:pos x="146" y="14"/>
                  </a:cxn>
                  <a:cxn ang="0">
                    <a:pos x="158" y="10"/>
                  </a:cxn>
                  <a:cxn ang="0">
                    <a:pos x="178" y="0"/>
                  </a:cxn>
                  <a:cxn ang="0">
                    <a:pos x="180" y="46"/>
                  </a:cxn>
                  <a:cxn ang="0">
                    <a:pos x="174" y="54"/>
                  </a:cxn>
                  <a:cxn ang="0">
                    <a:pos x="168" y="64"/>
                  </a:cxn>
                  <a:cxn ang="0">
                    <a:pos x="174" y="77"/>
                  </a:cxn>
                  <a:cxn ang="0">
                    <a:pos x="184" y="97"/>
                  </a:cxn>
                  <a:cxn ang="0">
                    <a:pos x="182" y="127"/>
                  </a:cxn>
                  <a:cxn ang="0">
                    <a:pos x="170" y="133"/>
                  </a:cxn>
                  <a:cxn ang="0">
                    <a:pos x="164" y="159"/>
                  </a:cxn>
                  <a:cxn ang="0">
                    <a:pos x="150" y="173"/>
                  </a:cxn>
                  <a:cxn ang="0">
                    <a:pos x="130" y="183"/>
                  </a:cxn>
                  <a:cxn ang="0">
                    <a:pos x="120" y="175"/>
                  </a:cxn>
                  <a:cxn ang="0">
                    <a:pos x="122" y="159"/>
                  </a:cxn>
                  <a:cxn ang="0">
                    <a:pos x="112" y="167"/>
                  </a:cxn>
                  <a:cxn ang="0">
                    <a:pos x="106" y="179"/>
                  </a:cxn>
                  <a:cxn ang="0">
                    <a:pos x="100" y="183"/>
                  </a:cxn>
                  <a:cxn ang="0">
                    <a:pos x="90" y="181"/>
                  </a:cxn>
                  <a:cxn ang="0">
                    <a:pos x="74" y="175"/>
                  </a:cxn>
                  <a:cxn ang="0">
                    <a:pos x="62" y="175"/>
                  </a:cxn>
                  <a:cxn ang="0">
                    <a:pos x="56" y="183"/>
                  </a:cxn>
                  <a:cxn ang="0">
                    <a:pos x="40" y="185"/>
                  </a:cxn>
                  <a:cxn ang="0">
                    <a:pos x="44" y="197"/>
                  </a:cxn>
                  <a:cxn ang="0">
                    <a:pos x="26" y="217"/>
                  </a:cxn>
                  <a:cxn ang="0">
                    <a:pos x="10" y="213"/>
                  </a:cxn>
                  <a:cxn ang="0">
                    <a:pos x="10" y="201"/>
                  </a:cxn>
                  <a:cxn ang="0">
                    <a:pos x="0" y="185"/>
                  </a:cxn>
                  <a:cxn ang="0">
                    <a:pos x="20" y="153"/>
                  </a:cxn>
                  <a:cxn ang="0">
                    <a:pos x="38" y="131"/>
                  </a:cxn>
                  <a:cxn ang="0">
                    <a:pos x="42" y="137"/>
                  </a:cxn>
                  <a:cxn ang="0">
                    <a:pos x="48" y="145"/>
                  </a:cxn>
                  <a:cxn ang="0">
                    <a:pos x="60" y="139"/>
                  </a:cxn>
                  <a:cxn ang="0">
                    <a:pos x="62" y="109"/>
                  </a:cxn>
                  <a:cxn ang="0">
                    <a:pos x="64" y="95"/>
                  </a:cxn>
                  <a:cxn ang="0">
                    <a:pos x="76" y="87"/>
                  </a:cxn>
                </a:cxnLst>
                <a:rect l="0" t="0" r="r" b="b"/>
                <a:pathLst>
                  <a:path w="184" h="217">
                    <a:moveTo>
                      <a:pt x="76" y="87"/>
                    </a:moveTo>
                    <a:lnTo>
                      <a:pt x="80" y="72"/>
                    </a:lnTo>
                    <a:lnTo>
                      <a:pt x="86" y="66"/>
                    </a:lnTo>
                    <a:lnTo>
                      <a:pt x="96" y="70"/>
                    </a:lnTo>
                    <a:lnTo>
                      <a:pt x="104" y="54"/>
                    </a:lnTo>
                    <a:lnTo>
                      <a:pt x="118" y="44"/>
                    </a:lnTo>
                    <a:lnTo>
                      <a:pt x="128" y="40"/>
                    </a:lnTo>
                    <a:lnTo>
                      <a:pt x="146" y="14"/>
                    </a:lnTo>
                    <a:lnTo>
                      <a:pt x="158" y="10"/>
                    </a:lnTo>
                    <a:lnTo>
                      <a:pt x="178" y="0"/>
                    </a:lnTo>
                    <a:lnTo>
                      <a:pt x="180" y="46"/>
                    </a:lnTo>
                    <a:lnTo>
                      <a:pt x="174" y="54"/>
                    </a:lnTo>
                    <a:lnTo>
                      <a:pt x="168" y="64"/>
                    </a:lnTo>
                    <a:lnTo>
                      <a:pt x="174" y="77"/>
                    </a:lnTo>
                    <a:lnTo>
                      <a:pt x="184" y="97"/>
                    </a:lnTo>
                    <a:lnTo>
                      <a:pt x="182" y="127"/>
                    </a:lnTo>
                    <a:lnTo>
                      <a:pt x="170" y="133"/>
                    </a:lnTo>
                    <a:lnTo>
                      <a:pt x="164" y="159"/>
                    </a:lnTo>
                    <a:lnTo>
                      <a:pt x="150" y="173"/>
                    </a:lnTo>
                    <a:lnTo>
                      <a:pt x="130" y="183"/>
                    </a:lnTo>
                    <a:lnTo>
                      <a:pt x="120" y="175"/>
                    </a:lnTo>
                    <a:lnTo>
                      <a:pt x="122" y="159"/>
                    </a:lnTo>
                    <a:lnTo>
                      <a:pt x="112" y="167"/>
                    </a:lnTo>
                    <a:lnTo>
                      <a:pt x="106" y="179"/>
                    </a:lnTo>
                    <a:lnTo>
                      <a:pt x="100" y="183"/>
                    </a:lnTo>
                    <a:lnTo>
                      <a:pt x="90" y="181"/>
                    </a:lnTo>
                    <a:lnTo>
                      <a:pt x="74" y="175"/>
                    </a:lnTo>
                    <a:lnTo>
                      <a:pt x="62" y="175"/>
                    </a:lnTo>
                    <a:lnTo>
                      <a:pt x="56" y="183"/>
                    </a:lnTo>
                    <a:lnTo>
                      <a:pt x="40" y="185"/>
                    </a:lnTo>
                    <a:lnTo>
                      <a:pt x="44" y="197"/>
                    </a:lnTo>
                    <a:lnTo>
                      <a:pt x="26" y="217"/>
                    </a:lnTo>
                    <a:lnTo>
                      <a:pt x="10" y="213"/>
                    </a:lnTo>
                    <a:lnTo>
                      <a:pt x="10" y="201"/>
                    </a:lnTo>
                    <a:lnTo>
                      <a:pt x="0" y="185"/>
                    </a:lnTo>
                    <a:lnTo>
                      <a:pt x="20" y="153"/>
                    </a:lnTo>
                    <a:lnTo>
                      <a:pt x="38" y="131"/>
                    </a:lnTo>
                    <a:lnTo>
                      <a:pt x="42" y="137"/>
                    </a:lnTo>
                    <a:lnTo>
                      <a:pt x="48" y="145"/>
                    </a:lnTo>
                    <a:lnTo>
                      <a:pt x="60" y="139"/>
                    </a:lnTo>
                    <a:lnTo>
                      <a:pt x="62" y="109"/>
                    </a:lnTo>
                    <a:lnTo>
                      <a:pt x="64" y="95"/>
                    </a:lnTo>
                    <a:lnTo>
                      <a:pt x="76" y="87"/>
                    </a:lnTo>
                    <a:close/>
                  </a:path>
                </a:pathLst>
              </a:custGeom>
              <a:grpFill/>
              <a:ln w="3175" cmpd="sng">
                <a:solidFill>
                  <a:schemeClr val="bg1"/>
                </a:solidFill>
                <a:prstDash val="solid"/>
                <a:round/>
                <a:headEnd/>
                <a:tailEnd/>
              </a:ln>
            </p:spPr>
            <p:txBody>
              <a:bodyPr/>
              <a:lstStyle/>
              <a:p>
                <a:endParaRPr lang="en-GB" sz="882" dirty="0"/>
              </a:p>
            </p:txBody>
          </p:sp>
          <p:sp>
            <p:nvSpPr>
              <p:cNvPr id="32" name="MANIPUR">
                <a:extLst>
                  <a:ext uri="{FF2B5EF4-FFF2-40B4-BE49-F238E27FC236}">
                    <a16:creationId xmlns:a16="http://schemas.microsoft.com/office/drawing/2014/main" id="{ABC58087-C20C-4103-B21E-FCDFF8EB01B6}"/>
                  </a:ext>
                </a:extLst>
              </p:cNvPr>
              <p:cNvSpPr>
                <a:spLocks/>
              </p:cNvSpPr>
              <p:nvPr/>
            </p:nvSpPr>
            <p:spPr bwMode="auto">
              <a:xfrm>
                <a:off x="6532238" y="3026375"/>
                <a:ext cx="245341" cy="294154"/>
              </a:xfrm>
              <a:custGeom>
                <a:avLst/>
                <a:gdLst/>
                <a:ahLst/>
                <a:cxnLst>
                  <a:cxn ang="0">
                    <a:pos x="38" y="54"/>
                  </a:cxn>
                  <a:cxn ang="0">
                    <a:pos x="54" y="58"/>
                  </a:cxn>
                  <a:cxn ang="0">
                    <a:pos x="72" y="38"/>
                  </a:cxn>
                  <a:cxn ang="0">
                    <a:pos x="68" y="26"/>
                  </a:cxn>
                  <a:cxn ang="0">
                    <a:pos x="84" y="24"/>
                  </a:cxn>
                  <a:cxn ang="0">
                    <a:pos x="90" y="16"/>
                  </a:cxn>
                  <a:cxn ang="0">
                    <a:pos x="102" y="16"/>
                  </a:cxn>
                  <a:cxn ang="0">
                    <a:pos x="118" y="22"/>
                  </a:cxn>
                  <a:cxn ang="0">
                    <a:pos x="128" y="24"/>
                  </a:cxn>
                  <a:cxn ang="0">
                    <a:pos x="134" y="20"/>
                  </a:cxn>
                  <a:cxn ang="0">
                    <a:pos x="140" y="10"/>
                  </a:cxn>
                  <a:cxn ang="0">
                    <a:pos x="150" y="0"/>
                  </a:cxn>
                  <a:cxn ang="0">
                    <a:pos x="148" y="16"/>
                  </a:cxn>
                  <a:cxn ang="0">
                    <a:pos x="158" y="24"/>
                  </a:cxn>
                  <a:cxn ang="0">
                    <a:pos x="160" y="38"/>
                  </a:cxn>
                  <a:cxn ang="0">
                    <a:pos x="154" y="52"/>
                  </a:cxn>
                  <a:cxn ang="0">
                    <a:pos x="160" y="64"/>
                  </a:cxn>
                  <a:cxn ang="0">
                    <a:pos x="170" y="82"/>
                  </a:cxn>
                  <a:cxn ang="0">
                    <a:pos x="168" y="98"/>
                  </a:cxn>
                  <a:cxn ang="0">
                    <a:pos x="146" y="124"/>
                  </a:cxn>
                  <a:cxn ang="0">
                    <a:pos x="142" y="146"/>
                  </a:cxn>
                  <a:cxn ang="0">
                    <a:pos x="136" y="160"/>
                  </a:cxn>
                  <a:cxn ang="0">
                    <a:pos x="132" y="182"/>
                  </a:cxn>
                  <a:cxn ang="0">
                    <a:pos x="124" y="210"/>
                  </a:cxn>
                  <a:cxn ang="0">
                    <a:pos x="102" y="200"/>
                  </a:cxn>
                  <a:cxn ang="0">
                    <a:pos x="88" y="204"/>
                  </a:cxn>
                  <a:cxn ang="0">
                    <a:pos x="82" y="196"/>
                  </a:cxn>
                  <a:cxn ang="0">
                    <a:pos x="66" y="200"/>
                  </a:cxn>
                  <a:cxn ang="0">
                    <a:pos x="44" y="206"/>
                  </a:cxn>
                  <a:cxn ang="0">
                    <a:pos x="34" y="196"/>
                  </a:cxn>
                  <a:cxn ang="0">
                    <a:pos x="0" y="194"/>
                  </a:cxn>
                  <a:cxn ang="0">
                    <a:pos x="0" y="156"/>
                  </a:cxn>
                  <a:cxn ang="0">
                    <a:pos x="12" y="128"/>
                  </a:cxn>
                  <a:cxn ang="0">
                    <a:pos x="10" y="108"/>
                  </a:cxn>
                  <a:cxn ang="0">
                    <a:pos x="22" y="94"/>
                  </a:cxn>
                  <a:cxn ang="0">
                    <a:pos x="20" y="82"/>
                  </a:cxn>
                  <a:cxn ang="0">
                    <a:pos x="32" y="66"/>
                  </a:cxn>
                  <a:cxn ang="0">
                    <a:pos x="38" y="54"/>
                  </a:cxn>
                </a:cxnLst>
                <a:rect l="0" t="0" r="r" b="b"/>
                <a:pathLst>
                  <a:path w="170" h="210">
                    <a:moveTo>
                      <a:pt x="38" y="54"/>
                    </a:moveTo>
                    <a:lnTo>
                      <a:pt x="54" y="58"/>
                    </a:lnTo>
                    <a:lnTo>
                      <a:pt x="72" y="38"/>
                    </a:lnTo>
                    <a:lnTo>
                      <a:pt x="68" y="26"/>
                    </a:lnTo>
                    <a:lnTo>
                      <a:pt x="84" y="24"/>
                    </a:lnTo>
                    <a:lnTo>
                      <a:pt x="90" y="16"/>
                    </a:lnTo>
                    <a:lnTo>
                      <a:pt x="102" y="16"/>
                    </a:lnTo>
                    <a:lnTo>
                      <a:pt x="118" y="22"/>
                    </a:lnTo>
                    <a:lnTo>
                      <a:pt x="128" y="24"/>
                    </a:lnTo>
                    <a:lnTo>
                      <a:pt x="134" y="20"/>
                    </a:lnTo>
                    <a:lnTo>
                      <a:pt x="140" y="10"/>
                    </a:lnTo>
                    <a:lnTo>
                      <a:pt x="150" y="0"/>
                    </a:lnTo>
                    <a:lnTo>
                      <a:pt x="148" y="16"/>
                    </a:lnTo>
                    <a:lnTo>
                      <a:pt x="158" y="24"/>
                    </a:lnTo>
                    <a:lnTo>
                      <a:pt x="160" y="38"/>
                    </a:lnTo>
                    <a:lnTo>
                      <a:pt x="154" y="52"/>
                    </a:lnTo>
                    <a:lnTo>
                      <a:pt x="160" y="64"/>
                    </a:lnTo>
                    <a:lnTo>
                      <a:pt x="170" y="82"/>
                    </a:lnTo>
                    <a:lnTo>
                      <a:pt x="168" y="98"/>
                    </a:lnTo>
                    <a:lnTo>
                      <a:pt x="146" y="124"/>
                    </a:lnTo>
                    <a:lnTo>
                      <a:pt x="142" y="146"/>
                    </a:lnTo>
                    <a:lnTo>
                      <a:pt x="136" y="160"/>
                    </a:lnTo>
                    <a:lnTo>
                      <a:pt x="132" y="182"/>
                    </a:lnTo>
                    <a:lnTo>
                      <a:pt x="124" y="210"/>
                    </a:lnTo>
                    <a:lnTo>
                      <a:pt x="102" y="200"/>
                    </a:lnTo>
                    <a:lnTo>
                      <a:pt x="88" y="204"/>
                    </a:lnTo>
                    <a:lnTo>
                      <a:pt x="82" y="196"/>
                    </a:lnTo>
                    <a:lnTo>
                      <a:pt x="66" y="200"/>
                    </a:lnTo>
                    <a:lnTo>
                      <a:pt x="44" y="206"/>
                    </a:lnTo>
                    <a:lnTo>
                      <a:pt x="34" y="196"/>
                    </a:lnTo>
                    <a:lnTo>
                      <a:pt x="0" y="194"/>
                    </a:lnTo>
                    <a:lnTo>
                      <a:pt x="0" y="156"/>
                    </a:lnTo>
                    <a:lnTo>
                      <a:pt x="12" y="128"/>
                    </a:lnTo>
                    <a:lnTo>
                      <a:pt x="10" y="108"/>
                    </a:lnTo>
                    <a:lnTo>
                      <a:pt x="22" y="94"/>
                    </a:lnTo>
                    <a:lnTo>
                      <a:pt x="20" y="82"/>
                    </a:lnTo>
                    <a:lnTo>
                      <a:pt x="32" y="66"/>
                    </a:lnTo>
                    <a:lnTo>
                      <a:pt x="38" y="54"/>
                    </a:lnTo>
                    <a:close/>
                  </a:path>
                </a:pathLst>
              </a:custGeom>
              <a:grpFill/>
              <a:ln w="3175" cmpd="sng">
                <a:solidFill>
                  <a:schemeClr val="bg1"/>
                </a:solidFill>
                <a:prstDash val="solid"/>
                <a:round/>
                <a:headEnd/>
                <a:tailEnd/>
              </a:ln>
            </p:spPr>
            <p:txBody>
              <a:bodyPr/>
              <a:lstStyle/>
              <a:p>
                <a:endParaRPr lang="en-GB" sz="882" dirty="0"/>
              </a:p>
            </p:txBody>
          </p:sp>
          <p:sp>
            <p:nvSpPr>
              <p:cNvPr id="33" name="MIZORAM">
                <a:extLst>
                  <a:ext uri="{FF2B5EF4-FFF2-40B4-BE49-F238E27FC236}">
                    <a16:creationId xmlns:a16="http://schemas.microsoft.com/office/drawing/2014/main" id="{B00C4A87-0027-4C34-8F20-C96F1D905D95}"/>
                  </a:ext>
                </a:extLst>
              </p:cNvPr>
              <p:cNvSpPr>
                <a:spLocks/>
              </p:cNvSpPr>
              <p:nvPr/>
            </p:nvSpPr>
            <p:spPr bwMode="auto">
              <a:xfrm>
                <a:off x="6426887" y="3244890"/>
                <a:ext cx="180397" cy="386603"/>
              </a:xfrm>
              <a:custGeom>
                <a:avLst/>
                <a:gdLst/>
                <a:ahLst/>
                <a:cxnLst>
                  <a:cxn ang="0">
                    <a:pos x="0" y="80"/>
                  </a:cxn>
                  <a:cxn ang="0">
                    <a:pos x="8" y="52"/>
                  </a:cxn>
                  <a:cxn ang="0">
                    <a:pos x="6" y="26"/>
                  </a:cxn>
                  <a:cxn ang="0">
                    <a:pos x="22" y="36"/>
                  </a:cxn>
                  <a:cxn ang="0">
                    <a:pos x="42" y="6"/>
                  </a:cxn>
                  <a:cxn ang="0">
                    <a:pos x="73" y="0"/>
                  </a:cxn>
                  <a:cxn ang="0">
                    <a:pos x="73" y="38"/>
                  </a:cxn>
                  <a:cxn ang="0">
                    <a:pos x="107" y="40"/>
                  </a:cxn>
                  <a:cxn ang="0">
                    <a:pos x="117" y="50"/>
                  </a:cxn>
                  <a:cxn ang="0">
                    <a:pos x="117" y="64"/>
                  </a:cxn>
                  <a:cxn ang="0">
                    <a:pos x="125" y="84"/>
                  </a:cxn>
                  <a:cxn ang="0">
                    <a:pos x="125" y="114"/>
                  </a:cxn>
                  <a:cxn ang="0">
                    <a:pos x="125" y="132"/>
                  </a:cxn>
                  <a:cxn ang="0">
                    <a:pos x="119" y="156"/>
                  </a:cxn>
                  <a:cxn ang="0">
                    <a:pos x="103" y="154"/>
                  </a:cxn>
                  <a:cxn ang="0">
                    <a:pos x="95" y="162"/>
                  </a:cxn>
                  <a:cxn ang="0">
                    <a:pos x="97" y="182"/>
                  </a:cxn>
                  <a:cxn ang="0">
                    <a:pos x="97" y="210"/>
                  </a:cxn>
                  <a:cxn ang="0">
                    <a:pos x="101" y="220"/>
                  </a:cxn>
                  <a:cxn ang="0">
                    <a:pos x="107" y="228"/>
                  </a:cxn>
                  <a:cxn ang="0">
                    <a:pos x="109" y="250"/>
                  </a:cxn>
                  <a:cxn ang="0">
                    <a:pos x="95" y="254"/>
                  </a:cxn>
                  <a:cxn ang="0">
                    <a:pos x="89" y="264"/>
                  </a:cxn>
                  <a:cxn ang="0">
                    <a:pos x="83" y="276"/>
                  </a:cxn>
                  <a:cxn ang="0">
                    <a:pos x="71" y="266"/>
                  </a:cxn>
                  <a:cxn ang="0">
                    <a:pos x="62" y="258"/>
                  </a:cxn>
                  <a:cxn ang="0">
                    <a:pos x="46" y="262"/>
                  </a:cxn>
                  <a:cxn ang="0">
                    <a:pos x="44" y="234"/>
                  </a:cxn>
                  <a:cxn ang="0">
                    <a:pos x="36" y="196"/>
                  </a:cxn>
                  <a:cxn ang="0">
                    <a:pos x="16" y="168"/>
                  </a:cxn>
                  <a:cxn ang="0">
                    <a:pos x="16" y="138"/>
                  </a:cxn>
                  <a:cxn ang="0">
                    <a:pos x="18" y="124"/>
                  </a:cxn>
                  <a:cxn ang="0">
                    <a:pos x="4" y="100"/>
                  </a:cxn>
                  <a:cxn ang="0">
                    <a:pos x="0" y="80"/>
                  </a:cxn>
                </a:cxnLst>
                <a:rect l="0" t="0" r="r" b="b"/>
                <a:pathLst>
                  <a:path w="125" h="276">
                    <a:moveTo>
                      <a:pt x="0" y="80"/>
                    </a:moveTo>
                    <a:lnTo>
                      <a:pt x="8" y="52"/>
                    </a:lnTo>
                    <a:lnTo>
                      <a:pt x="6" y="26"/>
                    </a:lnTo>
                    <a:lnTo>
                      <a:pt x="22" y="36"/>
                    </a:lnTo>
                    <a:lnTo>
                      <a:pt x="42" y="6"/>
                    </a:lnTo>
                    <a:lnTo>
                      <a:pt x="73" y="0"/>
                    </a:lnTo>
                    <a:lnTo>
                      <a:pt x="73" y="38"/>
                    </a:lnTo>
                    <a:lnTo>
                      <a:pt x="107" y="40"/>
                    </a:lnTo>
                    <a:lnTo>
                      <a:pt x="117" y="50"/>
                    </a:lnTo>
                    <a:lnTo>
                      <a:pt x="117" y="64"/>
                    </a:lnTo>
                    <a:lnTo>
                      <a:pt x="125" y="84"/>
                    </a:lnTo>
                    <a:lnTo>
                      <a:pt x="125" y="114"/>
                    </a:lnTo>
                    <a:lnTo>
                      <a:pt x="125" y="132"/>
                    </a:lnTo>
                    <a:lnTo>
                      <a:pt x="119" y="156"/>
                    </a:lnTo>
                    <a:lnTo>
                      <a:pt x="103" y="154"/>
                    </a:lnTo>
                    <a:lnTo>
                      <a:pt x="95" y="162"/>
                    </a:lnTo>
                    <a:lnTo>
                      <a:pt x="97" y="182"/>
                    </a:lnTo>
                    <a:lnTo>
                      <a:pt x="97" y="210"/>
                    </a:lnTo>
                    <a:lnTo>
                      <a:pt x="101" y="220"/>
                    </a:lnTo>
                    <a:lnTo>
                      <a:pt x="107" y="228"/>
                    </a:lnTo>
                    <a:lnTo>
                      <a:pt x="109" y="250"/>
                    </a:lnTo>
                    <a:lnTo>
                      <a:pt x="95" y="254"/>
                    </a:lnTo>
                    <a:lnTo>
                      <a:pt x="89" y="264"/>
                    </a:lnTo>
                    <a:lnTo>
                      <a:pt x="83" y="276"/>
                    </a:lnTo>
                    <a:lnTo>
                      <a:pt x="71" y="266"/>
                    </a:lnTo>
                    <a:lnTo>
                      <a:pt x="62" y="258"/>
                    </a:lnTo>
                    <a:lnTo>
                      <a:pt x="46" y="262"/>
                    </a:lnTo>
                    <a:lnTo>
                      <a:pt x="44" y="234"/>
                    </a:lnTo>
                    <a:lnTo>
                      <a:pt x="36" y="196"/>
                    </a:lnTo>
                    <a:lnTo>
                      <a:pt x="16" y="168"/>
                    </a:lnTo>
                    <a:lnTo>
                      <a:pt x="16" y="138"/>
                    </a:lnTo>
                    <a:lnTo>
                      <a:pt x="18" y="124"/>
                    </a:lnTo>
                    <a:lnTo>
                      <a:pt x="4" y="100"/>
                    </a:lnTo>
                    <a:lnTo>
                      <a:pt x="0" y="80"/>
                    </a:lnTo>
                    <a:close/>
                  </a:path>
                </a:pathLst>
              </a:custGeom>
              <a:grpFill/>
              <a:ln w="3175" cmpd="sng">
                <a:solidFill>
                  <a:schemeClr val="bg1"/>
                </a:solidFill>
                <a:prstDash val="solid"/>
                <a:round/>
                <a:headEnd/>
                <a:tailEnd/>
              </a:ln>
            </p:spPr>
            <p:txBody>
              <a:bodyPr/>
              <a:lstStyle/>
              <a:p>
                <a:endParaRPr lang="en-GB" sz="882" dirty="0"/>
              </a:p>
            </p:txBody>
          </p:sp>
          <p:sp>
            <p:nvSpPr>
              <p:cNvPr id="34" name="ASSAM">
                <a:extLst>
                  <a:ext uri="{FF2B5EF4-FFF2-40B4-BE49-F238E27FC236}">
                    <a16:creationId xmlns:a16="http://schemas.microsoft.com/office/drawing/2014/main" id="{0FDF6FEC-4DB3-46A6-A6AC-29FA6DB1FCA4}"/>
                  </a:ext>
                </a:extLst>
              </p:cNvPr>
              <p:cNvSpPr>
                <a:spLocks/>
              </p:cNvSpPr>
              <p:nvPr/>
            </p:nvSpPr>
            <p:spPr bwMode="auto">
              <a:xfrm>
                <a:off x="6024239" y="2638372"/>
                <a:ext cx="916420" cy="656944"/>
              </a:xfrm>
              <a:custGeom>
                <a:avLst/>
                <a:gdLst/>
                <a:ahLst/>
                <a:cxnLst>
                  <a:cxn ang="0">
                    <a:pos x="34" y="188"/>
                  </a:cxn>
                  <a:cxn ang="0">
                    <a:pos x="90" y="180"/>
                  </a:cxn>
                  <a:cxn ang="0">
                    <a:pos x="157" y="178"/>
                  </a:cxn>
                  <a:cxn ang="0">
                    <a:pos x="183" y="166"/>
                  </a:cxn>
                  <a:cxn ang="0">
                    <a:pos x="215" y="168"/>
                  </a:cxn>
                  <a:cxn ang="0">
                    <a:pos x="245" y="152"/>
                  </a:cxn>
                  <a:cxn ang="0">
                    <a:pos x="289" y="146"/>
                  </a:cxn>
                  <a:cxn ang="0">
                    <a:pos x="309" y="138"/>
                  </a:cxn>
                  <a:cxn ang="0">
                    <a:pos x="331" y="148"/>
                  </a:cxn>
                  <a:cxn ang="0">
                    <a:pos x="376" y="142"/>
                  </a:cxn>
                  <a:cxn ang="0">
                    <a:pos x="414" y="124"/>
                  </a:cxn>
                  <a:cxn ang="0">
                    <a:pos x="448" y="78"/>
                  </a:cxn>
                  <a:cxn ang="0">
                    <a:pos x="494" y="54"/>
                  </a:cxn>
                  <a:cxn ang="0">
                    <a:pos x="554" y="20"/>
                  </a:cxn>
                  <a:cxn ang="0">
                    <a:pos x="591" y="4"/>
                  </a:cxn>
                  <a:cxn ang="0">
                    <a:pos x="621" y="18"/>
                  </a:cxn>
                  <a:cxn ang="0">
                    <a:pos x="621" y="48"/>
                  </a:cxn>
                  <a:cxn ang="0">
                    <a:pos x="633" y="64"/>
                  </a:cxn>
                  <a:cxn ang="0">
                    <a:pos x="601" y="90"/>
                  </a:cxn>
                  <a:cxn ang="0">
                    <a:pos x="581" y="92"/>
                  </a:cxn>
                  <a:cxn ang="0">
                    <a:pos x="558" y="118"/>
                  </a:cxn>
                  <a:cxn ang="0">
                    <a:pos x="526" y="132"/>
                  </a:cxn>
                  <a:cxn ang="0">
                    <a:pos x="498" y="162"/>
                  </a:cxn>
                  <a:cxn ang="0">
                    <a:pos x="476" y="188"/>
                  </a:cxn>
                  <a:cxn ang="0">
                    <a:pos x="460" y="190"/>
                  </a:cxn>
                  <a:cxn ang="0">
                    <a:pos x="444" y="213"/>
                  </a:cxn>
                  <a:cxn ang="0">
                    <a:pos x="440" y="257"/>
                  </a:cxn>
                  <a:cxn ang="0">
                    <a:pos x="418" y="249"/>
                  </a:cxn>
                  <a:cxn ang="0">
                    <a:pos x="380" y="303"/>
                  </a:cxn>
                  <a:cxn ang="0">
                    <a:pos x="390" y="331"/>
                  </a:cxn>
                  <a:cxn ang="0">
                    <a:pos x="372" y="359"/>
                  </a:cxn>
                  <a:cxn ang="0">
                    <a:pos x="362" y="385"/>
                  </a:cxn>
                  <a:cxn ang="0">
                    <a:pos x="352" y="433"/>
                  </a:cxn>
                  <a:cxn ang="0">
                    <a:pos x="301" y="469"/>
                  </a:cxn>
                  <a:cxn ang="0">
                    <a:pos x="275" y="457"/>
                  </a:cxn>
                  <a:cxn ang="0">
                    <a:pos x="265" y="429"/>
                  </a:cxn>
                  <a:cxn ang="0">
                    <a:pos x="275" y="387"/>
                  </a:cxn>
                  <a:cxn ang="0">
                    <a:pos x="281" y="365"/>
                  </a:cxn>
                  <a:cxn ang="0">
                    <a:pos x="311" y="347"/>
                  </a:cxn>
                  <a:cxn ang="0">
                    <a:pos x="321" y="327"/>
                  </a:cxn>
                  <a:cxn ang="0">
                    <a:pos x="303" y="313"/>
                  </a:cxn>
                  <a:cxn ang="0">
                    <a:pos x="301" y="303"/>
                  </a:cxn>
                  <a:cxn ang="0">
                    <a:pos x="287" y="291"/>
                  </a:cxn>
                  <a:cxn ang="0">
                    <a:pos x="267" y="291"/>
                  </a:cxn>
                  <a:cxn ang="0">
                    <a:pos x="253" y="279"/>
                  </a:cxn>
                  <a:cxn ang="0">
                    <a:pos x="255" y="253"/>
                  </a:cxn>
                  <a:cxn ang="0">
                    <a:pos x="225" y="253"/>
                  </a:cxn>
                  <a:cxn ang="0">
                    <a:pos x="207" y="265"/>
                  </a:cxn>
                  <a:cxn ang="0">
                    <a:pos x="183" y="279"/>
                  </a:cxn>
                  <a:cxn ang="0">
                    <a:pos x="167" y="289"/>
                  </a:cxn>
                  <a:cxn ang="0">
                    <a:pos x="151" y="287"/>
                  </a:cxn>
                  <a:cxn ang="0">
                    <a:pos x="135" y="277"/>
                  </a:cxn>
                  <a:cxn ang="0">
                    <a:pos x="98" y="275"/>
                  </a:cxn>
                  <a:cxn ang="0">
                    <a:pos x="74" y="271"/>
                  </a:cxn>
                  <a:cxn ang="0">
                    <a:pos x="42" y="279"/>
                  </a:cxn>
                  <a:cxn ang="0">
                    <a:pos x="28" y="275"/>
                  </a:cxn>
                  <a:cxn ang="0">
                    <a:pos x="0" y="241"/>
                  </a:cxn>
                  <a:cxn ang="0">
                    <a:pos x="12" y="207"/>
                  </a:cxn>
                </a:cxnLst>
                <a:rect l="0" t="0" r="r" b="b"/>
                <a:pathLst>
                  <a:path w="635" h="469">
                    <a:moveTo>
                      <a:pt x="12" y="192"/>
                    </a:moveTo>
                    <a:lnTo>
                      <a:pt x="34" y="188"/>
                    </a:lnTo>
                    <a:lnTo>
                      <a:pt x="60" y="166"/>
                    </a:lnTo>
                    <a:lnTo>
                      <a:pt x="90" y="180"/>
                    </a:lnTo>
                    <a:lnTo>
                      <a:pt x="127" y="178"/>
                    </a:lnTo>
                    <a:lnTo>
                      <a:pt x="157" y="178"/>
                    </a:lnTo>
                    <a:lnTo>
                      <a:pt x="169" y="166"/>
                    </a:lnTo>
                    <a:lnTo>
                      <a:pt x="183" y="166"/>
                    </a:lnTo>
                    <a:lnTo>
                      <a:pt x="197" y="172"/>
                    </a:lnTo>
                    <a:lnTo>
                      <a:pt x="215" y="168"/>
                    </a:lnTo>
                    <a:lnTo>
                      <a:pt x="239" y="160"/>
                    </a:lnTo>
                    <a:lnTo>
                      <a:pt x="245" y="152"/>
                    </a:lnTo>
                    <a:lnTo>
                      <a:pt x="267" y="152"/>
                    </a:lnTo>
                    <a:lnTo>
                      <a:pt x="289" y="146"/>
                    </a:lnTo>
                    <a:lnTo>
                      <a:pt x="295" y="138"/>
                    </a:lnTo>
                    <a:lnTo>
                      <a:pt x="309" y="138"/>
                    </a:lnTo>
                    <a:lnTo>
                      <a:pt x="319" y="138"/>
                    </a:lnTo>
                    <a:lnTo>
                      <a:pt x="331" y="148"/>
                    </a:lnTo>
                    <a:lnTo>
                      <a:pt x="370" y="138"/>
                    </a:lnTo>
                    <a:lnTo>
                      <a:pt x="376" y="142"/>
                    </a:lnTo>
                    <a:lnTo>
                      <a:pt x="396" y="142"/>
                    </a:lnTo>
                    <a:lnTo>
                      <a:pt x="414" y="124"/>
                    </a:lnTo>
                    <a:lnTo>
                      <a:pt x="416" y="106"/>
                    </a:lnTo>
                    <a:lnTo>
                      <a:pt x="448" y="78"/>
                    </a:lnTo>
                    <a:lnTo>
                      <a:pt x="458" y="58"/>
                    </a:lnTo>
                    <a:lnTo>
                      <a:pt x="494" y="54"/>
                    </a:lnTo>
                    <a:lnTo>
                      <a:pt x="524" y="34"/>
                    </a:lnTo>
                    <a:lnTo>
                      <a:pt x="554" y="20"/>
                    </a:lnTo>
                    <a:lnTo>
                      <a:pt x="575" y="18"/>
                    </a:lnTo>
                    <a:lnTo>
                      <a:pt x="591" y="4"/>
                    </a:lnTo>
                    <a:lnTo>
                      <a:pt x="619" y="0"/>
                    </a:lnTo>
                    <a:lnTo>
                      <a:pt x="621" y="18"/>
                    </a:lnTo>
                    <a:lnTo>
                      <a:pt x="605" y="30"/>
                    </a:lnTo>
                    <a:lnTo>
                      <a:pt x="621" y="48"/>
                    </a:lnTo>
                    <a:lnTo>
                      <a:pt x="621" y="60"/>
                    </a:lnTo>
                    <a:lnTo>
                      <a:pt x="633" y="64"/>
                    </a:lnTo>
                    <a:lnTo>
                      <a:pt x="635" y="74"/>
                    </a:lnTo>
                    <a:lnTo>
                      <a:pt x="601" y="90"/>
                    </a:lnTo>
                    <a:lnTo>
                      <a:pt x="589" y="86"/>
                    </a:lnTo>
                    <a:lnTo>
                      <a:pt x="581" y="92"/>
                    </a:lnTo>
                    <a:lnTo>
                      <a:pt x="575" y="106"/>
                    </a:lnTo>
                    <a:lnTo>
                      <a:pt x="558" y="118"/>
                    </a:lnTo>
                    <a:lnTo>
                      <a:pt x="536" y="130"/>
                    </a:lnTo>
                    <a:lnTo>
                      <a:pt x="526" y="132"/>
                    </a:lnTo>
                    <a:lnTo>
                      <a:pt x="508" y="158"/>
                    </a:lnTo>
                    <a:lnTo>
                      <a:pt x="498" y="162"/>
                    </a:lnTo>
                    <a:lnTo>
                      <a:pt x="484" y="172"/>
                    </a:lnTo>
                    <a:lnTo>
                      <a:pt x="476" y="188"/>
                    </a:lnTo>
                    <a:lnTo>
                      <a:pt x="466" y="184"/>
                    </a:lnTo>
                    <a:lnTo>
                      <a:pt x="460" y="190"/>
                    </a:lnTo>
                    <a:lnTo>
                      <a:pt x="456" y="205"/>
                    </a:lnTo>
                    <a:lnTo>
                      <a:pt x="444" y="213"/>
                    </a:lnTo>
                    <a:lnTo>
                      <a:pt x="442" y="229"/>
                    </a:lnTo>
                    <a:lnTo>
                      <a:pt x="440" y="257"/>
                    </a:lnTo>
                    <a:lnTo>
                      <a:pt x="428" y="263"/>
                    </a:lnTo>
                    <a:lnTo>
                      <a:pt x="418" y="249"/>
                    </a:lnTo>
                    <a:lnTo>
                      <a:pt x="400" y="273"/>
                    </a:lnTo>
                    <a:lnTo>
                      <a:pt x="380" y="303"/>
                    </a:lnTo>
                    <a:lnTo>
                      <a:pt x="390" y="319"/>
                    </a:lnTo>
                    <a:lnTo>
                      <a:pt x="390" y="331"/>
                    </a:lnTo>
                    <a:lnTo>
                      <a:pt x="384" y="343"/>
                    </a:lnTo>
                    <a:lnTo>
                      <a:pt x="372" y="359"/>
                    </a:lnTo>
                    <a:lnTo>
                      <a:pt x="374" y="371"/>
                    </a:lnTo>
                    <a:lnTo>
                      <a:pt x="362" y="385"/>
                    </a:lnTo>
                    <a:lnTo>
                      <a:pt x="364" y="405"/>
                    </a:lnTo>
                    <a:lnTo>
                      <a:pt x="352" y="433"/>
                    </a:lnTo>
                    <a:lnTo>
                      <a:pt x="321" y="439"/>
                    </a:lnTo>
                    <a:lnTo>
                      <a:pt x="301" y="469"/>
                    </a:lnTo>
                    <a:lnTo>
                      <a:pt x="285" y="459"/>
                    </a:lnTo>
                    <a:lnTo>
                      <a:pt x="275" y="457"/>
                    </a:lnTo>
                    <a:lnTo>
                      <a:pt x="273" y="439"/>
                    </a:lnTo>
                    <a:lnTo>
                      <a:pt x="265" y="429"/>
                    </a:lnTo>
                    <a:lnTo>
                      <a:pt x="265" y="413"/>
                    </a:lnTo>
                    <a:lnTo>
                      <a:pt x="275" y="387"/>
                    </a:lnTo>
                    <a:lnTo>
                      <a:pt x="301" y="385"/>
                    </a:lnTo>
                    <a:lnTo>
                      <a:pt x="281" y="365"/>
                    </a:lnTo>
                    <a:lnTo>
                      <a:pt x="293" y="357"/>
                    </a:lnTo>
                    <a:lnTo>
                      <a:pt x="311" y="347"/>
                    </a:lnTo>
                    <a:lnTo>
                      <a:pt x="321" y="339"/>
                    </a:lnTo>
                    <a:lnTo>
                      <a:pt x="321" y="327"/>
                    </a:lnTo>
                    <a:lnTo>
                      <a:pt x="309" y="319"/>
                    </a:lnTo>
                    <a:lnTo>
                      <a:pt x="303" y="313"/>
                    </a:lnTo>
                    <a:lnTo>
                      <a:pt x="311" y="301"/>
                    </a:lnTo>
                    <a:lnTo>
                      <a:pt x="301" y="303"/>
                    </a:lnTo>
                    <a:lnTo>
                      <a:pt x="293" y="299"/>
                    </a:lnTo>
                    <a:lnTo>
                      <a:pt x="287" y="291"/>
                    </a:lnTo>
                    <a:lnTo>
                      <a:pt x="277" y="285"/>
                    </a:lnTo>
                    <a:lnTo>
                      <a:pt x="267" y="291"/>
                    </a:lnTo>
                    <a:lnTo>
                      <a:pt x="253" y="291"/>
                    </a:lnTo>
                    <a:lnTo>
                      <a:pt x="253" y="279"/>
                    </a:lnTo>
                    <a:lnTo>
                      <a:pt x="259" y="269"/>
                    </a:lnTo>
                    <a:lnTo>
                      <a:pt x="255" y="253"/>
                    </a:lnTo>
                    <a:lnTo>
                      <a:pt x="235" y="257"/>
                    </a:lnTo>
                    <a:lnTo>
                      <a:pt x="225" y="253"/>
                    </a:lnTo>
                    <a:lnTo>
                      <a:pt x="215" y="253"/>
                    </a:lnTo>
                    <a:lnTo>
                      <a:pt x="207" y="265"/>
                    </a:lnTo>
                    <a:lnTo>
                      <a:pt x="193" y="265"/>
                    </a:lnTo>
                    <a:lnTo>
                      <a:pt x="183" y="279"/>
                    </a:lnTo>
                    <a:lnTo>
                      <a:pt x="169" y="283"/>
                    </a:lnTo>
                    <a:lnTo>
                      <a:pt x="167" y="289"/>
                    </a:lnTo>
                    <a:lnTo>
                      <a:pt x="161" y="293"/>
                    </a:lnTo>
                    <a:lnTo>
                      <a:pt x="151" y="287"/>
                    </a:lnTo>
                    <a:lnTo>
                      <a:pt x="139" y="283"/>
                    </a:lnTo>
                    <a:lnTo>
                      <a:pt x="135" y="277"/>
                    </a:lnTo>
                    <a:lnTo>
                      <a:pt x="120" y="277"/>
                    </a:lnTo>
                    <a:lnTo>
                      <a:pt x="98" y="275"/>
                    </a:lnTo>
                    <a:lnTo>
                      <a:pt x="86" y="277"/>
                    </a:lnTo>
                    <a:lnTo>
                      <a:pt x="74" y="271"/>
                    </a:lnTo>
                    <a:lnTo>
                      <a:pt x="58" y="275"/>
                    </a:lnTo>
                    <a:lnTo>
                      <a:pt x="42" y="279"/>
                    </a:lnTo>
                    <a:lnTo>
                      <a:pt x="32" y="289"/>
                    </a:lnTo>
                    <a:lnTo>
                      <a:pt x="28" y="275"/>
                    </a:lnTo>
                    <a:lnTo>
                      <a:pt x="18" y="257"/>
                    </a:lnTo>
                    <a:lnTo>
                      <a:pt x="0" y="241"/>
                    </a:lnTo>
                    <a:lnTo>
                      <a:pt x="8" y="225"/>
                    </a:lnTo>
                    <a:lnTo>
                      <a:pt x="12" y="207"/>
                    </a:lnTo>
                    <a:lnTo>
                      <a:pt x="12" y="192"/>
                    </a:lnTo>
                    <a:close/>
                  </a:path>
                </a:pathLst>
              </a:custGeom>
              <a:grpFill/>
              <a:ln w="3175" cmpd="sng">
                <a:solidFill>
                  <a:schemeClr val="bg1"/>
                </a:solidFill>
                <a:prstDash val="solid"/>
                <a:round/>
                <a:headEnd/>
                <a:tailEnd/>
              </a:ln>
            </p:spPr>
            <p:txBody>
              <a:bodyPr/>
              <a:lstStyle/>
              <a:p>
                <a:endParaRPr lang="en-GB" sz="882" dirty="0"/>
              </a:p>
            </p:txBody>
          </p:sp>
          <p:sp>
            <p:nvSpPr>
              <p:cNvPr id="47" name="WEST BENGAL">
                <a:extLst>
                  <a:ext uri="{FF2B5EF4-FFF2-40B4-BE49-F238E27FC236}">
                    <a16:creationId xmlns:a16="http://schemas.microsoft.com/office/drawing/2014/main" id="{B5B40699-AD8D-4DBE-B856-CFD2F72DB92B}"/>
                  </a:ext>
                </a:extLst>
              </p:cNvPr>
              <p:cNvSpPr>
                <a:spLocks/>
              </p:cNvSpPr>
              <p:nvPr/>
            </p:nvSpPr>
            <p:spPr bwMode="auto">
              <a:xfrm>
                <a:off x="5455625" y="2826070"/>
                <a:ext cx="585932" cy="913279"/>
              </a:xfrm>
              <a:custGeom>
                <a:avLst/>
                <a:gdLst/>
                <a:ahLst/>
                <a:cxnLst>
                  <a:cxn ang="0">
                    <a:pos x="253" y="24"/>
                  </a:cxn>
                  <a:cxn ang="0">
                    <a:pos x="293" y="6"/>
                  </a:cxn>
                  <a:cxn ang="0">
                    <a:pos x="342" y="46"/>
                  </a:cxn>
                  <a:cxn ang="0">
                    <a:pos x="396" y="56"/>
                  </a:cxn>
                  <a:cxn ang="0">
                    <a:pos x="402" y="89"/>
                  </a:cxn>
                  <a:cxn ang="0">
                    <a:pos x="376" y="117"/>
                  </a:cxn>
                  <a:cxn ang="0">
                    <a:pos x="338" y="123"/>
                  </a:cxn>
                  <a:cxn ang="0">
                    <a:pos x="310" y="87"/>
                  </a:cxn>
                  <a:cxn ang="0">
                    <a:pos x="298" y="107"/>
                  </a:cxn>
                  <a:cxn ang="0">
                    <a:pos x="281" y="89"/>
                  </a:cxn>
                  <a:cxn ang="0">
                    <a:pos x="259" y="67"/>
                  </a:cxn>
                  <a:cxn ang="0">
                    <a:pos x="251" y="81"/>
                  </a:cxn>
                  <a:cxn ang="0">
                    <a:pos x="253" y="113"/>
                  </a:cxn>
                  <a:cxn ang="0">
                    <a:pos x="235" y="137"/>
                  </a:cxn>
                  <a:cxn ang="0">
                    <a:pos x="237" y="171"/>
                  </a:cxn>
                  <a:cxn ang="0">
                    <a:pos x="277" y="201"/>
                  </a:cxn>
                  <a:cxn ang="0">
                    <a:pos x="306" y="211"/>
                  </a:cxn>
                  <a:cxn ang="0">
                    <a:pos x="318" y="235"/>
                  </a:cxn>
                  <a:cxn ang="0">
                    <a:pos x="267" y="251"/>
                  </a:cxn>
                  <a:cxn ang="0">
                    <a:pos x="241" y="267"/>
                  </a:cxn>
                  <a:cxn ang="0">
                    <a:pos x="235" y="311"/>
                  </a:cxn>
                  <a:cxn ang="0">
                    <a:pos x="273" y="339"/>
                  </a:cxn>
                  <a:cxn ang="0">
                    <a:pos x="296" y="359"/>
                  </a:cxn>
                  <a:cxn ang="0">
                    <a:pos x="291" y="411"/>
                  </a:cxn>
                  <a:cxn ang="0">
                    <a:pos x="302" y="447"/>
                  </a:cxn>
                  <a:cxn ang="0">
                    <a:pos x="318" y="479"/>
                  </a:cxn>
                  <a:cxn ang="0">
                    <a:pos x="328" y="537"/>
                  </a:cxn>
                  <a:cxn ang="0">
                    <a:pos x="344" y="601"/>
                  </a:cxn>
                  <a:cxn ang="0">
                    <a:pos x="350" y="642"/>
                  </a:cxn>
                  <a:cxn ang="0">
                    <a:pos x="320" y="646"/>
                  </a:cxn>
                  <a:cxn ang="0">
                    <a:pos x="308" y="644"/>
                  </a:cxn>
                  <a:cxn ang="0">
                    <a:pos x="302" y="585"/>
                  </a:cxn>
                  <a:cxn ang="0">
                    <a:pos x="289" y="634"/>
                  </a:cxn>
                  <a:cxn ang="0">
                    <a:pos x="255" y="640"/>
                  </a:cxn>
                  <a:cxn ang="0">
                    <a:pos x="251" y="589"/>
                  </a:cxn>
                  <a:cxn ang="0">
                    <a:pos x="229" y="569"/>
                  </a:cxn>
                  <a:cxn ang="0">
                    <a:pos x="239" y="593"/>
                  </a:cxn>
                  <a:cxn ang="0">
                    <a:pos x="229" y="615"/>
                  </a:cxn>
                  <a:cxn ang="0">
                    <a:pos x="205" y="642"/>
                  </a:cxn>
                  <a:cxn ang="0">
                    <a:pos x="169" y="628"/>
                  </a:cxn>
                  <a:cxn ang="0">
                    <a:pos x="125" y="615"/>
                  </a:cxn>
                  <a:cxn ang="0">
                    <a:pos x="105" y="561"/>
                  </a:cxn>
                  <a:cxn ang="0">
                    <a:pos x="64" y="515"/>
                  </a:cxn>
                  <a:cxn ang="0">
                    <a:pos x="22" y="489"/>
                  </a:cxn>
                  <a:cxn ang="0">
                    <a:pos x="2" y="439"/>
                  </a:cxn>
                  <a:cxn ang="0">
                    <a:pos x="56" y="423"/>
                  </a:cxn>
                  <a:cxn ang="0">
                    <a:pos x="109" y="387"/>
                  </a:cxn>
                  <a:cxn ang="0">
                    <a:pos x="145" y="375"/>
                  </a:cxn>
                  <a:cxn ang="0">
                    <a:pos x="197" y="309"/>
                  </a:cxn>
                  <a:cxn ang="0">
                    <a:pos x="211" y="263"/>
                  </a:cxn>
                  <a:cxn ang="0">
                    <a:pos x="193" y="213"/>
                  </a:cxn>
                  <a:cxn ang="0">
                    <a:pos x="229" y="189"/>
                  </a:cxn>
                  <a:cxn ang="0">
                    <a:pos x="197" y="151"/>
                  </a:cxn>
                  <a:cxn ang="0">
                    <a:pos x="245" y="101"/>
                  </a:cxn>
                  <a:cxn ang="0">
                    <a:pos x="231" y="42"/>
                  </a:cxn>
                </a:cxnLst>
                <a:rect l="0" t="0" r="r" b="b"/>
                <a:pathLst>
                  <a:path w="406" h="652">
                    <a:moveTo>
                      <a:pt x="215" y="16"/>
                    </a:moveTo>
                    <a:lnTo>
                      <a:pt x="235" y="16"/>
                    </a:lnTo>
                    <a:lnTo>
                      <a:pt x="253" y="24"/>
                    </a:lnTo>
                    <a:lnTo>
                      <a:pt x="271" y="8"/>
                    </a:lnTo>
                    <a:lnTo>
                      <a:pt x="287" y="0"/>
                    </a:lnTo>
                    <a:lnTo>
                      <a:pt x="293" y="6"/>
                    </a:lnTo>
                    <a:lnTo>
                      <a:pt x="302" y="22"/>
                    </a:lnTo>
                    <a:lnTo>
                      <a:pt x="318" y="38"/>
                    </a:lnTo>
                    <a:lnTo>
                      <a:pt x="342" y="46"/>
                    </a:lnTo>
                    <a:lnTo>
                      <a:pt x="354" y="44"/>
                    </a:lnTo>
                    <a:lnTo>
                      <a:pt x="376" y="48"/>
                    </a:lnTo>
                    <a:lnTo>
                      <a:pt x="396" y="56"/>
                    </a:lnTo>
                    <a:lnTo>
                      <a:pt x="406" y="58"/>
                    </a:lnTo>
                    <a:lnTo>
                      <a:pt x="406" y="71"/>
                    </a:lnTo>
                    <a:lnTo>
                      <a:pt x="402" y="89"/>
                    </a:lnTo>
                    <a:lnTo>
                      <a:pt x="394" y="107"/>
                    </a:lnTo>
                    <a:lnTo>
                      <a:pt x="386" y="111"/>
                    </a:lnTo>
                    <a:lnTo>
                      <a:pt x="376" y="117"/>
                    </a:lnTo>
                    <a:lnTo>
                      <a:pt x="376" y="133"/>
                    </a:lnTo>
                    <a:lnTo>
                      <a:pt x="360" y="139"/>
                    </a:lnTo>
                    <a:lnTo>
                      <a:pt x="338" y="123"/>
                    </a:lnTo>
                    <a:lnTo>
                      <a:pt x="332" y="99"/>
                    </a:lnTo>
                    <a:lnTo>
                      <a:pt x="320" y="89"/>
                    </a:lnTo>
                    <a:lnTo>
                      <a:pt x="310" y="87"/>
                    </a:lnTo>
                    <a:lnTo>
                      <a:pt x="304" y="93"/>
                    </a:lnTo>
                    <a:lnTo>
                      <a:pt x="306" y="109"/>
                    </a:lnTo>
                    <a:lnTo>
                      <a:pt x="298" y="107"/>
                    </a:lnTo>
                    <a:lnTo>
                      <a:pt x="294" y="97"/>
                    </a:lnTo>
                    <a:lnTo>
                      <a:pt x="291" y="87"/>
                    </a:lnTo>
                    <a:lnTo>
                      <a:pt x="281" y="89"/>
                    </a:lnTo>
                    <a:lnTo>
                      <a:pt x="273" y="79"/>
                    </a:lnTo>
                    <a:lnTo>
                      <a:pt x="263" y="77"/>
                    </a:lnTo>
                    <a:lnTo>
                      <a:pt x="259" y="67"/>
                    </a:lnTo>
                    <a:lnTo>
                      <a:pt x="249" y="65"/>
                    </a:lnTo>
                    <a:lnTo>
                      <a:pt x="245" y="75"/>
                    </a:lnTo>
                    <a:lnTo>
                      <a:pt x="251" y="81"/>
                    </a:lnTo>
                    <a:lnTo>
                      <a:pt x="261" y="91"/>
                    </a:lnTo>
                    <a:lnTo>
                      <a:pt x="263" y="103"/>
                    </a:lnTo>
                    <a:lnTo>
                      <a:pt x="253" y="113"/>
                    </a:lnTo>
                    <a:lnTo>
                      <a:pt x="241" y="121"/>
                    </a:lnTo>
                    <a:lnTo>
                      <a:pt x="233" y="127"/>
                    </a:lnTo>
                    <a:lnTo>
                      <a:pt x="235" y="137"/>
                    </a:lnTo>
                    <a:lnTo>
                      <a:pt x="225" y="153"/>
                    </a:lnTo>
                    <a:lnTo>
                      <a:pt x="229" y="163"/>
                    </a:lnTo>
                    <a:lnTo>
                      <a:pt x="237" y="171"/>
                    </a:lnTo>
                    <a:lnTo>
                      <a:pt x="249" y="171"/>
                    </a:lnTo>
                    <a:lnTo>
                      <a:pt x="269" y="193"/>
                    </a:lnTo>
                    <a:lnTo>
                      <a:pt x="277" y="201"/>
                    </a:lnTo>
                    <a:lnTo>
                      <a:pt x="291" y="205"/>
                    </a:lnTo>
                    <a:lnTo>
                      <a:pt x="304" y="199"/>
                    </a:lnTo>
                    <a:lnTo>
                      <a:pt x="306" y="211"/>
                    </a:lnTo>
                    <a:lnTo>
                      <a:pt x="304" y="217"/>
                    </a:lnTo>
                    <a:lnTo>
                      <a:pt x="320" y="223"/>
                    </a:lnTo>
                    <a:lnTo>
                      <a:pt x="318" y="235"/>
                    </a:lnTo>
                    <a:lnTo>
                      <a:pt x="291" y="237"/>
                    </a:lnTo>
                    <a:lnTo>
                      <a:pt x="271" y="237"/>
                    </a:lnTo>
                    <a:lnTo>
                      <a:pt x="267" y="251"/>
                    </a:lnTo>
                    <a:lnTo>
                      <a:pt x="263" y="263"/>
                    </a:lnTo>
                    <a:lnTo>
                      <a:pt x="259" y="273"/>
                    </a:lnTo>
                    <a:lnTo>
                      <a:pt x="241" y="267"/>
                    </a:lnTo>
                    <a:lnTo>
                      <a:pt x="235" y="281"/>
                    </a:lnTo>
                    <a:lnTo>
                      <a:pt x="229" y="293"/>
                    </a:lnTo>
                    <a:lnTo>
                      <a:pt x="235" y="311"/>
                    </a:lnTo>
                    <a:lnTo>
                      <a:pt x="249" y="321"/>
                    </a:lnTo>
                    <a:lnTo>
                      <a:pt x="263" y="331"/>
                    </a:lnTo>
                    <a:lnTo>
                      <a:pt x="273" y="339"/>
                    </a:lnTo>
                    <a:lnTo>
                      <a:pt x="298" y="339"/>
                    </a:lnTo>
                    <a:lnTo>
                      <a:pt x="298" y="351"/>
                    </a:lnTo>
                    <a:lnTo>
                      <a:pt x="296" y="359"/>
                    </a:lnTo>
                    <a:lnTo>
                      <a:pt x="302" y="385"/>
                    </a:lnTo>
                    <a:lnTo>
                      <a:pt x="285" y="389"/>
                    </a:lnTo>
                    <a:lnTo>
                      <a:pt x="291" y="411"/>
                    </a:lnTo>
                    <a:lnTo>
                      <a:pt x="294" y="425"/>
                    </a:lnTo>
                    <a:lnTo>
                      <a:pt x="308" y="433"/>
                    </a:lnTo>
                    <a:lnTo>
                      <a:pt x="302" y="447"/>
                    </a:lnTo>
                    <a:lnTo>
                      <a:pt x="302" y="459"/>
                    </a:lnTo>
                    <a:lnTo>
                      <a:pt x="330" y="463"/>
                    </a:lnTo>
                    <a:lnTo>
                      <a:pt x="318" y="479"/>
                    </a:lnTo>
                    <a:lnTo>
                      <a:pt x="318" y="489"/>
                    </a:lnTo>
                    <a:lnTo>
                      <a:pt x="334" y="509"/>
                    </a:lnTo>
                    <a:lnTo>
                      <a:pt x="328" y="537"/>
                    </a:lnTo>
                    <a:lnTo>
                      <a:pt x="338" y="559"/>
                    </a:lnTo>
                    <a:lnTo>
                      <a:pt x="346" y="581"/>
                    </a:lnTo>
                    <a:lnTo>
                      <a:pt x="344" y="601"/>
                    </a:lnTo>
                    <a:lnTo>
                      <a:pt x="348" y="613"/>
                    </a:lnTo>
                    <a:lnTo>
                      <a:pt x="350" y="636"/>
                    </a:lnTo>
                    <a:lnTo>
                      <a:pt x="350" y="642"/>
                    </a:lnTo>
                    <a:lnTo>
                      <a:pt x="340" y="642"/>
                    </a:lnTo>
                    <a:lnTo>
                      <a:pt x="328" y="634"/>
                    </a:lnTo>
                    <a:lnTo>
                      <a:pt x="320" y="646"/>
                    </a:lnTo>
                    <a:lnTo>
                      <a:pt x="314" y="646"/>
                    </a:lnTo>
                    <a:lnTo>
                      <a:pt x="310" y="646"/>
                    </a:lnTo>
                    <a:lnTo>
                      <a:pt x="308" y="644"/>
                    </a:lnTo>
                    <a:lnTo>
                      <a:pt x="306" y="627"/>
                    </a:lnTo>
                    <a:lnTo>
                      <a:pt x="306" y="607"/>
                    </a:lnTo>
                    <a:lnTo>
                      <a:pt x="302" y="585"/>
                    </a:lnTo>
                    <a:lnTo>
                      <a:pt x="296" y="593"/>
                    </a:lnTo>
                    <a:lnTo>
                      <a:pt x="294" y="617"/>
                    </a:lnTo>
                    <a:lnTo>
                      <a:pt x="289" y="634"/>
                    </a:lnTo>
                    <a:lnTo>
                      <a:pt x="281" y="642"/>
                    </a:lnTo>
                    <a:lnTo>
                      <a:pt x="267" y="650"/>
                    </a:lnTo>
                    <a:lnTo>
                      <a:pt x="255" y="640"/>
                    </a:lnTo>
                    <a:lnTo>
                      <a:pt x="249" y="619"/>
                    </a:lnTo>
                    <a:lnTo>
                      <a:pt x="247" y="603"/>
                    </a:lnTo>
                    <a:lnTo>
                      <a:pt x="251" y="589"/>
                    </a:lnTo>
                    <a:lnTo>
                      <a:pt x="247" y="583"/>
                    </a:lnTo>
                    <a:lnTo>
                      <a:pt x="237" y="581"/>
                    </a:lnTo>
                    <a:lnTo>
                      <a:pt x="229" y="569"/>
                    </a:lnTo>
                    <a:lnTo>
                      <a:pt x="223" y="573"/>
                    </a:lnTo>
                    <a:lnTo>
                      <a:pt x="229" y="583"/>
                    </a:lnTo>
                    <a:lnTo>
                      <a:pt x="239" y="593"/>
                    </a:lnTo>
                    <a:lnTo>
                      <a:pt x="239" y="613"/>
                    </a:lnTo>
                    <a:lnTo>
                      <a:pt x="233" y="613"/>
                    </a:lnTo>
                    <a:lnTo>
                      <a:pt x="229" y="615"/>
                    </a:lnTo>
                    <a:lnTo>
                      <a:pt x="227" y="617"/>
                    </a:lnTo>
                    <a:lnTo>
                      <a:pt x="227" y="627"/>
                    </a:lnTo>
                    <a:lnTo>
                      <a:pt x="205" y="642"/>
                    </a:lnTo>
                    <a:lnTo>
                      <a:pt x="197" y="642"/>
                    </a:lnTo>
                    <a:lnTo>
                      <a:pt x="175" y="652"/>
                    </a:lnTo>
                    <a:lnTo>
                      <a:pt x="169" y="628"/>
                    </a:lnTo>
                    <a:lnTo>
                      <a:pt x="155" y="628"/>
                    </a:lnTo>
                    <a:lnTo>
                      <a:pt x="147" y="611"/>
                    </a:lnTo>
                    <a:lnTo>
                      <a:pt x="125" y="615"/>
                    </a:lnTo>
                    <a:lnTo>
                      <a:pt x="119" y="595"/>
                    </a:lnTo>
                    <a:lnTo>
                      <a:pt x="99" y="587"/>
                    </a:lnTo>
                    <a:lnTo>
                      <a:pt x="105" y="561"/>
                    </a:lnTo>
                    <a:lnTo>
                      <a:pt x="93" y="541"/>
                    </a:lnTo>
                    <a:lnTo>
                      <a:pt x="79" y="537"/>
                    </a:lnTo>
                    <a:lnTo>
                      <a:pt x="64" y="515"/>
                    </a:lnTo>
                    <a:lnTo>
                      <a:pt x="70" y="495"/>
                    </a:lnTo>
                    <a:lnTo>
                      <a:pt x="44" y="495"/>
                    </a:lnTo>
                    <a:lnTo>
                      <a:pt x="22" y="489"/>
                    </a:lnTo>
                    <a:lnTo>
                      <a:pt x="0" y="469"/>
                    </a:lnTo>
                    <a:lnTo>
                      <a:pt x="2" y="451"/>
                    </a:lnTo>
                    <a:lnTo>
                      <a:pt x="2" y="439"/>
                    </a:lnTo>
                    <a:lnTo>
                      <a:pt x="26" y="431"/>
                    </a:lnTo>
                    <a:lnTo>
                      <a:pt x="46" y="445"/>
                    </a:lnTo>
                    <a:lnTo>
                      <a:pt x="56" y="423"/>
                    </a:lnTo>
                    <a:lnTo>
                      <a:pt x="85" y="417"/>
                    </a:lnTo>
                    <a:lnTo>
                      <a:pt x="103" y="407"/>
                    </a:lnTo>
                    <a:lnTo>
                      <a:pt x="109" y="387"/>
                    </a:lnTo>
                    <a:lnTo>
                      <a:pt x="137" y="403"/>
                    </a:lnTo>
                    <a:lnTo>
                      <a:pt x="147" y="395"/>
                    </a:lnTo>
                    <a:lnTo>
                      <a:pt x="145" y="375"/>
                    </a:lnTo>
                    <a:lnTo>
                      <a:pt x="173" y="369"/>
                    </a:lnTo>
                    <a:lnTo>
                      <a:pt x="197" y="337"/>
                    </a:lnTo>
                    <a:lnTo>
                      <a:pt x="197" y="309"/>
                    </a:lnTo>
                    <a:lnTo>
                      <a:pt x="209" y="291"/>
                    </a:lnTo>
                    <a:lnTo>
                      <a:pt x="205" y="281"/>
                    </a:lnTo>
                    <a:lnTo>
                      <a:pt x="211" y="263"/>
                    </a:lnTo>
                    <a:lnTo>
                      <a:pt x="199" y="251"/>
                    </a:lnTo>
                    <a:lnTo>
                      <a:pt x="201" y="231"/>
                    </a:lnTo>
                    <a:lnTo>
                      <a:pt x="193" y="213"/>
                    </a:lnTo>
                    <a:lnTo>
                      <a:pt x="203" y="203"/>
                    </a:lnTo>
                    <a:lnTo>
                      <a:pt x="227" y="203"/>
                    </a:lnTo>
                    <a:lnTo>
                      <a:pt x="229" y="189"/>
                    </a:lnTo>
                    <a:lnTo>
                      <a:pt x="207" y="179"/>
                    </a:lnTo>
                    <a:lnTo>
                      <a:pt x="207" y="167"/>
                    </a:lnTo>
                    <a:lnTo>
                      <a:pt x="197" y="151"/>
                    </a:lnTo>
                    <a:lnTo>
                      <a:pt x="215" y="129"/>
                    </a:lnTo>
                    <a:lnTo>
                      <a:pt x="231" y="115"/>
                    </a:lnTo>
                    <a:lnTo>
                      <a:pt x="245" y="101"/>
                    </a:lnTo>
                    <a:lnTo>
                      <a:pt x="231" y="83"/>
                    </a:lnTo>
                    <a:lnTo>
                      <a:pt x="233" y="61"/>
                    </a:lnTo>
                    <a:lnTo>
                      <a:pt x="231" y="42"/>
                    </a:lnTo>
                    <a:lnTo>
                      <a:pt x="219" y="26"/>
                    </a:lnTo>
                    <a:lnTo>
                      <a:pt x="215" y="16"/>
                    </a:lnTo>
                    <a:close/>
                  </a:path>
                </a:pathLst>
              </a:custGeom>
              <a:grpFill/>
              <a:ln w="3175" cmpd="sng">
                <a:solidFill>
                  <a:schemeClr val="bg1"/>
                </a:solidFill>
                <a:prstDash val="solid"/>
                <a:round/>
                <a:headEnd/>
                <a:tailEnd/>
              </a:ln>
            </p:spPr>
            <p:txBody>
              <a:bodyPr/>
              <a:lstStyle/>
              <a:p>
                <a:endParaRPr lang="en-GB" sz="882" dirty="0"/>
              </a:p>
            </p:txBody>
          </p:sp>
          <p:sp>
            <p:nvSpPr>
              <p:cNvPr id="48" name="JHARKHAND">
                <a:extLst>
                  <a:ext uri="{FF2B5EF4-FFF2-40B4-BE49-F238E27FC236}">
                    <a16:creationId xmlns:a16="http://schemas.microsoft.com/office/drawing/2014/main" id="{09090275-15FE-4236-BA2C-8BEE48EAB353}"/>
                  </a:ext>
                </a:extLst>
              </p:cNvPr>
              <p:cNvSpPr>
                <a:spLocks/>
              </p:cNvSpPr>
              <p:nvPr/>
            </p:nvSpPr>
            <p:spPr bwMode="auto">
              <a:xfrm>
                <a:off x="5078955" y="3146838"/>
                <a:ext cx="681182" cy="532279"/>
              </a:xfrm>
              <a:custGeom>
                <a:avLst/>
                <a:gdLst/>
                <a:ahLst/>
                <a:cxnLst>
                  <a:cxn ang="0">
                    <a:pos x="10" y="116"/>
                  </a:cxn>
                  <a:cxn ang="0">
                    <a:pos x="12" y="96"/>
                  </a:cxn>
                  <a:cxn ang="0">
                    <a:pos x="68" y="94"/>
                  </a:cxn>
                  <a:cxn ang="0">
                    <a:pos x="112" y="120"/>
                  </a:cxn>
                  <a:cxn ang="0">
                    <a:pos x="151" y="98"/>
                  </a:cxn>
                  <a:cxn ang="0">
                    <a:pos x="179" y="114"/>
                  </a:cxn>
                  <a:cxn ang="0">
                    <a:pos x="221" y="98"/>
                  </a:cxn>
                  <a:cxn ang="0">
                    <a:pos x="251" y="62"/>
                  </a:cxn>
                  <a:cxn ang="0">
                    <a:pos x="263" y="74"/>
                  </a:cxn>
                  <a:cxn ang="0">
                    <a:pos x="287" y="88"/>
                  </a:cxn>
                  <a:cxn ang="0">
                    <a:pos x="321" y="116"/>
                  </a:cxn>
                  <a:cxn ang="0">
                    <a:pos x="340" y="84"/>
                  </a:cxn>
                  <a:cxn ang="0">
                    <a:pos x="372" y="82"/>
                  </a:cxn>
                  <a:cxn ang="0">
                    <a:pos x="386" y="54"/>
                  </a:cxn>
                  <a:cxn ang="0">
                    <a:pos x="410" y="20"/>
                  </a:cxn>
                  <a:cxn ang="0">
                    <a:pos x="448" y="0"/>
                  </a:cxn>
                  <a:cxn ang="0">
                    <a:pos x="460" y="22"/>
                  </a:cxn>
                  <a:cxn ang="0">
                    <a:pos x="466" y="52"/>
                  </a:cxn>
                  <a:cxn ang="0">
                    <a:pos x="458" y="80"/>
                  </a:cxn>
                  <a:cxn ang="0">
                    <a:pos x="434" y="140"/>
                  </a:cxn>
                  <a:cxn ang="0">
                    <a:pos x="408" y="166"/>
                  </a:cxn>
                  <a:cxn ang="0">
                    <a:pos x="370" y="158"/>
                  </a:cxn>
                  <a:cxn ang="0">
                    <a:pos x="346" y="188"/>
                  </a:cxn>
                  <a:cxn ang="0">
                    <a:pos x="307" y="216"/>
                  </a:cxn>
                  <a:cxn ang="0">
                    <a:pos x="263" y="210"/>
                  </a:cxn>
                  <a:cxn ang="0">
                    <a:pos x="261" y="240"/>
                  </a:cxn>
                  <a:cxn ang="0">
                    <a:pos x="305" y="266"/>
                  </a:cxn>
                  <a:cxn ang="0">
                    <a:pos x="325" y="286"/>
                  </a:cxn>
                  <a:cxn ang="0">
                    <a:pos x="354" y="312"/>
                  </a:cxn>
                  <a:cxn ang="0">
                    <a:pos x="360" y="358"/>
                  </a:cxn>
                  <a:cxn ang="0">
                    <a:pos x="323" y="346"/>
                  </a:cxn>
                  <a:cxn ang="0">
                    <a:pos x="281" y="320"/>
                  </a:cxn>
                  <a:cxn ang="0">
                    <a:pos x="261" y="380"/>
                  </a:cxn>
                  <a:cxn ang="0">
                    <a:pos x="233" y="376"/>
                  </a:cxn>
                  <a:cxn ang="0">
                    <a:pos x="199" y="378"/>
                  </a:cxn>
                  <a:cxn ang="0">
                    <a:pos x="185" y="344"/>
                  </a:cxn>
                  <a:cxn ang="0">
                    <a:pos x="149" y="334"/>
                  </a:cxn>
                  <a:cxn ang="0">
                    <a:pos x="115" y="346"/>
                  </a:cxn>
                  <a:cxn ang="0">
                    <a:pos x="78" y="334"/>
                  </a:cxn>
                  <a:cxn ang="0">
                    <a:pos x="82" y="312"/>
                  </a:cxn>
                  <a:cxn ang="0">
                    <a:pos x="108" y="286"/>
                  </a:cxn>
                  <a:cxn ang="0">
                    <a:pos x="84" y="272"/>
                  </a:cxn>
                  <a:cxn ang="0">
                    <a:pos x="70" y="238"/>
                  </a:cxn>
                  <a:cxn ang="0">
                    <a:pos x="58" y="202"/>
                  </a:cxn>
                  <a:cxn ang="0">
                    <a:pos x="38" y="180"/>
                  </a:cxn>
                  <a:cxn ang="0">
                    <a:pos x="8" y="144"/>
                  </a:cxn>
                </a:cxnLst>
                <a:rect l="0" t="0" r="r" b="b"/>
                <a:pathLst>
                  <a:path w="472" h="380">
                    <a:moveTo>
                      <a:pt x="0" y="142"/>
                    </a:moveTo>
                    <a:lnTo>
                      <a:pt x="10" y="116"/>
                    </a:lnTo>
                    <a:lnTo>
                      <a:pt x="2" y="98"/>
                    </a:lnTo>
                    <a:lnTo>
                      <a:pt x="12" y="96"/>
                    </a:lnTo>
                    <a:lnTo>
                      <a:pt x="40" y="102"/>
                    </a:lnTo>
                    <a:lnTo>
                      <a:pt x="68" y="94"/>
                    </a:lnTo>
                    <a:lnTo>
                      <a:pt x="98" y="94"/>
                    </a:lnTo>
                    <a:lnTo>
                      <a:pt x="112" y="120"/>
                    </a:lnTo>
                    <a:lnTo>
                      <a:pt x="131" y="114"/>
                    </a:lnTo>
                    <a:lnTo>
                      <a:pt x="151" y="98"/>
                    </a:lnTo>
                    <a:lnTo>
                      <a:pt x="159" y="116"/>
                    </a:lnTo>
                    <a:lnTo>
                      <a:pt x="179" y="114"/>
                    </a:lnTo>
                    <a:lnTo>
                      <a:pt x="197" y="100"/>
                    </a:lnTo>
                    <a:lnTo>
                      <a:pt x="221" y="98"/>
                    </a:lnTo>
                    <a:lnTo>
                      <a:pt x="239" y="92"/>
                    </a:lnTo>
                    <a:lnTo>
                      <a:pt x="251" y="62"/>
                    </a:lnTo>
                    <a:lnTo>
                      <a:pt x="257" y="68"/>
                    </a:lnTo>
                    <a:lnTo>
                      <a:pt x="263" y="74"/>
                    </a:lnTo>
                    <a:lnTo>
                      <a:pt x="285" y="70"/>
                    </a:lnTo>
                    <a:lnTo>
                      <a:pt x="287" y="88"/>
                    </a:lnTo>
                    <a:lnTo>
                      <a:pt x="301" y="92"/>
                    </a:lnTo>
                    <a:lnTo>
                      <a:pt x="321" y="116"/>
                    </a:lnTo>
                    <a:lnTo>
                      <a:pt x="327" y="94"/>
                    </a:lnTo>
                    <a:lnTo>
                      <a:pt x="340" y="84"/>
                    </a:lnTo>
                    <a:lnTo>
                      <a:pt x="370" y="94"/>
                    </a:lnTo>
                    <a:lnTo>
                      <a:pt x="372" y="82"/>
                    </a:lnTo>
                    <a:lnTo>
                      <a:pt x="384" y="82"/>
                    </a:lnTo>
                    <a:lnTo>
                      <a:pt x="386" y="54"/>
                    </a:lnTo>
                    <a:lnTo>
                      <a:pt x="390" y="34"/>
                    </a:lnTo>
                    <a:lnTo>
                      <a:pt x="410" y="20"/>
                    </a:lnTo>
                    <a:lnTo>
                      <a:pt x="426" y="2"/>
                    </a:lnTo>
                    <a:lnTo>
                      <a:pt x="448" y="0"/>
                    </a:lnTo>
                    <a:lnTo>
                      <a:pt x="462" y="2"/>
                    </a:lnTo>
                    <a:lnTo>
                      <a:pt x="460" y="22"/>
                    </a:lnTo>
                    <a:lnTo>
                      <a:pt x="472" y="34"/>
                    </a:lnTo>
                    <a:lnTo>
                      <a:pt x="466" y="52"/>
                    </a:lnTo>
                    <a:lnTo>
                      <a:pt x="470" y="62"/>
                    </a:lnTo>
                    <a:lnTo>
                      <a:pt x="458" y="80"/>
                    </a:lnTo>
                    <a:lnTo>
                      <a:pt x="458" y="108"/>
                    </a:lnTo>
                    <a:lnTo>
                      <a:pt x="434" y="140"/>
                    </a:lnTo>
                    <a:lnTo>
                      <a:pt x="406" y="146"/>
                    </a:lnTo>
                    <a:lnTo>
                      <a:pt x="408" y="166"/>
                    </a:lnTo>
                    <a:lnTo>
                      <a:pt x="398" y="174"/>
                    </a:lnTo>
                    <a:lnTo>
                      <a:pt x="370" y="158"/>
                    </a:lnTo>
                    <a:lnTo>
                      <a:pt x="364" y="178"/>
                    </a:lnTo>
                    <a:lnTo>
                      <a:pt x="346" y="188"/>
                    </a:lnTo>
                    <a:lnTo>
                      <a:pt x="317" y="194"/>
                    </a:lnTo>
                    <a:lnTo>
                      <a:pt x="307" y="216"/>
                    </a:lnTo>
                    <a:lnTo>
                      <a:pt x="287" y="202"/>
                    </a:lnTo>
                    <a:lnTo>
                      <a:pt x="263" y="210"/>
                    </a:lnTo>
                    <a:lnTo>
                      <a:pt x="263" y="224"/>
                    </a:lnTo>
                    <a:lnTo>
                      <a:pt x="261" y="240"/>
                    </a:lnTo>
                    <a:lnTo>
                      <a:pt x="283" y="260"/>
                    </a:lnTo>
                    <a:lnTo>
                      <a:pt x="305" y="266"/>
                    </a:lnTo>
                    <a:lnTo>
                      <a:pt x="331" y="266"/>
                    </a:lnTo>
                    <a:lnTo>
                      <a:pt x="325" y="286"/>
                    </a:lnTo>
                    <a:lnTo>
                      <a:pt x="340" y="308"/>
                    </a:lnTo>
                    <a:lnTo>
                      <a:pt x="354" y="312"/>
                    </a:lnTo>
                    <a:lnTo>
                      <a:pt x="366" y="332"/>
                    </a:lnTo>
                    <a:lnTo>
                      <a:pt x="360" y="358"/>
                    </a:lnTo>
                    <a:lnTo>
                      <a:pt x="334" y="344"/>
                    </a:lnTo>
                    <a:lnTo>
                      <a:pt x="323" y="346"/>
                    </a:lnTo>
                    <a:lnTo>
                      <a:pt x="313" y="336"/>
                    </a:lnTo>
                    <a:lnTo>
                      <a:pt x="281" y="320"/>
                    </a:lnTo>
                    <a:lnTo>
                      <a:pt x="279" y="372"/>
                    </a:lnTo>
                    <a:lnTo>
                      <a:pt x="261" y="380"/>
                    </a:lnTo>
                    <a:lnTo>
                      <a:pt x="257" y="370"/>
                    </a:lnTo>
                    <a:lnTo>
                      <a:pt x="233" y="376"/>
                    </a:lnTo>
                    <a:lnTo>
                      <a:pt x="219" y="360"/>
                    </a:lnTo>
                    <a:lnTo>
                      <a:pt x="199" y="378"/>
                    </a:lnTo>
                    <a:lnTo>
                      <a:pt x="177" y="362"/>
                    </a:lnTo>
                    <a:lnTo>
                      <a:pt x="185" y="344"/>
                    </a:lnTo>
                    <a:lnTo>
                      <a:pt x="179" y="324"/>
                    </a:lnTo>
                    <a:lnTo>
                      <a:pt x="149" y="334"/>
                    </a:lnTo>
                    <a:lnTo>
                      <a:pt x="125" y="336"/>
                    </a:lnTo>
                    <a:lnTo>
                      <a:pt x="115" y="346"/>
                    </a:lnTo>
                    <a:lnTo>
                      <a:pt x="86" y="344"/>
                    </a:lnTo>
                    <a:lnTo>
                      <a:pt x="78" y="334"/>
                    </a:lnTo>
                    <a:lnTo>
                      <a:pt x="70" y="314"/>
                    </a:lnTo>
                    <a:lnTo>
                      <a:pt x="82" y="312"/>
                    </a:lnTo>
                    <a:lnTo>
                      <a:pt x="92" y="294"/>
                    </a:lnTo>
                    <a:lnTo>
                      <a:pt x="108" y="286"/>
                    </a:lnTo>
                    <a:lnTo>
                      <a:pt x="102" y="272"/>
                    </a:lnTo>
                    <a:lnTo>
                      <a:pt x="84" y="272"/>
                    </a:lnTo>
                    <a:lnTo>
                      <a:pt x="74" y="260"/>
                    </a:lnTo>
                    <a:lnTo>
                      <a:pt x="70" y="238"/>
                    </a:lnTo>
                    <a:lnTo>
                      <a:pt x="62" y="230"/>
                    </a:lnTo>
                    <a:lnTo>
                      <a:pt x="58" y="202"/>
                    </a:lnTo>
                    <a:lnTo>
                      <a:pt x="38" y="202"/>
                    </a:lnTo>
                    <a:lnTo>
                      <a:pt x="38" y="180"/>
                    </a:lnTo>
                    <a:lnTo>
                      <a:pt x="24" y="168"/>
                    </a:lnTo>
                    <a:lnTo>
                      <a:pt x="8" y="144"/>
                    </a:lnTo>
                    <a:lnTo>
                      <a:pt x="0" y="142"/>
                    </a:lnTo>
                    <a:close/>
                  </a:path>
                </a:pathLst>
              </a:custGeom>
              <a:grpFill/>
              <a:ln w="3175" cmpd="sng">
                <a:solidFill>
                  <a:schemeClr val="bg1"/>
                </a:solidFill>
                <a:prstDash val="solid"/>
                <a:round/>
                <a:headEnd/>
                <a:tailEnd/>
              </a:ln>
            </p:spPr>
            <p:txBody>
              <a:bodyPr/>
              <a:lstStyle/>
              <a:p>
                <a:endParaRPr lang="en-GB" sz="882" dirty="0"/>
              </a:p>
            </p:txBody>
          </p:sp>
          <p:sp>
            <p:nvSpPr>
              <p:cNvPr id="49" name="BIHAR">
                <a:extLst>
                  <a:ext uri="{FF2B5EF4-FFF2-40B4-BE49-F238E27FC236}">
                    <a16:creationId xmlns:a16="http://schemas.microsoft.com/office/drawing/2014/main" id="{BD667291-8CC3-4A9D-86D3-E6C5AA5BE535}"/>
                  </a:ext>
                </a:extLst>
              </p:cNvPr>
              <p:cNvSpPr>
                <a:spLocks/>
              </p:cNvSpPr>
              <p:nvPr/>
            </p:nvSpPr>
            <p:spPr bwMode="auto">
              <a:xfrm>
                <a:off x="5076069" y="2803658"/>
                <a:ext cx="733136" cy="511268"/>
              </a:xfrm>
              <a:custGeom>
                <a:avLst/>
                <a:gdLst/>
                <a:ahLst/>
                <a:cxnLst>
                  <a:cxn ang="0">
                    <a:pos x="18" y="317"/>
                  </a:cxn>
                  <a:cxn ang="0">
                    <a:pos x="2" y="287"/>
                  </a:cxn>
                  <a:cxn ang="0">
                    <a:pos x="40" y="243"/>
                  </a:cxn>
                  <a:cxn ang="0">
                    <a:pos x="80" y="203"/>
                  </a:cxn>
                  <a:cxn ang="0">
                    <a:pos x="104" y="199"/>
                  </a:cxn>
                  <a:cxn ang="0">
                    <a:pos x="129" y="201"/>
                  </a:cxn>
                  <a:cxn ang="0">
                    <a:pos x="108" y="181"/>
                  </a:cxn>
                  <a:cxn ang="0">
                    <a:pos x="64" y="147"/>
                  </a:cxn>
                  <a:cxn ang="0">
                    <a:pos x="84" y="127"/>
                  </a:cxn>
                  <a:cxn ang="0">
                    <a:pos x="66" y="105"/>
                  </a:cxn>
                  <a:cxn ang="0">
                    <a:pos x="108" y="99"/>
                  </a:cxn>
                  <a:cxn ang="0">
                    <a:pos x="88" y="68"/>
                  </a:cxn>
                  <a:cxn ang="0">
                    <a:pos x="60" y="32"/>
                  </a:cxn>
                  <a:cxn ang="0">
                    <a:pos x="78" y="0"/>
                  </a:cxn>
                  <a:cxn ang="0">
                    <a:pos x="133" y="22"/>
                  </a:cxn>
                  <a:cxn ang="0">
                    <a:pos x="157" y="58"/>
                  </a:cxn>
                  <a:cxn ang="0">
                    <a:pos x="189" y="74"/>
                  </a:cxn>
                  <a:cxn ang="0">
                    <a:pos x="235" y="70"/>
                  </a:cxn>
                  <a:cxn ang="0">
                    <a:pos x="245" y="95"/>
                  </a:cxn>
                  <a:cxn ang="0">
                    <a:pos x="275" y="99"/>
                  </a:cxn>
                  <a:cxn ang="0">
                    <a:pos x="346" y="117"/>
                  </a:cxn>
                  <a:cxn ang="0">
                    <a:pos x="386" y="117"/>
                  </a:cxn>
                  <a:cxn ang="0">
                    <a:pos x="420" y="113"/>
                  </a:cxn>
                  <a:cxn ang="0">
                    <a:pos x="468" y="107"/>
                  </a:cxn>
                  <a:cxn ang="0">
                    <a:pos x="494" y="99"/>
                  </a:cxn>
                  <a:cxn ang="0">
                    <a:pos x="500" y="127"/>
                  </a:cxn>
                  <a:cxn ang="0">
                    <a:pos x="478" y="145"/>
                  </a:cxn>
                  <a:cxn ang="0">
                    <a:pos x="470" y="183"/>
                  </a:cxn>
                  <a:cxn ang="0">
                    <a:pos x="492" y="205"/>
                  </a:cxn>
                  <a:cxn ang="0">
                    <a:pos x="466" y="219"/>
                  </a:cxn>
                  <a:cxn ang="0">
                    <a:pos x="464" y="247"/>
                  </a:cxn>
                  <a:cxn ang="0">
                    <a:pos x="428" y="247"/>
                  </a:cxn>
                  <a:cxn ang="0">
                    <a:pos x="392" y="279"/>
                  </a:cxn>
                  <a:cxn ang="0">
                    <a:pos x="386" y="327"/>
                  </a:cxn>
                  <a:cxn ang="0">
                    <a:pos x="372" y="339"/>
                  </a:cxn>
                  <a:cxn ang="0">
                    <a:pos x="329" y="339"/>
                  </a:cxn>
                  <a:cxn ang="0">
                    <a:pos x="303" y="337"/>
                  </a:cxn>
                  <a:cxn ang="0">
                    <a:pos x="287" y="315"/>
                  </a:cxn>
                  <a:cxn ang="0">
                    <a:pos x="263" y="317"/>
                  </a:cxn>
                  <a:cxn ang="0">
                    <a:pos x="241" y="337"/>
                  </a:cxn>
                  <a:cxn ang="0">
                    <a:pos x="199" y="345"/>
                  </a:cxn>
                  <a:cxn ang="0">
                    <a:pos x="161" y="361"/>
                  </a:cxn>
                  <a:cxn ang="0">
                    <a:pos x="133" y="359"/>
                  </a:cxn>
                  <a:cxn ang="0">
                    <a:pos x="100" y="339"/>
                  </a:cxn>
                  <a:cxn ang="0">
                    <a:pos x="42" y="347"/>
                  </a:cxn>
                </a:cxnLst>
                <a:rect l="0" t="0" r="r" b="b"/>
                <a:pathLst>
                  <a:path w="508" h="365">
                    <a:moveTo>
                      <a:pt x="18" y="343"/>
                    </a:moveTo>
                    <a:lnTo>
                      <a:pt x="18" y="317"/>
                    </a:lnTo>
                    <a:lnTo>
                      <a:pt x="0" y="303"/>
                    </a:lnTo>
                    <a:lnTo>
                      <a:pt x="2" y="287"/>
                    </a:lnTo>
                    <a:lnTo>
                      <a:pt x="4" y="259"/>
                    </a:lnTo>
                    <a:lnTo>
                      <a:pt x="40" y="243"/>
                    </a:lnTo>
                    <a:lnTo>
                      <a:pt x="70" y="213"/>
                    </a:lnTo>
                    <a:lnTo>
                      <a:pt x="80" y="203"/>
                    </a:lnTo>
                    <a:lnTo>
                      <a:pt x="100" y="215"/>
                    </a:lnTo>
                    <a:lnTo>
                      <a:pt x="104" y="199"/>
                    </a:lnTo>
                    <a:lnTo>
                      <a:pt x="117" y="209"/>
                    </a:lnTo>
                    <a:lnTo>
                      <a:pt x="129" y="201"/>
                    </a:lnTo>
                    <a:lnTo>
                      <a:pt x="121" y="189"/>
                    </a:lnTo>
                    <a:lnTo>
                      <a:pt x="108" y="181"/>
                    </a:lnTo>
                    <a:lnTo>
                      <a:pt x="94" y="181"/>
                    </a:lnTo>
                    <a:lnTo>
                      <a:pt x="64" y="147"/>
                    </a:lnTo>
                    <a:lnTo>
                      <a:pt x="76" y="141"/>
                    </a:lnTo>
                    <a:lnTo>
                      <a:pt x="84" y="127"/>
                    </a:lnTo>
                    <a:lnTo>
                      <a:pt x="56" y="119"/>
                    </a:lnTo>
                    <a:lnTo>
                      <a:pt x="66" y="105"/>
                    </a:lnTo>
                    <a:lnTo>
                      <a:pt x="84" y="97"/>
                    </a:lnTo>
                    <a:lnTo>
                      <a:pt x="108" y="99"/>
                    </a:lnTo>
                    <a:lnTo>
                      <a:pt x="94" y="83"/>
                    </a:lnTo>
                    <a:lnTo>
                      <a:pt x="88" y="68"/>
                    </a:lnTo>
                    <a:lnTo>
                      <a:pt x="70" y="66"/>
                    </a:lnTo>
                    <a:lnTo>
                      <a:pt x="60" y="32"/>
                    </a:lnTo>
                    <a:lnTo>
                      <a:pt x="48" y="12"/>
                    </a:lnTo>
                    <a:lnTo>
                      <a:pt x="78" y="0"/>
                    </a:lnTo>
                    <a:lnTo>
                      <a:pt x="98" y="14"/>
                    </a:lnTo>
                    <a:lnTo>
                      <a:pt x="133" y="22"/>
                    </a:lnTo>
                    <a:lnTo>
                      <a:pt x="131" y="50"/>
                    </a:lnTo>
                    <a:lnTo>
                      <a:pt x="157" y="58"/>
                    </a:lnTo>
                    <a:lnTo>
                      <a:pt x="177" y="72"/>
                    </a:lnTo>
                    <a:lnTo>
                      <a:pt x="189" y="74"/>
                    </a:lnTo>
                    <a:lnTo>
                      <a:pt x="203" y="87"/>
                    </a:lnTo>
                    <a:lnTo>
                      <a:pt x="235" y="70"/>
                    </a:lnTo>
                    <a:lnTo>
                      <a:pt x="245" y="79"/>
                    </a:lnTo>
                    <a:lnTo>
                      <a:pt x="245" y="95"/>
                    </a:lnTo>
                    <a:lnTo>
                      <a:pt x="257" y="107"/>
                    </a:lnTo>
                    <a:lnTo>
                      <a:pt x="275" y="99"/>
                    </a:lnTo>
                    <a:lnTo>
                      <a:pt x="311" y="101"/>
                    </a:lnTo>
                    <a:lnTo>
                      <a:pt x="346" y="117"/>
                    </a:lnTo>
                    <a:lnTo>
                      <a:pt x="380" y="97"/>
                    </a:lnTo>
                    <a:lnTo>
                      <a:pt x="386" y="117"/>
                    </a:lnTo>
                    <a:lnTo>
                      <a:pt x="406" y="123"/>
                    </a:lnTo>
                    <a:lnTo>
                      <a:pt x="420" y="113"/>
                    </a:lnTo>
                    <a:lnTo>
                      <a:pt x="438" y="121"/>
                    </a:lnTo>
                    <a:lnTo>
                      <a:pt x="468" y="107"/>
                    </a:lnTo>
                    <a:lnTo>
                      <a:pt x="476" y="119"/>
                    </a:lnTo>
                    <a:lnTo>
                      <a:pt x="494" y="99"/>
                    </a:lnTo>
                    <a:lnTo>
                      <a:pt x="508" y="117"/>
                    </a:lnTo>
                    <a:lnTo>
                      <a:pt x="500" y="127"/>
                    </a:lnTo>
                    <a:lnTo>
                      <a:pt x="494" y="131"/>
                    </a:lnTo>
                    <a:lnTo>
                      <a:pt x="478" y="145"/>
                    </a:lnTo>
                    <a:lnTo>
                      <a:pt x="460" y="167"/>
                    </a:lnTo>
                    <a:lnTo>
                      <a:pt x="470" y="183"/>
                    </a:lnTo>
                    <a:lnTo>
                      <a:pt x="470" y="195"/>
                    </a:lnTo>
                    <a:lnTo>
                      <a:pt x="492" y="205"/>
                    </a:lnTo>
                    <a:lnTo>
                      <a:pt x="490" y="219"/>
                    </a:lnTo>
                    <a:lnTo>
                      <a:pt x="466" y="219"/>
                    </a:lnTo>
                    <a:lnTo>
                      <a:pt x="456" y="229"/>
                    </a:lnTo>
                    <a:lnTo>
                      <a:pt x="464" y="247"/>
                    </a:lnTo>
                    <a:lnTo>
                      <a:pt x="450" y="245"/>
                    </a:lnTo>
                    <a:lnTo>
                      <a:pt x="428" y="247"/>
                    </a:lnTo>
                    <a:lnTo>
                      <a:pt x="412" y="265"/>
                    </a:lnTo>
                    <a:lnTo>
                      <a:pt x="392" y="279"/>
                    </a:lnTo>
                    <a:lnTo>
                      <a:pt x="388" y="297"/>
                    </a:lnTo>
                    <a:lnTo>
                      <a:pt x="386" y="327"/>
                    </a:lnTo>
                    <a:lnTo>
                      <a:pt x="374" y="327"/>
                    </a:lnTo>
                    <a:lnTo>
                      <a:pt x="372" y="339"/>
                    </a:lnTo>
                    <a:lnTo>
                      <a:pt x="342" y="329"/>
                    </a:lnTo>
                    <a:lnTo>
                      <a:pt x="329" y="339"/>
                    </a:lnTo>
                    <a:lnTo>
                      <a:pt x="323" y="361"/>
                    </a:lnTo>
                    <a:lnTo>
                      <a:pt x="303" y="337"/>
                    </a:lnTo>
                    <a:lnTo>
                      <a:pt x="289" y="333"/>
                    </a:lnTo>
                    <a:lnTo>
                      <a:pt x="287" y="315"/>
                    </a:lnTo>
                    <a:lnTo>
                      <a:pt x="265" y="319"/>
                    </a:lnTo>
                    <a:lnTo>
                      <a:pt x="263" y="317"/>
                    </a:lnTo>
                    <a:lnTo>
                      <a:pt x="253" y="307"/>
                    </a:lnTo>
                    <a:lnTo>
                      <a:pt x="241" y="337"/>
                    </a:lnTo>
                    <a:lnTo>
                      <a:pt x="223" y="343"/>
                    </a:lnTo>
                    <a:lnTo>
                      <a:pt x="199" y="345"/>
                    </a:lnTo>
                    <a:lnTo>
                      <a:pt x="181" y="359"/>
                    </a:lnTo>
                    <a:lnTo>
                      <a:pt x="161" y="361"/>
                    </a:lnTo>
                    <a:lnTo>
                      <a:pt x="153" y="343"/>
                    </a:lnTo>
                    <a:lnTo>
                      <a:pt x="133" y="359"/>
                    </a:lnTo>
                    <a:lnTo>
                      <a:pt x="114" y="365"/>
                    </a:lnTo>
                    <a:lnTo>
                      <a:pt x="100" y="339"/>
                    </a:lnTo>
                    <a:lnTo>
                      <a:pt x="72" y="339"/>
                    </a:lnTo>
                    <a:lnTo>
                      <a:pt x="42" y="347"/>
                    </a:lnTo>
                    <a:lnTo>
                      <a:pt x="18" y="343"/>
                    </a:lnTo>
                    <a:close/>
                  </a:path>
                </a:pathLst>
              </a:custGeom>
              <a:grpFill/>
              <a:ln w="3175" cmpd="sng">
                <a:solidFill>
                  <a:schemeClr val="bg1"/>
                </a:solidFill>
                <a:prstDash val="solid"/>
                <a:round/>
                <a:headEnd/>
                <a:tailEnd/>
              </a:ln>
            </p:spPr>
            <p:txBody>
              <a:bodyPr/>
              <a:lstStyle/>
              <a:p>
                <a:endParaRPr lang="en-GB" sz="882" dirty="0"/>
              </a:p>
            </p:txBody>
          </p:sp>
          <p:sp>
            <p:nvSpPr>
              <p:cNvPr id="50" name="MADHYA PRADESH">
                <a:extLst>
                  <a:ext uri="{FF2B5EF4-FFF2-40B4-BE49-F238E27FC236}">
                    <a16:creationId xmlns:a16="http://schemas.microsoft.com/office/drawing/2014/main" id="{EF52C583-E14F-46BC-888A-D2D382856623}"/>
                  </a:ext>
                </a:extLst>
              </p:cNvPr>
              <p:cNvSpPr>
                <a:spLocks/>
              </p:cNvSpPr>
              <p:nvPr/>
            </p:nvSpPr>
            <p:spPr bwMode="auto">
              <a:xfrm>
                <a:off x="3658864" y="2907313"/>
                <a:ext cx="1336386" cy="907676"/>
              </a:xfrm>
              <a:custGeom>
                <a:avLst/>
                <a:gdLst/>
                <a:ahLst/>
                <a:cxnLst>
                  <a:cxn ang="0">
                    <a:pos x="76" y="403"/>
                  </a:cxn>
                  <a:cxn ang="0">
                    <a:pos x="102" y="343"/>
                  </a:cxn>
                  <a:cxn ang="0">
                    <a:pos x="82" y="281"/>
                  </a:cxn>
                  <a:cxn ang="0">
                    <a:pos x="110" y="231"/>
                  </a:cxn>
                  <a:cxn ang="0">
                    <a:pos x="140" y="193"/>
                  </a:cxn>
                  <a:cxn ang="0">
                    <a:pos x="138" y="217"/>
                  </a:cxn>
                  <a:cxn ang="0">
                    <a:pos x="192" y="229"/>
                  </a:cxn>
                  <a:cxn ang="0">
                    <a:pos x="192" y="277"/>
                  </a:cxn>
                  <a:cxn ang="0">
                    <a:pos x="168" y="325"/>
                  </a:cxn>
                  <a:cxn ang="0">
                    <a:pos x="223" y="277"/>
                  </a:cxn>
                  <a:cxn ang="0">
                    <a:pos x="277" y="285"/>
                  </a:cxn>
                  <a:cxn ang="0">
                    <a:pos x="297" y="271"/>
                  </a:cxn>
                  <a:cxn ang="0">
                    <a:pos x="327" y="257"/>
                  </a:cxn>
                  <a:cxn ang="0">
                    <a:pos x="311" y="217"/>
                  </a:cxn>
                  <a:cxn ang="0">
                    <a:pos x="361" y="165"/>
                  </a:cxn>
                  <a:cxn ang="0">
                    <a:pos x="327" y="171"/>
                  </a:cxn>
                  <a:cxn ang="0">
                    <a:pos x="307" y="95"/>
                  </a:cxn>
                  <a:cxn ang="0">
                    <a:pos x="464" y="0"/>
                  </a:cxn>
                  <a:cxn ang="0">
                    <a:pos x="540" y="61"/>
                  </a:cxn>
                  <a:cxn ang="0">
                    <a:pos x="502" y="131"/>
                  </a:cxn>
                  <a:cxn ang="0">
                    <a:pos x="452" y="163"/>
                  </a:cxn>
                  <a:cxn ang="0">
                    <a:pos x="446" y="243"/>
                  </a:cxn>
                  <a:cxn ang="0">
                    <a:pos x="508" y="299"/>
                  </a:cxn>
                  <a:cxn ang="0">
                    <a:pos x="502" y="231"/>
                  </a:cxn>
                  <a:cxn ang="0">
                    <a:pos x="484" y="159"/>
                  </a:cxn>
                  <a:cxn ang="0">
                    <a:pos x="530" y="165"/>
                  </a:cxn>
                  <a:cxn ang="0">
                    <a:pos x="558" y="177"/>
                  </a:cxn>
                  <a:cxn ang="0">
                    <a:pos x="582" y="197"/>
                  </a:cxn>
                  <a:cxn ang="0">
                    <a:pos x="661" y="167"/>
                  </a:cxn>
                  <a:cxn ang="0">
                    <a:pos x="685" y="203"/>
                  </a:cxn>
                  <a:cxn ang="0">
                    <a:pos x="747" y="219"/>
                  </a:cxn>
                  <a:cxn ang="0">
                    <a:pos x="827" y="215"/>
                  </a:cxn>
                  <a:cxn ang="0">
                    <a:pos x="898" y="247"/>
                  </a:cxn>
                  <a:cxn ang="0">
                    <a:pos x="926" y="331"/>
                  </a:cxn>
                  <a:cxn ang="0">
                    <a:pos x="823" y="353"/>
                  </a:cxn>
                  <a:cxn ang="0">
                    <a:pos x="797" y="379"/>
                  </a:cxn>
                  <a:cxn ang="0">
                    <a:pos x="837" y="399"/>
                  </a:cxn>
                  <a:cxn ang="0">
                    <a:pos x="833" y="451"/>
                  </a:cxn>
                  <a:cxn ang="0">
                    <a:pos x="765" y="507"/>
                  </a:cxn>
                  <a:cxn ang="0">
                    <a:pos x="731" y="541"/>
                  </a:cxn>
                  <a:cxn ang="0">
                    <a:pos x="705" y="582"/>
                  </a:cxn>
                  <a:cxn ang="0">
                    <a:pos x="652" y="600"/>
                  </a:cxn>
                  <a:cxn ang="0">
                    <a:pos x="574" y="592"/>
                  </a:cxn>
                  <a:cxn ang="0">
                    <a:pos x="454" y="594"/>
                  </a:cxn>
                  <a:cxn ang="0">
                    <a:pos x="353" y="600"/>
                  </a:cxn>
                  <a:cxn ang="0">
                    <a:pos x="285" y="588"/>
                  </a:cxn>
                  <a:cxn ang="0">
                    <a:pos x="247" y="634"/>
                  </a:cxn>
                  <a:cxn ang="0">
                    <a:pos x="174" y="612"/>
                  </a:cxn>
                  <a:cxn ang="0">
                    <a:pos x="86" y="578"/>
                  </a:cxn>
                  <a:cxn ang="0">
                    <a:pos x="34" y="529"/>
                  </a:cxn>
                  <a:cxn ang="0">
                    <a:pos x="0" y="495"/>
                  </a:cxn>
                  <a:cxn ang="0">
                    <a:pos x="48" y="439"/>
                  </a:cxn>
                </a:cxnLst>
                <a:rect l="0" t="0" r="r" b="b"/>
                <a:pathLst>
                  <a:path w="926" h="648">
                    <a:moveTo>
                      <a:pt x="32" y="413"/>
                    </a:moveTo>
                    <a:lnTo>
                      <a:pt x="48" y="415"/>
                    </a:lnTo>
                    <a:lnTo>
                      <a:pt x="62" y="409"/>
                    </a:lnTo>
                    <a:lnTo>
                      <a:pt x="76" y="403"/>
                    </a:lnTo>
                    <a:lnTo>
                      <a:pt x="58" y="389"/>
                    </a:lnTo>
                    <a:lnTo>
                      <a:pt x="64" y="375"/>
                    </a:lnTo>
                    <a:lnTo>
                      <a:pt x="80" y="369"/>
                    </a:lnTo>
                    <a:lnTo>
                      <a:pt x="102" y="343"/>
                    </a:lnTo>
                    <a:lnTo>
                      <a:pt x="98" y="321"/>
                    </a:lnTo>
                    <a:lnTo>
                      <a:pt x="106" y="305"/>
                    </a:lnTo>
                    <a:lnTo>
                      <a:pt x="98" y="281"/>
                    </a:lnTo>
                    <a:lnTo>
                      <a:pt x="82" y="281"/>
                    </a:lnTo>
                    <a:lnTo>
                      <a:pt x="96" y="257"/>
                    </a:lnTo>
                    <a:lnTo>
                      <a:pt x="84" y="223"/>
                    </a:lnTo>
                    <a:lnTo>
                      <a:pt x="94" y="221"/>
                    </a:lnTo>
                    <a:lnTo>
                      <a:pt x="110" y="231"/>
                    </a:lnTo>
                    <a:lnTo>
                      <a:pt x="114" y="211"/>
                    </a:lnTo>
                    <a:lnTo>
                      <a:pt x="122" y="199"/>
                    </a:lnTo>
                    <a:lnTo>
                      <a:pt x="130" y="189"/>
                    </a:lnTo>
                    <a:lnTo>
                      <a:pt x="140" y="193"/>
                    </a:lnTo>
                    <a:lnTo>
                      <a:pt x="130" y="205"/>
                    </a:lnTo>
                    <a:lnTo>
                      <a:pt x="132" y="211"/>
                    </a:lnTo>
                    <a:lnTo>
                      <a:pt x="156" y="211"/>
                    </a:lnTo>
                    <a:lnTo>
                      <a:pt x="138" y="217"/>
                    </a:lnTo>
                    <a:lnTo>
                      <a:pt x="140" y="227"/>
                    </a:lnTo>
                    <a:lnTo>
                      <a:pt x="160" y="229"/>
                    </a:lnTo>
                    <a:lnTo>
                      <a:pt x="178" y="225"/>
                    </a:lnTo>
                    <a:lnTo>
                      <a:pt x="192" y="229"/>
                    </a:lnTo>
                    <a:lnTo>
                      <a:pt x="208" y="245"/>
                    </a:lnTo>
                    <a:lnTo>
                      <a:pt x="202" y="255"/>
                    </a:lnTo>
                    <a:lnTo>
                      <a:pt x="190" y="267"/>
                    </a:lnTo>
                    <a:lnTo>
                      <a:pt x="192" y="277"/>
                    </a:lnTo>
                    <a:lnTo>
                      <a:pt x="188" y="289"/>
                    </a:lnTo>
                    <a:lnTo>
                      <a:pt x="190" y="303"/>
                    </a:lnTo>
                    <a:lnTo>
                      <a:pt x="178" y="311"/>
                    </a:lnTo>
                    <a:lnTo>
                      <a:pt x="168" y="325"/>
                    </a:lnTo>
                    <a:lnTo>
                      <a:pt x="176" y="333"/>
                    </a:lnTo>
                    <a:lnTo>
                      <a:pt x="192" y="327"/>
                    </a:lnTo>
                    <a:lnTo>
                      <a:pt x="221" y="309"/>
                    </a:lnTo>
                    <a:lnTo>
                      <a:pt x="223" y="277"/>
                    </a:lnTo>
                    <a:lnTo>
                      <a:pt x="231" y="275"/>
                    </a:lnTo>
                    <a:lnTo>
                      <a:pt x="245" y="283"/>
                    </a:lnTo>
                    <a:lnTo>
                      <a:pt x="267" y="295"/>
                    </a:lnTo>
                    <a:lnTo>
                      <a:pt x="277" y="285"/>
                    </a:lnTo>
                    <a:lnTo>
                      <a:pt x="289" y="301"/>
                    </a:lnTo>
                    <a:lnTo>
                      <a:pt x="307" y="299"/>
                    </a:lnTo>
                    <a:lnTo>
                      <a:pt x="311" y="289"/>
                    </a:lnTo>
                    <a:lnTo>
                      <a:pt x="297" y="271"/>
                    </a:lnTo>
                    <a:lnTo>
                      <a:pt x="295" y="251"/>
                    </a:lnTo>
                    <a:lnTo>
                      <a:pt x="307" y="255"/>
                    </a:lnTo>
                    <a:lnTo>
                      <a:pt x="313" y="261"/>
                    </a:lnTo>
                    <a:lnTo>
                      <a:pt x="327" y="257"/>
                    </a:lnTo>
                    <a:lnTo>
                      <a:pt x="323" y="239"/>
                    </a:lnTo>
                    <a:lnTo>
                      <a:pt x="315" y="231"/>
                    </a:lnTo>
                    <a:lnTo>
                      <a:pt x="299" y="223"/>
                    </a:lnTo>
                    <a:lnTo>
                      <a:pt x="311" y="217"/>
                    </a:lnTo>
                    <a:lnTo>
                      <a:pt x="307" y="199"/>
                    </a:lnTo>
                    <a:lnTo>
                      <a:pt x="335" y="191"/>
                    </a:lnTo>
                    <a:lnTo>
                      <a:pt x="361" y="191"/>
                    </a:lnTo>
                    <a:lnTo>
                      <a:pt x="361" y="165"/>
                    </a:lnTo>
                    <a:lnTo>
                      <a:pt x="359" y="153"/>
                    </a:lnTo>
                    <a:lnTo>
                      <a:pt x="345" y="155"/>
                    </a:lnTo>
                    <a:lnTo>
                      <a:pt x="343" y="165"/>
                    </a:lnTo>
                    <a:lnTo>
                      <a:pt x="327" y="171"/>
                    </a:lnTo>
                    <a:lnTo>
                      <a:pt x="299" y="165"/>
                    </a:lnTo>
                    <a:lnTo>
                      <a:pt x="281" y="147"/>
                    </a:lnTo>
                    <a:lnTo>
                      <a:pt x="275" y="117"/>
                    </a:lnTo>
                    <a:lnTo>
                      <a:pt x="307" y="95"/>
                    </a:lnTo>
                    <a:lnTo>
                      <a:pt x="357" y="59"/>
                    </a:lnTo>
                    <a:lnTo>
                      <a:pt x="409" y="31"/>
                    </a:lnTo>
                    <a:lnTo>
                      <a:pt x="442" y="11"/>
                    </a:lnTo>
                    <a:lnTo>
                      <a:pt x="464" y="0"/>
                    </a:lnTo>
                    <a:lnTo>
                      <a:pt x="490" y="9"/>
                    </a:lnTo>
                    <a:lnTo>
                      <a:pt x="510" y="9"/>
                    </a:lnTo>
                    <a:lnTo>
                      <a:pt x="528" y="25"/>
                    </a:lnTo>
                    <a:lnTo>
                      <a:pt x="540" y="61"/>
                    </a:lnTo>
                    <a:lnTo>
                      <a:pt x="526" y="67"/>
                    </a:lnTo>
                    <a:lnTo>
                      <a:pt x="524" y="95"/>
                    </a:lnTo>
                    <a:lnTo>
                      <a:pt x="504" y="115"/>
                    </a:lnTo>
                    <a:lnTo>
                      <a:pt x="502" y="131"/>
                    </a:lnTo>
                    <a:lnTo>
                      <a:pt x="490" y="139"/>
                    </a:lnTo>
                    <a:lnTo>
                      <a:pt x="464" y="143"/>
                    </a:lnTo>
                    <a:lnTo>
                      <a:pt x="464" y="153"/>
                    </a:lnTo>
                    <a:lnTo>
                      <a:pt x="452" y="163"/>
                    </a:lnTo>
                    <a:lnTo>
                      <a:pt x="460" y="179"/>
                    </a:lnTo>
                    <a:lnTo>
                      <a:pt x="462" y="201"/>
                    </a:lnTo>
                    <a:lnTo>
                      <a:pt x="446" y="219"/>
                    </a:lnTo>
                    <a:lnTo>
                      <a:pt x="446" y="243"/>
                    </a:lnTo>
                    <a:lnTo>
                      <a:pt x="452" y="273"/>
                    </a:lnTo>
                    <a:lnTo>
                      <a:pt x="474" y="277"/>
                    </a:lnTo>
                    <a:lnTo>
                      <a:pt x="494" y="291"/>
                    </a:lnTo>
                    <a:lnTo>
                      <a:pt x="508" y="299"/>
                    </a:lnTo>
                    <a:lnTo>
                      <a:pt x="528" y="279"/>
                    </a:lnTo>
                    <a:lnTo>
                      <a:pt x="516" y="253"/>
                    </a:lnTo>
                    <a:lnTo>
                      <a:pt x="498" y="249"/>
                    </a:lnTo>
                    <a:lnTo>
                      <a:pt x="502" y="231"/>
                    </a:lnTo>
                    <a:lnTo>
                      <a:pt x="492" y="211"/>
                    </a:lnTo>
                    <a:lnTo>
                      <a:pt x="490" y="197"/>
                    </a:lnTo>
                    <a:lnTo>
                      <a:pt x="484" y="169"/>
                    </a:lnTo>
                    <a:lnTo>
                      <a:pt x="484" y="159"/>
                    </a:lnTo>
                    <a:lnTo>
                      <a:pt x="500" y="163"/>
                    </a:lnTo>
                    <a:lnTo>
                      <a:pt x="504" y="143"/>
                    </a:lnTo>
                    <a:lnTo>
                      <a:pt x="520" y="143"/>
                    </a:lnTo>
                    <a:lnTo>
                      <a:pt x="530" y="165"/>
                    </a:lnTo>
                    <a:lnTo>
                      <a:pt x="518" y="181"/>
                    </a:lnTo>
                    <a:lnTo>
                      <a:pt x="528" y="185"/>
                    </a:lnTo>
                    <a:lnTo>
                      <a:pt x="548" y="191"/>
                    </a:lnTo>
                    <a:lnTo>
                      <a:pt x="558" y="177"/>
                    </a:lnTo>
                    <a:lnTo>
                      <a:pt x="562" y="179"/>
                    </a:lnTo>
                    <a:lnTo>
                      <a:pt x="576" y="177"/>
                    </a:lnTo>
                    <a:lnTo>
                      <a:pt x="568" y="195"/>
                    </a:lnTo>
                    <a:lnTo>
                      <a:pt x="582" y="197"/>
                    </a:lnTo>
                    <a:lnTo>
                      <a:pt x="606" y="195"/>
                    </a:lnTo>
                    <a:lnTo>
                      <a:pt x="622" y="179"/>
                    </a:lnTo>
                    <a:lnTo>
                      <a:pt x="646" y="165"/>
                    </a:lnTo>
                    <a:lnTo>
                      <a:pt x="661" y="167"/>
                    </a:lnTo>
                    <a:lnTo>
                      <a:pt x="673" y="185"/>
                    </a:lnTo>
                    <a:lnTo>
                      <a:pt x="665" y="197"/>
                    </a:lnTo>
                    <a:lnTo>
                      <a:pt x="663" y="211"/>
                    </a:lnTo>
                    <a:lnTo>
                      <a:pt x="685" y="203"/>
                    </a:lnTo>
                    <a:lnTo>
                      <a:pt x="705" y="193"/>
                    </a:lnTo>
                    <a:lnTo>
                      <a:pt x="711" y="205"/>
                    </a:lnTo>
                    <a:lnTo>
                      <a:pt x="723" y="217"/>
                    </a:lnTo>
                    <a:lnTo>
                      <a:pt x="747" y="219"/>
                    </a:lnTo>
                    <a:lnTo>
                      <a:pt x="759" y="209"/>
                    </a:lnTo>
                    <a:lnTo>
                      <a:pt x="777" y="193"/>
                    </a:lnTo>
                    <a:lnTo>
                      <a:pt x="803" y="205"/>
                    </a:lnTo>
                    <a:lnTo>
                      <a:pt x="827" y="215"/>
                    </a:lnTo>
                    <a:lnTo>
                      <a:pt x="843" y="231"/>
                    </a:lnTo>
                    <a:lnTo>
                      <a:pt x="867" y="237"/>
                    </a:lnTo>
                    <a:lnTo>
                      <a:pt x="878" y="251"/>
                    </a:lnTo>
                    <a:lnTo>
                      <a:pt x="898" y="247"/>
                    </a:lnTo>
                    <a:lnTo>
                      <a:pt x="924" y="255"/>
                    </a:lnTo>
                    <a:lnTo>
                      <a:pt x="918" y="277"/>
                    </a:lnTo>
                    <a:lnTo>
                      <a:pt x="912" y="309"/>
                    </a:lnTo>
                    <a:lnTo>
                      <a:pt x="926" y="331"/>
                    </a:lnTo>
                    <a:lnTo>
                      <a:pt x="896" y="357"/>
                    </a:lnTo>
                    <a:lnTo>
                      <a:pt x="853" y="347"/>
                    </a:lnTo>
                    <a:lnTo>
                      <a:pt x="833" y="347"/>
                    </a:lnTo>
                    <a:lnTo>
                      <a:pt x="823" y="353"/>
                    </a:lnTo>
                    <a:lnTo>
                      <a:pt x="811" y="341"/>
                    </a:lnTo>
                    <a:lnTo>
                      <a:pt x="803" y="345"/>
                    </a:lnTo>
                    <a:lnTo>
                      <a:pt x="809" y="367"/>
                    </a:lnTo>
                    <a:lnTo>
                      <a:pt x="797" y="379"/>
                    </a:lnTo>
                    <a:lnTo>
                      <a:pt x="805" y="387"/>
                    </a:lnTo>
                    <a:lnTo>
                      <a:pt x="817" y="381"/>
                    </a:lnTo>
                    <a:lnTo>
                      <a:pt x="833" y="383"/>
                    </a:lnTo>
                    <a:lnTo>
                      <a:pt x="837" y="399"/>
                    </a:lnTo>
                    <a:lnTo>
                      <a:pt x="863" y="407"/>
                    </a:lnTo>
                    <a:lnTo>
                      <a:pt x="857" y="431"/>
                    </a:lnTo>
                    <a:lnTo>
                      <a:pt x="835" y="437"/>
                    </a:lnTo>
                    <a:lnTo>
                      <a:pt x="833" y="451"/>
                    </a:lnTo>
                    <a:lnTo>
                      <a:pt x="821" y="465"/>
                    </a:lnTo>
                    <a:lnTo>
                      <a:pt x="807" y="489"/>
                    </a:lnTo>
                    <a:lnTo>
                      <a:pt x="777" y="509"/>
                    </a:lnTo>
                    <a:lnTo>
                      <a:pt x="765" y="507"/>
                    </a:lnTo>
                    <a:lnTo>
                      <a:pt x="749" y="501"/>
                    </a:lnTo>
                    <a:lnTo>
                      <a:pt x="749" y="527"/>
                    </a:lnTo>
                    <a:lnTo>
                      <a:pt x="737" y="531"/>
                    </a:lnTo>
                    <a:lnTo>
                      <a:pt x="731" y="541"/>
                    </a:lnTo>
                    <a:lnTo>
                      <a:pt x="725" y="545"/>
                    </a:lnTo>
                    <a:lnTo>
                      <a:pt x="719" y="555"/>
                    </a:lnTo>
                    <a:lnTo>
                      <a:pt x="719" y="576"/>
                    </a:lnTo>
                    <a:lnTo>
                      <a:pt x="705" y="582"/>
                    </a:lnTo>
                    <a:lnTo>
                      <a:pt x="705" y="604"/>
                    </a:lnTo>
                    <a:lnTo>
                      <a:pt x="699" y="634"/>
                    </a:lnTo>
                    <a:lnTo>
                      <a:pt x="671" y="622"/>
                    </a:lnTo>
                    <a:lnTo>
                      <a:pt x="652" y="600"/>
                    </a:lnTo>
                    <a:lnTo>
                      <a:pt x="614" y="610"/>
                    </a:lnTo>
                    <a:lnTo>
                      <a:pt x="608" y="600"/>
                    </a:lnTo>
                    <a:lnTo>
                      <a:pt x="582" y="606"/>
                    </a:lnTo>
                    <a:lnTo>
                      <a:pt x="574" y="592"/>
                    </a:lnTo>
                    <a:lnTo>
                      <a:pt x="546" y="586"/>
                    </a:lnTo>
                    <a:lnTo>
                      <a:pt x="512" y="608"/>
                    </a:lnTo>
                    <a:lnTo>
                      <a:pt x="472" y="608"/>
                    </a:lnTo>
                    <a:lnTo>
                      <a:pt x="454" y="594"/>
                    </a:lnTo>
                    <a:lnTo>
                      <a:pt x="431" y="608"/>
                    </a:lnTo>
                    <a:lnTo>
                      <a:pt x="413" y="612"/>
                    </a:lnTo>
                    <a:lnTo>
                      <a:pt x="359" y="616"/>
                    </a:lnTo>
                    <a:lnTo>
                      <a:pt x="353" y="600"/>
                    </a:lnTo>
                    <a:lnTo>
                      <a:pt x="367" y="594"/>
                    </a:lnTo>
                    <a:lnTo>
                      <a:pt x="357" y="570"/>
                    </a:lnTo>
                    <a:lnTo>
                      <a:pt x="309" y="584"/>
                    </a:lnTo>
                    <a:lnTo>
                      <a:pt x="285" y="588"/>
                    </a:lnTo>
                    <a:lnTo>
                      <a:pt x="285" y="604"/>
                    </a:lnTo>
                    <a:lnTo>
                      <a:pt x="269" y="614"/>
                    </a:lnTo>
                    <a:lnTo>
                      <a:pt x="267" y="632"/>
                    </a:lnTo>
                    <a:lnTo>
                      <a:pt x="247" y="634"/>
                    </a:lnTo>
                    <a:lnTo>
                      <a:pt x="239" y="648"/>
                    </a:lnTo>
                    <a:lnTo>
                      <a:pt x="215" y="644"/>
                    </a:lnTo>
                    <a:lnTo>
                      <a:pt x="210" y="614"/>
                    </a:lnTo>
                    <a:lnTo>
                      <a:pt x="174" y="612"/>
                    </a:lnTo>
                    <a:lnTo>
                      <a:pt x="132" y="612"/>
                    </a:lnTo>
                    <a:lnTo>
                      <a:pt x="106" y="606"/>
                    </a:lnTo>
                    <a:lnTo>
                      <a:pt x="104" y="594"/>
                    </a:lnTo>
                    <a:lnTo>
                      <a:pt x="86" y="578"/>
                    </a:lnTo>
                    <a:lnTo>
                      <a:pt x="62" y="580"/>
                    </a:lnTo>
                    <a:lnTo>
                      <a:pt x="42" y="559"/>
                    </a:lnTo>
                    <a:lnTo>
                      <a:pt x="46" y="537"/>
                    </a:lnTo>
                    <a:lnTo>
                      <a:pt x="34" y="529"/>
                    </a:lnTo>
                    <a:lnTo>
                      <a:pt x="18" y="541"/>
                    </a:lnTo>
                    <a:lnTo>
                      <a:pt x="6" y="537"/>
                    </a:lnTo>
                    <a:lnTo>
                      <a:pt x="0" y="511"/>
                    </a:lnTo>
                    <a:lnTo>
                      <a:pt x="0" y="495"/>
                    </a:lnTo>
                    <a:lnTo>
                      <a:pt x="10" y="487"/>
                    </a:lnTo>
                    <a:lnTo>
                      <a:pt x="6" y="471"/>
                    </a:lnTo>
                    <a:lnTo>
                      <a:pt x="38" y="465"/>
                    </a:lnTo>
                    <a:lnTo>
                      <a:pt x="48" y="439"/>
                    </a:lnTo>
                    <a:lnTo>
                      <a:pt x="36" y="427"/>
                    </a:lnTo>
                    <a:lnTo>
                      <a:pt x="32" y="413"/>
                    </a:lnTo>
                    <a:close/>
                  </a:path>
                </a:pathLst>
              </a:custGeom>
              <a:grpFill/>
              <a:ln w="3175" cmpd="sng">
                <a:solidFill>
                  <a:schemeClr val="bg1"/>
                </a:solidFill>
                <a:prstDash val="solid"/>
                <a:round/>
                <a:headEnd/>
                <a:tailEnd/>
              </a:ln>
            </p:spPr>
            <p:txBody>
              <a:bodyPr/>
              <a:lstStyle/>
              <a:p>
                <a:endParaRPr lang="en-GB" sz="882" dirty="0"/>
              </a:p>
            </p:txBody>
          </p:sp>
          <p:sp>
            <p:nvSpPr>
              <p:cNvPr id="51" name="UTTARAKHAND">
                <a:extLst>
                  <a:ext uri="{FF2B5EF4-FFF2-40B4-BE49-F238E27FC236}">
                    <a16:creationId xmlns:a16="http://schemas.microsoft.com/office/drawing/2014/main" id="{CB08BA29-9091-46F8-8DFB-0F887D555BBA}"/>
                  </a:ext>
                </a:extLst>
              </p:cNvPr>
              <p:cNvSpPr>
                <a:spLocks/>
              </p:cNvSpPr>
              <p:nvPr/>
            </p:nvSpPr>
            <p:spPr bwMode="auto">
              <a:xfrm>
                <a:off x="4254898" y="2167725"/>
                <a:ext cx="464705" cy="442632"/>
              </a:xfrm>
              <a:custGeom>
                <a:avLst/>
                <a:gdLst/>
                <a:ahLst/>
                <a:cxnLst>
                  <a:cxn ang="0">
                    <a:pos x="123" y="14"/>
                  </a:cxn>
                  <a:cxn ang="0">
                    <a:pos x="143" y="0"/>
                  </a:cxn>
                  <a:cxn ang="0">
                    <a:pos x="167" y="36"/>
                  </a:cxn>
                  <a:cxn ang="0">
                    <a:pos x="189" y="58"/>
                  </a:cxn>
                  <a:cxn ang="0">
                    <a:pos x="213" y="52"/>
                  </a:cxn>
                  <a:cxn ang="0">
                    <a:pos x="256" y="80"/>
                  </a:cxn>
                  <a:cxn ang="0">
                    <a:pos x="254" y="98"/>
                  </a:cxn>
                  <a:cxn ang="0">
                    <a:pos x="284" y="110"/>
                  </a:cxn>
                  <a:cxn ang="0">
                    <a:pos x="310" y="126"/>
                  </a:cxn>
                  <a:cxn ang="0">
                    <a:pos x="322" y="142"/>
                  </a:cxn>
                  <a:cxn ang="0">
                    <a:pos x="292" y="176"/>
                  </a:cxn>
                  <a:cxn ang="0">
                    <a:pos x="280" y="190"/>
                  </a:cxn>
                  <a:cxn ang="0">
                    <a:pos x="266" y="192"/>
                  </a:cxn>
                  <a:cxn ang="0">
                    <a:pos x="268" y="210"/>
                  </a:cxn>
                  <a:cxn ang="0">
                    <a:pos x="250" y="236"/>
                  </a:cxn>
                  <a:cxn ang="0">
                    <a:pos x="258" y="254"/>
                  </a:cxn>
                  <a:cxn ang="0">
                    <a:pos x="242" y="266"/>
                  </a:cxn>
                  <a:cxn ang="0">
                    <a:pos x="240" y="284"/>
                  </a:cxn>
                  <a:cxn ang="0">
                    <a:pos x="233" y="290"/>
                  </a:cxn>
                  <a:cxn ang="0">
                    <a:pos x="235" y="306"/>
                  </a:cxn>
                  <a:cxn ang="0">
                    <a:pos x="227" y="316"/>
                  </a:cxn>
                  <a:cxn ang="0">
                    <a:pos x="211" y="298"/>
                  </a:cxn>
                  <a:cxn ang="0">
                    <a:pos x="189" y="304"/>
                  </a:cxn>
                  <a:cxn ang="0">
                    <a:pos x="187" y="300"/>
                  </a:cxn>
                  <a:cxn ang="0">
                    <a:pos x="185" y="296"/>
                  </a:cxn>
                  <a:cxn ang="0">
                    <a:pos x="183" y="296"/>
                  </a:cxn>
                  <a:cxn ang="0">
                    <a:pos x="169" y="296"/>
                  </a:cxn>
                  <a:cxn ang="0">
                    <a:pos x="163" y="284"/>
                  </a:cxn>
                  <a:cxn ang="0">
                    <a:pos x="139" y="268"/>
                  </a:cxn>
                  <a:cxn ang="0">
                    <a:pos x="119" y="268"/>
                  </a:cxn>
                  <a:cxn ang="0">
                    <a:pos x="117" y="256"/>
                  </a:cxn>
                  <a:cxn ang="0">
                    <a:pos x="101" y="246"/>
                  </a:cxn>
                  <a:cxn ang="0">
                    <a:pos x="119" y="234"/>
                  </a:cxn>
                  <a:cxn ang="0">
                    <a:pos x="91" y="220"/>
                  </a:cxn>
                  <a:cxn ang="0">
                    <a:pos x="81" y="194"/>
                  </a:cxn>
                  <a:cxn ang="0">
                    <a:pos x="67" y="194"/>
                  </a:cxn>
                  <a:cxn ang="0">
                    <a:pos x="61" y="182"/>
                  </a:cxn>
                  <a:cxn ang="0">
                    <a:pos x="51" y="170"/>
                  </a:cxn>
                  <a:cxn ang="0">
                    <a:pos x="43" y="174"/>
                  </a:cxn>
                  <a:cxn ang="0">
                    <a:pos x="47" y="186"/>
                  </a:cxn>
                  <a:cxn ang="0">
                    <a:pos x="47" y="200"/>
                  </a:cxn>
                  <a:cxn ang="0">
                    <a:pos x="39" y="204"/>
                  </a:cxn>
                  <a:cxn ang="0">
                    <a:pos x="27" y="192"/>
                  </a:cxn>
                  <a:cxn ang="0">
                    <a:pos x="10" y="202"/>
                  </a:cxn>
                  <a:cxn ang="0">
                    <a:pos x="4" y="184"/>
                  </a:cxn>
                  <a:cxn ang="0">
                    <a:pos x="8" y="174"/>
                  </a:cxn>
                  <a:cxn ang="0">
                    <a:pos x="4" y="162"/>
                  </a:cxn>
                  <a:cxn ang="0">
                    <a:pos x="14" y="150"/>
                  </a:cxn>
                  <a:cxn ang="0">
                    <a:pos x="27" y="136"/>
                  </a:cxn>
                  <a:cxn ang="0">
                    <a:pos x="0" y="120"/>
                  </a:cxn>
                  <a:cxn ang="0">
                    <a:pos x="0" y="116"/>
                  </a:cxn>
                  <a:cxn ang="0">
                    <a:pos x="16" y="102"/>
                  </a:cxn>
                  <a:cxn ang="0">
                    <a:pos x="6" y="70"/>
                  </a:cxn>
                  <a:cxn ang="0">
                    <a:pos x="6" y="50"/>
                  </a:cxn>
                  <a:cxn ang="0">
                    <a:pos x="23" y="28"/>
                  </a:cxn>
                  <a:cxn ang="0">
                    <a:pos x="41" y="28"/>
                  </a:cxn>
                  <a:cxn ang="0">
                    <a:pos x="57" y="16"/>
                  </a:cxn>
                  <a:cxn ang="0">
                    <a:pos x="81" y="24"/>
                  </a:cxn>
                  <a:cxn ang="0">
                    <a:pos x="105" y="24"/>
                  </a:cxn>
                  <a:cxn ang="0">
                    <a:pos x="119" y="38"/>
                  </a:cxn>
                  <a:cxn ang="0">
                    <a:pos x="131" y="38"/>
                  </a:cxn>
                  <a:cxn ang="0">
                    <a:pos x="123" y="14"/>
                  </a:cxn>
                </a:cxnLst>
                <a:rect l="0" t="0" r="r" b="b"/>
                <a:pathLst>
                  <a:path w="322" h="316">
                    <a:moveTo>
                      <a:pt x="123" y="14"/>
                    </a:moveTo>
                    <a:lnTo>
                      <a:pt x="143" y="0"/>
                    </a:lnTo>
                    <a:lnTo>
                      <a:pt x="167" y="36"/>
                    </a:lnTo>
                    <a:lnTo>
                      <a:pt x="189" y="58"/>
                    </a:lnTo>
                    <a:lnTo>
                      <a:pt x="213" y="52"/>
                    </a:lnTo>
                    <a:lnTo>
                      <a:pt x="256" y="80"/>
                    </a:lnTo>
                    <a:lnTo>
                      <a:pt x="254" y="98"/>
                    </a:lnTo>
                    <a:lnTo>
                      <a:pt x="284" y="110"/>
                    </a:lnTo>
                    <a:lnTo>
                      <a:pt x="310" y="126"/>
                    </a:lnTo>
                    <a:lnTo>
                      <a:pt x="322" y="142"/>
                    </a:lnTo>
                    <a:lnTo>
                      <a:pt x="292" y="176"/>
                    </a:lnTo>
                    <a:lnTo>
                      <a:pt x="280" y="190"/>
                    </a:lnTo>
                    <a:lnTo>
                      <a:pt x="266" y="192"/>
                    </a:lnTo>
                    <a:lnTo>
                      <a:pt x="268" y="210"/>
                    </a:lnTo>
                    <a:lnTo>
                      <a:pt x="250" y="236"/>
                    </a:lnTo>
                    <a:lnTo>
                      <a:pt x="258" y="254"/>
                    </a:lnTo>
                    <a:lnTo>
                      <a:pt x="242" y="266"/>
                    </a:lnTo>
                    <a:lnTo>
                      <a:pt x="240" y="284"/>
                    </a:lnTo>
                    <a:lnTo>
                      <a:pt x="233" y="290"/>
                    </a:lnTo>
                    <a:lnTo>
                      <a:pt x="235" y="306"/>
                    </a:lnTo>
                    <a:lnTo>
                      <a:pt x="227" y="316"/>
                    </a:lnTo>
                    <a:lnTo>
                      <a:pt x="211" y="298"/>
                    </a:lnTo>
                    <a:lnTo>
                      <a:pt x="189" y="304"/>
                    </a:lnTo>
                    <a:lnTo>
                      <a:pt x="187" y="300"/>
                    </a:lnTo>
                    <a:lnTo>
                      <a:pt x="185" y="296"/>
                    </a:lnTo>
                    <a:lnTo>
                      <a:pt x="183" y="296"/>
                    </a:lnTo>
                    <a:lnTo>
                      <a:pt x="169" y="296"/>
                    </a:lnTo>
                    <a:lnTo>
                      <a:pt x="163" y="284"/>
                    </a:lnTo>
                    <a:lnTo>
                      <a:pt x="139" y="268"/>
                    </a:lnTo>
                    <a:lnTo>
                      <a:pt x="119" y="268"/>
                    </a:lnTo>
                    <a:lnTo>
                      <a:pt x="117" y="256"/>
                    </a:lnTo>
                    <a:lnTo>
                      <a:pt x="101" y="246"/>
                    </a:lnTo>
                    <a:lnTo>
                      <a:pt x="119" y="234"/>
                    </a:lnTo>
                    <a:lnTo>
                      <a:pt x="91" y="220"/>
                    </a:lnTo>
                    <a:lnTo>
                      <a:pt x="81" y="194"/>
                    </a:lnTo>
                    <a:lnTo>
                      <a:pt x="67" y="194"/>
                    </a:lnTo>
                    <a:lnTo>
                      <a:pt x="61" y="182"/>
                    </a:lnTo>
                    <a:lnTo>
                      <a:pt x="51" y="170"/>
                    </a:lnTo>
                    <a:lnTo>
                      <a:pt x="43" y="174"/>
                    </a:lnTo>
                    <a:lnTo>
                      <a:pt x="47" y="186"/>
                    </a:lnTo>
                    <a:lnTo>
                      <a:pt x="47" y="200"/>
                    </a:lnTo>
                    <a:lnTo>
                      <a:pt x="39" y="204"/>
                    </a:lnTo>
                    <a:lnTo>
                      <a:pt x="27" y="192"/>
                    </a:lnTo>
                    <a:lnTo>
                      <a:pt x="10" y="202"/>
                    </a:lnTo>
                    <a:lnTo>
                      <a:pt x="4" y="184"/>
                    </a:lnTo>
                    <a:lnTo>
                      <a:pt x="8" y="174"/>
                    </a:lnTo>
                    <a:lnTo>
                      <a:pt x="4" y="162"/>
                    </a:lnTo>
                    <a:lnTo>
                      <a:pt x="14" y="150"/>
                    </a:lnTo>
                    <a:lnTo>
                      <a:pt x="27" y="136"/>
                    </a:lnTo>
                    <a:lnTo>
                      <a:pt x="0" y="120"/>
                    </a:lnTo>
                    <a:lnTo>
                      <a:pt x="0" y="116"/>
                    </a:lnTo>
                    <a:lnTo>
                      <a:pt x="16" y="102"/>
                    </a:lnTo>
                    <a:lnTo>
                      <a:pt x="6" y="70"/>
                    </a:lnTo>
                    <a:lnTo>
                      <a:pt x="6" y="50"/>
                    </a:lnTo>
                    <a:lnTo>
                      <a:pt x="23" y="28"/>
                    </a:lnTo>
                    <a:lnTo>
                      <a:pt x="41" y="28"/>
                    </a:lnTo>
                    <a:lnTo>
                      <a:pt x="57" y="16"/>
                    </a:lnTo>
                    <a:lnTo>
                      <a:pt x="81" y="24"/>
                    </a:lnTo>
                    <a:lnTo>
                      <a:pt x="105" y="24"/>
                    </a:lnTo>
                    <a:lnTo>
                      <a:pt x="119" y="38"/>
                    </a:lnTo>
                    <a:lnTo>
                      <a:pt x="131" y="38"/>
                    </a:lnTo>
                    <a:lnTo>
                      <a:pt x="123" y="14"/>
                    </a:lnTo>
                    <a:close/>
                  </a:path>
                </a:pathLst>
              </a:custGeom>
              <a:grpFill/>
              <a:ln w="3175" cmpd="sng">
                <a:solidFill>
                  <a:schemeClr val="bg1"/>
                </a:solidFill>
                <a:prstDash val="solid"/>
                <a:round/>
                <a:headEnd/>
                <a:tailEnd/>
              </a:ln>
            </p:spPr>
            <p:txBody>
              <a:bodyPr/>
              <a:lstStyle/>
              <a:p>
                <a:endParaRPr lang="en-GB" sz="882" dirty="0"/>
              </a:p>
            </p:txBody>
          </p:sp>
          <p:sp>
            <p:nvSpPr>
              <p:cNvPr id="52" name="RAJASTHAN">
                <a:extLst>
                  <a:ext uri="{FF2B5EF4-FFF2-40B4-BE49-F238E27FC236}">
                    <a16:creationId xmlns:a16="http://schemas.microsoft.com/office/drawing/2014/main" id="{25FB5B3B-B864-4E35-9E3A-76E57C9A33DA}"/>
                  </a:ext>
                </a:extLst>
              </p:cNvPr>
              <p:cNvSpPr>
                <a:spLocks/>
              </p:cNvSpPr>
              <p:nvPr/>
            </p:nvSpPr>
            <p:spPr bwMode="auto">
              <a:xfrm>
                <a:off x="3023864" y="2355423"/>
                <a:ext cx="1304636" cy="1133194"/>
              </a:xfrm>
              <a:custGeom>
                <a:avLst/>
                <a:gdLst/>
                <a:ahLst/>
                <a:cxnLst>
                  <a:cxn ang="0">
                    <a:pos x="134" y="539"/>
                  </a:cxn>
                  <a:cxn ang="0">
                    <a:pos x="78" y="477"/>
                  </a:cxn>
                  <a:cxn ang="0">
                    <a:pos x="70" y="374"/>
                  </a:cxn>
                  <a:cxn ang="0">
                    <a:pos x="10" y="304"/>
                  </a:cxn>
                  <a:cxn ang="0">
                    <a:pos x="78" y="232"/>
                  </a:cxn>
                  <a:cxn ang="0">
                    <a:pos x="132" y="240"/>
                  </a:cxn>
                  <a:cxn ang="0">
                    <a:pos x="233" y="240"/>
                  </a:cxn>
                  <a:cxn ang="0">
                    <a:pos x="295" y="180"/>
                  </a:cxn>
                  <a:cxn ang="0">
                    <a:pos x="381" y="94"/>
                  </a:cxn>
                  <a:cxn ang="0">
                    <a:pos x="472" y="0"/>
                  </a:cxn>
                  <a:cxn ang="0">
                    <a:pos x="528" y="42"/>
                  </a:cxn>
                  <a:cxn ang="0">
                    <a:pos x="542" y="92"/>
                  </a:cxn>
                  <a:cxn ang="0">
                    <a:pos x="616" y="98"/>
                  </a:cxn>
                  <a:cxn ang="0">
                    <a:pos x="667" y="204"/>
                  </a:cxn>
                  <a:cxn ang="0">
                    <a:pos x="667" y="268"/>
                  </a:cxn>
                  <a:cxn ang="0">
                    <a:pos x="705" y="242"/>
                  </a:cxn>
                  <a:cxn ang="0">
                    <a:pos x="731" y="260"/>
                  </a:cxn>
                  <a:cxn ang="0">
                    <a:pos x="769" y="254"/>
                  </a:cxn>
                  <a:cxn ang="0">
                    <a:pos x="803" y="288"/>
                  </a:cxn>
                  <a:cxn ang="0">
                    <a:pos x="835" y="344"/>
                  </a:cxn>
                  <a:cxn ang="0">
                    <a:pos x="829" y="372"/>
                  </a:cxn>
                  <a:cxn ang="0">
                    <a:pos x="815" y="394"/>
                  </a:cxn>
                  <a:cxn ang="0">
                    <a:pos x="859" y="384"/>
                  </a:cxn>
                  <a:cxn ang="0">
                    <a:pos x="849" y="425"/>
                  </a:cxn>
                  <a:cxn ang="0">
                    <a:pos x="749" y="485"/>
                  </a:cxn>
                  <a:cxn ang="0">
                    <a:pos x="739" y="559"/>
                  </a:cxn>
                  <a:cxn ang="0">
                    <a:pos x="785" y="549"/>
                  </a:cxn>
                  <a:cxn ang="0">
                    <a:pos x="801" y="585"/>
                  </a:cxn>
                  <a:cxn ang="0">
                    <a:pos x="751" y="611"/>
                  </a:cxn>
                  <a:cxn ang="0">
                    <a:pos x="763" y="633"/>
                  </a:cxn>
                  <a:cxn ang="0">
                    <a:pos x="747" y="649"/>
                  </a:cxn>
                  <a:cxn ang="0">
                    <a:pos x="751" y="683"/>
                  </a:cxn>
                  <a:cxn ang="0">
                    <a:pos x="717" y="679"/>
                  </a:cxn>
                  <a:cxn ang="0">
                    <a:pos x="663" y="671"/>
                  </a:cxn>
                  <a:cxn ang="0">
                    <a:pos x="616" y="727"/>
                  </a:cxn>
                  <a:cxn ang="0">
                    <a:pos x="630" y="697"/>
                  </a:cxn>
                  <a:cxn ang="0">
                    <a:pos x="630" y="661"/>
                  </a:cxn>
                  <a:cxn ang="0">
                    <a:pos x="632" y="623"/>
                  </a:cxn>
                  <a:cxn ang="0">
                    <a:pos x="580" y="621"/>
                  </a:cxn>
                  <a:cxn ang="0">
                    <a:pos x="572" y="605"/>
                  </a:cxn>
                  <a:cxn ang="0">
                    <a:pos x="570" y="583"/>
                  </a:cxn>
                  <a:cxn ang="0">
                    <a:pos x="534" y="615"/>
                  </a:cxn>
                  <a:cxn ang="0">
                    <a:pos x="522" y="675"/>
                  </a:cxn>
                  <a:cxn ang="0">
                    <a:pos x="538" y="715"/>
                  </a:cxn>
                  <a:cxn ang="0">
                    <a:pos x="504" y="769"/>
                  </a:cxn>
                  <a:cxn ang="0">
                    <a:pos x="502" y="803"/>
                  </a:cxn>
                  <a:cxn ang="0">
                    <a:pos x="454" y="795"/>
                  </a:cxn>
                  <a:cxn ang="0">
                    <a:pos x="403" y="759"/>
                  </a:cxn>
                  <a:cxn ang="0">
                    <a:pos x="375" y="717"/>
                  </a:cxn>
                  <a:cxn ang="0">
                    <a:pos x="377" y="681"/>
                  </a:cxn>
                  <a:cxn ang="0">
                    <a:pos x="361" y="655"/>
                  </a:cxn>
                  <a:cxn ang="0">
                    <a:pos x="311" y="649"/>
                  </a:cxn>
                  <a:cxn ang="0">
                    <a:pos x="281" y="629"/>
                  </a:cxn>
                  <a:cxn ang="0">
                    <a:pos x="251" y="603"/>
                  </a:cxn>
                  <a:cxn ang="0">
                    <a:pos x="194" y="601"/>
                  </a:cxn>
                </a:cxnLst>
                <a:rect l="0" t="0" r="r" b="b"/>
                <a:pathLst>
                  <a:path w="904" h="809">
                    <a:moveTo>
                      <a:pt x="148" y="601"/>
                    </a:moveTo>
                    <a:lnTo>
                      <a:pt x="132" y="561"/>
                    </a:lnTo>
                    <a:lnTo>
                      <a:pt x="134" y="539"/>
                    </a:lnTo>
                    <a:lnTo>
                      <a:pt x="112" y="507"/>
                    </a:lnTo>
                    <a:lnTo>
                      <a:pt x="110" y="477"/>
                    </a:lnTo>
                    <a:lnTo>
                      <a:pt x="78" y="477"/>
                    </a:lnTo>
                    <a:lnTo>
                      <a:pt x="56" y="437"/>
                    </a:lnTo>
                    <a:lnTo>
                      <a:pt x="68" y="411"/>
                    </a:lnTo>
                    <a:lnTo>
                      <a:pt x="70" y="374"/>
                    </a:lnTo>
                    <a:lnTo>
                      <a:pt x="34" y="372"/>
                    </a:lnTo>
                    <a:lnTo>
                      <a:pt x="0" y="348"/>
                    </a:lnTo>
                    <a:lnTo>
                      <a:pt x="10" y="304"/>
                    </a:lnTo>
                    <a:lnTo>
                      <a:pt x="34" y="288"/>
                    </a:lnTo>
                    <a:lnTo>
                      <a:pt x="66" y="258"/>
                    </a:lnTo>
                    <a:lnTo>
                      <a:pt x="78" y="232"/>
                    </a:lnTo>
                    <a:lnTo>
                      <a:pt x="104" y="214"/>
                    </a:lnTo>
                    <a:lnTo>
                      <a:pt x="132" y="222"/>
                    </a:lnTo>
                    <a:lnTo>
                      <a:pt x="132" y="240"/>
                    </a:lnTo>
                    <a:lnTo>
                      <a:pt x="150" y="252"/>
                    </a:lnTo>
                    <a:lnTo>
                      <a:pt x="190" y="240"/>
                    </a:lnTo>
                    <a:lnTo>
                      <a:pt x="233" y="240"/>
                    </a:lnTo>
                    <a:lnTo>
                      <a:pt x="257" y="230"/>
                    </a:lnTo>
                    <a:lnTo>
                      <a:pt x="267" y="202"/>
                    </a:lnTo>
                    <a:lnTo>
                      <a:pt x="295" y="180"/>
                    </a:lnTo>
                    <a:lnTo>
                      <a:pt x="309" y="144"/>
                    </a:lnTo>
                    <a:lnTo>
                      <a:pt x="371" y="116"/>
                    </a:lnTo>
                    <a:lnTo>
                      <a:pt x="381" y="94"/>
                    </a:lnTo>
                    <a:lnTo>
                      <a:pt x="411" y="54"/>
                    </a:lnTo>
                    <a:lnTo>
                      <a:pt x="427" y="10"/>
                    </a:lnTo>
                    <a:lnTo>
                      <a:pt x="472" y="0"/>
                    </a:lnTo>
                    <a:lnTo>
                      <a:pt x="470" y="16"/>
                    </a:lnTo>
                    <a:lnTo>
                      <a:pt x="534" y="20"/>
                    </a:lnTo>
                    <a:lnTo>
                      <a:pt x="528" y="42"/>
                    </a:lnTo>
                    <a:lnTo>
                      <a:pt x="544" y="62"/>
                    </a:lnTo>
                    <a:lnTo>
                      <a:pt x="532" y="74"/>
                    </a:lnTo>
                    <a:lnTo>
                      <a:pt x="542" y="92"/>
                    </a:lnTo>
                    <a:lnTo>
                      <a:pt x="568" y="84"/>
                    </a:lnTo>
                    <a:lnTo>
                      <a:pt x="582" y="106"/>
                    </a:lnTo>
                    <a:lnTo>
                      <a:pt x="616" y="98"/>
                    </a:lnTo>
                    <a:lnTo>
                      <a:pt x="624" y="134"/>
                    </a:lnTo>
                    <a:lnTo>
                      <a:pt x="644" y="198"/>
                    </a:lnTo>
                    <a:lnTo>
                      <a:pt x="667" y="204"/>
                    </a:lnTo>
                    <a:lnTo>
                      <a:pt x="679" y="226"/>
                    </a:lnTo>
                    <a:lnTo>
                      <a:pt x="665" y="248"/>
                    </a:lnTo>
                    <a:lnTo>
                      <a:pt x="667" y="268"/>
                    </a:lnTo>
                    <a:lnTo>
                      <a:pt x="691" y="268"/>
                    </a:lnTo>
                    <a:lnTo>
                      <a:pt x="689" y="244"/>
                    </a:lnTo>
                    <a:lnTo>
                      <a:pt x="705" y="242"/>
                    </a:lnTo>
                    <a:lnTo>
                      <a:pt x="707" y="232"/>
                    </a:lnTo>
                    <a:lnTo>
                      <a:pt x="723" y="238"/>
                    </a:lnTo>
                    <a:lnTo>
                      <a:pt x="731" y="260"/>
                    </a:lnTo>
                    <a:lnTo>
                      <a:pt x="759" y="230"/>
                    </a:lnTo>
                    <a:lnTo>
                      <a:pt x="771" y="238"/>
                    </a:lnTo>
                    <a:lnTo>
                      <a:pt x="769" y="254"/>
                    </a:lnTo>
                    <a:lnTo>
                      <a:pt x="765" y="290"/>
                    </a:lnTo>
                    <a:lnTo>
                      <a:pt x="791" y="278"/>
                    </a:lnTo>
                    <a:lnTo>
                      <a:pt x="803" y="288"/>
                    </a:lnTo>
                    <a:lnTo>
                      <a:pt x="805" y="304"/>
                    </a:lnTo>
                    <a:lnTo>
                      <a:pt x="817" y="328"/>
                    </a:lnTo>
                    <a:lnTo>
                      <a:pt x="835" y="344"/>
                    </a:lnTo>
                    <a:lnTo>
                      <a:pt x="835" y="356"/>
                    </a:lnTo>
                    <a:lnTo>
                      <a:pt x="823" y="362"/>
                    </a:lnTo>
                    <a:lnTo>
                      <a:pt x="829" y="372"/>
                    </a:lnTo>
                    <a:lnTo>
                      <a:pt x="821" y="382"/>
                    </a:lnTo>
                    <a:lnTo>
                      <a:pt x="811" y="388"/>
                    </a:lnTo>
                    <a:lnTo>
                      <a:pt x="815" y="394"/>
                    </a:lnTo>
                    <a:lnTo>
                      <a:pt x="837" y="386"/>
                    </a:lnTo>
                    <a:lnTo>
                      <a:pt x="843" y="378"/>
                    </a:lnTo>
                    <a:lnTo>
                      <a:pt x="859" y="384"/>
                    </a:lnTo>
                    <a:lnTo>
                      <a:pt x="884" y="382"/>
                    </a:lnTo>
                    <a:lnTo>
                      <a:pt x="904" y="394"/>
                    </a:lnTo>
                    <a:lnTo>
                      <a:pt x="849" y="425"/>
                    </a:lnTo>
                    <a:lnTo>
                      <a:pt x="801" y="451"/>
                    </a:lnTo>
                    <a:lnTo>
                      <a:pt x="797" y="453"/>
                    </a:lnTo>
                    <a:lnTo>
                      <a:pt x="749" y="485"/>
                    </a:lnTo>
                    <a:lnTo>
                      <a:pt x="715" y="511"/>
                    </a:lnTo>
                    <a:lnTo>
                      <a:pt x="721" y="541"/>
                    </a:lnTo>
                    <a:lnTo>
                      <a:pt x="739" y="559"/>
                    </a:lnTo>
                    <a:lnTo>
                      <a:pt x="767" y="565"/>
                    </a:lnTo>
                    <a:lnTo>
                      <a:pt x="783" y="559"/>
                    </a:lnTo>
                    <a:lnTo>
                      <a:pt x="785" y="549"/>
                    </a:lnTo>
                    <a:lnTo>
                      <a:pt x="799" y="547"/>
                    </a:lnTo>
                    <a:lnTo>
                      <a:pt x="801" y="559"/>
                    </a:lnTo>
                    <a:lnTo>
                      <a:pt x="801" y="585"/>
                    </a:lnTo>
                    <a:lnTo>
                      <a:pt x="775" y="585"/>
                    </a:lnTo>
                    <a:lnTo>
                      <a:pt x="747" y="593"/>
                    </a:lnTo>
                    <a:lnTo>
                      <a:pt x="751" y="611"/>
                    </a:lnTo>
                    <a:lnTo>
                      <a:pt x="739" y="617"/>
                    </a:lnTo>
                    <a:lnTo>
                      <a:pt x="755" y="625"/>
                    </a:lnTo>
                    <a:lnTo>
                      <a:pt x="763" y="633"/>
                    </a:lnTo>
                    <a:lnTo>
                      <a:pt x="767" y="651"/>
                    </a:lnTo>
                    <a:lnTo>
                      <a:pt x="753" y="655"/>
                    </a:lnTo>
                    <a:lnTo>
                      <a:pt x="747" y="649"/>
                    </a:lnTo>
                    <a:lnTo>
                      <a:pt x="735" y="645"/>
                    </a:lnTo>
                    <a:lnTo>
                      <a:pt x="737" y="665"/>
                    </a:lnTo>
                    <a:lnTo>
                      <a:pt x="751" y="683"/>
                    </a:lnTo>
                    <a:lnTo>
                      <a:pt x="747" y="693"/>
                    </a:lnTo>
                    <a:lnTo>
                      <a:pt x="729" y="695"/>
                    </a:lnTo>
                    <a:lnTo>
                      <a:pt x="717" y="679"/>
                    </a:lnTo>
                    <a:lnTo>
                      <a:pt x="707" y="689"/>
                    </a:lnTo>
                    <a:lnTo>
                      <a:pt x="671" y="669"/>
                    </a:lnTo>
                    <a:lnTo>
                      <a:pt x="663" y="671"/>
                    </a:lnTo>
                    <a:lnTo>
                      <a:pt x="661" y="703"/>
                    </a:lnTo>
                    <a:lnTo>
                      <a:pt x="632" y="721"/>
                    </a:lnTo>
                    <a:lnTo>
                      <a:pt x="616" y="727"/>
                    </a:lnTo>
                    <a:lnTo>
                      <a:pt x="608" y="719"/>
                    </a:lnTo>
                    <a:lnTo>
                      <a:pt x="618" y="705"/>
                    </a:lnTo>
                    <a:lnTo>
                      <a:pt x="630" y="697"/>
                    </a:lnTo>
                    <a:lnTo>
                      <a:pt x="628" y="683"/>
                    </a:lnTo>
                    <a:lnTo>
                      <a:pt x="632" y="671"/>
                    </a:lnTo>
                    <a:lnTo>
                      <a:pt x="630" y="661"/>
                    </a:lnTo>
                    <a:lnTo>
                      <a:pt x="642" y="649"/>
                    </a:lnTo>
                    <a:lnTo>
                      <a:pt x="648" y="639"/>
                    </a:lnTo>
                    <a:lnTo>
                      <a:pt x="632" y="623"/>
                    </a:lnTo>
                    <a:lnTo>
                      <a:pt x="618" y="619"/>
                    </a:lnTo>
                    <a:lnTo>
                      <a:pt x="600" y="623"/>
                    </a:lnTo>
                    <a:lnTo>
                      <a:pt x="580" y="621"/>
                    </a:lnTo>
                    <a:lnTo>
                      <a:pt x="578" y="611"/>
                    </a:lnTo>
                    <a:lnTo>
                      <a:pt x="596" y="605"/>
                    </a:lnTo>
                    <a:lnTo>
                      <a:pt x="572" y="605"/>
                    </a:lnTo>
                    <a:lnTo>
                      <a:pt x="570" y="599"/>
                    </a:lnTo>
                    <a:lnTo>
                      <a:pt x="580" y="587"/>
                    </a:lnTo>
                    <a:lnTo>
                      <a:pt x="570" y="583"/>
                    </a:lnTo>
                    <a:lnTo>
                      <a:pt x="554" y="605"/>
                    </a:lnTo>
                    <a:lnTo>
                      <a:pt x="550" y="625"/>
                    </a:lnTo>
                    <a:lnTo>
                      <a:pt x="534" y="615"/>
                    </a:lnTo>
                    <a:lnTo>
                      <a:pt x="524" y="617"/>
                    </a:lnTo>
                    <a:lnTo>
                      <a:pt x="536" y="651"/>
                    </a:lnTo>
                    <a:lnTo>
                      <a:pt x="522" y="675"/>
                    </a:lnTo>
                    <a:lnTo>
                      <a:pt x="538" y="675"/>
                    </a:lnTo>
                    <a:lnTo>
                      <a:pt x="546" y="699"/>
                    </a:lnTo>
                    <a:lnTo>
                      <a:pt x="538" y="715"/>
                    </a:lnTo>
                    <a:lnTo>
                      <a:pt x="542" y="737"/>
                    </a:lnTo>
                    <a:lnTo>
                      <a:pt x="520" y="763"/>
                    </a:lnTo>
                    <a:lnTo>
                      <a:pt x="504" y="769"/>
                    </a:lnTo>
                    <a:lnTo>
                      <a:pt x="498" y="783"/>
                    </a:lnTo>
                    <a:lnTo>
                      <a:pt x="516" y="797"/>
                    </a:lnTo>
                    <a:lnTo>
                      <a:pt x="502" y="803"/>
                    </a:lnTo>
                    <a:lnTo>
                      <a:pt x="488" y="809"/>
                    </a:lnTo>
                    <a:lnTo>
                      <a:pt x="472" y="807"/>
                    </a:lnTo>
                    <a:lnTo>
                      <a:pt x="454" y="795"/>
                    </a:lnTo>
                    <a:lnTo>
                      <a:pt x="446" y="779"/>
                    </a:lnTo>
                    <a:lnTo>
                      <a:pt x="427" y="767"/>
                    </a:lnTo>
                    <a:lnTo>
                      <a:pt x="403" y="759"/>
                    </a:lnTo>
                    <a:lnTo>
                      <a:pt x="403" y="743"/>
                    </a:lnTo>
                    <a:lnTo>
                      <a:pt x="393" y="727"/>
                    </a:lnTo>
                    <a:lnTo>
                      <a:pt x="375" y="717"/>
                    </a:lnTo>
                    <a:lnTo>
                      <a:pt x="379" y="707"/>
                    </a:lnTo>
                    <a:lnTo>
                      <a:pt x="387" y="701"/>
                    </a:lnTo>
                    <a:lnTo>
                      <a:pt x="377" y="681"/>
                    </a:lnTo>
                    <a:lnTo>
                      <a:pt x="365" y="693"/>
                    </a:lnTo>
                    <a:lnTo>
                      <a:pt x="349" y="671"/>
                    </a:lnTo>
                    <a:lnTo>
                      <a:pt x="361" y="655"/>
                    </a:lnTo>
                    <a:lnTo>
                      <a:pt x="347" y="637"/>
                    </a:lnTo>
                    <a:lnTo>
                      <a:pt x="337" y="647"/>
                    </a:lnTo>
                    <a:lnTo>
                      <a:pt x="311" y="649"/>
                    </a:lnTo>
                    <a:lnTo>
                      <a:pt x="299" y="631"/>
                    </a:lnTo>
                    <a:lnTo>
                      <a:pt x="287" y="639"/>
                    </a:lnTo>
                    <a:lnTo>
                      <a:pt x="281" y="629"/>
                    </a:lnTo>
                    <a:lnTo>
                      <a:pt x="277" y="615"/>
                    </a:lnTo>
                    <a:lnTo>
                      <a:pt x="259" y="613"/>
                    </a:lnTo>
                    <a:lnTo>
                      <a:pt x="251" y="603"/>
                    </a:lnTo>
                    <a:lnTo>
                      <a:pt x="231" y="607"/>
                    </a:lnTo>
                    <a:lnTo>
                      <a:pt x="209" y="609"/>
                    </a:lnTo>
                    <a:lnTo>
                      <a:pt x="194" y="601"/>
                    </a:lnTo>
                    <a:lnTo>
                      <a:pt x="162" y="609"/>
                    </a:lnTo>
                    <a:lnTo>
                      <a:pt x="148" y="601"/>
                    </a:lnTo>
                    <a:close/>
                  </a:path>
                </a:pathLst>
              </a:custGeom>
              <a:grpFill/>
              <a:ln w="3175" cmpd="sng">
                <a:solidFill>
                  <a:schemeClr val="bg1"/>
                </a:solidFill>
                <a:prstDash val="solid"/>
                <a:round/>
                <a:headEnd/>
                <a:tailEnd/>
              </a:ln>
            </p:spPr>
            <p:txBody>
              <a:bodyPr/>
              <a:lstStyle/>
              <a:p>
                <a:endParaRPr lang="en-GB" sz="882" dirty="0"/>
              </a:p>
            </p:txBody>
          </p:sp>
          <p:sp>
            <p:nvSpPr>
              <p:cNvPr id="53" name="UTTAR PRADESH">
                <a:extLst>
                  <a:ext uri="{FF2B5EF4-FFF2-40B4-BE49-F238E27FC236}">
                    <a16:creationId xmlns:a16="http://schemas.microsoft.com/office/drawing/2014/main" id="{5B028D84-2B24-498C-911B-438210882133}"/>
                  </a:ext>
                </a:extLst>
              </p:cNvPr>
              <p:cNvSpPr>
                <a:spLocks/>
              </p:cNvSpPr>
              <p:nvPr/>
            </p:nvSpPr>
            <p:spPr bwMode="auto">
              <a:xfrm>
                <a:off x="4159647" y="2330211"/>
                <a:ext cx="1102591" cy="1051952"/>
              </a:xfrm>
              <a:custGeom>
                <a:avLst/>
                <a:gdLst/>
                <a:ahLst/>
                <a:cxnLst>
                  <a:cxn ang="0">
                    <a:pos x="344" y="214"/>
                  </a:cxn>
                  <a:cxn ang="0">
                    <a:pos x="412" y="238"/>
                  </a:cxn>
                  <a:cxn ang="0">
                    <a:pos x="502" y="294"/>
                  </a:cxn>
                  <a:cxn ang="0">
                    <a:pos x="571" y="316"/>
                  </a:cxn>
                  <a:cxn ang="0">
                    <a:pos x="623" y="356"/>
                  </a:cxn>
                  <a:cxn ang="0">
                    <a:pos x="661" y="342"/>
                  </a:cxn>
                  <a:cxn ang="0">
                    <a:pos x="705" y="404"/>
                  </a:cxn>
                  <a:cxn ang="0">
                    <a:pos x="743" y="437"/>
                  </a:cxn>
                  <a:cxn ang="0">
                    <a:pos x="691" y="457"/>
                  </a:cxn>
                  <a:cxn ang="0">
                    <a:pos x="699" y="485"/>
                  </a:cxn>
                  <a:cxn ang="0">
                    <a:pos x="756" y="527"/>
                  </a:cxn>
                  <a:cxn ang="0">
                    <a:pos x="739" y="537"/>
                  </a:cxn>
                  <a:cxn ang="0">
                    <a:pos x="675" y="581"/>
                  </a:cxn>
                  <a:cxn ang="0">
                    <a:pos x="653" y="655"/>
                  </a:cxn>
                  <a:cxn ang="0">
                    <a:pos x="647" y="699"/>
                  </a:cxn>
                  <a:cxn ang="0">
                    <a:pos x="611" y="751"/>
                  </a:cxn>
                  <a:cxn ang="0">
                    <a:pos x="565" y="721"/>
                  </a:cxn>
                  <a:cxn ang="0">
                    <a:pos x="551" y="659"/>
                  </a:cxn>
                  <a:cxn ang="0">
                    <a:pos x="496" y="643"/>
                  </a:cxn>
                  <a:cxn ang="0">
                    <a:pos x="400" y="631"/>
                  </a:cxn>
                  <a:cxn ang="0">
                    <a:pos x="358" y="605"/>
                  </a:cxn>
                  <a:cxn ang="0">
                    <a:pos x="318" y="609"/>
                  </a:cxn>
                  <a:cxn ang="0">
                    <a:pos x="299" y="577"/>
                  </a:cxn>
                  <a:cxn ang="0">
                    <a:pos x="235" y="609"/>
                  </a:cxn>
                  <a:cxn ang="0">
                    <a:pos x="215" y="591"/>
                  </a:cxn>
                  <a:cxn ang="0">
                    <a:pos x="181" y="597"/>
                  </a:cxn>
                  <a:cxn ang="0">
                    <a:pos x="173" y="555"/>
                  </a:cxn>
                  <a:cxn ang="0">
                    <a:pos x="137" y="571"/>
                  </a:cxn>
                  <a:cxn ang="0">
                    <a:pos x="145" y="623"/>
                  </a:cxn>
                  <a:cxn ang="0">
                    <a:pos x="169" y="665"/>
                  </a:cxn>
                  <a:cxn ang="0">
                    <a:pos x="147" y="703"/>
                  </a:cxn>
                  <a:cxn ang="0">
                    <a:pos x="99" y="655"/>
                  </a:cxn>
                  <a:cxn ang="0">
                    <a:pos x="113" y="591"/>
                  </a:cxn>
                  <a:cxn ang="0">
                    <a:pos x="117" y="555"/>
                  </a:cxn>
                  <a:cxn ang="0">
                    <a:pos x="157" y="527"/>
                  </a:cxn>
                  <a:cxn ang="0">
                    <a:pos x="193" y="473"/>
                  </a:cxn>
                  <a:cxn ang="0">
                    <a:pos x="143" y="421"/>
                  </a:cxn>
                  <a:cxn ang="0">
                    <a:pos x="72" y="402"/>
                  </a:cxn>
                  <a:cxn ang="0">
                    <a:pos x="28" y="412"/>
                  </a:cxn>
                  <a:cxn ang="0">
                    <a:pos x="42" y="390"/>
                  </a:cxn>
                  <a:cxn ang="0">
                    <a:pos x="48" y="362"/>
                  </a:cxn>
                  <a:cxn ang="0">
                    <a:pos x="16" y="306"/>
                  </a:cxn>
                  <a:cxn ang="0">
                    <a:pos x="42" y="250"/>
                  </a:cxn>
                  <a:cxn ang="0">
                    <a:pos x="22" y="192"/>
                  </a:cxn>
                  <a:cxn ang="0">
                    <a:pos x="0" y="94"/>
                  </a:cxn>
                  <a:cxn ang="0">
                    <a:pos x="66" y="0"/>
                  </a:cxn>
                  <a:cxn ang="0">
                    <a:pos x="76" y="36"/>
                  </a:cxn>
                  <a:cxn ang="0">
                    <a:pos x="70" y="68"/>
                  </a:cxn>
                  <a:cxn ang="0">
                    <a:pos x="105" y="88"/>
                  </a:cxn>
                  <a:cxn ang="0">
                    <a:pos x="109" y="58"/>
                  </a:cxn>
                  <a:cxn ang="0">
                    <a:pos x="133" y="78"/>
                  </a:cxn>
                  <a:cxn ang="0">
                    <a:pos x="185" y="118"/>
                  </a:cxn>
                  <a:cxn ang="0">
                    <a:pos x="185" y="152"/>
                  </a:cxn>
                  <a:cxn ang="0">
                    <a:pos x="235" y="180"/>
                  </a:cxn>
                  <a:cxn ang="0">
                    <a:pos x="255" y="188"/>
                  </a:cxn>
                  <a:cxn ang="0">
                    <a:pos x="301" y="190"/>
                  </a:cxn>
                </a:cxnLst>
                <a:rect l="0" t="0" r="r" b="b"/>
                <a:pathLst>
                  <a:path w="764" h="751">
                    <a:moveTo>
                      <a:pt x="301" y="190"/>
                    </a:moveTo>
                    <a:lnTo>
                      <a:pt x="318" y="192"/>
                    </a:lnTo>
                    <a:lnTo>
                      <a:pt x="344" y="214"/>
                    </a:lnTo>
                    <a:lnTo>
                      <a:pt x="352" y="204"/>
                    </a:lnTo>
                    <a:lnTo>
                      <a:pt x="398" y="236"/>
                    </a:lnTo>
                    <a:lnTo>
                      <a:pt x="412" y="238"/>
                    </a:lnTo>
                    <a:lnTo>
                      <a:pt x="428" y="266"/>
                    </a:lnTo>
                    <a:lnTo>
                      <a:pt x="482" y="302"/>
                    </a:lnTo>
                    <a:lnTo>
                      <a:pt x="502" y="294"/>
                    </a:lnTo>
                    <a:lnTo>
                      <a:pt x="518" y="306"/>
                    </a:lnTo>
                    <a:lnTo>
                      <a:pt x="535" y="318"/>
                    </a:lnTo>
                    <a:lnTo>
                      <a:pt x="571" y="316"/>
                    </a:lnTo>
                    <a:lnTo>
                      <a:pt x="575" y="342"/>
                    </a:lnTo>
                    <a:lnTo>
                      <a:pt x="617" y="344"/>
                    </a:lnTo>
                    <a:lnTo>
                      <a:pt x="623" y="356"/>
                    </a:lnTo>
                    <a:lnTo>
                      <a:pt x="637" y="354"/>
                    </a:lnTo>
                    <a:lnTo>
                      <a:pt x="637" y="342"/>
                    </a:lnTo>
                    <a:lnTo>
                      <a:pt x="661" y="342"/>
                    </a:lnTo>
                    <a:lnTo>
                      <a:pt x="683" y="350"/>
                    </a:lnTo>
                    <a:lnTo>
                      <a:pt x="695" y="370"/>
                    </a:lnTo>
                    <a:lnTo>
                      <a:pt x="705" y="404"/>
                    </a:lnTo>
                    <a:lnTo>
                      <a:pt x="723" y="406"/>
                    </a:lnTo>
                    <a:lnTo>
                      <a:pt x="729" y="421"/>
                    </a:lnTo>
                    <a:lnTo>
                      <a:pt x="743" y="437"/>
                    </a:lnTo>
                    <a:lnTo>
                      <a:pt x="719" y="435"/>
                    </a:lnTo>
                    <a:lnTo>
                      <a:pt x="701" y="443"/>
                    </a:lnTo>
                    <a:lnTo>
                      <a:pt x="691" y="457"/>
                    </a:lnTo>
                    <a:lnTo>
                      <a:pt x="719" y="465"/>
                    </a:lnTo>
                    <a:lnTo>
                      <a:pt x="711" y="479"/>
                    </a:lnTo>
                    <a:lnTo>
                      <a:pt x="699" y="485"/>
                    </a:lnTo>
                    <a:lnTo>
                      <a:pt x="729" y="519"/>
                    </a:lnTo>
                    <a:lnTo>
                      <a:pt x="743" y="519"/>
                    </a:lnTo>
                    <a:lnTo>
                      <a:pt x="756" y="527"/>
                    </a:lnTo>
                    <a:lnTo>
                      <a:pt x="764" y="539"/>
                    </a:lnTo>
                    <a:lnTo>
                      <a:pt x="752" y="547"/>
                    </a:lnTo>
                    <a:lnTo>
                      <a:pt x="739" y="537"/>
                    </a:lnTo>
                    <a:lnTo>
                      <a:pt x="735" y="553"/>
                    </a:lnTo>
                    <a:lnTo>
                      <a:pt x="715" y="541"/>
                    </a:lnTo>
                    <a:lnTo>
                      <a:pt x="675" y="581"/>
                    </a:lnTo>
                    <a:lnTo>
                      <a:pt x="639" y="597"/>
                    </a:lnTo>
                    <a:lnTo>
                      <a:pt x="635" y="641"/>
                    </a:lnTo>
                    <a:lnTo>
                      <a:pt x="653" y="655"/>
                    </a:lnTo>
                    <a:lnTo>
                      <a:pt x="653" y="681"/>
                    </a:lnTo>
                    <a:lnTo>
                      <a:pt x="639" y="681"/>
                    </a:lnTo>
                    <a:lnTo>
                      <a:pt x="647" y="699"/>
                    </a:lnTo>
                    <a:lnTo>
                      <a:pt x="637" y="725"/>
                    </a:lnTo>
                    <a:lnTo>
                      <a:pt x="623" y="745"/>
                    </a:lnTo>
                    <a:lnTo>
                      <a:pt x="611" y="751"/>
                    </a:lnTo>
                    <a:lnTo>
                      <a:pt x="589" y="749"/>
                    </a:lnTo>
                    <a:lnTo>
                      <a:pt x="579" y="743"/>
                    </a:lnTo>
                    <a:lnTo>
                      <a:pt x="565" y="721"/>
                    </a:lnTo>
                    <a:lnTo>
                      <a:pt x="571" y="693"/>
                    </a:lnTo>
                    <a:lnTo>
                      <a:pt x="577" y="667"/>
                    </a:lnTo>
                    <a:lnTo>
                      <a:pt x="551" y="659"/>
                    </a:lnTo>
                    <a:lnTo>
                      <a:pt x="531" y="663"/>
                    </a:lnTo>
                    <a:lnTo>
                      <a:pt x="520" y="649"/>
                    </a:lnTo>
                    <a:lnTo>
                      <a:pt x="496" y="643"/>
                    </a:lnTo>
                    <a:lnTo>
                      <a:pt x="480" y="627"/>
                    </a:lnTo>
                    <a:lnTo>
                      <a:pt x="430" y="605"/>
                    </a:lnTo>
                    <a:lnTo>
                      <a:pt x="400" y="631"/>
                    </a:lnTo>
                    <a:lnTo>
                      <a:pt x="376" y="629"/>
                    </a:lnTo>
                    <a:lnTo>
                      <a:pt x="364" y="617"/>
                    </a:lnTo>
                    <a:lnTo>
                      <a:pt x="358" y="605"/>
                    </a:lnTo>
                    <a:lnTo>
                      <a:pt x="344" y="611"/>
                    </a:lnTo>
                    <a:lnTo>
                      <a:pt x="316" y="623"/>
                    </a:lnTo>
                    <a:lnTo>
                      <a:pt x="318" y="609"/>
                    </a:lnTo>
                    <a:lnTo>
                      <a:pt x="326" y="597"/>
                    </a:lnTo>
                    <a:lnTo>
                      <a:pt x="314" y="579"/>
                    </a:lnTo>
                    <a:lnTo>
                      <a:pt x="299" y="577"/>
                    </a:lnTo>
                    <a:lnTo>
                      <a:pt x="277" y="591"/>
                    </a:lnTo>
                    <a:lnTo>
                      <a:pt x="259" y="607"/>
                    </a:lnTo>
                    <a:lnTo>
                      <a:pt x="235" y="609"/>
                    </a:lnTo>
                    <a:lnTo>
                      <a:pt x="221" y="607"/>
                    </a:lnTo>
                    <a:lnTo>
                      <a:pt x="229" y="589"/>
                    </a:lnTo>
                    <a:lnTo>
                      <a:pt x="215" y="591"/>
                    </a:lnTo>
                    <a:lnTo>
                      <a:pt x="211" y="589"/>
                    </a:lnTo>
                    <a:lnTo>
                      <a:pt x="201" y="603"/>
                    </a:lnTo>
                    <a:lnTo>
                      <a:pt x="181" y="597"/>
                    </a:lnTo>
                    <a:lnTo>
                      <a:pt x="171" y="593"/>
                    </a:lnTo>
                    <a:lnTo>
                      <a:pt x="183" y="577"/>
                    </a:lnTo>
                    <a:lnTo>
                      <a:pt x="173" y="555"/>
                    </a:lnTo>
                    <a:lnTo>
                      <a:pt x="157" y="555"/>
                    </a:lnTo>
                    <a:lnTo>
                      <a:pt x="153" y="575"/>
                    </a:lnTo>
                    <a:lnTo>
                      <a:pt x="137" y="571"/>
                    </a:lnTo>
                    <a:lnTo>
                      <a:pt x="137" y="581"/>
                    </a:lnTo>
                    <a:lnTo>
                      <a:pt x="143" y="605"/>
                    </a:lnTo>
                    <a:lnTo>
                      <a:pt x="145" y="623"/>
                    </a:lnTo>
                    <a:lnTo>
                      <a:pt x="155" y="643"/>
                    </a:lnTo>
                    <a:lnTo>
                      <a:pt x="151" y="661"/>
                    </a:lnTo>
                    <a:lnTo>
                      <a:pt x="169" y="665"/>
                    </a:lnTo>
                    <a:lnTo>
                      <a:pt x="181" y="691"/>
                    </a:lnTo>
                    <a:lnTo>
                      <a:pt x="161" y="711"/>
                    </a:lnTo>
                    <a:lnTo>
                      <a:pt x="147" y="703"/>
                    </a:lnTo>
                    <a:lnTo>
                      <a:pt x="127" y="689"/>
                    </a:lnTo>
                    <a:lnTo>
                      <a:pt x="105" y="685"/>
                    </a:lnTo>
                    <a:lnTo>
                      <a:pt x="99" y="655"/>
                    </a:lnTo>
                    <a:lnTo>
                      <a:pt x="99" y="631"/>
                    </a:lnTo>
                    <a:lnTo>
                      <a:pt x="115" y="613"/>
                    </a:lnTo>
                    <a:lnTo>
                      <a:pt x="113" y="591"/>
                    </a:lnTo>
                    <a:lnTo>
                      <a:pt x="105" y="575"/>
                    </a:lnTo>
                    <a:lnTo>
                      <a:pt x="117" y="565"/>
                    </a:lnTo>
                    <a:lnTo>
                      <a:pt x="117" y="555"/>
                    </a:lnTo>
                    <a:lnTo>
                      <a:pt x="143" y="551"/>
                    </a:lnTo>
                    <a:lnTo>
                      <a:pt x="155" y="543"/>
                    </a:lnTo>
                    <a:lnTo>
                      <a:pt x="157" y="527"/>
                    </a:lnTo>
                    <a:lnTo>
                      <a:pt x="177" y="507"/>
                    </a:lnTo>
                    <a:lnTo>
                      <a:pt x="179" y="479"/>
                    </a:lnTo>
                    <a:lnTo>
                      <a:pt x="193" y="473"/>
                    </a:lnTo>
                    <a:lnTo>
                      <a:pt x="181" y="437"/>
                    </a:lnTo>
                    <a:lnTo>
                      <a:pt x="163" y="421"/>
                    </a:lnTo>
                    <a:lnTo>
                      <a:pt x="143" y="421"/>
                    </a:lnTo>
                    <a:lnTo>
                      <a:pt x="117" y="412"/>
                    </a:lnTo>
                    <a:lnTo>
                      <a:pt x="97" y="400"/>
                    </a:lnTo>
                    <a:lnTo>
                      <a:pt x="72" y="402"/>
                    </a:lnTo>
                    <a:lnTo>
                      <a:pt x="56" y="396"/>
                    </a:lnTo>
                    <a:lnTo>
                      <a:pt x="50" y="404"/>
                    </a:lnTo>
                    <a:lnTo>
                      <a:pt x="28" y="412"/>
                    </a:lnTo>
                    <a:lnTo>
                      <a:pt x="24" y="406"/>
                    </a:lnTo>
                    <a:lnTo>
                      <a:pt x="34" y="400"/>
                    </a:lnTo>
                    <a:lnTo>
                      <a:pt x="42" y="390"/>
                    </a:lnTo>
                    <a:lnTo>
                      <a:pt x="36" y="380"/>
                    </a:lnTo>
                    <a:lnTo>
                      <a:pt x="48" y="374"/>
                    </a:lnTo>
                    <a:lnTo>
                      <a:pt x="48" y="362"/>
                    </a:lnTo>
                    <a:lnTo>
                      <a:pt x="30" y="346"/>
                    </a:lnTo>
                    <a:lnTo>
                      <a:pt x="18" y="318"/>
                    </a:lnTo>
                    <a:lnTo>
                      <a:pt x="16" y="306"/>
                    </a:lnTo>
                    <a:lnTo>
                      <a:pt x="4" y="296"/>
                    </a:lnTo>
                    <a:lnTo>
                      <a:pt x="42" y="278"/>
                    </a:lnTo>
                    <a:lnTo>
                      <a:pt x="42" y="250"/>
                    </a:lnTo>
                    <a:lnTo>
                      <a:pt x="38" y="238"/>
                    </a:lnTo>
                    <a:lnTo>
                      <a:pt x="26" y="216"/>
                    </a:lnTo>
                    <a:lnTo>
                      <a:pt x="22" y="192"/>
                    </a:lnTo>
                    <a:lnTo>
                      <a:pt x="14" y="176"/>
                    </a:lnTo>
                    <a:lnTo>
                      <a:pt x="10" y="146"/>
                    </a:lnTo>
                    <a:lnTo>
                      <a:pt x="0" y="94"/>
                    </a:lnTo>
                    <a:lnTo>
                      <a:pt x="22" y="40"/>
                    </a:lnTo>
                    <a:lnTo>
                      <a:pt x="60" y="8"/>
                    </a:lnTo>
                    <a:lnTo>
                      <a:pt x="66" y="0"/>
                    </a:lnTo>
                    <a:lnTo>
                      <a:pt x="66" y="4"/>
                    </a:lnTo>
                    <a:lnTo>
                      <a:pt x="93" y="20"/>
                    </a:lnTo>
                    <a:lnTo>
                      <a:pt x="76" y="36"/>
                    </a:lnTo>
                    <a:lnTo>
                      <a:pt x="70" y="46"/>
                    </a:lnTo>
                    <a:lnTo>
                      <a:pt x="74" y="58"/>
                    </a:lnTo>
                    <a:lnTo>
                      <a:pt x="70" y="68"/>
                    </a:lnTo>
                    <a:lnTo>
                      <a:pt x="76" y="86"/>
                    </a:lnTo>
                    <a:lnTo>
                      <a:pt x="93" y="76"/>
                    </a:lnTo>
                    <a:lnTo>
                      <a:pt x="105" y="88"/>
                    </a:lnTo>
                    <a:lnTo>
                      <a:pt x="113" y="84"/>
                    </a:lnTo>
                    <a:lnTo>
                      <a:pt x="113" y="70"/>
                    </a:lnTo>
                    <a:lnTo>
                      <a:pt x="109" y="58"/>
                    </a:lnTo>
                    <a:lnTo>
                      <a:pt x="117" y="54"/>
                    </a:lnTo>
                    <a:lnTo>
                      <a:pt x="127" y="66"/>
                    </a:lnTo>
                    <a:lnTo>
                      <a:pt x="133" y="78"/>
                    </a:lnTo>
                    <a:lnTo>
                      <a:pt x="147" y="78"/>
                    </a:lnTo>
                    <a:lnTo>
                      <a:pt x="157" y="104"/>
                    </a:lnTo>
                    <a:lnTo>
                      <a:pt x="185" y="118"/>
                    </a:lnTo>
                    <a:lnTo>
                      <a:pt x="167" y="130"/>
                    </a:lnTo>
                    <a:lnTo>
                      <a:pt x="183" y="140"/>
                    </a:lnTo>
                    <a:lnTo>
                      <a:pt x="185" y="152"/>
                    </a:lnTo>
                    <a:lnTo>
                      <a:pt x="205" y="152"/>
                    </a:lnTo>
                    <a:lnTo>
                      <a:pt x="229" y="168"/>
                    </a:lnTo>
                    <a:lnTo>
                      <a:pt x="235" y="180"/>
                    </a:lnTo>
                    <a:lnTo>
                      <a:pt x="247" y="178"/>
                    </a:lnTo>
                    <a:lnTo>
                      <a:pt x="251" y="180"/>
                    </a:lnTo>
                    <a:lnTo>
                      <a:pt x="255" y="188"/>
                    </a:lnTo>
                    <a:lnTo>
                      <a:pt x="277" y="182"/>
                    </a:lnTo>
                    <a:lnTo>
                      <a:pt x="293" y="200"/>
                    </a:lnTo>
                    <a:lnTo>
                      <a:pt x="301" y="190"/>
                    </a:lnTo>
                    <a:close/>
                  </a:path>
                </a:pathLst>
              </a:custGeom>
              <a:grpFill/>
              <a:ln w="3175" cmpd="sng">
                <a:solidFill>
                  <a:schemeClr val="bg1"/>
                </a:solidFill>
                <a:prstDash val="solid"/>
                <a:round/>
                <a:headEnd/>
                <a:tailEnd/>
              </a:ln>
            </p:spPr>
            <p:txBody>
              <a:bodyPr/>
              <a:lstStyle/>
              <a:p>
                <a:endParaRPr lang="en-GB" sz="882" dirty="0"/>
              </a:p>
            </p:txBody>
          </p:sp>
          <p:sp>
            <p:nvSpPr>
              <p:cNvPr id="55" name="PUNJAB">
                <a:extLst>
                  <a:ext uri="{FF2B5EF4-FFF2-40B4-BE49-F238E27FC236}">
                    <a16:creationId xmlns:a16="http://schemas.microsoft.com/office/drawing/2014/main" id="{DDF82D1B-6616-482B-B0A7-C4D99CA314F9}"/>
                  </a:ext>
                </a:extLst>
              </p:cNvPr>
              <p:cNvSpPr>
                <a:spLocks/>
              </p:cNvSpPr>
              <p:nvPr/>
            </p:nvSpPr>
            <p:spPr bwMode="auto">
              <a:xfrm>
                <a:off x="3702160" y="1973022"/>
                <a:ext cx="434397" cy="463643"/>
              </a:xfrm>
              <a:custGeom>
                <a:avLst/>
                <a:gdLst/>
                <a:ahLst/>
                <a:cxnLst>
                  <a:cxn ang="0">
                    <a:pos x="219" y="0"/>
                  </a:cxn>
                  <a:cxn ang="0">
                    <a:pos x="219" y="10"/>
                  </a:cxn>
                  <a:cxn ang="0">
                    <a:pos x="195" y="34"/>
                  </a:cxn>
                  <a:cxn ang="0">
                    <a:pos x="183" y="46"/>
                  </a:cxn>
                  <a:cxn ang="0">
                    <a:pos x="185" y="58"/>
                  </a:cxn>
                  <a:cxn ang="0">
                    <a:pos x="219" y="76"/>
                  </a:cxn>
                  <a:cxn ang="0">
                    <a:pos x="219" y="96"/>
                  </a:cxn>
                  <a:cxn ang="0">
                    <a:pos x="231" y="127"/>
                  </a:cxn>
                  <a:cxn ang="0">
                    <a:pos x="233" y="143"/>
                  </a:cxn>
                  <a:cxn ang="0">
                    <a:pos x="245" y="147"/>
                  </a:cxn>
                  <a:cxn ang="0">
                    <a:pos x="253" y="139"/>
                  </a:cxn>
                  <a:cxn ang="0">
                    <a:pos x="277" y="159"/>
                  </a:cxn>
                  <a:cxn ang="0">
                    <a:pos x="283" y="181"/>
                  </a:cxn>
                  <a:cxn ang="0">
                    <a:pos x="299" y="189"/>
                  </a:cxn>
                  <a:cxn ang="0">
                    <a:pos x="301" y="229"/>
                  </a:cxn>
                  <a:cxn ang="0">
                    <a:pos x="287" y="255"/>
                  </a:cxn>
                  <a:cxn ang="0">
                    <a:pos x="277" y="265"/>
                  </a:cxn>
                  <a:cxn ang="0">
                    <a:pos x="279" y="279"/>
                  </a:cxn>
                  <a:cxn ang="0">
                    <a:pos x="259" y="289"/>
                  </a:cxn>
                  <a:cxn ang="0">
                    <a:pos x="257" y="279"/>
                  </a:cxn>
                  <a:cxn ang="0">
                    <a:pos x="231" y="281"/>
                  </a:cxn>
                  <a:cxn ang="0">
                    <a:pos x="233" y="315"/>
                  </a:cxn>
                  <a:cxn ang="0">
                    <a:pos x="211" y="327"/>
                  </a:cxn>
                  <a:cxn ang="0">
                    <a:pos x="195" y="313"/>
                  </a:cxn>
                  <a:cxn ang="0">
                    <a:pos x="180" y="317"/>
                  </a:cxn>
                  <a:cxn ang="0">
                    <a:pos x="158" y="315"/>
                  </a:cxn>
                  <a:cxn ang="0">
                    <a:pos x="134" y="331"/>
                  </a:cxn>
                  <a:cxn ang="0">
                    <a:pos x="126" y="309"/>
                  </a:cxn>
                  <a:cxn ang="0">
                    <a:pos x="92" y="295"/>
                  </a:cxn>
                  <a:cxn ang="0">
                    <a:pos x="64" y="293"/>
                  </a:cxn>
                  <a:cxn ang="0">
                    <a:pos x="0" y="289"/>
                  </a:cxn>
                  <a:cxn ang="0">
                    <a:pos x="2" y="273"/>
                  </a:cxn>
                  <a:cxn ang="0">
                    <a:pos x="8" y="247"/>
                  </a:cxn>
                  <a:cxn ang="0">
                    <a:pos x="10" y="233"/>
                  </a:cxn>
                  <a:cxn ang="0">
                    <a:pos x="48" y="189"/>
                  </a:cxn>
                  <a:cxn ang="0">
                    <a:pos x="86" y="161"/>
                  </a:cxn>
                  <a:cxn ang="0">
                    <a:pos x="74" y="147"/>
                  </a:cxn>
                  <a:cxn ang="0">
                    <a:pos x="86" y="119"/>
                  </a:cxn>
                  <a:cxn ang="0">
                    <a:pos x="72" y="78"/>
                  </a:cxn>
                  <a:cxn ang="0">
                    <a:pos x="122" y="54"/>
                  </a:cxn>
                  <a:cxn ang="0">
                    <a:pos x="158" y="42"/>
                  </a:cxn>
                  <a:cxn ang="0">
                    <a:pos x="168" y="22"/>
                  </a:cxn>
                  <a:cxn ang="0">
                    <a:pos x="178" y="18"/>
                  </a:cxn>
                  <a:cxn ang="0">
                    <a:pos x="180" y="22"/>
                  </a:cxn>
                  <a:cxn ang="0">
                    <a:pos x="187" y="24"/>
                  </a:cxn>
                  <a:cxn ang="0">
                    <a:pos x="189" y="18"/>
                  </a:cxn>
                  <a:cxn ang="0">
                    <a:pos x="193" y="16"/>
                  </a:cxn>
                  <a:cxn ang="0">
                    <a:pos x="203" y="16"/>
                  </a:cxn>
                  <a:cxn ang="0">
                    <a:pos x="203" y="8"/>
                  </a:cxn>
                  <a:cxn ang="0">
                    <a:pos x="215" y="4"/>
                  </a:cxn>
                  <a:cxn ang="0">
                    <a:pos x="219" y="0"/>
                  </a:cxn>
                </a:cxnLst>
                <a:rect l="0" t="0" r="r" b="b"/>
                <a:pathLst>
                  <a:path w="301" h="331">
                    <a:moveTo>
                      <a:pt x="219" y="0"/>
                    </a:moveTo>
                    <a:lnTo>
                      <a:pt x="219" y="10"/>
                    </a:lnTo>
                    <a:lnTo>
                      <a:pt x="195" y="34"/>
                    </a:lnTo>
                    <a:lnTo>
                      <a:pt x="183" y="46"/>
                    </a:lnTo>
                    <a:lnTo>
                      <a:pt x="185" y="58"/>
                    </a:lnTo>
                    <a:lnTo>
                      <a:pt x="219" y="76"/>
                    </a:lnTo>
                    <a:lnTo>
                      <a:pt x="219" y="96"/>
                    </a:lnTo>
                    <a:lnTo>
                      <a:pt x="231" y="127"/>
                    </a:lnTo>
                    <a:lnTo>
                      <a:pt x="233" y="143"/>
                    </a:lnTo>
                    <a:lnTo>
                      <a:pt x="245" y="147"/>
                    </a:lnTo>
                    <a:lnTo>
                      <a:pt x="253" y="139"/>
                    </a:lnTo>
                    <a:lnTo>
                      <a:pt x="277" y="159"/>
                    </a:lnTo>
                    <a:lnTo>
                      <a:pt x="283" y="181"/>
                    </a:lnTo>
                    <a:lnTo>
                      <a:pt x="299" y="189"/>
                    </a:lnTo>
                    <a:lnTo>
                      <a:pt x="301" y="229"/>
                    </a:lnTo>
                    <a:lnTo>
                      <a:pt x="287" y="255"/>
                    </a:lnTo>
                    <a:lnTo>
                      <a:pt x="277" y="265"/>
                    </a:lnTo>
                    <a:lnTo>
                      <a:pt x="279" y="279"/>
                    </a:lnTo>
                    <a:lnTo>
                      <a:pt x="259" y="289"/>
                    </a:lnTo>
                    <a:lnTo>
                      <a:pt x="257" y="279"/>
                    </a:lnTo>
                    <a:lnTo>
                      <a:pt x="231" y="281"/>
                    </a:lnTo>
                    <a:lnTo>
                      <a:pt x="233" y="315"/>
                    </a:lnTo>
                    <a:lnTo>
                      <a:pt x="211" y="327"/>
                    </a:lnTo>
                    <a:lnTo>
                      <a:pt x="195" y="313"/>
                    </a:lnTo>
                    <a:lnTo>
                      <a:pt x="180" y="317"/>
                    </a:lnTo>
                    <a:lnTo>
                      <a:pt x="158" y="315"/>
                    </a:lnTo>
                    <a:lnTo>
                      <a:pt x="134" y="331"/>
                    </a:lnTo>
                    <a:lnTo>
                      <a:pt x="126" y="309"/>
                    </a:lnTo>
                    <a:lnTo>
                      <a:pt x="92" y="295"/>
                    </a:lnTo>
                    <a:lnTo>
                      <a:pt x="64" y="293"/>
                    </a:lnTo>
                    <a:lnTo>
                      <a:pt x="0" y="289"/>
                    </a:lnTo>
                    <a:lnTo>
                      <a:pt x="2" y="273"/>
                    </a:lnTo>
                    <a:lnTo>
                      <a:pt x="8" y="247"/>
                    </a:lnTo>
                    <a:lnTo>
                      <a:pt x="10" y="233"/>
                    </a:lnTo>
                    <a:lnTo>
                      <a:pt x="48" y="189"/>
                    </a:lnTo>
                    <a:lnTo>
                      <a:pt x="86" y="161"/>
                    </a:lnTo>
                    <a:lnTo>
                      <a:pt x="74" y="147"/>
                    </a:lnTo>
                    <a:lnTo>
                      <a:pt x="86" y="119"/>
                    </a:lnTo>
                    <a:lnTo>
                      <a:pt x="72" y="78"/>
                    </a:lnTo>
                    <a:lnTo>
                      <a:pt x="122" y="54"/>
                    </a:lnTo>
                    <a:lnTo>
                      <a:pt x="158" y="42"/>
                    </a:lnTo>
                    <a:lnTo>
                      <a:pt x="168" y="22"/>
                    </a:lnTo>
                    <a:lnTo>
                      <a:pt x="178" y="18"/>
                    </a:lnTo>
                    <a:lnTo>
                      <a:pt x="180" y="22"/>
                    </a:lnTo>
                    <a:lnTo>
                      <a:pt x="187" y="24"/>
                    </a:lnTo>
                    <a:lnTo>
                      <a:pt x="189" y="18"/>
                    </a:lnTo>
                    <a:lnTo>
                      <a:pt x="193" y="16"/>
                    </a:lnTo>
                    <a:lnTo>
                      <a:pt x="203" y="16"/>
                    </a:lnTo>
                    <a:lnTo>
                      <a:pt x="203" y="8"/>
                    </a:lnTo>
                    <a:lnTo>
                      <a:pt x="215" y="4"/>
                    </a:lnTo>
                    <a:lnTo>
                      <a:pt x="219" y="0"/>
                    </a:lnTo>
                    <a:close/>
                  </a:path>
                </a:pathLst>
              </a:custGeom>
              <a:grpFill/>
              <a:ln w="3175" cmpd="sng">
                <a:solidFill>
                  <a:schemeClr val="bg1"/>
                </a:solidFill>
                <a:prstDash val="solid"/>
                <a:round/>
                <a:headEnd/>
                <a:tailEnd/>
              </a:ln>
            </p:spPr>
            <p:txBody>
              <a:bodyPr/>
              <a:lstStyle/>
              <a:p>
                <a:endParaRPr lang="en-GB" sz="882" dirty="0"/>
              </a:p>
            </p:txBody>
          </p:sp>
          <p:sp>
            <p:nvSpPr>
              <p:cNvPr id="56" name="HIMACHAL PRADESH">
                <a:extLst>
                  <a:ext uri="{FF2B5EF4-FFF2-40B4-BE49-F238E27FC236}">
                    <a16:creationId xmlns:a16="http://schemas.microsoft.com/office/drawing/2014/main" id="{9193CD55-8A19-4521-80B7-22F845C795B5}"/>
                  </a:ext>
                </a:extLst>
              </p:cNvPr>
              <p:cNvSpPr>
                <a:spLocks/>
              </p:cNvSpPr>
              <p:nvPr/>
            </p:nvSpPr>
            <p:spPr bwMode="auto">
              <a:xfrm>
                <a:off x="3966261" y="1866566"/>
                <a:ext cx="477693" cy="474849"/>
              </a:xfrm>
              <a:custGeom>
                <a:avLst/>
                <a:gdLst/>
                <a:ahLst/>
                <a:cxnLst>
                  <a:cxn ang="0">
                    <a:pos x="283" y="124"/>
                  </a:cxn>
                  <a:cxn ang="0">
                    <a:pos x="307" y="176"/>
                  </a:cxn>
                  <a:cxn ang="0">
                    <a:pos x="309" y="205"/>
                  </a:cxn>
                  <a:cxn ang="0">
                    <a:pos x="323" y="229"/>
                  </a:cxn>
                  <a:cxn ang="0">
                    <a:pos x="319" y="253"/>
                  </a:cxn>
                  <a:cxn ang="0">
                    <a:pos x="281" y="239"/>
                  </a:cxn>
                  <a:cxn ang="0">
                    <a:pos x="241" y="243"/>
                  </a:cxn>
                  <a:cxn ang="0">
                    <a:pos x="206" y="265"/>
                  </a:cxn>
                  <a:cxn ang="0">
                    <a:pos x="216" y="317"/>
                  </a:cxn>
                  <a:cxn ang="0">
                    <a:pos x="194" y="339"/>
                  </a:cxn>
                  <a:cxn ang="0">
                    <a:pos x="150" y="311"/>
                  </a:cxn>
                  <a:cxn ang="0">
                    <a:pos x="116" y="265"/>
                  </a:cxn>
                  <a:cxn ang="0">
                    <a:pos x="94" y="235"/>
                  </a:cxn>
                  <a:cxn ang="0">
                    <a:pos x="62" y="223"/>
                  </a:cxn>
                  <a:cxn ang="0">
                    <a:pos x="48" y="203"/>
                  </a:cxn>
                  <a:cxn ang="0">
                    <a:pos x="36" y="152"/>
                  </a:cxn>
                  <a:cxn ang="0">
                    <a:pos x="0" y="122"/>
                  </a:cxn>
                  <a:cxn ang="0">
                    <a:pos x="36" y="74"/>
                  </a:cxn>
                  <a:cxn ang="0">
                    <a:pos x="36" y="40"/>
                  </a:cxn>
                  <a:cxn ang="0">
                    <a:pos x="52" y="38"/>
                  </a:cxn>
                  <a:cxn ang="0">
                    <a:pos x="76" y="24"/>
                  </a:cxn>
                  <a:cxn ang="0">
                    <a:pos x="80" y="12"/>
                  </a:cxn>
                  <a:cxn ang="0">
                    <a:pos x="104" y="6"/>
                  </a:cxn>
                  <a:cxn ang="0">
                    <a:pos x="124" y="6"/>
                  </a:cxn>
                  <a:cxn ang="0">
                    <a:pos x="138" y="2"/>
                  </a:cxn>
                  <a:cxn ang="0">
                    <a:pos x="150" y="28"/>
                  </a:cxn>
                  <a:cxn ang="0">
                    <a:pos x="176" y="44"/>
                  </a:cxn>
                  <a:cxn ang="0">
                    <a:pos x="192" y="48"/>
                  </a:cxn>
                  <a:cxn ang="0">
                    <a:pos x="202" y="40"/>
                  </a:cxn>
                  <a:cxn ang="0">
                    <a:pos x="216" y="32"/>
                  </a:cxn>
                  <a:cxn ang="0">
                    <a:pos x="229" y="50"/>
                  </a:cxn>
                  <a:cxn ang="0">
                    <a:pos x="239" y="66"/>
                  </a:cxn>
                  <a:cxn ang="0">
                    <a:pos x="259" y="72"/>
                  </a:cxn>
                  <a:cxn ang="0">
                    <a:pos x="275" y="62"/>
                  </a:cxn>
                  <a:cxn ang="0">
                    <a:pos x="283" y="70"/>
                  </a:cxn>
                  <a:cxn ang="0">
                    <a:pos x="271" y="90"/>
                  </a:cxn>
                  <a:cxn ang="0">
                    <a:pos x="283" y="102"/>
                  </a:cxn>
                </a:cxnLst>
                <a:rect l="0" t="0" r="r" b="b"/>
                <a:pathLst>
                  <a:path w="331" h="339">
                    <a:moveTo>
                      <a:pt x="283" y="102"/>
                    </a:moveTo>
                    <a:lnTo>
                      <a:pt x="283" y="124"/>
                    </a:lnTo>
                    <a:lnTo>
                      <a:pt x="307" y="152"/>
                    </a:lnTo>
                    <a:lnTo>
                      <a:pt x="307" y="176"/>
                    </a:lnTo>
                    <a:lnTo>
                      <a:pt x="317" y="195"/>
                    </a:lnTo>
                    <a:lnTo>
                      <a:pt x="309" y="205"/>
                    </a:lnTo>
                    <a:lnTo>
                      <a:pt x="311" y="227"/>
                    </a:lnTo>
                    <a:lnTo>
                      <a:pt x="323" y="229"/>
                    </a:lnTo>
                    <a:lnTo>
                      <a:pt x="331" y="253"/>
                    </a:lnTo>
                    <a:lnTo>
                      <a:pt x="319" y="253"/>
                    </a:lnTo>
                    <a:lnTo>
                      <a:pt x="305" y="239"/>
                    </a:lnTo>
                    <a:lnTo>
                      <a:pt x="281" y="239"/>
                    </a:lnTo>
                    <a:lnTo>
                      <a:pt x="257" y="231"/>
                    </a:lnTo>
                    <a:lnTo>
                      <a:pt x="241" y="243"/>
                    </a:lnTo>
                    <a:lnTo>
                      <a:pt x="223" y="243"/>
                    </a:lnTo>
                    <a:lnTo>
                      <a:pt x="206" y="265"/>
                    </a:lnTo>
                    <a:lnTo>
                      <a:pt x="206" y="285"/>
                    </a:lnTo>
                    <a:lnTo>
                      <a:pt x="216" y="317"/>
                    </a:lnTo>
                    <a:lnTo>
                      <a:pt x="200" y="331"/>
                    </a:lnTo>
                    <a:lnTo>
                      <a:pt x="194" y="339"/>
                    </a:lnTo>
                    <a:lnTo>
                      <a:pt x="170" y="325"/>
                    </a:lnTo>
                    <a:lnTo>
                      <a:pt x="150" y="311"/>
                    </a:lnTo>
                    <a:lnTo>
                      <a:pt x="136" y="281"/>
                    </a:lnTo>
                    <a:lnTo>
                      <a:pt x="116" y="265"/>
                    </a:lnTo>
                    <a:lnTo>
                      <a:pt x="100" y="257"/>
                    </a:lnTo>
                    <a:lnTo>
                      <a:pt x="94" y="235"/>
                    </a:lnTo>
                    <a:lnTo>
                      <a:pt x="70" y="215"/>
                    </a:lnTo>
                    <a:lnTo>
                      <a:pt x="62" y="223"/>
                    </a:lnTo>
                    <a:lnTo>
                      <a:pt x="50" y="217"/>
                    </a:lnTo>
                    <a:lnTo>
                      <a:pt x="48" y="203"/>
                    </a:lnTo>
                    <a:lnTo>
                      <a:pt x="36" y="172"/>
                    </a:lnTo>
                    <a:lnTo>
                      <a:pt x="36" y="152"/>
                    </a:lnTo>
                    <a:lnTo>
                      <a:pt x="2" y="134"/>
                    </a:lnTo>
                    <a:lnTo>
                      <a:pt x="0" y="122"/>
                    </a:lnTo>
                    <a:lnTo>
                      <a:pt x="36" y="86"/>
                    </a:lnTo>
                    <a:lnTo>
                      <a:pt x="36" y="74"/>
                    </a:lnTo>
                    <a:lnTo>
                      <a:pt x="40" y="66"/>
                    </a:lnTo>
                    <a:lnTo>
                      <a:pt x="36" y="40"/>
                    </a:lnTo>
                    <a:lnTo>
                      <a:pt x="38" y="36"/>
                    </a:lnTo>
                    <a:lnTo>
                      <a:pt x="52" y="38"/>
                    </a:lnTo>
                    <a:lnTo>
                      <a:pt x="62" y="24"/>
                    </a:lnTo>
                    <a:lnTo>
                      <a:pt x="76" y="24"/>
                    </a:lnTo>
                    <a:lnTo>
                      <a:pt x="82" y="18"/>
                    </a:lnTo>
                    <a:lnTo>
                      <a:pt x="80" y="12"/>
                    </a:lnTo>
                    <a:lnTo>
                      <a:pt x="94" y="2"/>
                    </a:lnTo>
                    <a:lnTo>
                      <a:pt x="104" y="6"/>
                    </a:lnTo>
                    <a:lnTo>
                      <a:pt x="116" y="8"/>
                    </a:lnTo>
                    <a:lnTo>
                      <a:pt x="124" y="6"/>
                    </a:lnTo>
                    <a:lnTo>
                      <a:pt x="126" y="0"/>
                    </a:lnTo>
                    <a:lnTo>
                      <a:pt x="138" y="2"/>
                    </a:lnTo>
                    <a:lnTo>
                      <a:pt x="134" y="18"/>
                    </a:lnTo>
                    <a:lnTo>
                      <a:pt x="150" y="28"/>
                    </a:lnTo>
                    <a:lnTo>
                      <a:pt x="166" y="40"/>
                    </a:lnTo>
                    <a:lnTo>
                      <a:pt x="176" y="44"/>
                    </a:lnTo>
                    <a:lnTo>
                      <a:pt x="182" y="52"/>
                    </a:lnTo>
                    <a:lnTo>
                      <a:pt x="192" y="48"/>
                    </a:lnTo>
                    <a:lnTo>
                      <a:pt x="198" y="46"/>
                    </a:lnTo>
                    <a:lnTo>
                      <a:pt x="202" y="40"/>
                    </a:lnTo>
                    <a:lnTo>
                      <a:pt x="208" y="32"/>
                    </a:lnTo>
                    <a:lnTo>
                      <a:pt x="216" y="32"/>
                    </a:lnTo>
                    <a:lnTo>
                      <a:pt x="227" y="40"/>
                    </a:lnTo>
                    <a:lnTo>
                      <a:pt x="229" y="50"/>
                    </a:lnTo>
                    <a:lnTo>
                      <a:pt x="239" y="56"/>
                    </a:lnTo>
                    <a:lnTo>
                      <a:pt x="239" y="66"/>
                    </a:lnTo>
                    <a:lnTo>
                      <a:pt x="249" y="76"/>
                    </a:lnTo>
                    <a:lnTo>
                      <a:pt x="259" y="72"/>
                    </a:lnTo>
                    <a:lnTo>
                      <a:pt x="271" y="70"/>
                    </a:lnTo>
                    <a:lnTo>
                      <a:pt x="275" y="62"/>
                    </a:lnTo>
                    <a:lnTo>
                      <a:pt x="281" y="62"/>
                    </a:lnTo>
                    <a:lnTo>
                      <a:pt x="283" y="70"/>
                    </a:lnTo>
                    <a:lnTo>
                      <a:pt x="275" y="78"/>
                    </a:lnTo>
                    <a:lnTo>
                      <a:pt x="271" y="90"/>
                    </a:lnTo>
                    <a:lnTo>
                      <a:pt x="277" y="90"/>
                    </a:lnTo>
                    <a:lnTo>
                      <a:pt x="283" y="102"/>
                    </a:lnTo>
                    <a:close/>
                  </a:path>
                </a:pathLst>
              </a:custGeom>
              <a:grpFill/>
              <a:ln w="3175" cmpd="sng">
                <a:solidFill>
                  <a:schemeClr val="bg1"/>
                </a:solidFill>
                <a:prstDash val="solid"/>
                <a:round/>
                <a:headEnd/>
                <a:tailEnd/>
              </a:ln>
            </p:spPr>
            <p:txBody>
              <a:bodyPr/>
              <a:lstStyle/>
              <a:p>
                <a:endParaRPr lang="en-GB" sz="882" dirty="0"/>
              </a:p>
            </p:txBody>
          </p:sp>
          <p:sp>
            <p:nvSpPr>
              <p:cNvPr id="58" name="TRIPURA">
                <a:extLst>
                  <a:ext uri="{FF2B5EF4-FFF2-40B4-BE49-F238E27FC236}">
                    <a16:creationId xmlns:a16="http://schemas.microsoft.com/office/drawing/2014/main" id="{995CD337-73FD-49AA-8911-6470955B2AE3}"/>
                  </a:ext>
                </a:extLst>
              </p:cNvPr>
              <p:cNvSpPr>
                <a:spLocks/>
              </p:cNvSpPr>
              <p:nvPr/>
            </p:nvSpPr>
            <p:spPr bwMode="auto">
              <a:xfrm>
                <a:off x="6259478" y="3239287"/>
                <a:ext cx="178955" cy="252132"/>
              </a:xfrm>
              <a:custGeom>
                <a:avLst/>
                <a:gdLst/>
                <a:ahLst/>
                <a:cxnLst>
                  <a:cxn ang="0">
                    <a:pos x="26" y="52"/>
                  </a:cxn>
                  <a:cxn ang="0">
                    <a:pos x="48" y="50"/>
                  </a:cxn>
                  <a:cxn ang="0">
                    <a:pos x="52" y="34"/>
                  </a:cxn>
                  <a:cxn ang="0">
                    <a:pos x="72" y="38"/>
                  </a:cxn>
                  <a:cxn ang="0">
                    <a:pos x="82" y="16"/>
                  </a:cxn>
                  <a:cxn ang="0">
                    <a:pos x="98" y="14"/>
                  </a:cxn>
                  <a:cxn ang="0">
                    <a:pos x="102" y="0"/>
                  </a:cxn>
                  <a:cxn ang="0">
                    <a:pos x="110" y="10"/>
                  </a:cxn>
                  <a:cxn ang="0">
                    <a:pos x="112" y="28"/>
                  </a:cxn>
                  <a:cxn ang="0">
                    <a:pos x="122" y="30"/>
                  </a:cxn>
                  <a:cxn ang="0">
                    <a:pos x="124" y="56"/>
                  </a:cxn>
                  <a:cxn ang="0">
                    <a:pos x="116" y="84"/>
                  </a:cxn>
                  <a:cxn ang="0">
                    <a:pos x="108" y="86"/>
                  </a:cxn>
                  <a:cxn ang="0">
                    <a:pos x="102" y="90"/>
                  </a:cxn>
                  <a:cxn ang="0">
                    <a:pos x="96" y="98"/>
                  </a:cxn>
                  <a:cxn ang="0">
                    <a:pos x="92" y="98"/>
                  </a:cxn>
                  <a:cxn ang="0">
                    <a:pos x="86" y="90"/>
                  </a:cxn>
                  <a:cxn ang="0">
                    <a:pos x="82" y="88"/>
                  </a:cxn>
                  <a:cxn ang="0">
                    <a:pos x="80" y="94"/>
                  </a:cxn>
                  <a:cxn ang="0">
                    <a:pos x="82" y="100"/>
                  </a:cxn>
                  <a:cxn ang="0">
                    <a:pos x="86" y="104"/>
                  </a:cxn>
                  <a:cxn ang="0">
                    <a:pos x="86" y="120"/>
                  </a:cxn>
                  <a:cxn ang="0">
                    <a:pos x="84" y="124"/>
                  </a:cxn>
                  <a:cxn ang="0">
                    <a:pos x="72" y="126"/>
                  </a:cxn>
                  <a:cxn ang="0">
                    <a:pos x="66" y="136"/>
                  </a:cxn>
                  <a:cxn ang="0">
                    <a:pos x="66" y="144"/>
                  </a:cxn>
                  <a:cxn ang="0">
                    <a:pos x="68" y="152"/>
                  </a:cxn>
                  <a:cxn ang="0">
                    <a:pos x="72" y="160"/>
                  </a:cxn>
                  <a:cxn ang="0">
                    <a:pos x="72" y="170"/>
                  </a:cxn>
                  <a:cxn ang="0">
                    <a:pos x="58" y="176"/>
                  </a:cxn>
                  <a:cxn ang="0">
                    <a:pos x="52" y="180"/>
                  </a:cxn>
                  <a:cxn ang="0">
                    <a:pos x="50" y="180"/>
                  </a:cxn>
                  <a:cxn ang="0">
                    <a:pos x="48" y="180"/>
                  </a:cxn>
                  <a:cxn ang="0">
                    <a:pos x="44" y="166"/>
                  </a:cxn>
                  <a:cxn ang="0">
                    <a:pos x="42" y="162"/>
                  </a:cxn>
                  <a:cxn ang="0">
                    <a:pos x="32" y="164"/>
                  </a:cxn>
                  <a:cxn ang="0">
                    <a:pos x="24" y="162"/>
                  </a:cxn>
                  <a:cxn ang="0">
                    <a:pos x="16" y="148"/>
                  </a:cxn>
                  <a:cxn ang="0">
                    <a:pos x="8" y="130"/>
                  </a:cxn>
                  <a:cxn ang="0">
                    <a:pos x="10" y="120"/>
                  </a:cxn>
                  <a:cxn ang="0">
                    <a:pos x="4" y="110"/>
                  </a:cxn>
                  <a:cxn ang="0">
                    <a:pos x="0" y="86"/>
                  </a:cxn>
                  <a:cxn ang="0">
                    <a:pos x="10" y="66"/>
                  </a:cxn>
                  <a:cxn ang="0">
                    <a:pos x="20" y="64"/>
                  </a:cxn>
                  <a:cxn ang="0">
                    <a:pos x="26" y="52"/>
                  </a:cxn>
                </a:cxnLst>
                <a:rect l="0" t="0" r="r" b="b"/>
                <a:pathLst>
                  <a:path w="124" h="180">
                    <a:moveTo>
                      <a:pt x="26" y="52"/>
                    </a:moveTo>
                    <a:lnTo>
                      <a:pt x="48" y="50"/>
                    </a:lnTo>
                    <a:lnTo>
                      <a:pt x="52" y="34"/>
                    </a:lnTo>
                    <a:lnTo>
                      <a:pt x="72" y="38"/>
                    </a:lnTo>
                    <a:lnTo>
                      <a:pt x="82" y="16"/>
                    </a:lnTo>
                    <a:lnTo>
                      <a:pt x="98" y="14"/>
                    </a:lnTo>
                    <a:lnTo>
                      <a:pt x="102" y="0"/>
                    </a:lnTo>
                    <a:lnTo>
                      <a:pt x="110" y="10"/>
                    </a:lnTo>
                    <a:lnTo>
                      <a:pt x="112" y="28"/>
                    </a:lnTo>
                    <a:lnTo>
                      <a:pt x="122" y="30"/>
                    </a:lnTo>
                    <a:lnTo>
                      <a:pt x="124" y="56"/>
                    </a:lnTo>
                    <a:lnTo>
                      <a:pt x="116" y="84"/>
                    </a:lnTo>
                    <a:lnTo>
                      <a:pt x="108" y="86"/>
                    </a:lnTo>
                    <a:lnTo>
                      <a:pt x="102" y="90"/>
                    </a:lnTo>
                    <a:lnTo>
                      <a:pt x="96" y="98"/>
                    </a:lnTo>
                    <a:lnTo>
                      <a:pt x="92" y="98"/>
                    </a:lnTo>
                    <a:lnTo>
                      <a:pt x="86" y="90"/>
                    </a:lnTo>
                    <a:lnTo>
                      <a:pt x="82" y="88"/>
                    </a:lnTo>
                    <a:lnTo>
                      <a:pt x="80" y="94"/>
                    </a:lnTo>
                    <a:lnTo>
                      <a:pt x="82" y="100"/>
                    </a:lnTo>
                    <a:lnTo>
                      <a:pt x="86" y="104"/>
                    </a:lnTo>
                    <a:lnTo>
                      <a:pt x="86" y="120"/>
                    </a:lnTo>
                    <a:lnTo>
                      <a:pt x="84" y="124"/>
                    </a:lnTo>
                    <a:lnTo>
                      <a:pt x="72" y="126"/>
                    </a:lnTo>
                    <a:lnTo>
                      <a:pt x="66" y="136"/>
                    </a:lnTo>
                    <a:lnTo>
                      <a:pt x="66" y="144"/>
                    </a:lnTo>
                    <a:lnTo>
                      <a:pt x="68" y="152"/>
                    </a:lnTo>
                    <a:lnTo>
                      <a:pt x="72" y="160"/>
                    </a:lnTo>
                    <a:lnTo>
                      <a:pt x="72" y="170"/>
                    </a:lnTo>
                    <a:lnTo>
                      <a:pt x="58" y="176"/>
                    </a:lnTo>
                    <a:lnTo>
                      <a:pt x="52" y="180"/>
                    </a:lnTo>
                    <a:lnTo>
                      <a:pt x="50" y="180"/>
                    </a:lnTo>
                    <a:lnTo>
                      <a:pt x="48" y="180"/>
                    </a:lnTo>
                    <a:lnTo>
                      <a:pt x="44" y="166"/>
                    </a:lnTo>
                    <a:lnTo>
                      <a:pt x="42" y="162"/>
                    </a:lnTo>
                    <a:lnTo>
                      <a:pt x="32" y="164"/>
                    </a:lnTo>
                    <a:lnTo>
                      <a:pt x="24" y="162"/>
                    </a:lnTo>
                    <a:lnTo>
                      <a:pt x="16" y="148"/>
                    </a:lnTo>
                    <a:lnTo>
                      <a:pt x="8" y="130"/>
                    </a:lnTo>
                    <a:lnTo>
                      <a:pt x="10" y="120"/>
                    </a:lnTo>
                    <a:lnTo>
                      <a:pt x="4" y="110"/>
                    </a:lnTo>
                    <a:lnTo>
                      <a:pt x="0" y="86"/>
                    </a:lnTo>
                    <a:lnTo>
                      <a:pt x="10" y="66"/>
                    </a:lnTo>
                    <a:lnTo>
                      <a:pt x="20" y="64"/>
                    </a:lnTo>
                    <a:lnTo>
                      <a:pt x="26" y="52"/>
                    </a:lnTo>
                    <a:close/>
                  </a:path>
                </a:pathLst>
              </a:custGeom>
              <a:grpFill/>
              <a:ln w="3175" cmpd="sng">
                <a:solidFill>
                  <a:schemeClr val="bg1"/>
                </a:solidFill>
                <a:prstDash val="solid"/>
                <a:round/>
                <a:headEnd/>
                <a:tailEnd/>
              </a:ln>
            </p:spPr>
            <p:txBody>
              <a:bodyPr/>
              <a:lstStyle/>
              <a:p>
                <a:endParaRPr lang="en-GB" sz="882" dirty="0"/>
              </a:p>
            </p:txBody>
          </p:sp>
          <p:sp>
            <p:nvSpPr>
              <p:cNvPr id="59" name="MEGHALAYA">
                <a:extLst>
                  <a:ext uri="{FF2B5EF4-FFF2-40B4-BE49-F238E27FC236}">
                    <a16:creationId xmlns:a16="http://schemas.microsoft.com/office/drawing/2014/main" id="{8E21A7A9-B4C8-4104-AF7D-268C6F155541}"/>
                  </a:ext>
                </a:extLst>
              </p:cNvPr>
              <p:cNvSpPr>
                <a:spLocks/>
              </p:cNvSpPr>
              <p:nvPr/>
            </p:nvSpPr>
            <p:spPr bwMode="auto">
              <a:xfrm>
                <a:off x="6047329" y="2992757"/>
                <a:ext cx="440170" cy="159684"/>
              </a:xfrm>
              <a:custGeom>
                <a:avLst/>
                <a:gdLst/>
                <a:ahLst/>
                <a:cxnLst>
                  <a:cxn ang="0">
                    <a:pos x="0" y="96"/>
                  </a:cxn>
                  <a:cxn ang="0">
                    <a:pos x="4" y="74"/>
                  </a:cxn>
                  <a:cxn ang="0">
                    <a:pos x="16" y="66"/>
                  </a:cxn>
                  <a:cxn ang="0">
                    <a:pos x="10" y="50"/>
                  </a:cxn>
                  <a:cxn ang="0">
                    <a:pos x="16" y="36"/>
                  </a:cxn>
                  <a:cxn ang="0">
                    <a:pos x="26" y="26"/>
                  </a:cxn>
                  <a:cxn ang="0">
                    <a:pos x="42" y="22"/>
                  </a:cxn>
                  <a:cxn ang="0">
                    <a:pos x="58" y="18"/>
                  </a:cxn>
                  <a:cxn ang="0">
                    <a:pos x="72" y="24"/>
                  </a:cxn>
                  <a:cxn ang="0">
                    <a:pos x="90" y="22"/>
                  </a:cxn>
                  <a:cxn ang="0">
                    <a:pos x="119" y="24"/>
                  </a:cxn>
                  <a:cxn ang="0">
                    <a:pos x="123" y="30"/>
                  </a:cxn>
                  <a:cxn ang="0">
                    <a:pos x="135" y="34"/>
                  </a:cxn>
                  <a:cxn ang="0">
                    <a:pos x="145" y="40"/>
                  </a:cxn>
                  <a:cxn ang="0">
                    <a:pos x="151" y="36"/>
                  </a:cxn>
                  <a:cxn ang="0">
                    <a:pos x="153" y="30"/>
                  </a:cxn>
                  <a:cxn ang="0">
                    <a:pos x="167" y="26"/>
                  </a:cxn>
                  <a:cxn ang="0">
                    <a:pos x="177" y="12"/>
                  </a:cxn>
                  <a:cxn ang="0">
                    <a:pos x="191" y="12"/>
                  </a:cxn>
                  <a:cxn ang="0">
                    <a:pos x="199" y="0"/>
                  </a:cxn>
                  <a:cxn ang="0">
                    <a:pos x="209" y="0"/>
                  </a:cxn>
                  <a:cxn ang="0">
                    <a:pos x="219" y="4"/>
                  </a:cxn>
                  <a:cxn ang="0">
                    <a:pos x="239" y="0"/>
                  </a:cxn>
                  <a:cxn ang="0">
                    <a:pos x="243" y="16"/>
                  </a:cxn>
                  <a:cxn ang="0">
                    <a:pos x="237" y="26"/>
                  </a:cxn>
                  <a:cxn ang="0">
                    <a:pos x="237" y="38"/>
                  </a:cxn>
                  <a:cxn ang="0">
                    <a:pos x="251" y="38"/>
                  </a:cxn>
                  <a:cxn ang="0">
                    <a:pos x="261" y="32"/>
                  </a:cxn>
                  <a:cxn ang="0">
                    <a:pos x="271" y="38"/>
                  </a:cxn>
                  <a:cxn ang="0">
                    <a:pos x="277" y="46"/>
                  </a:cxn>
                  <a:cxn ang="0">
                    <a:pos x="285" y="50"/>
                  </a:cxn>
                  <a:cxn ang="0">
                    <a:pos x="295" y="48"/>
                  </a:cxn>
                  <a:cxn ang="0">
                    <a:pos x="287" y="60"/>
                  </a:cxn>
                  <a:cxn ang="0">
                    <a:pos x="295" y="68"/>
                  </a:cxn>
                  <a:cxn ang="0">
                    <a:pos x="305" y="74"/>
                  </a:cxn>
                  <a:cxn ang="0">
                    <a:pos x="305" y="86"/>
                  </a:cxn>
                  <a:cxn ang="0">
                    <a:pos x="295" y="94"/>
                  </a:cxn>
                  <a:cxn ang="0">
                    <a:pos x="277" y="104"/>
                  </a:cxn>
                  <a:cxn ang="0">
                    <a:pos x="265" y="112"/>
                  </a:cxn>
                  <a:cxn ang="0">
                    <a:pos x="253" y="106"/>
                  </a:cxn>
                  <a:cxn ang="0">
                    <a:pos x="233" y="98"/>
                  </a:cxn>
                  <a:cxn ang="0">
                    <a:pos x="217" y="102"/>
                  </a:cxn>
                  <a:cxn ang="0">
                    <a:pos x="199" y="104"/>
                  </a:cxn>
                  <a:cxn ang="0">
                    <a:pos x="183" y="108"/>
                  </a:cxn>
                  <a:cxn ang="0">
                    <a:pos x="171" y="108"/>
                  </a:cxn>
                  <a:cxn ang="0">
                    <a:pos x="151" y="102"/>
                  </a:cxn>
                  <a:cxn ang="0">
                    <a:pos x="135" y="102"/>
                  </a:cxn>
                  <a:cxn ang="0">
                    <a:pos x="119" y="110"/>
                  </a:cxn>
                  <a:cxn ang="0">
                    <a:pos x="100" y="110"/>
                  </a:cxn>
                  <a:cxn ang="0">
                    <a:pos x="74" y="106"/>
                  </a:cxn>
                  <a:cxn ang="0">
                    <a:pos x="64" y="114"/>
                  </a:cxn>
                  <a:cxn ang="0">
                    <a:pos x="50" y="112"/>
                  </a:cxn>
                  <a:cxn ang="0">
                    <a:pos x="40" y="104"/>
                  </a:cxn>
                  <a:cxn ang="0">
                    <a:pos x="22" y="102"/>
                  </a:cxn>
                  <a:cxn ang="0">
                    <a:pos x="0" y="96"/>
                  </a:cxn>
                </a:cxnLst>
                <a:rect l="0" t="0" r="r" b="b"/>
                <a:pathLst>
                  <a:path w="305" h="114">
                    <a:moveTo>
                      <a:pt x="0" y="96"/>
                    </a:moveTo>
                    <a:lnTo>
                      <a:pt x="4" y="74"/>
                    </a:lnTo>
                    <a:lnTo>
                      <a:pt x="16" y="66"/>
                    </a:lnTo>
                    <a:lnTo>
                      <a:pt x="10" y="50"/>
                    </a:lnTo>
                    <a:lnTo>
                      <a:pt x="16" y="36"/>
                    </a:lnTo>
                    <a:lnTo>
                      <a:pt x="26" y="26"/>
                    </a:lnTo>
                    <a:lnTo>
                      <a:pt x="42" y="22"/>
                    </a:lnTo>
                    <a:lnTo>
                      <a:pt x="58" y="18"/>
                    </a:lnTo>
                    <a:lnTo>
                      <a:pt x="72" y="24"/>
                    </a:lnTo>
                    <a:lnTo>
                      <a:pt x="90" y="22"/>
                    </a:lnTo>
                    <a:lnTo>
                      <a:pt x="119" y="24"/>
                    </a:lnTo>
                    <a:lnTo>
                      <a:pt x="123" y="30"/>
                    </a:lnTo>
                    <a:lnTo>
                      <a:pt x="135" y="34"/>
                    </a:lnTo>
                    <a:lnTo>
                      <a:pt x="145" y="40"/>
                    </a:lnTo>
                    <a:lnTo>
                      <a:pt x="151" y="36"/>
                    </a:lnTo>
                    <a:lnTo>
                      <a:pt x="153" y="30"/>
                    </a:lnTo>
                    <a:lnTo>
                      <a:pt x="167" y="26"/>
                    </a:lnTo>
                    <a:lnTo>
                      <a:pt x="177" y="12"/>
                    </a:lnTo>
                    <a:lnTo>
                      <a:pt x="191" y="12"/>
                    </a:lnTo>
                    <a:lnTo>
                      <a:pt x="199" y="0"/>
                    </a:lnTo>
                    <a:lnTo>
                      <a:pt x="209" y="0"/>
                    </a:lnTo>
                    <a:lnTo>
                      <a:pt x="219" y="4"/>
                    </a:lnTo>
                    <a:lnTo>
                      <a:pt x="239" y="0"/>
                    </a:lnTo>
                    <a:lnTo>
                      <a:pt x="243" y="16"/>
                    </a:lnTo>
                    <a:lnTo>
                      <a:pt x="237" y="26"/>
                    </a:lnTo>
                    <a:lnTo>
                      <a:pt x="237" y="38"/>
                    </a:lnTo>
                    <a:lnTo>
                      <a:pt x="251" y="38"/>
                    </a:lnTo>
                    <a:lnTo>
                      <a:pt x="261" y="32"/>
                    </a:lnTo>
                    <a:lnTo>
                      <a:pt x="271" y="38"/>
                    </a:lnTo>
                    <a:lnTo>
                      <a:pt x="277" y="46"/>
                    </a:lnTo>
                    <a:lnTo>
                      <a:pt x="285" y="50"/>
                    </a:lnTo>
                    <a:lnTo>
                      <a:pt x="295" y="48"/>
                    </a:lnTo>
                    <a:lnTo>
                      <a:pt x="287" y="60"/>
                    </a:lnTo>
                    <a:lnTo>
                      <a:pt x="295" y="68"/>
                    </a:lnTo>
                    <a:lnTo>
                      <a:pt x="305" y="74"/>
                    </a:lnTo>
                    <a:lnTo>
                      <a:pt x="305" y="86"/>
                    </a:lnTo>
                    <a:lnTo>
                      <a:pt x="295" y="94"/>
                    </a:lnTo>
                    <a:lnTo>
                      <a:pt x="277" y="104"/>
                    </a:lnTo>
                    <a:lnTo>
                      <a:pt x="265" y="112"/>
                    </a:lnTo>
                    <a:lnTo>
                      <a:pt x="253" y="106"/>
                    </a:lnTo>
                    <a:lnTo>
                      <a:pt x="233" y="98"/>
                    </a:lnTo>
                    <a:lnTo>
                      <a:pt x="217" y="102"/>
                    </a:lnTo>
                    <a:lnTo>
                      <a:pt x="199" y="104"/>
                    </a:lnTo>
                    <a:lnTo>
                      <a:pt x="183" y="108"/>
                    </a:lnTo>
                    <a:lnTo>
                      <a:pt x="171" y="108"/>
                    </a:lnTo>
                    <a:lnTo>
                      <a:pt x="151" y="102"/>
                    </a:lnTo>
                    <a:lnTo>
                      <a:pt x="135" y="102"/>
                    </a:lnTo>
                    <a:lnTo>
                      <a:pt x="119" y="110"/>
                    </a:lnTo>
                    <a:lnTo>
                      <a:pt x="100" y="110"/>
                    </a:lnTo>
                    <a:lnTo>
                      <a:pt x="74" y="106"/>
                    </a:lnTo>
                    <a:lnTo>
                      <a:pt x="64" y="114"/>
                    </a:lnTo>
                    <a:lnTo>
                      <a:pt x="50" y="112"/>
                    </a:lnTo>
                    <a:lnTo>
                      <a:pt x="40" y="104"/>
                    </a:lnTo>
                    <a:lnTo>
                      <a:pt x="22" y="102"/>
                    </a:lnTo>
                    <a:lnTo>
                      <a:pt x="0" y="96"/>
                    </a:lnTo>
                    <a:close/>
                  </a:path>
                </a:pathLst>
              </a:custGeom>
              <a:grpFill/>
              <a:ln w="3175" cmpd="sng">
                <a:solidFill>
                  <a:schemeClr val="bg1"/>
                </a:solidFill>
                <a:prstDash val="solid"/>
                <a:round/>
                <a:headEnd/>
                <a:tailEnd/>
              </a:ln>
            </p:spPr>
            <p:txBody>
              <a:bodyPr/>
              <a:lstStyle/>
              <a:p>
                <a:endParaRPr lang="en-GB" sz="882" dirty="0"/>
              </a:p>
            </p:txBody>
          </p:sp>
          <p:sp>
            <p:nvSpPr>
              <p:cNvPr id="60" name="SIKKIM">
                <a:extLst>
                  <a:ext uri="{FF2B5EF4-FFF2-40B4-BE49-F238E27FC236}">
                    <a16:creationId xmlns:a16="http://schemas.microsoft.com/office/drawing/2014/main" id="{8460D315-562A-4245-988C-771FED9D7497}"/>
                  </a:ext>
                </a:extLst>
              </p:cNvPr>
              <p:cNvSpPr>
                <a:spLocks/>
              </p:cNvSpPr>
              <p:nvPr/>
            </p:nvSpPr>
            <p:spPr bwMode="auto">
              <a:xfrm>
                <a:off x="5765909" y="2694401"/>
                <a:ext cx="114011" cy="165287"/>
              </a:xfrm>
              <a:custGeom>
                <a:avLst/>
                <a:gdLst/>
                <a:ahLst/>
                <a:cxnLst>
                  <a:cxn ang="0">
                    <a:pos x="12" y="16"/>
                  </a:cxn>
                  <a:cxn ang="0">
                    <a:pos x="26" y="16"/>
                  </a:cxn>
                  <a:cxn ang="0">
                    <a:pos x="44" y="10"/>
                  </a:cxn>
                  <a:cxn ang="0">
                    <a:pos x="58" y="0"/>
                  </a:cxn>
                  <a:cxn ang="0">
                    <a:pos x="72" y="4"/>
                  </a:cxn>
                  <a:cxn ang="0">
                    <a:pos x="78" y="16"/>
                  </a:cxn>
                  <a:cxn ang="0">
                    <a:pos x="79" y="38"/>
                  </a:cxn>
                  <a:cxn ang="0">
                    <a:pos x="78" y="68"/>
                  </a:cxn>
                  <a:cxn ang="0">
                    <a:pos x="70" y="82"/>
                  </a:cxn>
                  <a:cxn ang="0">
                    <a:pos x="72" y="94"/>
                  </a:cxn>
                  <a:cxn ang="0">
                    <a:pos x="56" y="102"/>
                  </a:cxn>
                  <a:cxn ang="0">
                    <a:pos x="38" y="118"/>
                  </a:cxn>
                  <a:cxn ang="0">
                    <a:pos x="20" y="110"/>
                  </a:cxn>
                  <a:cxn ang="0">
                    <a:pos x="0" y="110"/>
                  </a:cxn>
                  <a:cxn ang="0">
                    <a:pos x="0" y="82"/>
                  </a:cxn>
                  <a:cxn ang="0">
                    <a:pos x="0" y="54"/>
                  </a:cxn>
                  <a:cxn ang="0">
                    <a:pos x="14" y="38"/>
                  </a:cxn>
                  <a:cxn ang="0">
                    <a:pos x="12" y="16"/>
                  </a:cxn>
                </a:cxnLst>
                <a:rect l="0" t="0" r="r" b="b"/>
                <a:pathLst>
                  <a:path w="79" h="118">
                    <a:moveTo>
                      <a:pt x="12" y="16"/>
                    </a:moveTo>
                    <a:lnTo>
                      <a:pt x="26" y="16"/>
                    </a:lnTo>
                    <a:lnTo>
                      <a:pt x="44" y="10"/>
                    </a:lnTo>
                    <a:lnTo>
                      <a:pt x="58" y="0"/>
                    </a:lnTo>
                    <a:lnTo>
                      <a:pt x="72" y="4"/>
                    </a:lnTo>
                    <a:lnTo>
                      <a:pt x="78" y="16"/>
                    </a:lnTo>
                    <a:lnTo>
                      <a:pt x="79" y="38"/>
                    </a:lnTo>
                    <a:lnTo>
                      <a:pt x="78" y="68"/>
                    </a:lnTo>
                    <a:lnTo>
                      <a:pt x="70" y="82"/>
                    </a:lnTo>
                    <a:lnTo>
                      <a:pt x="72" y="94"/>
                    </a:lnTo>
                    <a:lnTo>
                      <a:pt x="56" y="102"/>
                    </a:lnTo>
                    <a:lnTo>
                      <a:pt x="38" y="118"/>
                    </a:lnTo>
                    <a:lnTo>
                      <a:pt x="20" y="110"/>
                    </a:lnTo>
                    <a:lnTo>
                      <a:pt x="0" y="110"/>
                    </a:lnTo>
                    <a:lnTo>
                      <a:pt x="0" y="82"/>
                    </a:lnTo>
                    <a:lnTo>
                      <a:pt x="0" y="54"/>
                    </a:lnTo>
                    <a:lnTo>
                      <a:pt x="14" y="38"/>
                    </a:lnTo>
                    <a:lnTo>
                      <a:pt x="12" y="16"/>
                    </a:lnTo>
                    <a:close/>
                  </a:path>
                </a:pathLst>
              </a:custGeom>
              <a:grpFill/>
              <a:ln w="3175" cmpd="sng">
                <a:solidFill>
                  <a:schemeClr val="bg1"/>
                </a:solidFill>
                <a:prstDash val="solid"/>
                <a:round/>
                <a:headEnd/>
                <a:tailEnd/>
              </a:ln>
            </p:spPr>
            <p:txBody>
              <a:bodyPr/>
              <a:lstStyle/>
              <a:p>
                <a:endParaRPr lang="en-GB" sz="882" dirty="0"/>
              </a:p>
            </p:txBody>
          </p:sp>
          <p:sp>
            <p:nvSpPr>
              <p:cNvPr id="61" name="HARYANA">
                <a:extLst>
                  <a:ext uri="{FF2B5EF4-FFF2-40B4-BE49-F238E27FC236}">
                    <a16:creationId xmlns:a16="http://schemas.microsoft.com/office/drawing/2014/main" id="{74E77C58-B136-41B1-9E14-CFB800E3145C}"/>
                  </a:ext>
                </a:extLst>
              </p:cNvPr>
              <p:cNvSpPr>
                <a:spLocks/>
              </p:cNvSpPr>
              <p:nvPr/>
            </p:nvSpPr>
            <p:spPr bwMode="auto">
              <a:xfrm>
                <a:off x="3785864" y="2237761"/>
                <a:ext cx="460375" cy="523875"/>
              </a:xfrm>
              <a:custGeom>
                <a:avLst/>
                <a:gdLst/>
                <a:ahLst/>
                <a:cxnLst>
                  <a:cxn ang="0">
                    <a:pos x="6" y="104"/>
                  </a:cxn>
                  <a:cxn ang="0">
                    <a:pos x="34" y="106"/>
                  </a:cxn>
                  <a:cxn ang="0">
                    <a:pos x="68" y="120"/>
                  </a:cxn>
                  <a:cxn ang="0">
                    <a:pos x="76" y="142"/>
                  </a:cxn>
                  <a:cxn ang="0">
                    <a:pos x="100" y="126"/>
                  </a:cxn>
                  <a:cxn ang="0">
                    <a:pos x="122" y="128"/>
                  </a:cxn>
                  <a:cxn ang="0">
                    <a:pos x="137" y="124"/>
                  </a:cxn>
                  <a:cxn ang="0">
                    <a:pos x="153" y="138"/>
                  </a:cxn>
                  <a:cxn ang="0">
                    <a:pos x="175" y="126"/>
                  </a:cxn>
                  <a:cxn ang="0">
                    <a:pos x="173" y="92"/>
                  </a:cxn>
                  <a:cxn ang="0">
                    <a:pos x="199" y="90"/>
                  </a:cxn>
                  <a:cxn ang="0">
                    <a:pos x="201" y="100"/>
                  </a:cxn>
                  <a:cxn ang="0">
                    <a:pos x="221" y="90"/>
                  </a:cxn>
                  <a:cxn ang="0">
                    <a:pos x="219" y="76"/>
                  </a:cxn>
                  <a:cxn ang="0">
                    <a:pos x="229" y="66"/>
                  </a:cxn>
                  <a:cxn ang="0">
                    <a:pos x="243" y="40"/>
                  </a:cxn>
                  <a:cxn ang="0">
                    <a:pos x="241" y="0"/>
                  </a:cxn>
                  <a:cxn ang="0">
                    <a:pos x="261" y="16"/>
                  </a:cxn>
                  <a:cxn ang="0">
                    <a:pos x="275" y="46"/>
                  </a:cxn>
                  <a:cxn ang="0">
                    <a:pos x="299" y="62"/>
                  </a:cxn>
                  <a:cxn ang="0">
                    <a:pos x="319" y="74"/>
                  </a:cxn>
                  <a:cxn ang="0">
                    <a:pos x="281" y="106"/>
                  </a:cxn>
                  <a:cxn ang="0">
                    <a:pos x="259" y="160"/>
                  </a:cxn>
                  <a:cxn ang="0">
                    <a:pos x="269" y="208"/>
                  </a:cxn>
                  <a:cxn ang="0">
                    <a:pos x="273" y="242"/>
                  </a:cxn>
                  <a:cxn ang="0">
                    <a:pos x="263" y="238"/>
                  </a:cxn>
                  <a:cxn ang="0">
                    <a:pos x="247" y="240"/>
                  </a:cxn>
                  <a:cxn ang="0">
                    <a:pos x="239" y="252"/>
                  </a:cxn>
                  <a:cxn ang="0">
                    <a:pos x="229" y="256"/>
                  </a:cxn>
                  <a:cxn ang="0">
                    <a:pos x="231" y="280"/>
                  </a:cxn>
                  <a:cxn ang="0">
                    <a:pos x="249" y="276"/>
                  </a:cxn>
                  <a:cxn ang="0">
                    <a:pos x="263" y="286"/>
                  </a:cxn>
                  <a:cxn ang="0">
                    <a:pos x="285" y="282"/>
                  </a:cxn>
                  <a:cxn ang="0">
                    <a:pos x="297" y="304"/>
                  </a:cxn>
                  <a:cxn ang="0">
                    <a:pos x="301" y="318"/>
                  </a:cxn>
                  <a:cxn ang="0">
                    <a:pos x="301" y="344"/>
                  </a:cxn>
                  <a:cxn ang="0">
                    <a:pos x="237" y="374"/>
                  </a:cxn>
                  <a:cxn ang="0">
                    <a:pos x="241" y="338"/>
                  </a:cxn>
                  <a:cxn ang="0">
                    <a:pos x="243" y="322"/>
                  </a:cxn>
                  <a:cxn ang="0">
                    <a:pos x="231" y="314"/>
                  </a:cxn>
                  <a:cxn ang="0">
                    <a:pos x="203" y="344"/>
                  </a:cxn>
                  <a:cxn ang="0">
                    <a:pos x="195" y="322"/>
                  </a:cxn>
                  <a:cxn ang="0">
                    <a:pos x="179" y="316"/>
                  </a:cxn>
                  <a:cxn ang="0">
                    <a:pos x="177" y="326"/>
                  </a:cxn>
                  <a:cxn ang="0">
                    <a:pos x="161" y="328"/>
                  </a:cxn>
                  <a:cxn ang="0">
                    <a:pos x="163" y="352"/>
                  </a:cxn>
                  <a:cxn ang="0">
                    <a:pos x="139" y="352"/>
                  </a:cxn>
                  <a:cxn ang="0">
                    <a:pos x="137" y="332"/>
                  </a:cxn>
                  <a:cxn ang="0">
                    <a:pos x="151" y="310"/>
                  </a:cxn>
                  <a:cxn ang="0">
                    <a:pos x="139" y="288"/>
                  </a:cxn>
                  <a:cxn ang="0">
                    <a:pos x="116" y="282"/>
                  </a:cxn>
                  <a:cxn ang="0">
                    <a:pos x="96" y="218"/>
                  </a:cxn>
                  <a:cxn ang="0">
                    <a:pos x="88" y="182"/>
                  </a:cxn>
                  <a:cxn ang="0">
                    <a:pos x="54" y="190"/>
                  </a:cxn>
                  <a:cxn ang="0">
                    <a:pos x="40" y="168"/>
                  </a:cxn>
                  <a:cxn ang="0">
                    <a:pos x="14" y="176"/>
                  </a:cxn>
                  <a:cxn ang="0">
                    <a:pos x="4" y="158"/>
                  </a:cxn>
                  <a:cxn ang="0">
                    <a:pos x="16" y="146"/>
                  </a:cxn>
                  <a:cxn ang="0">
                    <a:pos x="0" y="126"/>
                  </a:cxn>
                  <a:cxn ang="0">
                    <a:pos x="6" y="104"/>
                  </a:cxn>
                </a:cxnLst>
                <a:rect l="0" t="0" r="r" b="b"/>
                <a:pathLst>
                  <a:path w="319" h="374">
                    <a:moveTo>
                      <a:pt x="6" y="104"/>
                    </a:moveTo>
                    <a:lnTo>
                      <a:pt x="34" y="106"/>
                    </a:lnTo>
                    <a:lnTo>
                      <a:pt x="68" y="120"/>
                    </a:lnTo>
                    <a:lnTo>
                      <a:pt x="76" y="142"/>
                    </a:lnTo>
                    <a:lnTo>
                      <a:pt x="100" y="126"/>
                    </a:lnTo>
                    <a:lnTo>
                      <a:pt x="122" y="128"/>
                    </a:lnTo>
                    <a:lnTo>
                      <a:pt x="137" y="124"/>
                    </a:lnTo>
                    <a:lnTo>
                      <a:pt x="153" y="138"/>
                    </a:lnTo>
                    <a:lnTo>
                      <a:pt x="175" y="126"/>
                    </a:lnTo>
                    <a:lnTo>
                      <a:pt x="173" y="92"/>
                    </a:lnTo>
                    <a:lnTo>
                      <a:pt x="199" y="90"/>
                    </a:lnTo>
                    <a:lnTo>
                      <a:pt x="201" y="100"/>
                    </a:lnTo>
                    <a:lnTo>
                      <a:pt x="221" y="90"/>
                    </a:lnTo>
                    <a:lnTo>
                      <a:pt x="219" y="76"/>
                    </a:lnTo>
                    <a:lnTo>
                      <a:pt x="229" y="66"/>
                    </a:lnTo>
                    <a:lnTo>
                      <a:pt x="243" y="40"/>
                    </a:lnTo>
                    <a:lnTo>
                      <a:pt x="241" y="0"/>
                    </a:lnTo>
                    <a:lnTo>
                      <a:pt x="261" y="16"/>
                    </a:lnTo>
                    <a:lnTo>
                      <a:pt x="275" y="46"/>
                    </a:lnTo>
                    <a:lnTo>
                      <a:pt x="299" y="62"/>
                    </a:lnTo>
                    <a:lnTo>
                      <a:pt x="319" y="74"/>
                    </a:lnTo>
                    <a:lnTo>
                      <a:pt x="281" y="106"/>
                    </a:lnTo>
                    <a:lnTo>
                      <a:pt x="259" y="160"/>
                    </a:lnTo>
                    <a:lnTo>
                      <a:pt x="269" y="208"/>
                    </a:lnTo>
                    <a:lnTo>
                      <a:pt x="273" y="242"/>
                    </a:lnTo>
                    <a:lnTo>
                      <a:pt x="263" y="238"/>
                    </a:lnTo>
                    <a:lnTo>
                      <a:pt x="247" y="240"/>
                    </a:lnTo>
                    <a:lnTo>
                      <a:pt x="239" y="252"/>
                    </a:lnTo>
                    <a:lnTo>
                      <a:pt x="229" y="256"/>
                    </a:lnTo>
                    <a:lnTo>
                      <a:pt x="231" y="280"/>
                    </a:lnTo>
                    <a:lnTo>
                      <a:pt x="249" y="276"/>
                    </a:lnTo>
                    <a:lnTo>
                      <a:pt x="263" y="286"/>
                    </a:lnTo>
                    <a:lnTo>
                      <a:pt x="285" y="282"/>
                    </a:lnTo>
                    <a:lnTo>
                      <a:pt x="297" y="304"/>
                    </a:lnTo>
                    <a:lnTo>
                      <a:pt x="301" y="318"/>
                    </a:lnTo>
                    <a:lnTo>
                      <a:pt x="301" y="344"/>
                    </a:lnTo>
                    <a:lnTo>
                      <a:pt x="237" y="374"/>
                    </a:lnTo>
                    <a:lnTo>
                      <a:pt x="241" y="338"/>
                    </a:lnTo>
                    <a:lnTo>
                      <a:pt x="243" y="322"/>
                    </a:lnTo>
                    <a:lnTo>
                      <a:pt x="231" y="314"/>
                    </a:lnTo>
                    <a:lnTo>
                      <a:pt x="203" y="344"/>
                    </a:lnTo>
                    <a:lnTo>
                      <a:pt x="195" y="322"/>
                    </a:lnTo>
                    <a:lnTo>
                      <a:pt x="179" y="316"/>
                    </a:lnTo>
                    <a:lnTo>
                      <a:pt x="177" y="326"/>
                    </a:lnTo>
                    <a:lnTo>
                      <a:pt x="161" y="328"/>
                    </a:lnTo>
                    <a:lnTo>
                      <a:pt x="163" y="352"/>
                    </a:lnTo>
                    <a:lnTo>
                      <a:pt x="139" y="352"/>
                    </a:lnTo>
                    <a:lnTo>
                      <a:pt x="137" y="332"/>
                    </a:lnTo>
                    <a:lnTo>
                      <a:pt x="151" y="310"/>
                    </a:lnTo>
                    <a:lnTo>
                      <a:pt x="139" y="288"/>
                    </a:lnTo>
                    <a:lnTo>
                      <a:pt x="116" y="282"/>
                    </a:lnTo>
                    <a:lnTo>
                      <a:pt x="96" y="218"/>
                    </a:lnTo>
                    <a:lnTo>
                      <a:pt x="88" y="182"/>
                    </a:lnTo>
                    <a:lnTo>
                      <a:pt x="54" y="190"/>
                    </a:lnTo>
                    <a:lnTo>
                      <a:pt x="40" y="168"/>
                    </a:lnTo>
                    <a:lnTo>
                      <a:pt x="14" y="176"/>
                    </a:lnTo>
                    <a:lnTo>
                      <a:pt x="4" y="158"/>
                    </a:lnTo>
                    <a:lnTo>
                      <a:pt x="16" y="146"/>
                    </a:lnTo>
                    <a:lnTo>
                      <a:pt x="0" y="126"/>
                    </a:lnTo>
                    <a:lnTo>
                      <a:pt x="6" y="104"/>
                    </a:lnTo>
                    <a:close/>
                  </a:path>
                </a:pathLst>
              </a:custGeom>
              <a:grpFill/>
              <a:ln w="3175" cmpd="sng">
                <a:solidFill>
                  <a:schemeClr val="bg1"/>
                </a:solidFill>
                <a:prstDash val="solid"/>
                <a:round/>
                <a:headEnd/>
                <a:tailEnd/>
              </a:ln>
            </p:spPr>
            <p:txBody>
              <a:bodyPr/>
              <a:lstStyle/>
              <a:p>
                <a:endParaRPr lang="en-GB" sz="882" dirty="0"/>
              </a:p>
            </p:txBody>
          </p:sp>
          <p:sp>
            <p:nvSpPr>
              <p:cNvPr id="62" name="PUDUCHERRY">
                <a:extLst>
                  <a:ext uri="{FF2B5EF4-FFF2-40B4-BE49-F238E27FC236}">
                    <a16:creationId xmlns:a16="http://schemas.microsoft.com/office/drawing/2014/main" id="{6335C2ED-0572-4F4F-AE4E-66DB447539ED}"/>
                  </a:ext>
                </a:extLst>
              </p:cNvPr>
              <p:cNvSpPr>
                <a:spLocks/>
              </p:cNvSpPr>
              <p:nvPr/>
            </p:nvSpPr>
            <p:spPr bwMode="auto">
              <a:xfrm>
                <a:off x="4467046" y="5284360"/>
                <a:ext cx="46182" cy="60231"/>
              </a:xfrm>
              <a:custGeom>
                <a:avLst/>
                <a:gdLst/>
                <a:ahLst/>
                <a:cxnLst>
                  <a:cxn ang="0">
                    <a:pos x="28" y="7"/>
                  </a:cxn>
                  <a:cxn ang="0">
                    <a:pos x="32" y="0"/>
                  </a:cxn>
                  <a:cxn ang="0">
                    <a:pos x="2" y="0"/>
                  </a:cxn>
                  <a:cxn ang="0">
                    <a:pos x="0" y="13"/>
                  </a:cxn>
                  <a:cxn ang="0">
                    <a:pos x="8" y="31"/>
                  </a:cxn>
                  <a:cxn ang="0">
                    <a:pos x="12" y="35"/>
                  </a:cxn>
                  <a:cxn ang="0">
                    <a:pos x="22" y="43"/>
                  </a:cxn>
                  <a:cxn ang="0">
                    <a:pos x="24" y="25"/>
                  </a:cxn>
                  <a:cxn ang="0">
                    <a:pos x="28" y="7"/>
                  </a:cxn>
                </a:cxnLst>
                <a:rect l="0" t="0" r="r" b="b"/>
                <a:pathLst>
                  <a:path w="32" h="43">
                    <a:moveTo>
                      <a:pt x="28" y="7"/>
                    </a:moveTo>
                    <a:lnTo>
                      <a:pt x="32" y="0"/>
                    </a:lnTo>
                    <a:lnTo>
                      <a:pt x="2" y="0"/>
                    </a:lnTo>
                    <a:lnTo>
                      <a:pt x="0" y="13"/>
                    </a:lnTo>
                    <a:lnTo>
                      <a:pt x="8" y="31"/>
                    </a:lnTo>
                    <a:lnTo>
                      <a:pt x="12" y="35"/>
                    </a:lnTo>
                    <a:lnTo>
                      <a:pt x="22" y="43"/>
                    </a:lnTo>
                    <a:lnTo>
                      <a:pt x="24" y="25"/>
                    </a:lnTo>
                    <a:lnTo>
                      <a:pt x="28" y="7"/>
                    </a:lnTo>
                    <a:close/>
                  </a:path>
                </a:pathLst>
              </a:custGeom>
              <a:grpFill/>
              <a:ln w="3175" cmpd="sng">
                <a:solidFill>
                  <a:schemeClr val="bg1"/>
                </a:solidFill>
                <a:prstDash val="solid"/>
                <a:round/>
                <a:headEnd/>
                <a:tailEnd/>
              </a:ln>
            </p:spPr>
            <p:txBody>
              <a:bodyPr/>
              <a:lstStyle/>
              <a:p>
                <a:endParaRPr lang="en-GB" sz="882" dirty="0"/>
              </a:p>
            </p:txBody>
          </p:sp>
          <p:sp>
            <p:nvSpPr>
              <p:cNvPr id="63" name="PUDUCHERRY">
                <a:extLst>
                  <a:ext uri="{FF2B5EF4-FFF2-40B4-BE49-F238E27FC236}">
                    <a16:creationId xmlns:a16="http://schemas.microsoft.com/office/drawing/2014/main" id="{5D654254-F760-45B5-929B-7952FB8E0D7A}"/>
                  </a:ext>
                </a:extLst>
              </p:cNvPr>
              <p:cNvSpPr>
                <a:spLocks/>
              </p:cNvSpPr>
              <p:nvPr/>
            </p:nvSpPr>
            <p:spPr bwMode="auto">
              <a:xfrm>
                <a:off x="4487250" y="5442644"/>
                <a:ext cx="23091" cy="33618"/>
              </a:xfrm>
              <a:custGeom>
                <a:avLst/>
                <a:gdLst/>
                <a:ahLst/>
                <a:cxnLst>
                  <a:cxn ang="0">
                    <a:pos x="16" y="0"/>
                  </a:cxn>
                  <a:cxn ang="0">
                    <a:pos x="2" y="6"/>
                  </a:cxn>
                  <a:cxn ang="0">
                    <a:pos x="0" y="20"/>
                  </a:cxn>
                  <a:cxn ang="0">
                    <a:pos x="16" y="24"/>
                  </a:cxn>
                  <a:cxn ang="0">
                    <a:pos x="16" y="12"/>
                  </a:cxn>
                  <a:cxn ang="0">
                    <a:pos x="16" y="0"/>
                  </a:cxn>
                </a:cxnLst>
                <a:rect l="0" t="0" r="r" b="b"/>
                <a:pathLst>
                  <a:path w="16" h="24">
                    <a:moveTo>
                      <a:pt x="16" y="0"/>
                    </a:moveTo>
                    <a:lnTo>
                      <a:pt x="2" y="6"/>
                    </a:lnTo>
                    <a:lnTo>
                      <a:pt x="0" y="20"/>
                    </a:lnTo>
                    <a:lnTo>
                      <a:pt x="16" y="24"/>
                    </a:lnTo>
                    <a:lnTo>
                      <a:pt x="16" y="12"/>
                    </a:lnTo>
                    <a:lnTo>
                      <a:pt x="16" y="0"/>
                    </a:lnTo>
                    <a:close/>
                  </a:path>
                </a:pathLst>
              </a:custGeom>
              <a:grpFill/>
              <a:ln w="3175" cmpd="sng">
                <a:solidFill>
                  <a:schemeClr val="bg1"/>
                </a:solidFill>
                <a:prstDash val="solid"/>
                <a:round/>
                <a:headEnd/>
                <a:tailEnd/>
              </a:ln>
            </p:spPr>
            <p:txBody>
              <a:bodyPr/>
              <a:lstStyle/>
              <a:p>
                <a:endParaRPr lang="en-GB" sz="882" dirty="0"/>
              </a:p>
            </p:txBody>
          </p:sp>
          <p:sp>
            <p:nvSpPr>
              <p:cNvPr id="64" name="PUDUCHERRY">
                <a:extLst>
                  <a:ext uri="{FF2B5EF4-FFF2-40B4-BE49-F238E27FC236}">
                    <a16:creationId xmlns:a16="http://schemas.microsoft.com/office/drawing/2014/main" id="{656B77DE-966B-479F-AEAD-A40AF910E1DE}"/>
                  </a:ext>
                </a:extLst>
              </p:cNvPr>
              <p:cNvSpPr>
                <a:spLocks/>
              </p:cNvSpPr>
              <p:nvPr/>
            </p:nvSpPr>
            <p:spPr bwMode="auto">
              <a:xfrm>
                <a:off x="4904330" y="4513956"/>
                <a:ext cx="21647" cy="33618"/>
              </a:xfrm>
              <a:custGeom>
                <a:avLst/>
                <a:gdLst/>
                <a:ahLst/>
                <a:cxnLst>
                  <a:cxn ang="0">
                    <a:pos x="13" y="0"/>
                  </a:cxn>
                  <a:cxn ang="0">
                    <a:pos x="2" y="2"/>
                  </a:cxn>
                  <a:cxn ang="0">
                    <a:pos x="0" y="12"/>
                  </a:cxn>
                  <a:cxn ang="0">
                    <a:pos x="4" y="20"/>
                  </a:cxn>
                  <a:cxn ang="0">
                    <a:pos x="10" y="24"/>
                  </a:cxn>
                  <a:cxn ang="0">
                    <a:pos x="15" y="14"/>
                  </a:cxn>
                  <a:cxn ang="0">
                    <a:pos x="13" y="0"/>
                  </a:cxn>
                </a:cxnLst>
                <a:rect l="0" t="0" r="r" b="b"/>
                <a:pathLst>
                  <a:path w="15" h="24">
                    <a:moveTo>
                      <a:pt x="13" y="0"/>
                    </a:moveTo>
                    <a:lnTo>
                      <a:pt x="2" y="2"/>
                    </a:lnTo>
                    <a:lnTo>
                      <a:pt x="0" y="12"/>
                    </a:lnTo>
                    <a:lnTo>
                      <a:pt x="4" y="20"/>
                    </a:lnTo>
                    <a:lnTo>
                      <a:pt x="10" y="24"/>
                    </a:lnTo>
                    <a:lnTo>
                      <a:pt x="15" y="14"/>
                    </a:lnTo>
                    <a:lnTo>
                      <a:pt x="13" y="0"/>
                    </a:lnTo>
                    <a:close/>
                  </a:path>
                </a:pathLst>
              </a:custGeom>
              <a:grpFill/>
              <a:ln w="3175" cmpd="sng">
                <a:solidFill>
                  <a:schemeClr val="bg1"/>
                </a:solidFill>
                <a:prstDash val="solid"/>
                <a:round/>
                <a:headEnd/>
                <a:tailEnd/>
              </a:ln>
            </p:spPr>
            <p:txBody>
              <a:bodyPr/>
              <a:lstStyle/>
              <a:p>
                <a:endParaRPr lang="en-GB" sz="882" dirty="0"/>
              </a:p>
            </p:txBody>
          </p:sp>
          <p:sp>
            <p:nvSpPr>
              <p:cNvPr id="65" name="DADRA AND NAGAR HAVELI">
                <a:extLst>
                  <a:ext uri="{FF2B5EF4-FFF2-40B4-BE49-F238E27FC236}">
                    <a16:creationId xmlns:a16="http://schemas.microsoft.com/office/drawing/2014/main" id="{4B895136-2DA3-4A8A-9458-44F214F8E3C0}"/>
                  </a:ext>
                </a:extLst>
              </p:cNvPr>
              <p:cNvSpPr>
                <a:spLocks/>
              </p:cNvSpPr>
              <p:nvPr/>
            </p:nvSpPr>
            <p:spPr bwMode="auto">
              <a:xfrm>
                <a:off x="3455375" y="3904636"/>
                <a:ext cx="63500" cy="47625"/>
              </a:xfrm>
              <a:custGeom>
                <a:avLst/>
                <a:gdLst/>
                <a:ahLst/>
                <a:cxnLst>
                  <a:cxn ang="0">
                    <a:pos x="44" y="16"/>
                  </a:cxn>
                  <a:cxn ang="0">
                    <a:pos x="34" y="10"/>
                  </a:cxn>
                  <a:cxn ang="0">
                    <a:pos x="18" y="16"/>
                  </a:cxn>
                  <a:cxn ang="0">
                    <a:pos x="20" y="4"/>
                  </a:cxn>
                  <a:cxn ang="0">
                    <a:pos x="12" y="0"/>
                  </a:cxn>
                  <a:cxn ang="0">
                    <a:pos x="2" y="10"/>
                  </a:cxn>
                  <a:cxn ang="0">
                    <a:pos x="0" y="26"/>
                  </a:cxn>
                  <a:cxn ang="0">
                    <a:pos x="12" y="30"/>
                  </a:cxn>
                  <a:cxn ang="0">
                    <a:pos x="32" y="34"/>
                  </a:cxn>
                  <a:cxn ang="0">
                    <a:pos x="44" y="16"/>
                  </a:cxn>
                </a:cxnLst>
                <a:rect l="0" t="0" r="r" b="b"/>
                <a:pathLst>
                  <a:path w="44" h="34">
                    <a:moveTo>
                      <a:pt x="44" y="16"/>
                    </a:moveTo>
                    <a:lnTo>
                      <a:pt x="34" y="10"/>
                    </a:lnTo>
                    <a:lnTo>
                      <a:pt x="18" y="16"/>
                    </a:lnTo>
                    <a:lnTo>
                      <a:pt x="20" y="4"/>
                    </a:lnTo>
                    <a:lnTo>
                      <a:pt x="12" y="0"/>
                    </a:lnTo>
                    <a:lnTo>
                      <a:pt x="2" y="10"/>
                    </a:lnTo>
                    <a:lnTo>
                      <a:pt x="0" y="26"/>
                    </a:lnTo>
                    <a:lnTo>
                      <a:pt x="12" y="30"/>
                    </a:lnTo>
                    <a:lnTo>
                      <a:pt x="32" y="34"/>
                    </a:lnTo>
                    <a:lnTo>
                      <a:pt x="44" y="16"/>
                    </a:lnTo>
                    <a:close/>
                  </a:path>
                </a:pathLst>
              </a:custGeom>
              <a:grpFill/>
              <a:ln w="3175" cmpd="sng">
                <a:solidFill>
                  <a:schemeClr val="bg1"/>
                </a:solidFill>
                <a:prstDash val="solid"/>
                <a:round/>
                <a:headEnd/>
                <a:tailEnd/>
              </a:ln>
            </p:spPr>
            <p:txBody>
              <a:bodyPr/>
              <a:lstStyle/>
              <a:p>
                <a:endParaRPr lang="en-GB" sz="882" dirty="0"/>
              </a:p>
            </p:txBody>
          </p:sp>
          <p:sp>
            <p:nvSpPr>
              <p:cNvPr id="66" name="DELHI NCT">
                <a:extLst>
                  <a:ext uri="{FF2B5EF4-FFF2-40B4-BE49-F238E27FC236}">
                    <a16:creationId xmlns:a16="http://schemas.microsoft.com/office/drawing/2014/main" id="{7B732648-A8B2-4EC4-9092-DC740991A750}"/>
                  </a:ext>
                </a:extLst>
              </p:cNvPr>
              <p:cNvSpPr>
                <a:spLocks/>
              </p:cNvSpPr>
              <p:nvPr/>
            </p:nvSpPr>
            <p:spPr bwMode="auto">
              <a:xfrm>
                <a:off x="4116352" y="2573938"/>
                <a:ext cx="80818" cy="64434"/>
              </a:xfrm>
              <a:custGeom>
                <a:avLst/>
                <a:gdLst/>
                <a:ahLst/>
                <a:cxnLst>
                  <a:cxn ang="0">
                    <a:pos x="18" y="0"/>
                  </a:cxn>
                  <a:cxn ang="0">
                    <a:pos x="30" y="0"/>
                  </a:cxn>
                  <a:cxn ang="0">
                    <a:pos x="44" y="2"/>
                  </a:cxn>
                  <a:cxn ang="0">
                    <a:pos x="52" y="18"/>
                  </a:cxn>
                  <a:cxn ang="0">
                    <a:pos x="56" y="42"/>
                  </a:cxn>
                  <a:cxn ang="0">
                    <a:pos x="34" y="46"/>
                  </a:cxn>
                  <a:cxn ang="0">
                    <a:pos x="20" y="36"/>
                  </a:cxn>
                  <a:cxn ang="0">
                    <a:pos x="2" y="40"/>
                  </a:cxn>
                  <a:cxn ang="0">
                    <a:pos x="0" y="16"/>
                  </a:cxn>
                  <a:cxn ang="0">
                    <a:pos x="10" y="12"/>
                  </a:cxn>
                  <a:cxn ang="0">
                    <a:pos x="18" y="0"/>
                  </a:cxn>
                </a:cxnLst>
                <a:rect l="0" t="0" r="r" b="b"/>
                <a:pathLst>
                  <a:path w="56" h="46">
                    <a:moveTo>
                      <a:pt x="18" y="0"/>
                    </a:moveTo>
                    <a:lnTo>
                      <a:pt x="30" y="0"/>
                    </a:lnTo>
                    <a:lnTo>
                      <a:pt x="44" y="2"/>
                    </a:lnTo>
                    <a:lnTo>
                      <a:pt x="52" y="18"/>
                    </a:lnTo>
                    <a:lnTo>
                      <a:pt x="56" y="42"/>
                    </a:lnTo>
                    <a:lnTo>
                      <a:pt x="34" y="46"/>
                    </a:lnTo>
                    <a:lnTo>
                      <a:pt x="20" y="36"/>
                    </a:lnTo>
                    <a:lnTo>
                      <a:pt x="2" y="40"/>
                    </a:lnTo>
                    <a:lnTo>
                      <a:pt x="0" y="16"/>
                    </a:lnTo>
                    <a:lnTo>
                      <a:pt x="10" y="12"/>
                    </a:lnTo>
                    <a:lnTo>
                      <a:pt x="18" y="0"/>
                    </a:lnTo>
                    <a:close/>
                  </a:path>
                </a:pathLst>
              </a:custGeom>
              <a:grpFill/>
              <a:ln w="3175" cmpd="sng">
                <a:solidFill>
                  <a:schemeClr val="bg1"/>
                </a:solidFill>
                <a:prstDash val="solid"/>
                <a:round/>
                <a:headEnd/>
                <a:tailEnd/>
              </a:ln>
            </p:spPr>
            <p:txBody>
              <a:bodyPr/>
              <a:lstStyle/>
              <a:p>
                <a:endParaRPr lang="en-GB" sz="882" dirty="0"/>
              </a:p>
            </p:txBody>
          </p:sp>
          <p:sp>
            <p:nvSpPr>
              <p:cNvPr id="67" name="Daman">
                <a:extLst>
                  <a:ext uri="{FF2B5EF4-FFF2-40B4-BE49-F238E27FC236}">
                    <a16:creationId xmlns:a16="http://schemas.microsoft.com/office/drawing/2014/main" id="{2671E9DA-BE1A-4859-B90B-BFB48133140A}"/>
                  </a:ext>
                </a:extLst>
              </p:cNvPr>
              <p:cNvSpPr>
                <a:spLocks/>
              </p:cNvSpPr>
              <p:nvPr/>
            </p:nvSpPr>
            <p:spPr bwMode="auto">
              <a:xfrm>
                <a:off x="3438057" y="3882225"/>
                <a:ext cx="25977" cy="33618"/>
              </a:xfrm>
              <a:custGeom>
                <a:avLst/>
                <a:gdLst/>
                <a:ahLst/>
                <a:cxnLst>
                  <a:cxn ang="0">
                    <a:pos x="10" y="0"/>
                  </a:cxn>
                  <a:cxn ang="0">
                    <a:pos x="18" y="8"/>
                  </a:cxn>
                  <a:cxn ang="0">
                    <a:pos x="14" y="16"/>
                  </a:cxn>
                  <a:cxn ang="0">
                    <a:pos x="4" y="24"/>
                  </a:cxn>
                  <a:cxn ang="0">
                    <a:pos x="0" y="14"/>
                  </a:cxn>
                  <a:cxn ang="0">
                    <a:pos x="0" y="4"/>
                  </a:cxn>
                  <a:cxn ang="0">
                    <a:pos x="10" y="0"/>
                  </a:cxn>
                </a:cxnLst>
                <a:rect l="0" t="0" r="r" b="b"/>
                <a:pathLst>
                  <a:path w="18" h="24">
                    <a:moveTo>
                      <a:pt x="10" y="0"/>
                    </a:moveTo>
                    <a:lnTo>
                      <a:pt x="18" y="8"/>
                    </a:lnTo>
                    <a:lnTo>
                      <a:pt x="14" y="16"/>
                    </a:lnTo>
                    <a:lnTo>
                      <a:pt x="4" y="24"/>
                    </a:lnTo>
                    <a:lnTo>
                      <a:pt x="0" y="14"/>
                    </a:lnTo>
                    <a:lnTo>
                      <a:pt x="0" y="4"/>
                    </a:lnTo>
                    <a:lnTo>
                      <a:pt x="10" y="0"/>
                    </a:lnTo>
                    <a:close/>
                  </a:path>
                </a:pathLst>
              </a:custGeom>
              <a:grpFill/>
              <a:ln w="3175" cmpd="sng">
                <a:solidFill>
                  <a:schemeClr val="bg1"/>
                </a:solidFill>
                <a:prstDash val="solid"/>
                <a:round/>
                <a:headEnd/>
                <a:tailEnd/>
              </a:ln>
            </p:spPr>
            <p:txBody>
              <a:bodyPr/>
              <a:lstStyle/>
              <a:p>
                <a:endParaRPr lang="en-GB" sz="882" dirty="0"/>
              </a:p>
            </p:txBody>
          </p:sp>
          <p:sp>
            <p:nvSpPr>
              <p:cNvPr id="68" name="Jammu and Kashmir">
                <a:extLst>
                  <a:ext uri="{FF2B5EF4-FFF2-40B4-BE49-F238E27FC236}">
                    <a16:creationId xmlns:a16="http://schemas.microsoft.com/office/drawing/2014/main" id="{8A64D315-BFB8-4D9C-8D85-797DDD4B2710}"/>
                  </a:ext>
                </a:extLst>
              </p:cNvPr>
              <p:cNvSpPr>
                <a:spLocks noChangeAspect="1"/>
              </p:cNvSpPr>
              <p:nvPr/>
            </p:nvSpPr>
            <p:spPr>
              <a:xfrm>
                <a:off x="3584180" y="1224356"/>
                <a:ext cx="1071658" cy="790758"/>
              </a:xfrm>
              <a:custGeom>
                <a:avLst/>
                <a:gdLst>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76250 w 2362200"/>
                  <a:gd name="connsiteY4" fmla="*/ 1587500 h 1797050"/>
                  <a:gd name="connsiteX5" fmla="*/ 463550 w 2362200"/>
                  <a:gd name="connsiteY5" fmla="*/ 1597025 h 1797050"/>
                  <a:gd name="connsiteX6" fmla="*/ 450850 w 2362200"/>
                  <a:gd name="connsiteY6" fmla="*/ 1600200 h 1797050"/>
                  <a:gd name="connsiteX7" fmla="*/ 431800 w 2362200"/>
                  <a:gd name="connsiteY7" fmla="*/ 1606550 h 1797050"/>
                  <a:gd name="connsiteX8" fmla="*/ 444500 w 2362200"/>
                  <a:gd name="connsiteY8" fmla="*/ 1606550 h 1797050"/>
                  <a:gd name="connsiteX9" fmla="*/ 457200 w 2362200"/>
                  <a:gd name="connsiteY9" fmla="*/ 1593850 h 1797050"/>
                  <a:gd name="connsiteX10" fmla="*/ 476250 w 2362200"/>
                  <a:gd name="connsiteY10" fmla="*/ 1584325 h 1797050"/>
                  <a:gd name="connsiteX11" fmla="*/ 463550 w 2362200"/>
                  <a:gd name="connsiteY11" fmla="*/ 1568450 h 1797050"/>
                  <a:gd name="connsiteX12" fmla="*/ 457200 w 2362200"/>
                  <a:gd name="connsiteY12" fmla="*/ 1558925 h 1797050"/>
                  <a:gd name="connsiteX13" fmla="*/ 438150 w 2362200"/>
                  <a:gd name="connsiteY13" fmla="*/ 1552575 h 1797050"/>
                  <a:gd name="connsiteX14" fmla="*/ 428625 w 2362200"/>
                  <a:gd name="connsiteY14" fmla="*/ 1549400 h 1797050"/>
                  <a:gd name="connsiteX15" fmla="*/ 419100 w 2362200"/>
                  <a:gd name="connsiteY15" fmla="*/ 1539875 h 1797050"/>
                  <a:gd name="connsiteX16" fmla="*/ 406400 w 2362200"/>
                  <a:gd name="connsiteY16" fmla="*/ 1530350 h 1797050"/>
                  <a:gd name="connsiteX17" fmla="*/ 361950 w 2362200"/>
                  <a:gd name="connsiteY17" fmla="*/ 1498600 h 1797050"/>
                  <a:gd name="connsiteX18" fmla="*/ 336550 w 2362200"/>
                  <a:gd name="connsiteY18" fmla="*/ 1492250 h 1797050"/>
                  <a:gd name="connsiteX19" fmla="*/ 298450 w 2362200"/>
                  <a:gd name="connsiteY19" fmla="*/ 1444625 h 1797050"/>
                  <a:gd name="connsiteX20" fmla="*/ 269875 w 2362200"/>
                  <a:gd name="connsiteY20" fmla="*/ 1444625 h 1797050"/>
                  <a:gd name="connsiteX21" fmla="*/ 269875 w 2362200"/>
                  <a:gd name="connsiteY21" fmla="*/ 1406525 h 1797050"/>
                  <a:gd name="connsiteX22" fmla="*/ 257175 w 2362200"/>
                  <a:gd name="connsiteY22" fmla="*/ 1387475 h 1797050"/>
                  <a:gd name="connsiteX23" fmla="*/ 257175 w 2362200"/>
                  <a:gd name="connsiteY23" fmla="*/ 1327150 h 1797050"/>
                  <a:gd name="connsiteX24" fmla="*/ 276225 w 2362200"/>
                  <a:gd name="connsiteY24" fmla="*/ 1209675 h 1797050"/>
                  <a:gd name="connsiteX25" fmla="*/ 257175 w 2362200"/>
                  <a:gd name="connsiteY25" fmla="*/ 1162050 h 1797050"/>
                  <a:gd name="connsiteX26" fmla="*/ 273050 w 2362200"/>
                  <a:gd name="connsiteY26" fmla="*/ 1120775 h 1797050"/>
                  <a:gd name="connsiteX27" fmla="*/ 257175 w 2362200"/>
                  <a:gd name="connsiteY27" fmla="*/ 1066800 h 1797050"/>
                  <a:gd name="connsiteX28" fmla="*/ 257175 w 2362200"/>
                  <a:gd name="connsiteY28" fmla="*/ 1025525 h 1797050"/>
                  <a:gd name="connsiteX29" fmla="*/ 225425 w 2362200"/>
                  <a:gd name="connsiteY29" fmla="*/ 984250 h 1797050"/>
                  <a:gd name="connsiteX30" fmla="*/ 244475 w 2362200"/>
                  <a:gd name="connsiteY30" fmla="*/ 949325 h 1797050"/>
                  <a:gd name="connsiteX31" fmla="*/ 244475 w 2362200"/>
                  <a:gd name="connsiteY31" fmla="*/ 911225 h 1797050"/>
                  <a:gd name="connsiteX32" fmla="*/ 282575 w 2362200"/>
                  <a:gd name="connsiteY32" fmla="*/ 895350 h 1797050"/>
                  <a:gd name="connsiteX33" fmla="*/ 323850 w 2362200"/>
                  <a:gd name="connsiteY33" fmla="*/ 901700 h 1797050"/>
                  <a:gd name="connsiteX34" fmla="*/ 330200 w 2362200"/>
                  <a:gd name="connsiteY34" fmla="*/ 850900 h 1797050"/>
                  <a:gd name="connsiteX35" fmla="*/ 352425 w 2362200"/>
                  <a:gd name="connsiteY35" fmla="*/ 812800 h 1797050"/>
                  <a:gd name="connsiteX36" fmla="*/ 400050 w 2362200"/>
                  <a:gd name="connsiteY36" fmla="*/ 819150 h 1797050"/>
                  <a:gd name="connsiteX37" fmla="*/ 441325 w 2362200"/>
                  <a:gd name="connsiteY37" fmla="*/ 784225 h 1797050"/>
                  <a:gd name="connsiteX38" fmla="*/ 441325 w 2362200"/>
                  <a:gd name="connsiteY38" fmla="*/ 733425 h 1797050"/>
                  <a:gd name="connsiteX39" fmla="*/ 473075 w 2362200"/>
                  <a:gd name="connsiteY39" fmla="*/ 698500 h 1797050"/>
                  <a:gd name="connsiteX40" fmla="*/ 419100 w 2362200"/>
                  <a:gd name="connsiteY40" fmla="*/ 682625 h 1797050"/>
                  <a:gd name="connsiteX41" fmla="*/ 393700 w 2362200"/>
                  <a:gd name="connsiteY41" fmla="*/ 650875 h 1797050"/>
                  <a:gd name="connsiteX42" fmla="*/ 365125 w 2362200"/>
                  <a:gd name="connsiteY42" fmla="*/ 666750 h 1797050"/>
                  <a:gd name="connsiteX43" fmla="*/ 339725 w 2362200"/>
                  <a:gd name="connsiteY43" fmla="*/ 660400 h 1797050"/>
                  <a:gd name="connsiteX44" fmla="*/ 352425 w 2362200"/>
                  <a:gd name="connsiteY44" fmla="*/ 628650 h 1797050"/>
                  <a:gd name="connsiteX45" fmla="*/ 339725 w 2362200"/>
                  <a:gd name="connsiteY45" fmla="*/ 600075 h 1797050"/>
                  <a:gd name="connsiteX46" fmla="*/ 361950 w 2362200"/>
                  <a:gd name="connsiteY46" fmla="*/ 587375 h 1797050"/>
                  <a:gd name="connsiteX47" fmla="*/ 371475 w 2362200"/>
                  <a:gd name="connsiteY47" fmla="*/ 561975 h 1797050"/>
                  <a:gd name="connsiteX48" fmla="*/ 260350 w 2362200"/>
                  <a:gd name="connsiteY48" fmla="*/ 536575 h 1797050"/>
                  <a:gd name="connsiteX49" fmla="*/ 215900 w 2362200"/>
                  <a:gd name="connsiteY49" fmla="*/ 504825 h 1797050"/>
                  <a:gd name="connsiteX50" fmla="*/ 177800 w 2362200"/>
                  <a:gd name="connsiteY50" fmla="*/ 469900 h 1797050"/>
                  <a:gd name="connsiteX51" fmla="*/ 171450 w 2362200"/>
                  <a:gd name="connsiteY51" fmla="*/ 412750 h 1797050"/>
                  <a:gd name="connsiteX52" fmla="*/ 123825 w 2362200"/>
                  <a:gd name="connsiteY52" fmla="*/ 412750 h 1797050"/>
                  <a:gd name="connsiteX53" fmla="*/ 92075 w 2362200"/>
                  <a:gd name="connsiteY53" fmla="*/ 400050 h 1797050"/>
                  <a:gd name="connsiteX54" fmla="*/ 76200 w 2362200"/>
                  <a:gd name="connsiteY54" fmla="*/ 422275 h 1797050"/>
                  <a:gd name="connsiteX55" fmla="*/ 38100 w 2362200"/>
                  <a:gd name="connsiteY55" fmla="*/ 419100 h 1797050"/>
                  <a:gd name="connsiteX56" fmla="*/ 0 w 2362200"/>
                  <a:gd name="connsiteY56" fmla="*/ 377825 h 1797050"/>
                  <a:gd name="connsiteX57" fmla="*/ 31750 w 2362200"/>
                  <a:gd name="connsiteY57" fmla="*/ 349250 h 1797050"/>
                  <a:gd name="connsiteX58" fmla="*/ 12700 w 2362200"/>
                  <a:gd name="connsiteY58" fmla="*/ 336550 h 1797050"/>
                  <a:gd name="connsiteX59" fmla="*/ 12700 w 2362200"/>
                  <a:gd name="connsiteY59" fmla="*/ 304800 h 1797050"/>
                  <a:gd name="connsiteX60" fmla="*/ 34925 w 2362200"/>
                  <a:gd name="connsiteY60" fmla="*/ 292100 h 1797050"/>
                  <a:gd name="connsiteX61" fmla="*/ 25400 w 2362200"/>
                  <a:gd name="connsiteY61" fmla="*/ 260350 h 1797050"/>
                  <a:gd name="connsiteX62" fmla="*/ 63500 w 2362200"/>
                  <a:gd name="connsiteY62" fmla="*/ 254000 h 1797050"/>
                  <a:gd name="connsiteX63" fmla="*/ 114300 w 2362200"/>
                  <a:gd name="connsiteY63" fmla="*/ 228600 h 1797050"/>
                  <a:gd name="connsiteX64" fmla="*/ 123825 w 2362200"/>
                  <a:gd name="connsiteY64" fmla="*/ 222250 h 1797050"/>
                  <a:gd name="connsiteX65" fmla="*/ 130175 w 2362200"/>
                  <a:gd name="connsiteY65" fmla="*/ 193675 h 1797050"/>
                  <a:gd name="connsiteX66" fmla="*/ 161925 w 2362200"/>
                  <a:gd name="connsiteY66" fmla="*/ 196850 h 1797050"/>
                  <a:gd name="connsiteX67" fmla="*/ 171450 w 2362200"/>
                  <a:gd name="connsiteY67" fmla="*/ 165100 h 1797050"/>
                  <a:gd name="connsiteX68" fmla="*/ 187325 w 2362200"/>
                  <a:gd name="connsiteY68" fmla="*/ 161925 h 1797050"/>
                  <a:gd name="connsiteX69" fmla="*/ 193675 w 2362200"/>
                  <a:gd name="connsiteY69" fmla="*/ 98425 h 1797050"/>
                  <a:gd name="connsiteX70" fmla="*/ 241300 w 2362200"/>
                  <a:gd name="connsiteY70" fmla="*/ 107950 h 1797050"/>
                  <a:gd name="connsiteX71" fmla="*/ 295275 w 2362200"/>
                  <a:gd name="connsiteY71" fmla="*/ 104775 h 1797050"/>
                  <a:gd name="connsiteX72" fmla="*/ 330200 w 2362200"/>
                  <a:gd name="connsiteY72" fmla="*/ 98425 h 1797050"/>
                  <a:gd name="connsiteX73" fmla="*/ 330200 w 2362200"/>
                  <a:gd name="connsiteY73" fmla="*/ 98425 h 1797050"/>
                  <a:gd name="connsiteX74" fmla="*/ 342900 w 2362200"/>
                  <a:gd name="connsiteY74" fmla="*/ 114300 h 1797050"/>
                  <a:gd name="connsiteX75" fmla="*/ 374650 w 2362200"/>
                  <a:gd name="connsiteY75" fmla="*/ 127000 h 1797050"/>
                  <a:gd name="connsiteX76" fmla="*/ 400050 w 2362200"/>
                  <a:gd name="connsiteY76" fmla="*/ 107950 h 1797050"/>
                  <a:gd name="connsiteX77" fmla="*/ 400050 w 2362200"/>
                  <a:gd name="connsiteY77" fmla="*/ 107950 h 1797050"/>
                  <a:gd name="connsiteX78" fmla="*/ 409575 w 2362200"/>
                  <a:gd name="connsiteY78" fmla="*/ 120650 h 1797050"/>
                  <a:gd name="connsiteX79" fmla="*/ 425450 w 2362200"/>
                  <a:gd name="connsiteY79" fmla="*/ 120650 h 1797050"/>
                  <a:gd name="connsiteX80" fmla="*/ 431800 w 2362200"/>
                  <a:gd name="connsiteY80" fmla="*/ 98425 h 1797050"/>
                  <a:gd name="connsiteX81" fmla="*/ 365125 w 2362200"/>
                  <a:gd name="connsiteY81" fmla="*/ 53975 h 1797050"/>
                  <a:gd name="connsiteX82" fmla="*/ 377825 w 2362200"/>
                  <a:gd name="connsiteY82" fmla="*/ 41275 h 1797050"/>
                  <a:gd name="connsiteX83" fmla="*/ 438150 w 2362200"/>
                  <a:gd name="connsiteY83" fmla="*/ 50800 h 1797050"/>
                  <a:gd name="connsiteX84" fmla="*/ 454025 w 2362200"/>
                  <a:gd name="connsiteY84" fmla="*/ 63500 h 1797050"/>
                  <a:gd name="connsiteX85" fmla="*/ 508000 w 2362200"/>
                  <a:gd name="connsiteY85" fmla="*/ 79375 h 1797050"/>
                  <a:gd name="connsiteX86" fmla="*/ 606425 w 2362200"/>
                  <a:gd name="connsiteY86" fmla="*/ 22225 h 1797050"/>
                  <a:gd name="connsiteX87" fmla="*/ 638175 w 2362200"/>
                  <a:gd name="connsiteY87" fmla="*/ 34925 h 1797050"/>
                  <a:gd name="connsiteX88" fmla="*/ 644525 w 2362200"/>
                  <a:gd name="connsiteY88" fmla="*/ 0 h 1797050"/>
                  <a:gd name="connsiteX89" fmla="*/ 714375 w 2362200"/>
                  <a:gd name="connsiteY89" fmla="*/ 9525 h 1797050"/>
                  <a:gd name="connsiteX90" fmla="*/ 723900 w 2362200"/>
                  <a:gd name="connsiteY90" fmla="*/ 31750 h 1797050"/>
                  <a:gd name="connsiteX91" fmla="*/ 749300 w 2362200"/>
                  <a:gd name="connsiteY91" fmla="*/ 66675 h 1797050"/>
                  <a:gd name="connsiteX92" fmla="*/ 771525 w 2362200"/>
                  <a:gd name="connsiteY92" fmla="*/ 41275 h 1797050"/>
                  <a:gd name="connsiteX93" fmla="*/ 806450 w 2362200"/>
                  <a:gd name="connsiteY93" fmla="*/ 41275 h 1797050"/>
                  <a:gd name="connsiteX94" fmla="*/ 825500 w 2362200"/>
                  <a:gd name="connsiteY94" fmla="*/ 34925 h 1797050"/>
                  <a:gd name="connsiteX95" fmla="*/ 844550 w 2362200"/>
                  <a:gd name="connsiteY95" fmla="*/ 6350 h 1797050"/>
                  <a:gd name="connsiteX96" fmla="*/ 889000 w 2362200"/>
                  <a:gd name="connsiteY96" fmla="*/ 15875 h 1797050"/>
                  <a:gd name="connsiteX97" fmla="*/ 898525 w 2362200"/>
                  <a:gd name="connsiteY97" fmla="*/ 88900 h 1797050"/>
                  <a:gd name="connsiteX98" fmla="*/ 952500 w 2362200"/>
                  <a:gd name="connsiteY98" fmla="*/ 123825 h 1797050"/>
                  <a:gd name="connsiteX99" fmla="*/ 993775 w 2362200"/>
                  <a:gd name="connsiteY99" fmla="*/ 203200 h 1797050"/>
                  <a:gd name="connsiteX100" fmla="*/ 1038225 w 2362200"/>
                  <a:gd name="connsiteY100" fmla="*/ 231775 h 1797050"/>
                  <a:gd name="connsiteX101" fmla="*/ 1069975 w 2362200"/>
                  <a:gd name="connsiteY101" fmla="*/ 228600 h 1797050"/>
                  <a:gd name="connsiteX102" fmla="*/ 1127125 w 2362200"/>
                  <a:gd name="connsiteY102" fmla="*/ 285750 h 1797050"/>
                  <a:gd name="connsiteX103" fmla="*/ 1165225 w 2362200"/>
                  <a:gd name="connsiteY103" fmla="*/ 285750 h 1797050"/>
                  <a:gd name="connsiteX104" fmla="*/ 1206500 w 2362200"/>
                  <a:gd name="connsiteY104" fmla="*/ 317500 h 1797050"/>
                  <a:gd name="connsiteX105" fmla="*/ 1206500 w 2362200"/>
                  <a:gd name="connsiteY105" fmla="*/ 346075 h 1797050"/>
                  <a:gd name="connsiteX106" fmla="*/ 1279525 w 2362200"/>
                  <a:gd name="connsiteY106" fmla="*/ 384175 h 1797050"/>
                  <a:gd name="connsiteX107" fmla="*/ 1295400 w 2362200"/>
                  <a:gd name="connsiteY107" fmla="*/ 412750 h 1797050"/>
                  <a:gd name="connsiteX108" fmla="*/ 1298575 w 2362200"/>
                  <a:gd name="connsiteY108" fmla="*/ 412750 h 1797050"/>
                  <a:gd name="connsiteX109" fmla="*/ 1282700 w 2362200"/>
                  <a:gd name="connsiteY109" fmla="*/ 460375 h 1797050"/>
                  <a:gd name="connsiteX110" fmla="*/ 1336675 w 2362200"/>
                  <a:gd name="connsiteY110" fmla="*/ 508000 h 1797050"/>
                  <a:gd name="connsiteX111" fmla="*/ 1374775 w 2362200"/>
                  <a:gd name="connsiteY111" fmla="*/ 504825 h 1797050"/>
                  <a:gd name="connsiteX112" fmla="*/ 1403350 w 2362200"/>
                  <a:gd name="connsiteY112" fmla="*/ 530225 h 1797050"/>
                  <a:gd name="connsiteX113" fmla="*/ 1431925 w 2362200"/>
                  <a:gd name="connsiteY113" fmla="*/ 527050 h 1797050"/>
                  <a:gd name="connsiteX114" fmla="*/ 1466850 w 2362200"/>
                  <a:gd name="connsiteY114" fmla="*/ 555625 h 1797050"/>
                  <a:gd name="connsiteX115" fmla="*/ 1492250 w 2362200"/>
                  <a:gd name="connsiteY115" fmla="*/ 590550 h 1797050"/>
                  <a:gd name="connsiteX116" fmla="*/ 1489075 w 2362200"/>
                  <a:gd name="connsiteY116" fmla="*/ 590550 h 1797050"/>
                  <a:gd name="connsiteX117" fmla="*/ 1482725 w 2362200"/>
                  <a:gd name="connsiteY117" fmla="*/ 612775 h 1797050"/>
                  <a:gd name="connsiteX118" fmla="*/ 1482725 w 2362200"/>
                  <a:gd name="connsiteY118" fmla="*/ 612775 h 1797050"/>
                  <a:gd name="connsiteX119" fmla="*/ 1450975 w 2362200"/>
                  <a:gd name="connsiteY119" fmla="*/ 622300 h 1797050"/>
                  <a:gd name="connsiteX120" fmla="*/ 1511300 w 2362200"/>
                  <a:gd name="connsiteY120" fmla="*/ 638175 h 1797050"/>
                  <a:gd name="connsiteX121" fmla="*/ 1616075 w 2362200"/>
                  <a:gd name="connsiteY121" fmla="*/ 619125 h 1797050"/>
                  <a:gd name="connsiteX122" fmla="*/ 1628775 w 2362200"/>
                  <a:gd name="connsiteY122" fmla="*/ 612775 h 1797050"/>
                  <a:gd name="connsiteX123" fmla="*/ 1628775 w 2362200"/>
                  <a:gd name="connsiteY123" fmla="*/ 593725 h 1797050"/>
                  <a:gd name="connsiteX124" fmla="*/ 1641475 w 2362200"/>
                  <a:gd name="connsiteY124" fmla="*/ 593725 h 1797050"/>
                  <a:gd name="connsiteX125" fmla="*/ 1698625 w 2362200"/>
                  <a:gd name="connsiteY125" fmla="*/ 615950 h 1797050"/>
                  <a:gd name="connsiteX126" fmla="*/ 1701800 w 2362200"/>
                  <a:gd name="connsiteY126" fmla="*/ 574675 h 1797050"/>
                  <a:gd name="connsiteX127" fmla="*/ 1724025 w 2362200"/>
                  <a:gd name="connsiteY127" fmla="*/ 565150 h 1797050"/>
                  <a:gd name="connsiteX128" fmla="*/ 1803400 w 2362200"/>
                  <a:gd name="connsiteY128" fmla="*/ 508000 h 1797050"/>
                  <a:gd name="connsiteX129" fmla="*/ 1885950 w 2362200"/>
                  <a:gd name="connsiteY129" fmla="*/ 485775 h 1797050"/>
                  <a:gd name="connsiteX130" fmla="*/ 1952625 w 2362200"/>
                  <a:gd name="connsiteY130" fmla="*/ 415925 h 1797050"/>
                  <a:gd name="connsiteX131" fmla="*/ 1971675 w 2362200"/>
                  <a:gd name="connsiteY131" fmla="*/ 409575 h 1797050"/>
                  <a:gd name="connsiteX132" fmla="*/ 2006600 w 2362200"/>
                  <a:gd name="connsiteY132" fmla="*/ 396875 h 1797050"/>
                  <a:gd name="connsiteX133" fmla="*/ 2047875 w 2362200"/>
                  <a:gd name="connsiteY133" fmla="*/ 409575 h 1797050"/>
                  <a:gd name="connsiteX134" fmla="*/ 2085975 w 2362200"/>
                  <a:gd name="connsiteY134" fmla="*/ 457200 h 1797050"/>
                  <a:gd name="connsiteX135" fmla="*/ 2133600 w 2362200"/>
                  <a:gd name="connsiteY135" fmla="*/ 504825 h 1797050"/>
                  <a:gd name="connsiteX136" fmla="*/ 2190750 w 2362200"/>
                  <a:gd name="connsiteY136" fmla="*/ 536575 h 1797050"/>
                  <a:gd name="connsiteX137" fmla="*/ 2244725 w 2362200"/>
                  <a:gd name="connsiteY137" fmla="*/ 520700 h 1797050"/>
                  <a:gd name="connsiteX138" fmla="*/ 2270125 w 2362200"/>
                  <a:gd name="connsiteY138" fmla="*/ 533400 h 1797050"/>
                  <a:gd name="connsiteX139" fmla="*/ 2273300 w 2362200"/>
                  <a:gd name="connsiteY139" fmla="*/ 577850 h 1797050"/>
                  <a:gd name="connsiteX140" fmla="*/ 2324100 w 2362200"/>
                  <a:gd name="connsiteY140" fmla="*/ 606425 h 1797050"/>
                  <a:gd name="connsiteX141" fmla="*/ 2362200 w 2362200"/>
                  <a:gd name="connsiteY141" fmla="*/ 644525 h 1797050"/>
                  <a:gd name="connsiteX142" fmla="*/ 2298700 w 2362200"/>
                  <a:gd name="connsiteY142" fmla="*/ 800100 h 1797050"/>
                  <a:gd name="connsiteX143" fmla="*/ 2273300 w 2362200"/>
                  <a:gd name="connsiteY143" fmla="*/ 895350 h 1797050"/>
                  <a:gd name="connsiteX144" fmla="*/ 2247900 w 2362200"/>
                  <a:gd name="connsiteY144" fmla="*/ 949325 h 1797050"/>
                  <a:gd name="connsiteX145" fmla="*/ 2197100 w 2362200"/>
                  <a:gd name="connsiteY145" fmla="*/ 949325 h 1797050"/>
                  <a:gd name="connsiteX146" fmla="*/ 2174875 w 2362200"/>
                  <a:gd name="connsiteY146" fmla="*/ 993775 h 1797050"/>
                  <a:gd name="connsiteX147" fmla="*/ 2174875 w 2362200"/>
                  <a:gd name="connsiteY147" fmla="*/ 993775 h 1797050"/>
                  <a:gd name="connsiteX148" fmla="*/ 2181225 w 2362200"/>
                  <a:gd name="connsiteY148" fmla="*/ 1022350 h 1797050"/>
                  <a:gd name="connsiteX149" fmla="*/ 2146300 w 2362200"/>
                  <a:gd name="connsiteY149" fmla="*/ 1031875 h 1797050"/>
                  <a:gd name="connsiteX150" fmla="*/ 2095500 w 2362200"/>
                  <a:gd name="connsiteY150" fmla="*/ 1019175 h 1797050"/>
                  <a:gd name="connsiteX151" fmla="*/ 2101850 w 2362200"/>
                  <a:gd name="connsiteY151" fmla="*/ 1073150 h 1797050"/>
                  <a:gd name="connsiteX152" fmla="*/ 2114550 w 2362200"/>
                  <a:gd name="connsiteY152" fmla="*/ 1117600 h 1797050"/>
                  <a:gd name="connsiteX153" fmla="*/ 2051050 w 2362200"/>
                  <a:gd name="connsiteY153" fmla="*/ 1152525 h 1797050"/>
                  <a:gd name="connsiteX154" fmla="*/ 2066925 w 2362200"/>
                  <a:gd name="connsiteY154" fmla="*/ 1174750 h 1797050"/>
                  <a:gd name="connsiteX155" fmla="*/ 2047875 w 2362200"/>
                  <a:gd name="connsiteY155" fmla="*/ 1196975 h 1797050"/>
                  <a:gd name="connsiteX156" fmla="*/ 1968500 w 2362200"/>
                  <a:gd name="connsiteY156" fmla="*/ 1171575 h 1797050"/>
                  <a:gd name="connsiteX157" fmla="*/ 1943100 w 2362200"/>
                  <a:gd name="connsiteY157" fmla="*/ 1187450 h 1797050"/>
                  <a:gd name="connsiteX158" fmla="*/ 1908175 w 2362200"/>
                  <a:gd name="connsiteY158" fmla="*/ 1187450 h 1797050"/>
                  <a:gd name="connsiteX159" fmla="*/ 1908175 w 2362200"/>
                  <a:gd name="connsiteY159" fmla="*/ 1247775 h 1797050"/>
                  <a:gd name="connsiteX160" fmla="*/ 1924050 w 2362200"/>
                  <a:gd name="connsiteY160" fmla="*/ 1263650 h 1797050"/>
                  <a:gd name="connsiteX161" fmla="*/ 1933575 w 2362200"/>
                  <a:gd name="connsiteY161" fmla="*/ 1279525 h 1797050"/>
                  <a:gd name="connsiteX162" fmla="*/ 1943100 w 2362200"/>
                  <a:gd name="connsiteY162" fmla="*/ 1279525 h 1797050"/>
                  <a:gd name="connsiteX163" fmla="*/ 1933575 w 2362200"/>
                  <a:gd name="connsiteY163" fmla="*/ 1304925 h 1797050"/>
                  <a:gd name="connsiteX164" fmla="*/ 1952625 w 2362200"/>
                  <a:gd name="connsiteY164" fmla="*/ 1320800 h 1797050"/>
                  <a:gd name="connsiteX165" fmla="*/ 1949450 w 2362200"/>
                  <a:gd name="connsiteY165" fmla="*/ 1336675 h 1797050"/>
                  <a:gd name="connsiteX166" fmla="*/ 1905000 w 2362200"/>
                  <a:gd name="connsiteY166" fmla="*/ 1336675 h 1797050"/>
                  <a:gd name="connsiteX167" fmla="*/ 1901825 w 2362200"/>
                  <a:gd name="connsiteY167" fmla="*/ 1387475 h 1797050"/>
                  <a:gd name="connsiteX168" fmla="*/ 1901825 w 2362200"/>
                  <a:gd name="connsiteY168" fmla="*/ 1387475 h 1797050"/>
                  <a:gd name="connsiteX169" fmla="*/ 1901825 w 2362200"/>
                  <a:gd name="connsiteY169" fmla="*/ 1406525 h 1797050"/>
                  <a:gd name="connsiteX170" fmla="*/ 1936750 w 2362200"/>
                  <a:gd name="connsiteY170" fmla="*/ 1447800 h 1797050"/>
                  <a:gd name="connsiteX171" fmla="*/ 1990725 w 2362200"/>
                  <a:gd name="connsiteY171" fmla="*/ 1447800 h 1797050"/>
                  <a:gd name="connsiteX172" fmla="*/ 2060575 w 2362200"/>
                  <a:gd name="connsiteY172" fmla="*/ 1476375 h 1797050"/>
                  <a:gd name="connsiteX173" fmla="*/ 2060575 w 2362200"/>
                  <a:gd name="connsiteY173" fmla="*/ 1504950 h 1797050"/>
                  <a:gd name="connsiteX174" fmla="*/ 2035175 w 2362200"/>
                  <a:gd name="connsiteY174" fmla="*/ 1571625 h 1797050"/>
                  <a:gd name="connsiteX175" fmla="*/ 2063750 w 2362200"/>
                  <a:gd name="connsiteY175" fmla="*/ 1587500 h 1797050"/>
                  <a:gd name="connsiteX176" fmla="*/ 2105025 w 2362200"/>
                  <a:gd name="connsiteY176" fmla="*/ 1660525 h 1797050"/>
                  <a:gd name="connsiteX177" fmla="*/ 2054225 w 2362200"/>
                  <a:gd name="connsiteY177" fmla="*/ 1736725 h 1797050"/>
                  <a:gd name="connsiteX178" fmla="*/ 2028825 w 2362200"/>
                  <a:gd name="connsiteY178" fmla="*/ 1730375 h 1797050"/>
                  <a:gd name="connsiteX179" fmla="*/ 2006600 w 2362200"/>
                  <a:gd name="connsiteY179" fmla="*/ 1717675 h 1797050"/>
                  <a:gd name="connsiteX180" fmla="*/ 2000250 w 2362200"/>
                  <a:gd name="connsiteY180" fmla="*/ 1736725 h 1797050"/>
                  <a:gd name="connsiteX181" fmla="*/ 1958975 w 2362200"/>
                  <a:gd name="connsiteY181" fmla="*/ 1746250 h 1797050"/>
                  <a:gd name="connsiteX182" fmla="*/ 1952625 w 2362200"/>
                  <a:gd name="connsiteY182" fmla="*/ 1778000 h 1797050"/>
                  <a:gd name="connsiteX183" fmla="*/ 1901825 w 2362200"/>
                  <a:gd name="connsiteY183" fmla="*/ 1797050 h 1797050"/>
                  <a:gd name="connsiteX184" fmla="*/ 1879600 w 2362200"/>
                  <a:gd name="connsiteY184" fmla="*/ 1758950 h 1797050"/>
                  <a:gd name="connsiteX185" fmla="*/ 1841500 w 2362200"/>
                  <a:gd name="connsiteY185" fmla="*/ 1768475 h 1797050"/>
                  <a:gd name="connsiteX186" fmla="*/ 1844675 w 2362200"/>
                  <a:gd name="connsiteY186" fmla="*/ 1730375 h 1797050"/>
                  <a:gd name="connsiteX187" fmla="*/ 1825625 w 2362200"/>
                  <a:gd name="connsiteY187" fmla="*/ 1704975 h 1797050"/>
                  <a:gd name="connsiteX188" fmla="*/ 1860550 w 2362200"/>
                  <a:gd name="connsiteY188" fmla="*/ 1685925 h 1797050"/>
                  <a:gd name="connsiteX189" fmla="*/ 1803400 w 2362200"/>
                  <a:gd name="connsiteY189" fmla="*/ 1666875 h 1797050"/>
                  <a:gd name="connsiteX190" fmla="*/ 1790700 w 2362200"/>
                  <a:gd name="connsiteY190" fmla="*/ 1692275 h 1797050"/>
                  <a:gd name="connsiteX191" fmla="*/ 1746250 w 2362200"/>
                  <a:gd name="connsiteY191" fmla="*/ 1711325 h 1797050"/>
                  <a:gd name="connsiteX192" fmla="*/ 1739900 w 2362200"/>
                  <a:gd name="connsiteY192" fmla="*/ 1733550 h 1797050"/>
                  <a:gd name="connsiteX193" fmla="*/ 1724025 w 2362200"/>
                  <a:gd name="connsiteY193" fmla="*/ 1739900 h 1797050"/>
                  <a:gd name="connsiteX194" fmla="*/ 1701800 w 2362200"/>
                  <a:gd name="connsiteY194" fmla="*/ 1739900 h 1797050"/>
                  <a:gd name="connsiteX195" fmla="*/ 1714500 w 2362200"/>
                  <a:gd name="connsiteY195" fmla="*/ 1704975 h 1797050"/>
                  <a:gd name="connsiteX196" fmla="*/ 1739900 w 2362200"/>
                  <a:gd name="connsiteY196" fmla="*/ 1679575 h 1797050"/>
                  <a:gd name="connsiteX197" fmla="*/ 1730375 w 2362200"/>
                  <a:gd name="connsiteY197" fmla="*/ 1654175 h 1797050"/>
                  <a:gd name="connsiteX198" fmla="*/ 1708150 w 2362200"/>
                  <a:gd name="connsiteY198" fmla="*/ 1654175 h 1797050"/>
                  <a:gd name="connsiteX199" fmla="*/ 1695450 w 2362200"/>
                  <a:gd name="connsiteY199" fmla="*/ 1679575 h 1797050"/>
                  <a:gd name="connsiteX200" fmla="*/ 1663700 w 2362200"/>
                  <a:gd name="connsiteY200" fmla="*/ 1685925 h 1797050"/>
                  <a:gd name="connsiteX201" fmla="*/ 1628775 w 2362200"/>
                  <a:gd name="connsiteY201" fmla="*/ 1698625 h 1797050"/>
                  <a:gd name="connsiteX202" fmla="*/ 1600200 w 2362200"/>
                  <a:gd name="connsiteY202" fmla="*/ 1670050 h 1797050"/>
                  <a:gd name="connsiteX203" fmla="*/ 1597025 w 2362200"/>
                  <a:gd name="connsiteY203" fmla="*/ 1635125 h 1797050"/>
                  <a:gd name="connsiteX204" fmla="*/ 1568450 w 2362200"/>
                  <a:gd name="connsiteY204" fmla="*/ 1619250 h 1797050"/>
                  <a:gd name="connsiteX205" fmla="*/ 1558925 w 2362200"/>
                  <a:gd name="connsiteY205" fmla="*/ 1584325 h 1797050"/>
                  <a:gd name="connsiteX206" fmla="*/ 1517650 w 2362200"/>
                  <a:gd name="connsiteY206" fmla="*/ 1555750 h 1797050"/>
                  <a:gd name="connsiteX207" fmla="*/ 1498600 w 2362200"/>
                  <a:gd name="connsiteY207" fmla="*/ 1558925 h 1797050"/>
                  <a:gd name="connsiteX208" fmla="*/ 1466850 w 2362200"/>
                  <a:gd name="connsiteY208" fmla="*/ 1603375 h 1797050"/>
                  <a:gd name="connsiteX209" fmla="*/ 1419225 w 2362200"/>
                  <a:gd name="connsiteY209" fmla="*/ 1622425 h 1797050"/>
                  <a:gd name="connsiteX210" fmla="*/ 1393825 w 2362200"/>
                  <a:gd name="connsiteY210" fmla="*/ 1587500 h 1797050"/>
                  <a:gd name="connsiteX211" fmla="*/ 1368425 w 2362200"/>
                  <a:gd name="connsiteY211" fmla="*/ 1587500 h 1797050"/>
                  <a:gd name="connsiteX212" fmla="*/ 1270000 w 2362200"/>
                  <a:gd name="connsiteY212" fmla="*/ 1511300 h 1797050"/>
                  <a:gd name="connsiteX213" fmla="*/ 1276350 w 2362200"/>
                  <a:gd name="connsiteY213" fmla="*/ 1463675 h 1797050"/>
                  <a:gd name="connsiteX214" fmla="*/ 1238250 w 2362200"/>
                  <a:gd name="connsiteY214" fmla="*/ 1457325 h 1797050"/>
                  <a:gd name="connsiteX215" fmla="*/ 1222375 w 2362200"/>
                  <a:gd name="connsiteY215" fmla="*/ 1482725 h 1797050"/>
                  <a:gd name="connsiteX216" fmla="*/ 1187450 w 2362200"/>
                  <a:gd name="connsiteY216" fmla="*/ 1482725 h 1797050"/>
                  <a:gd name="connsiteX217" fmla="*/ 1139825 w 2362200"/>
                  <a:gd name="connsiteY217" fmla="*/ 1460500 h 1797050"/>
                  <a:gd name="connsiteX218" fmla="*/ 1092200 w 2362200"/>
                  <a:gd name="connsiteY218" fmla="*/ 1495425 h 1797050"/>
                  <a:gd name="connsiteX219" fmla="*/ 1098550 w 2362200"/>
                  <a:gd name="connsiteY219" fmla="*/ 1511300 h 1797050"/>
                  <a:gd name="connsiteX220" fmla="*/ 1079500 w 2362200"/>
                  <a:gd name="connsiteY220" fmla="*/ 1530350 h 1797050"/>
                  <a:gd name="connsiteX221" fmla="*/ 1035050 w 2362200"/>
                  <a:gd name="connsiteY221" fmla="*/ 1530350 h 1797050"/>
                  <a:gd name="connsiteX222" fmla="*/ 1006475 w 2362200"/>
                  <a:gd name="connsiteY222" fmla="*/ 1574800 h 1797050"/>
                  <a:gd name="connsiteX223" fmla="*/ 958850 w 2362200"/>
                  <a:gd name="connsiteY223" fmla="*/ 1571625 h 1797050"/>
                  <a:gd name="connsiteX224" fmla="*/ 952500 w 2362200"/>
                  <a:gd name="connsiteY224" fmla="*/ 1587500 h 1797050"/>
                  <a:gd name="connsiteX225" fmla="*/ 965200 w 2362200"/>
                  <a:gd name="connsiteY225" fmla="*/ 1670050 h 1797050"/>
                  <a:gd name="connsiteX226" fmla="*/ 939800 w 2362200"/>
                  <a:gd name="connsiteY226" fmla="*/ 1714500 h 1797050"/>
                  <a:gd name="connsiteX227" fmla="*/ 901700 w 2362200"/>
                  <a:gd name="connsiteY227" fmla="*/ 1720850 h 1797050"/>
                  <a:gd name="connsiteX228" fmla="*/ 898525 w 2362200"/>
                  <a:gd name="connsiteY228" fmla="*/ 1746250 h 1797050"/>
                  <a:gd name="connsiteX229" fmla="*/ 869950 w 2362200"/>
                  <a:gd name="connsiteY229" fmla="*/ 1746250 h 1797050"/>
                  <a:gd name="connsiteX230" fmla="*/ 854075 w 2362200"/>
                  <a:gd name="connsiteY230" fmla="*/ 1758950 h 1797050"/>
                  <a:gd name="connsiteX231" fmla="*/ 847725 w 2362200"/>
                  <a:gd name="connsiteY231" fmla="*/ 1771650 h 1797050"/>
                  <a:gd name="connsiteX232" fmla="*/ 828675 w 2362200"/>
                  <a:gd name="connsiteY232" fmla="*/ 1765300 h 1797050"/>
                  <a:gd name="connsiteX233" fmla="*/ 819150 w 2362200"/>
                  <a:gd name="connsiteY233" fmla="*/ 1752600 h 1797050"/>
                  <a:gd name="connsiteX234" fmla="*/ 790575 w 2362200"/>
                  <a:gd name="connsiteY234" fmla="*/ 1771650 h 1797050"/>
                  <a:gd name="connsiteX235" fmla="*/ 692150 w 2362200"/>
                  <a:gd name="connsiteY235" fmla="*/ 1701800 h 1797050"/>
                  <a:gd name="connsiteX236" fmla="*/ 650875 w 2362200"/>
                  <a:gd name="connsiteY236" fmla="*/ 1720850 h 1797050"/>
                  <a:gd name="connsiteX237" fmla="*/ 615950 w 2362200"/>
                  <a:gd name="connsiteY237" fmla="*/ 1685925 h 1797050"/>
                  <a:gd name="connsiteX238" fmla="*/ 581025 w 2362200"/>
                  <a:gd name="connsiteY238" fmla="*/ 1689100 h 1797050"/>
                  <a:gd name="connsiteX239" fmla="*/ 571500 w 2362200"/>
                  <a:gd name="connsiteY239" fmla="*/ 1609725 h 1797050"/>
                  <a:gd name="connsiteX240" fmla="*/ 523875 w 2362200"/>
                  <a:gd name="connsiteY240"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76250 w 2362200"/>
                  <a:gd name="connsiteY4" fmla="*/ 1587500 h 1797050"/>
                  <a:gd name="connsiteX5" fmla="*/ 463550 w 2362200"/>
                  <a:gd name="connsiteY5" fmla="*/ 1597025 h 1797050"/>
                  <a:gd name="connsiteX6" fmla="*/ 450850 w 2362200"/>
                  <a:gd name="connsiteY6" fmla="*/ 1600200 h 1797050"/>
                  <a:gd name="connsiteX7" fmla="*/ 444500 w 2362200"/>
                  <a:gd name="connsiteY7" fmla="*/ 1606550 h 1797050"/>
                  <a:gd name="connsiteX8" fmla="*/ 457200 w 2362200"/>
                  <a:gd name="connsiteY8" fmla="*/ 1593850 h 1797050"/>
                  <a:gd name="connsiteX9" fmla="*/ 476250 w 2362200"/>
                  <a:gd name="connsiteY9" fmla="*/ 1584325 h 1797050"/>
                  <a:gd name="connsiteX10" fmla="*/ 463550 w 2362200"/>
                  <a:gd name="connsiteY10" fmla="*/ 1568450 h 1797050"/>
                  <a:gd name="connsiteX11" fmla="*/ 457200 w 2362200"/>
                  <a:gd name="connsiteY11" fmla="*/ 1558925 h 1797050"/>
                  <a:gd name="connsiteX12" fmla="*/ 438150 w 2362200"/>
                  <a:gd name="connsiteY12" fmla="*/ 1552575 h 1797050"/>
                  <a:gd name="connsiteX13" fmla="*/ 428625 w 2362200"/>
                  <a:gd name="connsiteY13" fmla="*/ 1549400 h 1797050"/>
                  <a:gd name="connsiteX14" fmla="*/ 419100 w 2362200"/>
                  <a:gd name="connsiteY14" fmla="*/ 1539875 h 1797050"/>
                  <a:gd name="connsiteX15" fmla="*/ 406400 w 2362200"/>
                  <a:gd name="connsiteY15" fmla="*/ 1530350 h 1797050"/>
                  <a:gd name="connsiteX16" fmla="*/ 361950 w 2362200"/>
                  <a:gd name="connsiteY16" fmla="*/ 1498600 h 1797050"/>
                  <a:gd name="connsiteX17" fmla="*/ 336550 w 2362200"/>
                  <a:gd name="connsiteY17" fmla="*/ 1492250 h 1797050"/>
                  <a:gd name="connsiteX18" fmla="*/ 298450 w 2362200"/>
                  <a:gd name="connsiteY18" fmla="*/ 1444625 h 1797050"/>
                  <a:gd name="connsiteX19" fmla="*/ 269875 w 2362200"/>
                  <a:gd name="connsiteY19" fmla="*/ 1444625 h 1797050"/>
                  <a:gd name="connsiteX20" fmla="*/ 269875 w 2362200"/>
                  <a:gd name="connsiteY20" fmla="*/ 1406525 h 1797050"/>
                  <a:gd name="connsiteX21" fmla="*/ 257175 w 2362200"/>
                  <a:gd name="connsiteY21" fmla="*/ 1387475 h 1797050"/>
                  <a:gd name="connsiteX22" fmla="*/ 257175 w 2362200"/>
                  <a:gd name="connsiteY22" fmla="*/ 1327150 h 1797050"/>
                  <a:gd name="connsiteX23" fmla="*/ 276225 w 2362200"/>
                  <a:gd name="connsiteY23" fmla="*/ 1209675 h 1797050"/>
                  <a:gd name="connsiteX24" fmla="*/ 257175 w 2362200"/>
                  <a:gd name="connsiteY24" fmla="*/ 1162050 h 1797050"/>
                  <a:gd name="connsiteX25" fmla="*/ 273050 w 2362200"/>
                  <a:gd name="connsiteY25" fmla="*/ 1120775 h 1797050"/>
                  <a:gd name="connsiteX26" fmla="*/ 257175 w 2362200"/>
                  <a:gd name="connsiteY26" fmla="*/ 1066800 h 1797050"/>
                  <a:gd name="connsiteX27" fmla="*/ 257175 w 2362200"/>
                  <a:gd name="connsiteY27" fmla="*/ 1025525 h 1797050"/>
                  <a:gd name="connsiteX28" fmla="*/ 225425 w 2362200"/>
                  <a:gd name="connsiteY28" fmla="*/ 984250 h 1797050"/>
                  <a:gd name="connsiteX29" fmla="*/ 244475 w 2362200"/>
                  <a:gd name="connsiteY29" fmla="*/ 949325 h 1797050"/>
                  <a:gd name="connsiteX30" fmla="*/ 244475 w 2362200"/>
                  <a:gd name="connsiteY30" fmla="*/ 911225 h 1797050"/>
                  <a:gd name="connsiteX31" fmla="*/ 282575 w 2362200"/>
                  <a:gd name="connsiteY31" fmla="*/ 895350 h 1797050"/>
                  <a:gd name="connsiteX32" fmla="*/ 323850 w 2362200"/>
                  <a:gd name="connsiteY32" fmla="*/ 901700 h 1797050"/>
                  <a:gd name="connsiteX33" fmla="*/ 330200 w 2362200"/>
                  <a:gd name="connsiteY33" fmla="*/ 850900 h 1797050"/>
                  <a:gd name="connsiteX34" fmla="*/ 352425 w 2362200"/>
                  <a:gd name="connsiteY34" fmla="*/ 812800 h 1797050"/>
                  <a:gd name="connsiteX35" fmla="*/ 400050 w 2362200"/>
                  <a:gd name="connsiteY35" fmla="*/ 819150 h 1797050"/>
                  <a:gd name="connsiteX36" fmla="*/ 441325 w 2362200"/>
                  <a:gd name="connsiteY36" fmla="*/ 784225 h 1797050"/>
                  <a:gd name="connsiteX37" fmla="*/ 441325 w 2362200"/>
                  <a:gd name="connsiteY37" fmla="*/ 733425 h 1797050"/>
                  <a:gd name="connsiteX38" fmla="*/ 473075 w 2362200"/>
                  <a:gd name="connsiteY38" fmla="*/ 698500 h 1797050"/>
                  <a:gd name="connsiteX39" fmla="*/ 419100 w 2362200"/>
                  <a:gd name="connsiteY39" fmla="*/ 682625 h 1797050"/>
                  <a:gd name="connsiteX40" fmla="*/ 393700 w 2362200"/>
                  <a:gd name="connsiteY40" fmla="*/ 650875 h 1797050"/>
                  <a:gd name="connsiteX41" fmla="*/ 365125 w 2362200"/>
                  <a:gd name="connsiteY41" fmla="*/ 666750 h 1797050"/>
                  <a:gd name="connsiteX42" fmla="*/ 339725 w 2362200"/>
                  <a:gd name="connsiteY42" fmla="*/ 660400 h 1797050"/>
                  <a:gd name="connsiteX43" fmla="*/ 352425 w 2362200"/>
                  <a:gd name="connsiteY43" fmla="*/ 628650 h 1797050"/>
                  <a:gd name="connsiteX44" fmla="*/ 339725 w 2362200"/>
                  <a:gd name="connsiteY44" fmla="*/ 600075 h 1797050"/>
                  <a:gd name="connsiteX45" fmla="*/ 361950 w 2362200"/>
                  <a:gd name="connsiteY45" fmla="*/ 587375 h 1797050"/>
                  <a:gd name="connsiteX46" fmla="*/ 371475 w 2362200"/>
                  <a:gd name="connsiteY46" fmla="*/ 561975 h 1797050"/>
                  <a:gd name="connsiteX47" fmla="*/ 260350 w 2362200"/>
                  <a:gd name="connsiteY47" fmla="*/ 536575 h 1797050"/>
                  <a:gd name="connsiteX48" fmla="*/ 215900 w 2362200"/>
                  <a:gd name="connsiteY48" fmla="*/ 504825 h 1797050"/>
                  <a:gd name="connsiteX49" fmla="*/ 177800 w 2362200"/>
                  <a:gd name="connsiteY49" fmla="*/ 469900 h 1797050"/>
                  <a:gd name="connsiteX50" fmla="*/ 171450 w 2362200"/>
                  <a:gd name="connsiteY50" fmla="*/ 412750 h 1797050"/>
                  <a:gd name="connsiteX51" fmla="*/ 123825 w 2362200"/>
                  <a:gd name="connsiteY51" fmla="*/ 412750 h 1797050"/>
                  <a:gd name="connsiteX52" fmla="*/ 92075 w 2362200"/>
                  <a:gd name="connsiteY52" fmla="*/ 400050 h 1797050"/>
                  <a:gd name="connsiteX53" fmla="*/ 76200 w 2362200"/>
                  <a:gd name="connsiteY53" fmla="*/ 422275 h 1797050"/>
                  <a:gd name="connsiteX54" fmla="*/ 38100 w 2362200"/>
                  <a:gd name="connsiteY54" fmla="*/ 419100 h 1797050"/>
                  <a:gd name="connsiteX55" fmla="*/ 0 w 2362200"/>
                  <a:gd name="connsiteY55" fmla="*/ 377825 h 1797050"/>
                  <a:gd name="connsiteX56" fmla="*/ 31750 w 2362200"/>
                  <a:gd name="connsiteY56" fmla="*/ 349250 h 1797050"/>
                  <a:gd name="connsiteX57" fmla="*/ 12700 w 2362200"/>
                  <a:gd name="connsiteY57" fmla="*/ 336550 h 1797050"/>
                  <a:gd name="connsiteX58" fmla="*/ 12700 w 2362200"/>
                  <a:gd name="connsiteY58" fmla="*/ 304800 h 1797050"/>
                  <a:gd name="connsiteX59" fmla="*/ 34925 w 2362200"/>
                  <a:gd name="connsiteY59" fmla="*/ 292100 h 1797050"/>
                  <a:gd name="connsiteX60" fmla="*/ 25400 w 2362200"/>
                  <a:gd name="connsiteY60" fmla="*/ 260350 h 1797050"/>
                  <a:gd name="connsiteX61" fmla="*/ 63500 w 2362200"/>
                  <a:gd name="connsiteY61" fmla="*/ 254000 h 1797050"/>
                  <a:gd name="connsiteX62" fmla="*/ 114300 w 2362200"/>
                  <a:gd name="connsiteY62" fmla="*/ 228600 h 1797050"/>
                  <a:gd name="connsiteX63" fmla="*/ 123825 w 2362200"/>
                  <a:gd name="connsiteY63" fmla="*/ 222250 h 1797050"/>
                  <a:gd name="connsiteX64" fmla="*/ 130175 w 2362200"/>
                  <a:gd name="connsiteY64" fmla="*/ 193675 h 1797050"/>
                  <a:gd name="connsiteX65" fmla="*/ 161925 w 2362200"/>
                  <a:gd name="connsiteY65" fmla="*/ 196850 h 1797050"/>
                  <a:gd name="connsiteX66" fmla="*/ 171450 w 2362200"/>
                  <a:gd name="connsiteY66" fmla="*/ 165100 h 1797050"/>
                  <a:gd name="connsiteX67" fmla="*/ 187325 w 2362200"/>
                  <a:gd name="connsiteY67" fmla="*/ 161925 h 1797050"/>
                  <a:gd name="connsiteX68" fmla="*/ 193675 w 2362200"/>
                  <a:gd name="connsiteY68" fmla="*/ 98425 h 1797050"/>
                  <a:gd name="connsiteX69" fmla="*/ 241300 w 2362200"/>
                  <a:gd name="connsiteY69" fmla="*/ 107950 h 1797050"/>
                  <a:gd name="connsiteX70" fmla="*/ 295275 w 2362200"/>
                  <a:gd name="connsiteY70" fmla="*/ 104775 h 1797050"/>
                  <a:gd name="connsiteX71" fmla="*/ 330200 w 2362200"/>
                  <a:gd name="connsiteY71" fmla="*/ 98425 h 1797050"/>
                  <a:gd name="connsiteX72" fmla="*/ 330200 w 2362200"/>
                  <a:gd name="connsiteY72" fmla="*/ 98425 h 1797050"/>
                  <a:gd name="connsiteX73" fmla="*/ 342900 w 2362200"/>
                  <a:gd name="connsiteY73" fmla="*/ 114300 h 1797050"/>
                  <a:gd name="connsiteX74" fmla="*/ 374650 w 2362200"/>
                  <a:gd name="connsiteY74" fmla="*/ 127000 h 1797050"/>
                  <a:gd name="connsiteX75" fmla="*/ 400050 w 2362200"/>
                  <a:gd name="connsiteY75" fmla="*/ 107950 h 1797050"/>
                  <a:gd name="connsiteX76" fmla="*/ 400050 w 2362200"/>
                  <a:gd name="connsiteY76" fmla="*/ 107950 h 1797050"/>
                  <a:gd name="connsiteX77" fmla="*/ 409575 w 2362200"/>
                  <a:gd name="connsiteY77" fmla="*/ 120650 h 1797050"/>
                  <a:gd name="connsiteX78" fmla="*/ 425450 w 2362200"/>
                  <a:gd name="connsiteY78" fmla="*/ 120650 h 1797050"/>
                  <a:gd name="connsiteX79" fmla="*/ 431800 w 2362200"/>
                  <a:gd name="connsiteY79" fmla="*/ 98425 h 1797050"/>
                  <a:gd name="connsiteX80" fmla="*/ 365125 w 2362200"/>
                  <a:gd name="connsiteY80" fmla="*/ 53975 h 1797050"/>
                  <a:gd name="connsiteX81" fmla="*/ 377825 w 2362200"/>
                  <a:gd name="connsiteY81" fmla="*/ 41275 h 1797050"/>
                  <a:gd name="connsiteX82" fmla="*/ 438150 w 2362200"/>
                  <a:gd name="connsiteY82" fmla="*/ 50800 h 1797050"/>
                  <a:gd name="connsiteX83" fmla="*/ 454025 w 2362200"/>
                  <a:gd name="connsiteY83" fmla="*/ 63500 h 1797050"/>
                  <a:gd name="connsiteX84" fmla="*/ 508000 w 2362200"/>
                  <a:gd name="connsiteY84" fmla="*/ 79375 h 1797050"/>
                  <a:gd name="connsiteX85" fmla="*/ 606425 w 2362200"/>
                  <a:gd name="connsiteY85" fmla="*/ 22225 h 1797050"/>
                  <a:gd name="connsiteX86" fmla="*/ 638175 w 2362200"/>
                  <a:gd name="connsiteY86" fmla="*/ 34925 h 1797050"/>
                  <a:gd name="connsiteX87" fmla="*/ 644525 w 2362200"/>
                  <a:gd name="connsiteY87" fmla="*/ 0 h 1797050"/>
                  <a:gd name="connsiteX88" fmla="*/ 714375 w 2362200"/>
                  <a:gd name="connsiteY88" fmla="*/ 9525 h 1797050"/>
                  <a:gd name="connsiteX89" fmla="*/ 723900 w 2362200"/>
                  <a:gd name="connsiteY89" fmla="*/ 31750 h 1797050"/>
                  <a:gd name="connsiteX90" fmla="*/ 749300 w 2362200"/>
                  <a:gd name="connsiteY90" fmla="*/ 66675 h 1797050"/>
                  <a:gd name="connsiteX91" fmla="*/ 771525 w 2362200"/>
                  <a:gd name="connsiteY91" fmla="*/ 41275 h 1797050"/>
                  <a:gd name="connsiteX92" fmla="*/ 806450 w 2362200"/>
                  <a:gd name="connsiteY92" fmla="*/ 41275 h 1797050"/>
                  <a:gd name="connsiteX93" fmla="*/ 825500 w 2362200"/>
                  <a:gd name="connsiteY93" fmla="*/ 34925 h 1797050"/>
                  <a:gd name="connsiteX94" fmla="*/ 844550 w 2362200"/>
                  <a:gd name="connsiteY94" fmla="*/ 6350 h 1797050"/>
                  <a:gd name="connsiteX95" fmla="*/ 889000 w 2362200"/>
                  <a:gd name="connsiteY95" fmla="*/ 15875 h 1797050"/>
                  <a:gd name="connsiteX96" fmla="*/ 898525 w 2362200"/>
                  <a:gd name="connsiteY96" fmla="*/ 88900 h 1797050"/>
                  <a:gd name="connsiteX97" fmla="*/ 952500 w 2362200"/>
                  <a:gd name="connsiteY97" fmla="*/ 123825 h 1797050"/>
                  <a:gd name="connsiteX98" fmla="*/ 993775 w 2362200"/>
                  <a:gd name="connsiteY98" fmla="*/ 203200 h 1797050"/>
                  <a:gd name="connsiteX99" fmla="*/ 1038225 w 2362200"/>
                  <a:gd name="connsiteY99" fmla="*/ 231775 h 1797050"/>
                  <a:gd name="connsiteX100" fmla="*/ 1069975 w 2362200"/>
                  <a:gd name="connsiteY100" fmla="*/ 228600 h 1797050"/>
                  <a:gd name="connsiteX101" fmla="*/ 1127125 w 2362200"/>
                  <a:gd name="connsiteY101" fmla="*/ 285750 h 1797050"/>
                  <a:gd name="connsiteX102" fmla="*/ 1165225 w 2362200"/>
                  <a:gd name="connsiteY102" fmla="*/ 285750 h 1797050"/>
                  <a:gd name="connsiteX103" fmla="*/ 1206500 w 2362200"/>
                  <a:gd name="connsiteY103" fmla="*/ 317500 h 1797050"/>
                  <a:gd name="connsiteX104" fmla="*/ 1206500 w 2362200"/>
                  <a:gd name="connsiteY104" fmla="*/ 346075 h 1797050"/>
                  <a:gd name="connsiteX105" fmla="*/ 1279525 w 2362200"/>
                  <a:gd name="connsiteY105" fmla="*/ 384175 h 1797050"/>
                  <a:gd name="connsiteX106" fmla="*/ 1295400 w 2362200"/>
                  <a:gd name="connsiteY106" fmla="*/ 412750 h 1797050"/>
                  <a:gd name="connsiteX107" fmla="*/ 1298575 w 2362200"/>
                  <a:gd name="connsiteY107" fmla="*/ 412750 h 1797050"/>
                  <a:gd name="connsiteX108" fmla="*/ 1282700 w 2362200"/>
                  <a:gd name="connsiteY108" fmla="*/ 460375 h 1797050"/>
                  <a:gd name="connsiteX109" fmla="*/ 1336675 w 2362200"/>
                  <a:gd name="connsiteY109" fmla="*/ 508000 h 1797050"/>
                  <a:gd name="connsiteX110" fmla="*/ 1374775 w 2362200"/>
                  <a:gd name="connsiteY110" fmla="*/ 504825 h 1797050"/>
                  <a:gd name="connsiteX111" fmla="*/ 1403350 w 2362200"/>
                  <a:gd name="connsiteY111" fmla="*/ 530225 h 1797050"/>
                  <a:gd name="connsiteX112" fmla="*/ 1431925 w 2362200"/>
                  <a:gd name="connsiteY112" fmla="*/ 527050 h 1797050"/>
                  <a:gd name="connsiteX113" fmla="*/ 1466850 w 2362200"/>
                  <a:gd name="connsiteY113" fmla="*/ 555625 h 1797050"/>
                  <a:gd name="connsiteX114" fmla="*/ 1492250 w 2362200"/>
                  <a:gd name="connsiteY114" fmla="*/ 590550 h 1797050"/>
                  <a:gd name="connsiteX115" fmla="*/ 1489075 w 2362200"/>
                  <a:gd name="connsiteY115" fmla="*/ 590550 h 1797050"/>
                  <a:gd name="connsiteX116" fmla="*/ 1482725 w 2362200"/>
                  <a:gd name="connsiteY116" fmla="*/ 612775 h 1797050"/>
                  <a:gd name="connsiteX117" fmla="*/ 1482725 w 2362200"/>
                  <a:gd name="connsiteY117" fmla="*/ 612775 h 1797050"/>
                  <a:gd name="connsiteX118" fmla="*/ 1450975 w 2362200"/>
                  <a:gd name="connsiteY118" fmla="*/ 622300 h 1797050"/>
                  <a:gd name="connsiteX119" fmla="*/ 1511300 w 2362200"/>
                  <a:gd name="connsiteY119" fmla="*/ 638175 h 1797050"/>
                  <a:gd name="connsiteX120" fmla="*/ 1616075 w 2362200"/>
                  <a:gd name="connsiteY120" fmla="*/ 619125 h 1797050"/>
                  <a:gd name="connsiteX121" fmla="*/ 1628775 w 2362200"/>
                  <a:gd name="connsiteY121" fmla="*/ 612775 h 1797050"/>
                  <a:gd name="connsiteX122" fmla="*/ 1628775 w 2362200"/>
                  <a:gd name="connsiteY122" fmla="*/ 593725 h 1797050"/>
                  <a:gd name="connsiteX123" fmla="*/ 1641475 w 2362200"/>
                  <a:gd name="connsiteY123" fmla="*/ 593725 h 1797050"/>
                  <a:gd name="connsiteX124" fmla="*/ 1698625 w 2362200"/>
                  <a:gd name="connsiteY124" fmla="*/ 615950 h 1797050"/>
                  <a:gd name="connsiteX125" fmla="*/ 1701800 w 2362200"/>
                  <a:gd name="connsiteY125" fmla="*/ 574675 h 1797050"/>
                  <a:gd name="connsiteX126" fmla="*/ 1724025 w 2362200"/>
                  <a:gd name="connsiteY126" fmla="*/ 565150 h 1797050"/>
                  <a:gd name="connsiteX127" fmla="*/ 1803400 w 2362200"/>
                  <a:gd name="connsiteY127" fmla="*/ 508000 h 1797050"/>
                  <a:gd name="connsiteX128" fmla="*/ 1885950 w 2362200"/>
                  <a:gd name="connsiteY128" fmla="*/ 485775 h 1797050"/>
                  <a:gd name="connsiteX129" fmla="*/ 1952625 w 2362200"/>
                  <a:gd name="connsiteY129" fmla="*/ 415925 h 1797050"/>
                  <a:gd name="connsiteX130" fmla="*/ 1971675 w 2362200"/>
                  <a:gd name="connsiteY130" fmla="*/ 409575 h 1797050"/>
                  <a:gd name="connsiteX131" fmla="*/ 2006600 w 2362200"/>
                  <a:gd name="connsiteY131" fmla="*/ 396875 h 1797050"/>
                  <a:gd name="connsiteX132" fmla="*/ 2047875 w 2362200"/>
                  <a:gd name="connsiteY132" fmla="*/ 409575 h 1797050"/>
                  <a:gd name="connsiteX133" fmla="*/ 2085975 w 2362200"/>
                  <a:gd name="connsiteY133" fmla="*/ 457200 h 1797050"/>
                  <a:gd name="connsiteX134" fmla="*/ 2133600 w 2362200"/>
                  <a:gd name="connsiteY134" fmla="*/ 504825 h 1797050"/>
                  <a:gd name="connsiteX135" fmla="*/ 2190750 w 2362200"/>
                  <a:gd name="connsiteY135" fmla="*/ 536575 h 1797050"/>
                  <a:gd name="connsiteX136" fmla="*/ 2244725 w 2362200"/>
                  <a:gd name="connsiteY136" fmla="*/ 520700 h 1797050"/>
                  <a:gd name="connsiteX137" fmla="*/ 2270125 w 2362200"/>
                  <a:gd name="connsiteY137" fmla="*/ 533400 h 1797050"/>
                  <a:gd name="connsiteX138" fmla="*/ 2273300 w 2362200"/>
                  <a:gd name="connsiteY138" fmla="*/ 577850 h 1797050"/>
                  <a:gd name="connsiteX139" fmla="*/ 2324100 w 2362200"/>
                  <a:gd name="connsiteY139" fmla="*/ 606425 h 1797050"/>
                  <a:gd name="connsiteX140" fmla="*/ 2362200 w 2362200"/>
                  <a:gd name="connsiteY140" fmla="*/ 644525 h 1797050"/>
                  <a:gd name="connsiteX141" fmla="*/ 2298700 w 2362200"/>
                  <a:gd name="connsiteY141" fmla="*/ 800100 h 1797050"/>
                  <a:gd name="connsiteX142" fmla="*/ 2273300 w 2362200"/>
                  <a:gd name="connsiteY142" fmla="*/ 895350 h 1797050"/>
                  <a:gd name="connsiteX143" fmla="*/ 2247900 w 2362200"/>
                  <a:gd name="connsiteY143" fmla="*/ 949325 h 1797050"/>
                  <a:gd name="connsiteX144" fmla="*/ 2197100 w 2362200"/>
                  <a:gd name="connsiteY144" fmla="*/ 949325 h 1797050"/>
                  <a:gd name="connsiteX145" fmla="*/ 2174875 w 2362200"/>
                  <a:gd name="connsiteY145" fmla="*/ 993775 h 1797050"/>
                  <a:gd name="connsiteX146" fmla="*/ 2174875 w 2362200"/>
                  <a:gd name="connsiteY146" fmla="*/ 993775 h 1797050"/>
                  <a:gd name="connsiteX147" fmla="*/ 2181225 w 2362200"/>
                  <a:gd name="connsiteY147" fmla="*/ 1022350 h 1797050"/>
                  <a:gd name="connsiteX148" fmla="*/ 2146300 w 2362200"/>
                  <a:gd name="connsiteY148" fmla="*/ 1031875 h 1797050"/>
                  <a:gd name="connsiteX149" fmla="*/ 2095500 w 2362200"/>
                  <a:gd name="connsiteY149" fmla="*/ 1019175 h 1797050"/>
                  <a:gd name="connsiteX150" fmla="*/ 2101850 w 2362200"/>
                  <a:gd name="connsiteY150" fmla="*/ 1073150 h 1797050"/>
                  <a:gd name="connsiteX151" fmla="*/ 2114550 w 2362200"/>
                  <a:gd name="connsiteY151" fmla="*/ 1117600 h 1797050"/>
                  <a:gd name="connsiteX152" fmla="*/ 2051050 w 2362200"/>
                  <a:gd name="connsiteY152" fmla="*/ 1152525 h 1797050"/>
                  <a:gd name="connsiteX153" fmla="*/ 2066925 w 2362200"/>
                  <a:gd name="connsiteY153" fmla="*/ 1174750 h 1797050"/>
                  <a:gd name="connsiteX154" fmla="*/ 2047875 w 2362200"/>
                  <a:gd name="connsiteY154" fmla="*/ 1196975 h 1797050"/>
                  <a:gd name="connsiteX155" fmla="*/ 1968500 w 2362200"/>
                  <a:gd name="connsiteY155" fmla="*/ 1171575 h 1797050"/>
                  <a:gd name="connsiteX156" fmla="*/ 1943100 w 2362200"/>
                  <a:gd name="connsiteY156" fmla="*/ 1187450 h 1797050"/>
                  <a:gd name="connsiteX157" fmla="*/ 1908175 w 2362200"/>
                  <a:gd name="connsiteY157" fmla="*/ 1187450 h 1797050"/>
                  <a:gd name="connsiteX158" fmla="*/ 1908175 w 2362200"/>
                  <a:gd name="connsiteY158" fmla="*/ 1247775 h 1797050"/>
                  <a:gd name="connsiteX159" fmla="*/ 1924050 w 2362200"/>
                  <a:gd name="connsiteY159" fmla="*/ 1263650 h 1797050"/>
                  <a:gd name="connsiteX160" fmla="*/ 1933575 w 2362200"/>
                  <a:gd name="connsiteY160" fmla="*/ 1279525 h 1797050"/>
                  <a:gd name="connsiteX161" fmla="*/ 1943100 w 2362200"/>
                  <a:gd name="connsiteY161" fmla="*/ 1279525 h 1797050"/>
                  <a:gd name="connsiteX162" fmla="*/ 1933575 w 2362200"/>
                  <a:gd name="connsiteY162" fmla="*/ 1304925 h 1797050"/>
                  <a:gd name="connsiteX163" fmla="*/ 1952625 w 2362200"/>
                  <a:gd name="connsiteY163" fmla="*/ 1320800 h 1797050"/>
                  <a:gd name="connsiteX164" fmla="*/ 1949450 w 2362200"/>
                  <a:gd name="connsiteY164" fmla="*/ 1336675 h 1797050"/>
                  <a:gd name="connsiteX165" fmla="*/ 1905000 w 2362200"/>
                  <a:gd name="connsiteY165" fmla="*/ 1336675 h 1797050"/>
                  <a:gd name="connsiteX166" fmla="*/ 1901825 w 2362200"/>
                  <a:gd name="connsiteY166" fmla="*/ 1387475 h 1797050"/>
                  <a:gd name="connsiteX167" fmla="*/ 1901825 w 2362200"/>
                  <a:gd name="connsiteY167" fmla="*/ 1387475 h 1797050"/>
                  <a:gd name="connsiteX168" fmla="*/ 1901825 w 2362200"/>
                  <a:gd name="connsiteY168" fmla="*/ 1406525 h 1797050"/>
                  <a:gd name="connsiteX169" fmla="*/ 1936750 w 2362200"/>
                  <a:gd name="connsiteY169" fmla="*/ 1447800 h 1797050"/>
                  <a:gd name="connsiteX170" fmla="*/ 1990725 w 2362200"/>
                  <a:gd name="connsiteY170" fmla="*/ 1447800 h 1797050"/>
                  <a:gd name="connsiteX171" fmla="*/ 2060575 w 2362200"/>
                  <a:gd name="connsiteY171" fmla="*/ 1476375 h 1797050"/>
                  <a:gd name="connsiteX172" fmla="*/ 2060575 w 2362200"/>
                  <a:gd name="connsiteY172" fmla="*/ 1504950 h 1797050"/>
                  <a:gd name="connsiteX173" fmla="*/ 2035175 w 2362200"/>
                  <a:gd name="connsiteY173" fmla="*/ 1571625 h 1797050"/>
                  <a:gd name="connsiteX174" fmla="*/ 2063750 w 2362200"/>
                  <a:gd name="connsiteY174" fmla="*/ 1587500 h 1797050"/>
                  <a:gd name="connsiteX175" fmla="*/ 2105025 w 2362200"/>
                  <a:gd name="connsiteY175" fmla="*/ 1660525 h 1797050"/>
                  <a:gd name="connsiteX176" fmla="*/ 2054225 w 2362200"/>
                  <a:gd name="connsiteY176" fmla="*/ 1736725 h 1797050"/>
                  <a:gd name="connsiteX177" fmla="*/ 2028825 w 2362200"/>
                  <a:gd name="connsiteY177" fmla="*/ 1730375 h 1797050"/>
                  <a:gd name="connsiteX178" fmla="*/ 2006600 w 2362200"/>
                  <a:gd name="connsiteY178" fmla="*/ 1717675 h 1797050"/>
                  <a:gd name="connsiteX179" fmla="*/ 2000250 w 2362200"/>
                  <a:gd name="connsiteY179" fmla="*/ 1736725 h 1797050"/>
                  <a:gd name="connsiteX180" fmla="*/ 1958975 w 2362200"/>
                  <a:gd name="connsiteY180" fmla="*/ 1746250 h 1797050"/>
                  <a:gd name="connsiteX181" fmla="*/ 1952625 w 2362200"/>
                  <a:gd name="connsiteY181" fmla="*/ 1778000 h 1797050"/>
                  <a:gd name="connsiteX182" fmla="*/ 1901825 w 2362200"/>
                  <a:gd name="connsiteY182" fmla="*/ 1797050 h 1797050"/>
                  <a:gd name="connsiteX183" fmla="*/ 1879600 w 2362200"/>
                  <a:gd name="connsiteY183" fmla="*/ 1758950 h 1797050"/>
                  <a:gd name="connsiteX184" fmla="*/ 1841500 w 2362200"/>
                  <a:gd name="connsiteY184" fmla="*/ 1768475 h 1797050"/>
                  <a:gd name="connsiteX185" fmla="*/ 1844675 w 2362200"/>
                  <a:gd name="connsiteY185" fmla="*/ 1730375 h 1797050"/>
                  <a:gd name="connsiteX186" fmla="*/ 1825625 w 2362200"/>
                  <a:gd name="connsiteY186" fmla="*/ 1704975 h 1797050"/>
                  <a:gd name="connsiteX187" fmla="*/ 1860550 w 2362200"/>
                  <a:gd name="connsiteY187" fmla="*/ 1685925 h 1797050"/>
                  <a:gd name="connsiteX188" fmla="*/ 1803400 w 2362200"/>
                  <a:gd name="connsiteY188" fmla="*/ 1666875 h 1797050"/>
                  <a:gd name="connsiteX189" fmla="*/ 1790700 w 2362200"/>
                  <a:gd name="connsiteY189" fmla="*/ 1692275 h 1797050"/>
                  <a:gd name="connsiteX190" fmla="*/ 1746250 w 2362200"/>
                  <a:gd name="connsiteY190" fmla="*/ 1711325 h 1797050"/>
                  <a:gd name="connsiteX191" fmla="*/ 1739900 w 2362200"/>
                  <a:gd name="connsiteY191" fmla="*/ 1733550 h 1797050"/>
                  <a:gd name="connsiteX192" fmla="*/ 1724025 w 2362200"/>
                  <a:gd name="connsiteY192" fmla="*/ 1739900 h 1797050"/>
                  <a:gd name="connsiteX193" fmla="*/ 1701800 w 2362200"/>
                  <a:gd name="connsiteY193" fmla="*/ 1739900 h 1797050"/>
                  <a:gd name="connsiteX194" fmla="*/ 1714500 w 2362200"/>
                  <a:gd name="connsiteY194" fmla="*/ 1704975 h 1797050"/>
                  <a:gd name="connsiteX195" fmla="*/ 1739900 w 2362200"/>
                  <a:gd name="connsiteY195" fmla="*/ 1679575 h 1797050"/>
                  <a:gd name="connsiteX196" fmla="*/ 1730375 w 2362200"/>
                  <a:gd name="connsiteY196" fmla="*/ 1654175 h 1797050"/>
                  <a:gd name="connsiteX197" fmla="*/ 1708150 w 2362200"/>
                  <a:gd name="connsiteY197" fmla="*/ 1654175 h 1797050"/>
                  <a:gd name="connsiteX198" fmla="*/ 1695450 w 2362200"/>
                  <a:gd name="connsiteY198" fmla="*/ 1679575 h 1797050"/>
                  <a:gd name="connsiteX199" fmla="*/ 1663700 w 2362200"/>
                  <a:gd name="connsiteY199" fmla="*/ 1685925 h 1797050"/>
                  <a:gd name="connsiteX200" fmla="*/ 1628775 w 2362200"/>
                  <a:gd name="connsiteY200" fmla="*/ 1698625 h 1797050"/>
                  <a:gd name="connsiteX201" fmla="*/ 1600200 w 2362200"/>
                  <a:gd name="connsiteY201" fmla="*/ 1670050 h 1797050"/>
                  <a:gd name="connsiteX202" fmla="*/ 1597025 w 2362200"/>
                  <a:gd name="connsiteY202" fmla="*/ 1635125 h 1797050"/>
                  <a:gd name="connsiteX203" fmla="*/ 1568450 w 2362200"/>
                  <a:gd name="connsiteY203" fmla="*/ 1619250 h 1797050"/>
                  <a:gd name="connsiteX204" fmla="*/ 1558925 w 2362200"/>
                  <a:gd name="connsiteY204" fmla="*/ 1584325 h 1797050"/>
                  <a:gd name="connsiteX205" fmla="*/ 1517650 w 2362200"/>
                  <a:gd name="connsiteY205" fmla="*/ 1555750 h 1797050"/>
                  <a:gd name="connsiteX206" fmla="*/ 1498600 w 2362200"/>
                  <a:gd name="connsiteY206" fmla="*/ 1558925 h 1797050"/>
                  <a:gd name="connsiteX207" fmla="*/ 1466850 w 2362200"/>
                  <a:gd name="connsiteY207" fmla="*/ 1603375 h 1797050"/>
                  <a:gd name="connsiteX208" fmla="*/ 1419225 w 2362200"/>
                  <a:gd name="connsiteY208" fmla="*/ 1622425 h 1797050"/>
                  <a:gd name="connsiteX209" fmla="*/ 1393825 w 2362200"/>
                  <a:gd name="connsiteY209" fmla="*/ 1587500 h 1797050"/>
                  <a:gd name="connsiteX210" fmla="*/ 1368425 w 2362200"/>
                  <a:gd name="connsiteY210" fmla="*/ 1587500 h 1797050"/>
                  <a:gd name="connsiteX211" fmla="*/ 1270000 w 2362200"/>
                  <a:gd name="connsiteY211" fmla="*/ 1511300 h 1797050"/>
                  <a:gd name="connsiteX212" fmla="*/ 1276350 w 2362200"/>
                  <a:gd name="connsiteY212" fmla="*/ 1463675 h 1797050"/>
                  <a:gd name="connsiteX213" fmla="*/ 1238250 w 2362200"/>
                  <a:gd name="connsiteY213" fmla="*/ 1457325 h 1797050"/>
                  <a:gd name="connsiteX214" fmla="*/ 1222375 w 2362200"/>
                  <a:gd name="connsiteY214" fmla="*/ 1482725 h 1797050"/>
                  <a:gd name="connsiteX215" fmla="*/ 1187450 w 2362200"/>
                  <a:gd name="connsiteY215" fmla="*/ 1482725 h 1797050"/>
                  <a:gd name="connsiteX216" fmla="*/ 1139825 w 2362200"/>
                  <a:gd name="connsiteY216" fmla="*/ 1460500 h 1797050"/>
                  <a:gd name="connsiteX217" fmla="*/ 1092200 w 2362200"/>
                  <a:gd name="connsiteY217" fmla="*/ 1495425 h 1797050"/>
                  <a:gd name="connsiteX218" fmla="*/ 1098550 w 2362200"/>
                  <a:gd name="connsiteY218" fmla="*/ 1511300 h 1797050"/>
                  <a:gd name="connsiteX219" fmla="*/ 1079500 w 2362200"/>
                  <a:gd name="connsiteY219" fmla="*/ 1530350 h 1797050"/>
                  <a:gd name="connsiteX220" fmla="*/ 1035050 w 2362200"/>
                  <a:gd name="connsiteY220" fmla="*/ 1530350 h 1797050"/>
                  <a:gd name="connsiteX221" fmla="*/ 1006475 w 2362200"/>
                  <a:gd name="connsiteY221" fmla="*/ 1574800 h 1797050"/>
                  <a:gd name="connsiteX222" fmla="*/ 958850 w 2362200"/>
                  <a:gd name="connsiteY222" fmla="*/ 1571625 h 1797050"/>
                  <a:gd name="connsiteX223" fmla="*/ 952500 w 2362200"/>
                  <a:gd name="connsiteY223" fmla="*/ 1587500 h 1797050"/>
                  <a:gd name="connsiteX224" fmla="*/ 965200 w 2362200"/>
                  <a:gd name="connsiteY224" fmla="*/ 1670050 h 1797050"/>
                  <a:gd name="connsiteX225" fmla="*/ 939800 w 2362200"/>
                  <a:gd name="connsiteY225" fmla="*/ 1714500 h 1797050"/>
                  <a:gd name="connsiteX226" fmla="*/ 901700 w 2362200"/>
                  <a:gd name="connsiteY226" fmla="*/ 1720850 h 1797050"/>
                  <a:gd name="connsiteX227" fmla="*/ 898525 w 2362200"/>
                  <a:gd name="connsiteY227" fmla="*/ 1746250 h 1797050"/>
                  <a:gd name="connsiteX228" fmla="*/ 869950 w 2362200"/>
                  <a:gd name="connsiteY228" fmla="*/ 1746250 h 1797050"/>
                  <a:gd name="connsiteX229" fmla="*/ 854075 w 2362200"/>
                  <a:gd name="connsiteY229" fmla="*/ 1758950 h 1797050"/>
                  <a:gd name="connsiteX230" fmla="*/ 847725 w 2362200"/>
                  <a:gd name="connsiteY230" fmla="*/ 1771650 h 1797050"/>
                  <a:gd name="connsiteX231" fmla="*/ 828675 w 2362200"/>
                  <a:gd name="connsiteY231" fmla="*/ 1765300 h 1797050"/>
                  <a:gd name="connsiteX232" fmla="*/ 819150 w 2362200"/>
                  <a:gd name="connsiteY232" fmla="*/ 1752600 h 1797050"/>
                  <a:gd name="connsiteX233" fmla="*/ 790575 w 2362200"/>
                  <a:gd name="connsiteY233" fmla="*/ 1771650 h 1797050"/>
                  <a:gd name="connsiteX234" fmla="*/ 692150 w 2362200"/>
                  <a:gd name="connsiteY234" fmla="*/ 1701800 h 1797050"/>
                  <a:gd name="connsiteX235" fmla="*/ 650875 w 2362200"/>
                  <a:gd name="connsiteY235" fmla="*/ 1720850 h 1797050"/>
                  <a:gd name="connsiteX236" fmla="*/ 615950 w 2362200"/>
                  <a:gd name="connsiteY236" fmla="*/ 1685925 h 1797050"/>
                  <a:gd name="connsiteX237" fmla="*/ 581025 w 2362200"/>
                  <a:gd name="connsiteY237" fmla="*/ 1689100 h 1797050"/>
                  <a:gd name="connsiteX238" fmla="*/ 571500 w 2362200"/>
                  <a:gd name="connsiteY238" fmla="*/ 1609725 h 1797050"/>
                  <a:gd name="connsiteX239" fmla="*/ 523875 w 2362200"/>
                  <a:gd name="connsiteY239"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76250 w 2362200"/>
                  <a:gd name="connsiteY4" fmla="*/ 1587500 h 1797050"/>
                  <a:gd name="connsiteX5" fmla="*/ 463550 w 2362200"/>
                  <a:gd name="connsiteY5" fmla="*/ 1597025 h 1797050"/>
                  <a:gd name="connsiteX6" fmla="*/ 450850 w 2362200"/>
                  <a:gd name="connsiteY6" fmla="*/ 1600200 h 1797050"/>
                  <a:gd name="connsiteX7" fmla="*/ 457200 w 2362200"/>
                  <a:gd name="connsiteY7" fmla="*/ 1593850 h 1797050"/>
                  <a:gd name="connsiteX8" fmla="*/ 476250 w 2362200"/>
                  <a:gd name="connsiteY8" fmla="*/ 1584325 h 1797050"/>
                  <a:gd name="connsiteX9" fmla="*/ 463550 w 2362200"/>
                  <a:gd name="connsiteY9" fmla="*/ 1568450 h 1797050"/>
                  <a:gd name="connsiteX10" fmla="*/ 457200 w 2362200"/>
                  <a:gd name="connsiteY10" fmla="*/ 1558925 h 1797050"/>
                  <a:gd name="connsiteX11" fmla="*/ 438150 w 2362200"/>
                  <a:gd name="connsiteY11" fmla="*/ 1552575 h 1797050"/>
                  <a:gd name="connsiteX12" fmla="*/ 428625 w 2362200"/>
                  <a:gd name="connsiteY12" fmla="*/ 1549400 h 1797050"/>
                  <a:gd name="connsiteX13" fmla="*/ 419100 w 2362200"/>
                  <a:gd name="connsiteY13" fmla="*/ 1539875 h 1797050"/>
                  <a:gd name="connsiteX14" fmla="*/ 406400 w 2362200"/>
                  <a:gd name="connsiteY14" fmla="*/ 1530350 h 1797050"/>
                  <a:gd name="connsiteX15" fmla="*/ 361950 w 2362200"/>
                  <a:gd name="connsiteY15" fmla="*/ 1498600 h 1797050"/>
                  <a:gd name="connsiteX16" fmla="*/ 336550 w 2362200"/>
                  <a:gd name="connsiteY16" fmla="*/ 1492250 h 1797050"/>
                  <a:gd name="connsiteX17" fmla="*/ 298450 w 2362200"/>
                  <a:gd name="connsiteY17" fmla="*/ 1444625 h 1797050"/>
                  <a:gd name="connsiteX18" fmla="*/ 269875 w 2362200"/>
                  <a:gd name="connsiteY18" fmla="*/ 1444625 h 1797050"/>
                  <a:gd name="connsiteX19" fmla="*/ 269875 w 2362200"/>
                  <a:gd name="connsiteY19" fmla="*/ 1406525 h 1797050"/>
                  <a:gd name="connsiteX20" fmla="*/ 257175 w 2362200"/>
                  <a:gd name="connsiteY20" fmla="*/ 1387475 h 1797050"/>
                  <a:gd name="connsiteX21" fmla="*/ 257175 w 2362200"/>
                  <a:gd name="connsiteY21" fmla="*/ 1327150 h 1797050"/>
                  <a:gd name="connsiteX22" fmla="*/ 276225 w 2362200"/>
                  <a:gd name="connsiteY22" fmla="*/ 1209675 h 1797050"/>
                  <a:gd name="connsiteX23" fmla="*/ 257175 w 2362200"/>
                  <a:gd name="connsiteY23" fmla="*/ 1162050 h 1797050"/>
                  <a:gd name="connsiteX24" fmla="*/ 273050 w 2362200"/>
                  <a:gd name="connsiteY24" fmla="*/ 1120775 h 1797050"/>
                  <a:gd name="connsiteX25" fmla="*/ 257175 w 2362200"/>
                  <a:gd name="connsiteY25" fmla="*/ 1066800 h 1797050"/>
                  <a:gd name="connsiteX26" fmla="*/ 257175 w 2362200"/>
                  <a:gd name="connsiteY26" fmla="*/ 1025525 h 1797050"/>
                  <a:gd name="connsiteX27" fmla="*/ 225425 w 2362200"/>
                  <a:gd name="connsiteY27" fmla="*/ 984250 h 1797050"/>
                  <a:gd name="connsiteX28" fmla="*/ 244475 w 2362200"/>
                  <a:gd name="connsiteY28" fmla="*/ 949325 h 1797050"/>
                  <a:gd name="connsiteX29" fmla="*/ 244475 w 2362200"/>
                  <a:gd name="connsiteY29" fmla="*/ 911225 h 1797050"/>
                  <a:gd name="connsiteX30" fmla="*/ 282575 w 2362200"/>
                  <a:gd name="connsiteY30" fmla="*/ 895350 h 1797050"/>
                  <a:gd name="connsiteX31" fmla="*/ 323850 w 2362200"/>
                  <a:gd name="connsiteY31" fmla="*/ 901700 h 1797050"/>
                  <a:gd name="connsiteX32" fmla="*/ 330200 w 2362200"/>
                  <a:gd name="connsiteY32" fmla="*/ 850900 h 1797050"/>
                  <a:gd name="connsiteX33" fmla="*/ 352425 w 2362200"/>
                  <a:gd name="connsiteY33" fmla="*/ 812800 h 1797050"/>
                  <a:gd name="connsiteX34" fmla="*/ 400050 w 2362200"/>
                  <a:gd name="connsiteY34" fmla="*/ 819150 h 1797050"/>
                  <a:gd name="connsiteX35" fmla="*/ 441325 w 2362200"/>
                  <a:gd name="connsiteY35" fmla="*/ 784225 h 1797050"/>
                  <a:gd name="connsiteX36" fmla="*/ 441325 w 2362200"/>
                  <a:gd name="connsiteY36" fmla="*/ 733425 h 1797050"/>
                  <a:gd name="connsiteX37" fmla="*/ 473075 w 2362200"/>
                  <a:gd name="connsiteY37" fmla="*/ 698500 h 1797050"/>
                  <a:gd name="connsiteX38" fmla="*/ 419100 w 2362200"/>
                  <a:gd name="connsiteY38" fmla="*/ 682625 h 1797050"/>
                  <a:gd name="connsiteX39" fmla="*/ 393700 w 2362200"/>
                  <a:gd name="connsiteY39" fmla="*/ 650875 h 1797050"/>
                  <a:gd name="connsiteX40" fmla="*/ 365125 w 2362200"/>
                  <a:gd name="connsiteY40" fmla="*/ 666750 h 1797050"/>
                  <a:gd name="connsiteX41" fmla="*/ 339725 w 2362200"/>
                  <a:gd name="connsiteY41" fmla="*/ 660400 h 1797050"/>
                  <a:gd name="connsiteX42" fmla="*/ 352425 w 2362200"/>
                  <a:gd name="connsiteY42" fmla="*/ 628650 h 1797050"/>
                  <a:gd name="connsiteX43" fmla="*/ 339725 w 2362200"/>
                  <a:gd name="connsiteY43" fmla="*/ 600075 h 1797050"/>
                  <a:gd name="connsiteX44" fmla="*/ 361950 w 2362200"/>
                  <a:gd name="connsiteY44" fmla="*/ 587375 h 1797050"/>
                  <a:gd name="connsiteX45" fmla="*/ 371475 w 2362200"/>
                  <a:gd name="connsiteY45" fmla="*/ 561975 h 1797050"/>
                  <a:gd name="connsiteX46" fmla="*/ 260350 w 2362200"/>
                  <a:gd name="connsiteY46" fmla="*/ 536575 h 1797050"/>
                  <a:gd name="connsiteX47" fmla="*/ 215900 w 2362200"/>
                  <a:gd name="connsiteY47" fmla="*/ 504825 h 1797050"/>
                  <a:gd name="connsiteX48" fmla="*/ 177800 w 2362200"/>
                  <a:gd name="connsiteY48" fmla="*/ 469900 h 1797050"/>
                  <a:gd name="connsiteX49" fmla="*/ 171450 w 2362200"/>
                  <a:gd name="connsiteY49" fmla="*/ 412750 h 1797050"/>
                  <a:gd name="connsiteX50" fmla="*/ 123825 w 2362200"/>
                  <a:gd name="connsiteY50" fmla="*/ 412750 h 1797050"/>
                  <a:gd name="connsiteX51" fmla="*/ 92075 w 2362200"/>
                  <a:gd name="connsiteY51" fmla="*/ 400050 h 1797050"/>
                  <a:gd name="connsiteX52" fmla="*/ 76200 w 2362200"/>
                  <a:gd name="connsiteY52" fmla="*/ 422275 h 1797050"/>
                  <a:gd name="connsiteX53" fmla="*/ 38100 w 2362200"/>
                  <a:gd name="connsiteY53" fmla="*/ 419100 h 1797050"/>
                  <a:gd name="connsiteX54" fmla="*/ 0 w 2362200"/>
                  <a:gd name="connsiteY54" fmla="*/ 377825 h 1797050"/>
                  <a:gd name="connsiteX55" fmla="*/ 31750 w 2362200"/>
                  <a:gd name="connsiteY55" fmla="*/ 349250 h 1797050"/>
                  <a:gd name="connsiteX56" fmla="*/ 12700 w 2362200"/>
                  <a:gd name="connsiteY56" fmla="*/ 336550 h 1797050"/>
                  <a:gd name="connsiteX57" fmla="*/ 12700 w 2362200"/>
                  <a:gd name="connsiteY57" fmla="*/ 304800 h 1797050"/>
                  <a:gd name="connsiteX58" fmla="*/ 34925 w 2362200"/>
                  <a:gd name="connsiteY58" fmla="*/ 292100 h 1797050"/>
                  <a:gd name="connsiteX59" fmla="*/ 25400 w 2362200"/>
                  <a:gd name="connsiteY59" fmla="*/ 260350 h 1797050"/>
                  <a:gd name="connsiteX60" fmla="*/ 63500 w 2362200"/>
                  <a:gd name="connsiteY60" fmla="*/ 254000 h 1797050"/>
                  <a:gd name="connsiteX61" fmla="*/ 114300 w 2362200"/>
                  <a:gd name="connsiteY61" fmla="*/ 228600 h 1797050"/>
                  <a:gd name="connsiteX62" fmla="*/ 123825 w 2362200"/>
                  <a:gd name="connsiteY62" fmla="*/ 222250 h 1797050"/>
                  <a:gd name="connsiteX63" fmla="*/ 130175 w 2362200"/>
                  <a:gd name="connsiteY63" fmla="*/ 193675 h 1797050"/>
                  <a:gd name="connsiteX64" fmla="*/ 161925 w 2362200"/>
                  <a:gd name="connsiteY64" fmla="*/ 196850 h 1797050"/>
                  <a:gd name="connsiteX65" fmla="*/ 171450 w 2362200"/>
                  <a:gd name="connsiteY65" fmla="*/ 165100 h 1797050"/>
                  <a:gd name="connsiteX66" fmla="*/ 187325 w 2362200"/>
                  <a:gd name="connsiteY66" fmla="*/ 161925 h 1797050"/>
                  <a:gd name="connsiteX67" fmla="*/ 193675 w 2362200"/>
                  <a:gd name="connsiteY67" fmla="*/ 98425 h 1797050"/>
                  <a:gd name="connsiteX68" fmla="*/ 241300 w 2362200"/>
                  <a:gd name="connsiteY68" fmla="*/ 107950 h 1797050"/>
                  <a:gd name="connsiteX69" fmla="*/ 295275 w 2362200"/>
                  <a:gd name="connsiteY69" fmla="*/ 104775 h 1797050"/>
                  <a:gd name="connsiteX70" fmla="*/ 330200 w 2362200"/>
                  <a:gd name="connsiteY70" fmla="*/ 98425 h 1797050"/>
                  <a:gd name="connsiteX71" fmla="*/ 330200 w 2362200"/>
                  <a:gd name="connsiteY71" fmla="*/ 98425 h 1797050"/>
                  <a:gd name="connsiteX72" fmla="*/ 342900 w 2362200"/>
                  <a:gd name="connsiteY72" fmla="*/ 114300 h 1797050"/>
                  <a:gd name="connsiteX73" fmla="*/ 374650 w 2362200"/>
                  <a:gd name="connsiteY73" fmla="*/ 127000 h 1797050"/>
                  <a:gd name="connsiteX74" fmla="*/ 400050 w 2362200"/>
                  <a:gd name="connsiteY74" fmla="*/ 107950 h 1797050"/>
                  <a:gd name="connsiteX75" fmla="*/ 400050 w 2362200"/>
                  <a:gd name="connsiteY75" fmla="*/ 107950 h 1797050"/>
                  <a:gd name="connsiteX76" fmla="*/ 409575 w 2362200"/>
                  <a:gd name="connsiteY76" fmla="*/ 120650 h 1797050"/>
                  <a:gd name="connsiteX77" fmla="*/ 425450 w 2362200"/>
                  <a:gd name="connsiteY77" fmla="*/ 120650 h 1797050"/>
                  <a:gd name="connsiteX78" fmla="*/ 431800 w 2362200"/>
                  <a:gd name="connsiteY78" fmla="*/ 98425 h 1797050"/>
                  <a:gd name="connsiteX79" fmla="*/ 365125 w 2362200"/>
                  <a:gd name="connsiteY79" fmla="*/ 53975 h 1797050"/>
                  <a:gd name="connsiteX80" fmla="*/ 377825 w 2362200"/>
                  <a:gd name="connsiteY80" fmla="*/ 41275 h 1797050"/>
                  <a:gd name="connsiteX81" fmla="*/ 438150 w 2362200"/>
                  <a:gd name="connsiteY81" fmla="*/ 50800 h 1797050"/>
                  <a:gd name="connsiteX82" fmla="*/ 454025 w 2362200"/>
                  <a:gd name="connsiteY82" fmla="*/ 63500 h 1797050"/>
                  <a:gd name="connsiteX83" fmla="*/ 508000 w 2362200"/>
                  <a:gd name="connsiteY83" fmla="*/ 79375 h 1797050"/>
                  <a:gd name="connsiteX84" fmla="*/ 606425 w 2362200"/>
                  <a:gd name="connsiteY84" fmla="*/ 22225 h 1797050"/>
                  <a:gd name="connsiteX85" fmla="*/ 638175 w 2362200"/>
                  <a:gd name="connsiteY85" fmla="*/ 34925 h 1797050"/>
                  <a:gd name="connsiteX86" fmla="*/ 644525 w 2362200"/>
                  <a:gd name="connsiteY86" fmla="*/ 0 h 1797050"/>
                  <a:gd name="connsiteX87" fmla="*/ 714375 w 2362200"/>
                  <a:gd name="connsiteY87" fmla="*/ 9525 h 1797050"/>
                  <a:gd name="connsiteX88" fmla="*/ 723900 w 2362200"/>
                  <a:gd name="connsiteY88" fmla="*/ 31750 h 1797050"/>
                  <a:gd name="connsiteX89" fmla="*/ 749300 w 2362200"/>
                  <a:gd name="connsiteY89" fmla="*/ 66675 h 1797050"/>
                  <a:gd name="connsiteX90" fmla="*/ 771525 w 2362200"/>
                  <a:gd name="connsiteY90" fmla="*/ 41275 h 1797050"/>
                  <a:gd name="connsiteX91" fmla="*/ 806450 w 2362200"/>
                  <a:gd name="connsiteY91" fmla="*/ 41275 h 1797050"/>
                  <a:gd name="connsiteX92" fmla="*/ 825500 w 2362200"/>
                  <a:gd name="connsiteY92" fmla="*/ 34925 h 1797050"/>
                  <a:gd name="connsiteX93" fmla="*/ 844550 w 2362200"/>
                  <a:gd name="connsiteY93" fmla="*/ 6350 h 1797050"/>
                  <a:gd name="connsiteX94" fmla="*/ 889000 w 2362200"/>
                  <a:gd name="connsiteY94" fmla="*/ 15875 h 1797050"/>
                  <a:gd name="connsiteX95" fmla="*/ 898525 w 2362200"/>
                  <a:gd name="connsiteY95" fmla="*/ 88900 h 1797050"/>
                  <a:gd name="connsiteX96" fmla="*/ 952500 w 2362200"/>
                  <a:gd name="connsiteY96" fmla="*/ 123825 h 1797050"/>
                  <a:gd name="connsiteX97" fmla="*/ 993775 w 2362200"/>
                  <a:gd name="connsiteY97" fmla="*/ 203200 h 1797050"/>
                  <a:gd name="connsiteX98" fmla="*/ 1038225 w 2362200"/>
                  <a:gd name="connsiteY98" fmla="*/ 231775 h 1797050"/>
                  <a:gd name="connsiteX99" fmla="*/ 1069975 w 2362200"/>
                  <a:gd name="connsiteY99" fmla="*/ 228600 h 1797050"/>
                  <a:gd name="connsiteX100" fmla="*/ 1127125 w 2362200"/>
                  <a:gd name="connsiteY100" fmla="*/ 285750 h 1797050"/>
                  <a:gd name="connsiteX101" fmla="*/ 1165225 w 2362200"/>
                  <a:gd name="connsiteY101" fmla="*/ 285750 h 1797050"/>
                  <a:gd name="connsiteX102" fmla="*/ 1206500 w 2362200"/>
                  <a:gd name="connsiteY102" fmla="*/ 317500 h 1797050"/>
                  <a:gd name="connsiteX103" fmla="*/ 1206500 w 2362200"/>
                  <a:gd name="connsiteY103" fmla="*/ 346075 h 1797050"/>
                  <a:gd name="connsiteX104" fmla="*/ 1279525 w 2362200"/>
                  <a:gd name="connsiteY104" fmla="*/ 384175 h 1797050"/>
                  <a:gd name="connsiteX105" fmla="*/ 1295400 w 2362200"/>
                  <a:gd name="connsiteY105" fmla="*/ 412750 h 1797050"/>
                  <a:gd name="connsiteX106" fmla="*/ 1298575 w 2362200"/>
                  <a:gd name="connsiteY106" fmla="*/ 412750 h 1797050"/>
                  <a:gd name="connsiteX107" fmla="*/ 1282700 w 2362200"/>
                  <a:gd name="connsiteY107" fmla="*/ 460375 h 1797050"/>
                  <a:gd name="connsiteX108" fmla="*/ 1336675 w 2362200"/>
                  <a:gd name="connsiteY108" fmla="*/ 508000 h 1797050"/>
                  <a:gd name="connsiteX109" fmla="*/ 1374775 w 2362200"/>
                  <a:gd name="connsiteY109" fmla="*/ 504825 h 1797050"/>
                  <a:gd name="connsiteX110" fmla="*/ 1403350 w 2362200"/>
                  <a:gd name="connsiteY110" fmla="*/ 530225 h 1797050"/>
                  <a:gd name="connsiteX111" fmla="*/ 1431925 w 2362200"/>
                  <a:gd name="connsiteY111" fmla="*/ 527050 h 1797050"/>
                  <a:gd name="connsiteX112" fmla="*/ 1466850 w 2362200"/>
                  <a:gd name="connsiteY112" fmla="*/ 555625 h 1797050"/>
                  <a:gd name="connsiteX113" fmla="*/ 1492250 w 2362200"/>
                  <a:gd name="connsiteY113" fmla="*/ 590550 h 1797050"/>
                  <a:gd name="connsiteX114" fmla="*/ 1489075 w 2362200"/>
                  <a:gd name="connsiteY114" fmla="*/ 590550 h 1797050"/>
                  <a:gd name="connsiteX115" fmla="*/ 1482725 w 2362200"/>
                  <a:gd name="connsiteY115" fmla="*/ 612775 h 1797050"/>
                  <a:gd name="connsiteX116" fmla="*/ 1482725 w 2362200"/>
                  <a:gd name="connsiteY116" fmla="*/ 612775 h 1797050"/>
                  <a:gd name="connsiteX117" fmla="*/ 1450975 w 2362200"/>
                  <a:gd name="connsiteY117" fmla="*/ 622300 h 1797050"/>
                  <a:gd name="connsiteX118" fmla="*/ 1511300 w 2362200"/>
                  <a:gd name="connsiteY118" fmla="*/ 638175 h 1797050"/>
                  <a:gd name="connsiteX119" fmla="*/ 1616075 w 2362200"/>
                  <a:gd name="connsiteY119" fmla="*/ 619125 h 1797050"/>
                  <a:gd name="connsiteX120" fmla="*/ 1628775 w 2362200"/>
                  <a:gd name="connsiteY120" fmla="*/ 612775 h 1797050"/>
                  <a:gd name="connsiteX121" fmla="*/ 1628775 w 2362200"/>
                  <a:gd name="connsiteY121" fmla="*/ 593725 h 1797050"/>
                  <a:gd name="connsiteX122" fmla="*/ 1641475 w 2362200"/>
                  <a:gd name="connsiteY122" fmla="*/ 593725 h 1797050"/>
                  <a:gd name="connsiteX123" fmla="*/ 1698625 w 2362200"/>
                  <a:gd name="connsiteY123" fmla="*/ 615950 h 1797050"/>
                  <a:gd name="connsiteX124" fmla="*/ 1701800 w 2362200"/>
                  <a:gd name="connsiteY124" fmla="*/ 574675 h 1797050"/>
                  <a:gd name="connsiteX125" fmla="*/ 1724025 w 2362200"/>
                  <a:gd name="connsiteY125" fmla="*/ 565150 h 1797050"/>
                  <a:gd name="connsiteX126" fmla="*/ 1803400 w 2362200"/>
                  <a:gd name="connsiteY126" fmla="*/ 508000 h 1797050"/>
                  <a:gd name="connsiteX127" fmla="*/ 1885950 w 2362200"/>
                  <a:gd name="connsiteY127" fmla="*/ 485775 h 1797050"/>
                  <a:gd name="connsiteX128" fmla="*/ 1952625 w 2362200"/>
                  <a:gd name="connsiteY128" fmla="*/ 415925 h 1797050"/>
                  <a:gd name="connsiteX129" fmla="*/ 1971675 w 2362200"/>
                  <a:gd name="connsiteY129" fmla="*/ 409575 h 1797050"/>
                  <a:gd name="connsiteX130" fmla="*/ 2006600 w 2362200"/>
                  <a:gd name="connsiteY130" fmla="*/ 396875 h 1797050"/>
                  <a:gd name="connsiteX131" fmla="*/ 2047875 w 2362200"/>
                  <a:gd name="connsiteY131" fmla="*/ 409575 h 1797050"/>
                  <a:gd name="connsiteX132" fmla="*/ 2085975 w 2362200"/>
                  <a:gd name="connsiteY132" fmla="*/ 457200 h 1797050"/>
                  <a:gd name="connsiteX133" fmla="*/ 2133600 w 2362200"/>
                  <a:gd name="connsiteY133" fmla="*/ 504825 h 1797050"/>
                  <a:gd name="connsiteX134" fmla="*/ 2190750 w 2362200"/>
                  <a:gd name="connsiteY134" fmla="*/ 536575 h 1797050"/>
                  <a:gd name="connsiteX135" fmla="*/ 2244725 w 2362200"/>
                  <a:gd name="connsiteY135" fmla="*/ 520700 h 1797050"/>
                  <a:gd name="connsiteX136" fmla="*/ 2270125 w 2362200"/>
                  <a:gd name="connsiteY136" fmla="*/ 533400 h 1797050"/>
                  <a:gd name="connsiteX137" fmla="*/ 2273300 w 2362200"/>
                  <a:gd name="connsiteY137" fmla="*/ 577850 h 1797050"/>
                  <a:gd name="connsiteX138" fmla="*/ 2324100 w 2362200"/>
                  <a:gd name="connsiteY138" fmla="*/ 606425 h 1797050"/>
                  <a:gd name="connsiteX139" fmla="*/ 2362200 w 2362200"/>
                  <a:gd name="connsiteY139" fmla="*/ 644525 h 1797050"/>
                  <a:gd name="connsiteX140" fmla="*/ 2298700 w 2362200"/>
                  <a:gd name="connsiteY140" fmla="*/ 800100 h 1797050"/>
                  <a:gd name="connsiteX141" fmla="*/ 2273300 w 2362200"/>
                  <a:gd name="connsiteY141" fmla="*/ 895350 h 1797050"/>
                  <a:gd name="connsiteX142" fmla="*/ 2247900 w 2362200"/>
                  <a:gd name="connsiteY142" fmla="*/ 949325 h 1797050"/>
                  <a:gd name="connsiteX143" fmla="*/ 2197100 w 2362200"/>
                  <a:gd name="connsiteY143" fmla="*/ 949325 h 1797050"/>
                  <a:gd name="connsiteX144" fmla="*/ 2174875 w 2362200"/>
                  <a:gd name="connsiteY144" fmla="*/ 993775 h 1797050"/>
                  <a:gd name="connsiteX145" fmla="*/ 2174875 w 2362200"/>
                  <a:gd name="connsiteY145" fmla="*/ 993775 h 1797050"/>
                  <a:gd name="connsiteX146" fmla="*/ 2181225 w 2362200"/>
                  <a:gd name="connsiteY146" fmla="*/ 1022350 h 1797050"/>
                  <a:gd name="connsiteX147" fmla="*/ 2146300 w 2362200"/>
                  <a:gd name="connsiteY147" fmla="*/ 1031875 h 1797050"/>
                  <a:gd name="connsiteX148" fmla="*/ 2095500 w 2362200"/>
                  <a:gd name="connsiteY148" fmla="*/ 1019175 h 1797050"/>
                  <a:gd name="connsiteX149" fmla="*/ 2101850 w 2362200"/>
                  <a:gd name="connsiteY149" fmla="*/ 1073150 h 1797050"/>
                  <a:gd name="connsiteX150" fmla="*/ 2114550 w 2362200"/>
                  <a:gd name="connsiteY150" fmla="*/ 1117600 h 1797050"/>
                  <a:gd name="connsiteX151" fmla="*/ 2051050 w 2362200"/>
                  <a:gd name="connsiteY151" fmla="*/ 1152525 h 1797050"/>
                  <a:gd name="connsiteX152" fmla="*/ 2066925 w 2362200"/>
                  <a:gd name="connsiteY152" fmla="*/ 1174750 h 1797050"/>
                  <a:gd name="connsiteX153" fmla="*/ 2047875 w 2362200"/>
                  <a:gd name="connsiteY153" fmla="*/ 1196975 h 1797050"/>
                  <a:gd name="connsiteX154" fmla="*/ 1968500 w 2362200"/>
                  <a:gd name="connsiteY154" fmla="*/ 1171575 h 1797050"/>
                  <a:gd name="connsiteX155" fmla="*/ 1943100 w 2362200"/>
                  <a:gd name="connsiteY155" fmla="*/ 1187450 h 1797050"/>
                  <a:gd name="connsiteX156" fmla="*/ 1908175 w 2362200"/>
                  <a:gd name="connsiteY156" fmla="*/ 1187450 h 1797050"/>
                  <a:gd name="connsiteX157" fmla="*/ 1908175 w 2362200"/>
                  <a:gd name="connsiteY157" fmla="*/ 1247775 h 1797050"/>
                  <a:gd name="connsiteX158" fmla="*/ 1924050 w 2362200"/>
                  <a:gd name="connsiteY158" fmla="*/ 1263650 h 1797050"/>
                  <a:gd name="connsiteX159" fmla="*/ 1933575 w 2362200"/>
                  <a:gd name="connsiteY159" fmla="*/ 1279525 h 1797050"/>
                  <a:gd name="connsiteX160" fmla="*/ 1943100 w 2362200"/>
                  <a:gd name="connsiteY160" fmla="*/ 1279525 h 1797050"/>
                  <a:gd name="connsiteX161" fmla="*/ 1933575 w 2362200"/>
                  <a:gd name="connsiteY161" fmla="*/ 1304925 h 1797050"/>
                  <a:gd name="connsiteX162" fmla="*/ 1952625 w 2362200"/>
                  <a:gd name="connsiteY162" fmla="*/ 1320800 h 1797050"/>
                  <a:gd name="connsiteX163" fmla="*/ 1949450 w 2362200"/>
                  <a:gd name="connsiteY163" fmla="*/ 1336675 h 1797050"/>
                  <a:gd name="connsiteX164" fmla="*/ 1905000 w 2362200"/>
                  <a:gd name="connsiteY164" fmla="*/ 1336675 h 1797050"/>
                  <a:gd name="connsiteX165" fmla="*/ 1901825 w 2362200"/>
                  <a:gd name="connsiteY165" fmla="*/ 1387475 h 1797050"/>
                  <a:gd name="connsiteX166" fmla="*/ 1901825 w 2362200"/>
                  <a:gd name="connsiteY166" fmla="*/ 1387475 h 1797050"/>
                  <a:gd name="connsiteX167" fmla="*/ 1901825 w 2362200"/>
                  <a:gd name="connsiteY167" fmla="*/ 1406525 h 1797050"/>
                  <a:gd name="connsiteX168" fmla="*/ 1936750 w 2362200"/>
                  <a:gd name="connsiteY168" fmla="*/ 1447800 h 1797050"/>
                  <a:gd name="connsiteX169" fmla="*/ 1990725 w 2362200"/>
                  <a:gd name="connsiteY169" fmla="*/ 1447800 h 1797050"/>
                  <a:gd name="connsiteX170" fmla="*/ 2060575 w 2362200"/>
                  <a:gd name="connsiteY170" fmla="*/ 1476375 h 1797050"/>
                  <a:gd name="connsiteX171" fmla="*/ 2060575 w 2362200"/>
                  <a:gd name="connsiteY171" fmla="*/ 1504950 h 1797050"/>
                  <a:gd name="connsiteX172" fmla="*/ 2035175 w 2362200"/>
                  <a:gd name="connsiteY172" fmla="*/ 1571625 h 1797050"/>
                  <a:gd name="connsiteX173" fmla="*/ 2063750 w 2362200"/>
                  <a:gd name="connsiteY173" fmla="*/ 1587500 h 1797050"/>
                  <a:gd name="connsiteX174" fmla="*/ 2105025 w 2362200"/>
                  <a:gd name="connsiteY174" fmla="*/ 1660525 h 1797050"/>
                  <a:gd name="connsiteX175" fmla="*/ 2054225 w 2362200"/>
                  <a:gd name="connsiteY175" fmla="*/ 1736725 h 1797050"/>
                  <a:gd name="connsiteX176" fmla="*/ 2028825 w 2362200"/>
                  <a:gd name="connsiteY176" fmla="*/ 1730375 h 1797050"/>
                  <a:gd name="connsiteX177" fmla="*/ 2006600 w 2362200"/>
                  <a:gd name="connsiteY177" fmla="*/ 1717675 h 1797050"/>
                  <a:gd name="connsiteX178" fmla="*/ 2000250 w 2362200"/>
                  <a:gd name="connsiteY178" fmla="*/ 1736725 h 1797050"/>
                  <a:gd name="connsiteX179" fmla="*/ 1958975 w 2362200"/>
                  <a:gd name="connsiteY179" fmla="*/ 1746250 h 1797050"/>
                  <a:gd name="connsiteX180" fmla="*/ 1952625 w 2362200"/>
                  <a:gd name="connsiteY180" fmla="*/ 1778000 h 1797050"/>
                  <a:gd name="connsiteX181" fmla="*/ 1901825 w 2362200"/>
                  <a:gd name="connsiteY181" fmla="*/ 1797050 h 1797050"/>
                  <a:gd name="connsiteX182" fmla="*/ 1879600 w 2362200"/>
                  <a:gd name="connsiteY182" fmla="*/ 1758950 h 1797050"/>
                  <a:gd name="connsiteX183" fmla="*/ 1841500 w 2362200"/>
                  <a:gd name="connsiteY183" fmla="*/ 1768475 h 1797050"/>
                  <a:gd name="connsiteX184" fmla="*/ 1844675 w 2362200"/>
                  <a:gd name="connsiteY184" fmla="*/ 1730375 h 1797050"/>
                  <a:gd name="connsiteX185" fmla="*/ 1825625 w 2362200"/>
                  <a:gd name="connsiteY185" fmla="*/ 1704975 h 1797050"/>
                  <a:gd name="connsiteX186" fmla="*/ 1860550 w 2362200"/>
                  <a:gd name="connsiteY186" fmla="*/ 1685925 h 1797050"/>
                  <a:gd name="connsiteX187" fmla="*/ 1803400 w 2362200"/>
                  <a:gd name="connsiteY187" fmla="*/ 1666875 h 1797050"/>
                  <a:gd name="connsiteX188" fmla="*/ 1790700 w 2362200"/>
                  <a:gd name="connsiteY188" fmla="*/ 1692275 h 1797050"/>
                  <a:gd name="connsiteX189" fmla="*/ 1746250 w 2362200"/>
                  <a:gd name="connsiteY189" fmla="*/ 1711325 h 1797050"/>
                  <a:gd name="connsiteX190" fmla="*/ 1739900 w 2362200"/>
                  <a:gd name="connsiteY190" fmla="*/ 1733550 h 1797050"/>
                  <a:gd name="connsiteX191" fmla="*/ 1724025 w 2362200"/>
                  <a:gd name="connsiteY191" fmla="*/ 1739900 h 1797050"/>
                  <a:gd name="connsiteX192" fmla="*/ 1701800 w 2362200"/>
                  <a:gd name="connsiteY192" fmla="*/ 1739900 h 1797050"/>
                  <a:gd name="connsiteX193" fmla="*/ 1714500 w 2362200"/>
                  <a:gd name="connsiteY193" fmla="*/ 1704975 h 1797050"/>
                  <a:gd name="connsiteX194" fmla="*/ 1739900 w 2362200"/>
                  <a:gd name="connsiteY194" fmla="*/ 1679575 h 1797050"/>
                  <a:gd name="connsiteX195" fmla="*/ 1730375 w 2362200"/>
                  <a:gd name="connsiteY195" fmla="*/ 1654175 h 1797050"/>
                  <a:gd name="connsiteX196" fmla="*/ 1708150 w 2362200"/>
                  <a:gd name="connsiteY196" fmla="*/ 1654175 h 1797050"/>
                  <a:gd name="connsiteX197" fmla="*/ 1695450 w 2362200"/>
                  <a:gd name="connsiteY197" fmla="*/ 1679575 h 1797050"/>
                  <a:gd name="connsiteX198" fmla="*/ 1663700 w 2362200"/>
                  <a:gd name="connsiteY198" fmla="*/ 1685925 h 1797050"/>
                  <a:gd name="connsiteX199" fmla="*/ 1628775 w 2362200"/>
                  <a:gd name="connsiteY199" fmla="*/ 1698625 h 1797050"/>
                  <a:gd name="connsiteX200" fmla="*/ 1600200 w 2362200"/>
                  <a:gd name="connsiteY200" fmla="*/ 1670050 h 1797050"/>
                  <a:gd name="connsiteX201" fmla="*/ 1597025 w 2362200"/>
                  <a:gd name="connsiteY201" fmla="*/ 1635125 h 1797050"/>
                  <a:gd name="connsiteX202" fmla="*/ 1568450 w 2362200"/>
                  <a:gd name="connsiteY202" fmla="*/ 1619250 h 1797050"/>
                  <a:gd name="connsiteX203" fmla="*/ 1558925 w 2362200"/>
                  <a:gd name="connsiteY203" fmla="*/ 1584325 h 1797050"/>
                  <a:gd name="connsiteX204" fmla="*/ 1517650 w 2362200"/>
                  <a:gd name="connsiteY204" fmla="*/ 1555750 h 1797050"/>
                  <a:gd name="connsiteX205" fmla="*/ 1498600 w 2362200"/>
                  <a:gd name="connsiteY205" fmla="*/ 1558925 h 1797050"/>
                  <a:gd name="connsiteX206" fmla="*/ 1466850 w 2362200"/>
                  <a:gd name="connsiteY206" fmla="*/ 1603375 h 1797050"/>
                  <a:gd name="connsiteX207" fmla="*/ 1419225 w 2362200"/>
                  <a:gd name="connsiteY207" fmla="*/ 1622425 h 1797050"/>
                  <a:gd name="connsiteX208" fmla="*/ 1393825 w 2362200"/>
                  <a:gd name="connsiteY208" fmla="*/ 1587500 h 1797050"/>
                  <a:gd name="connsiteX209" fmla="*/ 1368425 w 2362200"/>
                  <a:gd name="connsiteY209" fmla="*/ 1587500 h 1797050"/>
                  <a:gd name="connsiteX210" fmla="*/ 1270000 w 2362200"/>
                  <a:gd name="connsiteY210" fmla="*/ 1511300 h 1797050"/>
                  <a:gd name="connsiteX211" fmla="*/ 1276350 w 2362200"/>
                  <a:gd name="connsiteY211" fmla="*/ 1463675 h 1797050"/>
                  <a:gd name="connsiteX212" fmla="*/ 1238250 w 2362200"/>
                  <a:gd name="connsiteY212" fmla="*/ 1457325 h 1797050"/>
                  <a:gd name="connsiteX213" fmla="*/ 1222375 w 2362200"/>
                  <a:gd name="connsiteY213" fmla="*/ 1482725 h 1797050"/>
                  <a:gd name="connsiteX214" fmla="*/ 1187450 w 2362200"/>
                  <a:gd name="connsiteY214" fmla="*/ 1482725 h 1797050"/>
                  <a:gd name="connsiteX215" fmla="*/ 1139825 w 2362200"/>
                  <a:gd name="connsiteY215" fmla="*/ 1460500 h 1797050"/>
                  <a:gd name="connsiteX216" fmla="*/ 1092200 w 2362200"/>
                  <a:gd name="connsiteY216" fmla="*/ 1495425 h 1797050"/>
                  <a:gd name="connsiteX217" fmla="*/ 1098550 w 2362200"/>
                  <a:gd name="connsiteY217" fmla="*/ 1511300 h 1797050"/>
                  <a:gd name="connsiteX218" fmla="*/ 1079500 w 2362200"/>
                  <a:gd name="connsiteY218" fmla="*/ 1530350 h 1797050"/>
                  <a:gd name="connsiteX219" fmla="*/ 1035050 w 2362200"/>
                  <a:gd name="connsiteY219" fmla="*/ 1530350 h 1797050"/>
                  <a:gd name="connsiteX220" fmla="*/ 1006475 w 2362200"/>
                  <a:gd name="connsiteY220" fmla="*/ 1574800 h 1797050"/>
                  <a:gd name="connsiteX221" fmla="*/ 958850 w 2362200"/>
                  <a:gd name="connsiteY221" fmla="*/ 1571625 h 1797050"/>
                  <a:gd name="connsiteX222" fmla="*/ 952500 w 2362200"/>
                  <a:gd name="connsiteY222" fmla="*/ 1587500 h 1797050"/>
                  <a:gd name="connsiteX223" fmla="*/ 965200 w 2362200"/>
                  <a:gd name="connsiteY223" fmla="*/ 1670050 h 1797050"/>
                  <a:gd name="connsiteX224" fmla="*/ 939800 w 2362200"/>
                  <a:gd name="connsiteY224" fmla="*/ 1714500 h 1797050"/>
                  <a:gd name="connsiteX225" fmla="*/ 901700 w 2362200"/>
                  <a:gd name="connsiteY225" fmla="*/ 1720850 h 1797050"/>
                  <a:gd name="connsiteX226" fmla="*/ 898525 w 2362200"/>
                  <a:gd name="connsiteY226" fmla="*/ 1746250 h 1797050"/>
                  <a:gd name="connsiteX227" fmla="*/ 869950 w 2362200"/>
                  <a:gd name="connsiteY227" fmla="*/ 1746250 h 1797050"/>
                  <a:gd name="connsiteX228" fmla="*/ 854075 w 2362200"/>
                  <a:gd name="connsiteY228" fmla="*/ 1758950 h 1797050"/>
                  <a:gd name="connsiteX229" fmla="*/ 847725 w 2362200"/>
                  <a:gd name="connsiteY229" fmla="*/ 1771650 h 1797050"/>
                  <a:gd name="connsiteX230" fmla="*/ 828675 w 2362200"/>
                  <a:gd name="connsiteY230" fmla="*/ 1765300 h 1797050"/>
                  <a:gd name="connsiteX231" fmla="*/ 819150 w 2362200"/>
                  <a:gd name="connsiteY231" fmla="*/ 1752600 h 1797050"/>
                  <a:gd name="connsiteX232" fmla="*/ 790575 w 2362200"/>
                  <a:gd name="connsiteY232" fmla="*/ 1771650 h 1797050"/>
                  <a:gd name="connsiteX233" fmla="*/ 692150 w 2362200"/>
                  <a:gd name="connsiteY233" fmla="*/ 1701800 h 1797050"/>
                  <a:gd name="connsiteX234" fmla="*/ 650875 w 2362200"/>
                  <a:gd name="connsiteY234" fmla="*/ 1720850 h 1797050"/>
                  <a:gd name="connsiteX235" fmla="*/ 615950 w 2362200"/>
                  <a:gd name="connsiteY235" fmla="*/ 1685925 h 1797050"/>
                  <a:gd name="connsiteX236" fmla="*/ 581025 w 2362200"/>
                  <a:gd name="connsiteY236" fmla="*/ 1689100 h 1797050"/>
                  <a:gd name="connsiteX237" fmla="*/ 571500 w 2362200"/>
                  <a:gd name="connsiteY237" fmla="*/ 1609725 h 1797050"/>
                  <a:gd name="connsiteX238" fmla="*/ 523875 w 2362200"/>
                  <a:gd name="connsiteY238"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76250 w 2362200"/>
                  <a:gd name="connsiteY4" fmla="*/ 1587500 h 1797050"/>
                  <a:gd name="connsiteX5" fmla="*/ 463550 w 2362200"/>
                  <a:gd name="connsiteY5" fmla="*/ 1597025 h 1797050"/>
                  <a:gd name="connsiteX6" fmla="*/ 450850 w 2362200"/>
                  <a:gd name="connsiteY6" fmla="*/ 1600200 h 1797050"/>
                  <a:gd name="connsiteX7" fmla="*/ 476250 w 2362200"/>
                  <a:gd name="connsiteY7" fmla="*/ 1584325 h 1797050"/>
                  <a:gd name="connsiteX8" fmla="*/ 463550 w 2362200"/>
                  <a:gd name="connsiteY8" fmla="*/ 1568450 h 1797050"/>
                  <a:gd name="connsiteX9" fmla="*/ 457200 w 2362200"/>
                  <a:gd name="connsiteY9" fmla="*/ 1558925 h 1797050"/>
                  <a:gd name="connsiteX10" fmla="*/ 438150 w 2362200"/>
                  <a:gd name="connsiteY10" fmla="*/ 1552575 h 1797050"/>
                  <a:gd name="connsiteX11" fmla="*/ 428625 w 2362200"/>
                  <a:gd name="connsiteY11" fmla="*/ 1549400 h 1797050"/>
                  <a:gd name="connsiteX12" fmla="*/ 419100 w 2362200"/>
                  <a:gd name="connsiteY12" fmla="*/ 1539875 h 1797050"/>
                  <a:gd name="connsiteX13" fmla="*/ 406400 w 2362200"/>
                  <a:gd name="connsiteY13" fmla="*/ 1530350 h 1797050"/>
                  <a:gd name="connsiteX14" fmla="*/ 361950 w 2362200"/>
                  <a:gd name="connsiteY14" fmla="*/ 1498600 h 1797050"/>
                  <a:gd name="connsiteX15" fmla="*/ 336550 w 2362200"/>
                  <a:gd name="connsiteY15" fmla="*/ 1492250 h 1797050"/>
                  <a:gd name="connsiteX16" fmla="*/ 298450 w 2362200"/>
                  <a:gd name="connsiteY16" fmla="*/ 1444625 h 1797050"/>
                  <a:gd name="connsiteX17" fmla="*/ 269875 w 2362200"/>
                  <a:gd name="connsiteY17" fmla="*/ 1444625 h 1797050"/>
                  <a:gd name="connsiteX18" fmla="*/ 269875 w 2362200"/>
                  <a:gd name="connsiteY18" fmla="*/ 1406525 h 1797050"/>
                  <a:gd name="connsiteX19" fmla="*/ 257175 w 2362200"/>
                  <a:gd name="connsiteY19" fmla="*/ 1387475 h 1797050"/>
                  <a:gd name="connsiteX20" fmla="*/ 257175 w 2362200"/>
                  <a:gd name="connsiteY20" fmla="*/ 1327150 h 1797050"/>
                  <a:gd name="connsiteX21" fmla="*/ 276225 w 2362200"/>
                  <a:gd name="connsiteY21" fmla="*/ 1209675 h 1797050"/>
                  <a:gd name="connsiteX22" fmla="*/ 257175 w 2362200"/>
                  <a:gd name="connsiteY22" fmla="*/ 1162050 h 1797050"/>
                  <a:gd name="connsiteX23" fmla="*/ 273050 w 2362200"/>
                  <a:gd name="connsiteY23" fmla="*/ 1120775 h 1797050"/>
                  <a:gd name="connsiteX24" fmla="*/ 257175 w 2362200"/>
                  <a:gd name="connsiteY24" fmla="*/ 1066800 h 1797050"/>
                  <a:gd name="connsiteX25" fmla="*/ 257175 w 2362200"/>
                  <a:gd name="connsiteY25" fmla="*/ 1025525 h 1797050"/>
                  <a:gd name="connsiteX26" fmla="*/ 225425 w 2362200"/>
                  <a:gd name="connsiteY26" fmla="*/ 984250 h 1797050"/>
                  <a:gd name="connsiteX27" fmla="*/ 244475 w 2362200"/>
                  <a:gd name="connsiteY27" fmla="*/ 949325 h 1797050"/>
                  <a:gd name="connsiteX28" fmla="*/ 244475 w 2362200"/>
                  <a:gd name="connsiteY28" fmla="*/ 911225 h 1797050"/>
                  <a:gd name="connsiteX29" fmla="*/ 282575 w 2362200"/>
                  <a:gd name="connsiteY29" fmla="*/ 895350 h 1797050"/>
                  <a:gd name="connsiteX30" fmla="*/ 323850 w 2362200"/>
                  <a:gd name="connsiteY30" fmla="*/ 901700 h 1797050"/>
                  <a:gd name="connsiteX31" fmla="*/ 330200 w 2362200"/>
                  <a:gd name="connsiteY31" fmla="*/ 850900 h 1797050"/>
                  <a:gd name="connsiteX32" fmla="*/ 352425 w 2362200"/>
                  <a:gd name="connsiteY32" fmla="*/ 812800 h 1797050"/>
                  <a:gd name="connsiteX33" fmla="*/ 400050 w 2362200"/>
                  <a:gd name="connsiteY33" fmla="*/ 819150 h 1797050"/>
                  <a:gd name="connsiteX34" fmla="*/ 441325 w 2362200"/>
                  <a:gd name="connsiteY34" fmla="*/ 784225 h 1797050"/>
                  <a:gd name="connsiteX35" fmla="*/ 441325 w 2362200"/>
                  <a:gd name="connsiteY35" fmla="*/ 733425 h 1797050"/>
                  <a:gd name="connsiteX36" fmla="*/ 473075 w 2362200"/>
                  <a:gd name="connsiteY36" fmla="*/ 698500 h 1797050"/>
                  <a:gd name="connsiteX37" fmla="*/ 419100 w 2362200"/>
                  <a:gd name="connsiteY37" fmla="*/ 682625 h 1797050"/>
                  <a:gd name="connsiteX38" fmla="*/ 393700 w 2362200"/>
                  <a:gd name="connsiteY38" fmla="*/ 650875 h 1797050"/>
                  <a:gd name="connsiteX39" fmla="*/ 365125 w 2362200"/>
                  <a:gd name="connsiteY39" fmla="*/ 666750 h 1797050"/>
                  <a:gd name="connsiteX40" fmla="*/ 339725 w 2362200"/>
                  <a:gd name="connsiteY40" fmla="*/ 660400 h 1797050"/>
                  <a:gd name="connsiteX41" fmla="*/ 352425 w 2362200"/>
                  <a:gd name="connsiteY41" fmla="*/ 628650 h 1797050"/>
                  <a:gd name="connsiteX42" fmla="*/ 339725 w 2362200"/>
                  <a:gd name="connsiteY42" fmla="*/ 600075 h 1797050"/>
                  <a:gd name="connsiteX43" fmla="*/ 361950 w 2362200"/>
                  <a:gd name="connsiteY43" fmla="*/ 587375 h 1797050"/>
                  <a:gd name="connsiteX44" fmla="*/ 371475 w 2362200"/>
                  <a:gd name="connsiteY44" fmla="*/ 561975 h 1797050"/>
                  <a:gd name="connsiteX45" fmla="*/ 260350 w 2362200"/>
                  <a:gd name="connsiteY45" fmla="*/ 536575 h 1797050"/>
                  <a:gd name="connsiteX46" fmla="*/ 215900 w 2362200"/>
                  <a:gd name="connsiteY46" fmla="*/ 504825 h 1797050"/>
                  <a:gd name="connsiteX47" fmla="*/ 177800 w 2362200"/>
                  <a:gd name="connsiteY47" fmla="*/ 469900 h 1797050"/>
                  <a:gd name="connsiteX48" fmla="*/ 171450 w 2362200"/>
                  <a:gd name="connsiteY48" fmla="*/ 412750 h 1797050"/>
                  <a:gd name="connsiteX49" fmla="*/ 123825 w 2362200"/>
                  <a:gd name="connsiteY49" fmla="*/ 412750 h 1797050"/>
                  <a:gd name="connsiteX50" fmla="*/ 92075 w 2362200"/>
                  <a:gd name="connsiteY50" fmla="*/ 400050 h 1797050"/>
                  <a:gd name="connsiteX51" fmla="*/ 76200 w 2362200"/>
                  <a:gd name="connsiteY51" fmla="*/ 422275 h 1797050"/>
                  <a:gd name="connsiteX52" fmla="*/ 38100 w 2362200"/>
                  <a:gd name="connsiteY52" fmla="*/ 419100 h 1797050"/>
                  <a:gd name="connsiteX53" fmla="*/ 0 w 2362200"/>
                  <a:gd name="connsiteY53" fmla="*/ 377825 h 1797050"/>
                  <a:gd name="connsiteX54" fmla="*/ 31750 w 2362200"/>
                  <a:gd name="connsiteY54" fmla="*/ 349250 h 1797050"/>
                  <a:gd name="connsiteX55" fmla="*/ 12700 w 2362200"/>
                  <a:gd name="connsiteY55" fmla="*/ 336550 h 1797050"/>
                  <a:gd name="connsiteX56" fmla="*/ 12700 w 2362200"/>
                  <a:gd name="connsiteY56" fmla="*/ 304800 h 1797050"/>
                  <a:gd name="connsiteX57" fmla="*/ 34925 w 2362200"/>
                  <a:gd name="connsiteY57" fmla="*/ 292100 h 1797050"/>
                  <a:gd name="connsiteX58" fmla="*/ 25400 w 2362200"/>
                  <a:gd name="connsiteY58" fmla="*/ 260350 h 1797050"/>
                  <a:gd name="connsiteX59" fmla="*/ 63500 w 2362200"/>
                  <a:gd name="connsiteY59" fmla="*/ 254000 h 1797050"/>
                  <a:gd name="connsiteX60" fmla="*/ 114300 w 2362200"/>
                  <a:gd name="connsiteY60" fmla="*/ 228600 h 1797050"/>
                  <a:gd name="connsiteX61" fmla="*/ 123825 w 2362200"/>
                  <a:gd name="connsiteY61" fmla="*/ 222250 h 1797050"/>
                  <a:gd name="connsiteX62" fmla="*/ 130175 w 2362200"/>
                  <a:gd name="connsiteY62" fmla="*/ 193675 h 1797050"/>
                  <a:gd name="connsiteX63" fmla="*/ 161925 w 2362200"/>
                  <a:gd name="connsiteY63" fmla="*/ 196850 h 1797050"/>
                  <a:gd name="connsiteX64" fmla="*/ 171450 w 2362200"/>
                  <a:gd name="connsiteY64" fmla="*/ 165100 h 1797050"/>
                  <a:gd name="connsiteX65" fmla="*/ 187325 w 2362200"/>
                  <a:gd name="connsiteY65" fmla="*/ 161925 h 1797050"/>
                  <a:gd name="connsiteX66" fmla="*/ 193675 w 2362200"/>
                  <a:gd name="connsiteY66" fmla="*/ 98425 h 1797050"/>
                  <a:gd name="connsiteX67" fmla="*/ 241300 w 2362200"/>
                  <a:gd name="connsiteY67" fmla="*/ 107950 h 1797050"/>
                  <a:gd name="connsiteX68" fmla="*/ 295275 w 2362200"/>
                  <a:gd name="connsiteY68" fmla="*/ 104775 h 1797050"/>
                  <a:gd name="connsiteX69" fmla="*/ 330200 w 2362200"/>
                  <a:gd name="connsiteY69" fmla="*/ 98425 h 1797050"/>
                  <a:gd name="connsiteX70" fmla="*/ 330200 w 2362200"/>
                  <a:gd name="connsiteY70" fmla="*/ 98425 h 1797050"/>
                  <a:gd name="connsiteX71" fmla="*/ 342900 w 2362200"/>
                  <a:gd name="connsiteY71" fmla="*/ 114300 h 1797050"/>
                  <a:gd name="connsiteX72" fmla="*/ 374650 w 2362200"/>
                  <a:gd name="connsiteY72" fmla="*/ 127000 h 1797050"/>
                  <a:gd name="connsiteX73" fmla="*/ 400050 w 2362200"/>
                  <a:gd name="connsiteY73" fmla="*/ 107950 h 1797050"/>
                  <a:gd name="connsiteX74" fmla="*/ 400050 w 2362200"/>
                  <a:gd name="connsiteY74" fmla="*/ 107950 h 1797050"/>
                  <a:gd name="connsiteX75" fmla="*/ 409575 w 2362200"/>
                  <a:gd name="connsiteY75" fmla="*/ 120650 h 1797050"/>
                  <a:gd name="connsiteX76" fmla="*/ 425450 w 2362200"/>
                  <a:gd name="connsiteY76" fmla="*/ 120650 h 1797050"/>
                  <a:gd name="connsiteX77" fmla="*/ 431800 w 2362200"/>
                  <a:gd name="connsiteY77" fmla="*/ 98425 h 1797050"/>
                  <a:gd name="connsiteX78" fmla="*/ 365125 w 2362200"/>
                  <a:gd name="connsiteY78" fmla="*/ 53975 h 1797050"/>
                  <a:gd name="connsiteX79" fmla="*/ 377825 w 2362200"/>
                  <a:gd name="connsiteY79" fmla="*/ 41275 h 1797050"/>
                  <a:gd name="connsiteX80" fmla="*/ 438150 w 2362200"/>
                  <a:gd name="connsiteY80" fmla="*/ 50800 h 1797050"/>
                  <a:gd name="connsiteX81" fmla="*/ 454025 w 2362200"/>
                  <a:gd name="connsiteY81" fmla="*/ 63500 h 1797050"/>
                  <a:gd name="connsiteX82" fmla="*/ 508000 w 2362200"/>
                  <a:gd name="connsiteY82" fmla="*/ 79375 h 1797050"/>
                  <a:gd name="connsiteX83" fmla="*/ 606425 w 2362200"/>
                  <a:gd name="connsiteY83" fmla="*/ 22225 h 1797050"/>
                  <a:gd name="connsiteX84" fmla="*/ 638175 w 2362200"/>
                  <a:gd name="connsiteY84" fmla="*/ 34925 h 1797050"/>
                  <a:gd name="connsiteX85" fmla="*/ 644525 w 2362200"/>
                  <a:gd name="connsiteY85" fmla="*/ 0 h 1797050"/>
                  <a:gd name="connsiteX86" fmla="*/ 714375 w 2362200"/>
                  <a:gd name="connsiteY86" fmla="*/ 9525 h 1797050"/>
                  <a:gd name="connsiteX87" fmla="*/ 723900 w 2362200"/>
                  <a:gd name="connsiteY87" fmla="*/ 31750 h 1797050"/>
                  <a:gd name="connsiteX88" fmla="*/ 749300 w 2362200"/>
                  <a:gd name="connsiteY88" fmla="*/ 66675 h 1797050"/>
                  <a:gd name="connsiteX89" fmla="*/ 771525 w 2362200"/>
                  <a:gd name="connsiteY89" fmla="*/ 41275 h 1797050"/>
                  <a:gd name="connsiteX90" fmla="*/ 806450 w 2362200"/>
                  <a:gd name="connsiteY90" fmla="*/ 41275 h 1797050"/>
                  <a:gd name="connsiteX91" fmla="*/ 825500 w 2362200"/>
                  <a:gd name="connsiteY91" fmla="*/ 34925 h 1797050"/>
                  <a:gd name="connsiteX92" fmla="*/ 844550 w 2362200"/>
                  <a:gd name="connsiteY92" fmla="*/ 6350 h 1797050"/>
                  <a:gd name="connsiteX93" fmla="*/ 889000 w 2362200"/>
                  <a:gd name="connsiteY93" fmla="*/ 15875 h 1797050"/>
                  <a:gd name="connsiteX94" fmla="*/ 898525 w 2362200"/>
                  <a:gd name="connsiteY94" fmla="*/ 88900 h 1797050"/>
                  <a:gd name="connsiteX95" fmla="*/ 952500 w 2362200"/>
                  <a:gd name="connsiteY95" fmla="*/ 123825 h 1797050"/>
                  <a:gd name="connsiteX96" fmla="*/ 993775 w 2362200"/>
                  <a:gd name="connsiteY96" fmla="*/ 203200 h 1797050"/>
                  <a:gd name="connsiteX97" fmla="*/ 1038225 w 2362200"/>
                  <a:gd name="connsiteY97" fmla="*/ 231775 h 1797050"/>
                  <a:gd name="connsiteX98" fmla="*/ 1069975 w 2362200"/>
                  <a:gd name="connsiteY98" fmla="*/ 228600 h 1797050"/>
                  <a:gd name="connsiteX99" fmla="*/ 1127125 w 2362200"/>
                  <a:gd name="connsiteY99" fmla="*/ 285750 h 1797050"/>
                  <a:gd name="connsiteX100" fmla="*/ 1165225 w 2362200"/>
                  <a:gd name="connsiteY100" fmla="*/ 285750 h 1797050"/>
                  <a:gd name="connsiteX101" fmla="*/ 1206500 w 2362200"/>
                  <a:gd name="connsiteY101" fmla="*/ 317500 h 1797050"/>
                  <a:gd name="connsiteX102" fmla="*/ 1206500 w 2362200"/>
                  <a:gd name="connsiteY102" fmla="*/ 346075 h 1797050"/>
                  <a:gd name="connsiteX103" fmla="*/ 1279525 w 2362200"/>
                  <a:gd name="connsiteY103" fmla="*/ 384175 h 1797050"/>
                  <a:gd name="connsiteX104" fmla="*/ 1295400 w 2362200"/>
                  <a:gd name="connsiteY104" fmla="*/ 412750 h 1797050"/>
                  <a:gd name="connsiteX105" fmla="*/ 1298575 w 2362200"/>
                  <a:gd name="connsiteY105" fmla="*/ 412750 h 1797050"/>
                  <a:gd name="connsiteX106" fmla="*/ 1282700 w 2362200"/>
                  <a:gd name="connsiteY106" fmla="*/ 460375 h 1797050"/>
                  <a:gd name="connsiteX107" fmla="*/ 1336675 w 2362200"/>
                  <a:gd name="connsiteY107" fmla="*/ 508000 h 1797050"/>
                  <a:gd name="connsiteX108" fmla="*/ 1374775 w 2362200"/>
                  <a:gd name="connsiteY108" fmla="*/ 504825 h 1797050"/>
                  <a:gd name="connsiteX109" fmla="*/ 1403350 w 2362200"/>
                  <a:gd name="connsiteY109" fmla="*/ 530225 h 1797050"/>
                  <a:gd name="connsiteX110" fmla="*/ 1431925 w 2362200"/>
                  <a:gd name="connsiteY110" fmla="*/ 527050 h 1797050"/>
                  <a:gd name="connsiteX111" fmla="*/ 1466850 w 2362200"/>
                  <a:gd name="connsiteY111" fmla="*/ 555625 h 1797050"/>
                  <a:gd name="connsiteX112" fmla="*/ 1492250 w 2362200"/>
                  <a:gd name="connsiteY112" fmla="*/ 590550 h 1797050"/>
                  <a:gd name="connsiteX113" fmla="*/ 1489075 w 2362200"/>
                  <a:gd name="connsiteY113" fmla="*/ 590550 h 1797050"/>
                  <a:gd name="connsiteX114" fmla="*/ 1482725 w 2362200"/>
                  <a:gd name="connsiteY114" fmla="*/ 612775 h 1797050"/>
                  <a:gd name="connsiteX115" fmla="*/ 1482725 w 2362200"/>
                  <a:gd name="connsiteY115" fmla="*/ 612775 h 1797050"/>
                  <a:gd name="connsiteX116" fmla="*/ 1450975 w 2362200"/>
                  <a:gd name="connsiteY116" fmla="*/ 622300 h 1797050"/>
                  <a:gd name="connsiteX117" fmla="*/ 1511300 w 2362200"/>
                  <a:gd name="connsiteY117" fmla="*/ 638175 h 1797050"/>
                  <a:gd name="connsiteX118" fmla="*/ 1616075 w 2362200"/>
                  <a:gd name="connsiteY118" fmla="*/ 619125 h 1797050"/>
                  <a:gd name="connsiteX119" fmla="*/ 1628775 w 2362200"/>
                  <a:gd name="connsiteY119" fmla="*/ 612775 h 1797050"/>
                  <a:gd name="connsiteX120" fmla="*/ 1628775 w 2362200"/>
                  <a:gd name="connsiteY120" fmla="*/ 593725 h 1797050"/>
                  <a:gd name="connsiteX121" fmla="*/ 1641475 w 2362200"/>
                  <a:gd name="connsiteY121" fmla="*/ 593725 h 1797050"/>
                  <a:gd name="connsiteX122" fmla="*/ 1698625 w 2362200"/>
                  <a:gd name="connsiteY122" fmla="*/ 615950 h 1797050"/>
                  <a:gd name="connsiteX123" fmla="*/ 1701800 w 2362200"/>
                  <a:gd name="connsiteY123" fmla="*/ 574675 h 1797050"/>
                  <a:gd name="connsiteX124" fmla="*/ 1724025 w 2362200"/>
                  <a:gd name="connsiteY124" fmla="*/ 565150 h 1797050"/>
                  <a:gd name="connsiteX125" fmla="*/ 1803400 w 2362200"/>
                  <a:gd name="connsiteY125" fmla="*/ 508000 h 1797050"/>
                  <a:gd name="connsiteX126" fmla="*/ 1885950 w 2362200"/>
                  <a:gd name="connsiteY126" fmla="*/ 485775 h 1797050"/>
                  <a:gd name="connsiteX127" fmla="*/ 1952625 w 2362200"/>
                  <a:gd name="connsiteY127" fmla="*/ 415925 h 1797050"/>
                  <a:gd name="connsiteX128" fmla="*/ 1971675 w 2362200"/>
                  <a:gd name="connsiteY128" fmla="*/ 409575 h 1797050"/>
                  <a:gd name="connsiteX129" fmla="*/ 2006600 w 2362200"/>
                  <a:gd name="connsiteY129" fmla="*/ 396875 h 1797050"/>
                  <a:gd name="connsiteX130" fmla="*/ 2047875 w 2362200"/>
                  <a:gd name="connsiteY130" fmla="*/ 409575 h 1797050"/>
                  <a:gd name="connsiteX131" fmla="*/ 2085975 w 2362200"/>
                  <a:gd name="connsiteY131" fmla="*/ 457200 h 1797050"/>
                  <a:gd name="connsiteX132" fmla="*/ 2133600 w 2362200"/>
                  <a:gd name="connsiteY132" fmla="*/ 504825 h 1797050"/>
                  <a:gd name="connsiteX133" fmla="*/ 2190750 w 2362200"/>
                  <a:gd name="connsiteY133" fmla="*/ 536575 h 1797050"/>
                  <a:gd name="connsiteX134" fmla="*/ 2244725 w 2362200"/>
                  <a:gd name="connsiteY134" fmla="*/ 520700 h 1797050"/>
                  <a:gd name="connsiteX135" fmla="*/ 2270125 w 2362200"/>
                  <a:gd name="connsiteY135" fmla="*/ 533400 h 1797050"/>
                  <a:gd name="connsiteX136" fmla="*/ 2273300 w 2362200"/>
                  <a:gd name="connsiteY136" fmla="*/ 577850 h 1797050"/>
                  <a:gd name="connsiteX137" fmla="*/ 2324100 w 2362200"/>
                  <a:gd name="connsiteY137" fmla="*/ 606425 h 1797050"/>
                  <a:gd name="connsiteX138" fmla="*/ 2362200 w 2362200"/>
                  <a:gd name="connsiteY138" fmla="*/ 644525 h 1797050"/>
                  <a:gd name="connsiteX139" fmla="*/ 2298700 w 2362200"/>
                  <a:gd name="connsiteY139" fmla="*/ 800100 h 1797050"/>
                  <a:gd name="connsiteX140" fmla="*/ 2273300 w 2362200"/>
                  <a:gd name="connsiteY140" fmla="*/ 895350 h 1797050"/>
                  <a:gd name="connsiteX141" fmla="*/ 2247900 w 2362200"/>
                  <a:gd name="connsiteY141" fmla="*/ 949325 h 1797050"/>
                  <a:gd name="connsiteX142" fmla="*/ 2197100 w 2362200"/>
                  <a:gd name="connsiteY142" fmla="*/ 949325 h 1797050"/>
                  <a:gd name="connsiteX143" fmla="*/ 2174875 w 2362200"/>
                  <a:gd name="connsiteY143" fmla="*/ 993775 h 1797050"/>
                  <a:gd name="connsiteX144" fmla="*/ 2174875 w 2362200"/>
                  <a:gd name="connsiteY144" fmla="*/ 993775 h 1797050"/>
                  <a:gd name="connsiteX145" fmla="*/ 2181225 w 2362200"/>
                  <a:gd name="connsiteY145" fmla="*/ 1022350 h 1797050"/>
                  <a:gd name="connsiteX146" fmla="*/ 2146300 w 2362200"/>
                  <a:gd name="connsiteY146" fmla="*/ 1031875 h 1797050"/>
                  <a:gd name="connsiteX147" fmla="*/ 2095500 w 2362200"/>
                  <a:gd name="connsiteY147" fmla="*/ 1019175 h 1797050"/>
                  <a:gd name="connsiteX148" fmla="*/ 2101850 w 2362200"/>
                  <a:gd name="connsiteY148" fmla="*/ 1073150 h 1797050"/>
                  <a:gd name="connsiteX149" fmla="*/ 2114550 w 2362200"/>
                  <a:gd name="connsiteY149" fmla="*/ 1117600 h 1797050"/>
                  <a:gd name="connsiteX150" fmla="*/ 2051050 w 2362200"/>
                  <a:gd name="connsiteY150" fmla="*/ 1152525 h 1797050"/>
                  <a:gd name="connsiteX151" fmla="*/ 2066925 w 2362200"/>
                  <a:gd name="connsiteY151" fmla="*/ 1174750 h 1797050"/>
                  <a:gd name="connsiteX152" fmla="*/ 2047875 w 2362200"/>
                  <a:gd name="connsiteY152" fmla="*/ 1196975 h 1797050"/>
                  <a:gd name="connsiteX153" fmla="*/ 1968500 w 2362200"/>
                  <a:gd name="connsiteY153" fmla="*/ 1171575 h 1797050"/>
                  <a:gd name="connsiteX154" fmla="*/ 1943100 w 2362200"/>
                  <a:gd name="connsiteY154" fmla="*/ 1187450 h 1797050"/>
                  <a:gd name="connsiteX155" fmla="*/ 1908175 w 2362200"/>
                  <a:gd name="connsiteY155" fmla="*/ 1187450 h 1797050"/>
                  <a:gd name="connsiteX156" fmla="*/ 1908175 w 2362200"/>
                  <a:gd name="connsiteY156" fmla="*/ 1247775 h 1797050"/>
                  <a:gd name="connsiteX157" fmla="*/ 1924050 w 2362200"/>
                  <a:gd name="connsiteY157" fmla="*/ 1263650 h 1797050"/>
                  <a:gd name="connsiteX158" fmla="*/ 1933575 w 2362200"/>
                  <a:gd name="connsiteY158" fmla="*/ 1279525 h 1797050"/>
                  <a:gd name="connsiteX159" fmla="*/ 1943100 w 2362200"/>
                  <a:gd name="connsiteY159" fmla="*/ 1279525 h 1797050"/>
                  <a:gd name="connsiteX160" fmla="*/ 1933575 w 2362200"/>
                  <a:gd name="connsiteY160" fmla="*/ 1304925 h 1797050"/>
                  <a:gd name="connsiteX161" fmla="*/ 1952625 w 2362200"/>
                  <a:gd name="connsiteY161" fmla="*/ 1320800 h 1797050"/>
                  <a:gd name="connsiteX162" fmla="*/ 1949450 w 2362200"/>
                  <a:gd name="connsiteY162" fmla="*/ 1336675 h 1797050"/>
                  <a:gd name="connsiteX163" fmla="*/ 1905000 w 2362200"/>
                  <a:gd name="connsiteY163" fmla="*/ 1336675 h 1797050"/>
                  <a:gd name="connsiteX164" fmla="*/ 1901825 w 2362200"/>
                  <a:gd name="connsiteY164" fmla="*/ 1387475 h 1797050"/>
                  <a:gd name="connsiteX165" fmla="*/ 1901825 w 2362200"/>
                  <a:gd name="connsiteY165" fmla="*/ 1387475 h 1797050"/>
                  <a:gd name="connsiteX166" fmla="*/ 1901825 w 2362200"/>
                  <a:gd name="connsiteY166" fmla="*/ 1406525 h 1797050"/>
                  <a:gd name="connsiteX167" fmla="*/ 1936750 w 2362200"/>
                  <a:gd name="connsiteY167" fmla="*/ 1447800 h 1797050"/>
                  <a:gd name="connsiteX168" fmla="*/ 1990725 w 2362200"/>
                  <a:gd name="connsiteY168" fmla="*/ 1447800 h 1797050"/>
                  <a:gd name="connsiteX169" fmla="*/ 2060575 w 2362200"/>
                  <a:gd name="connsiteY169" fmla="*/ 1476375 h 1797050"/>
                  <a:gd name="connsiteX170" fmla="*/ 2060575 w 2362200"/>
                  <a:gd name="connsiteY170" fmla="*/ 1504950 h 1797050"/>
                  <a:gd name="connsiteX171" fmla="*/ 2035175 w 2362200"/>
                  <a:gd name="connsiteY171" fmla="*/ 1571625 h 1797050"/>
                  <a:gd name="connsiteX172" fmla="*/ 2063750 w 2362200"/>
                  <a:gd name="connsiteY172" fmla="*/ 1587500 h 1797050"/>
                  <a:gd name="connsiteX173" fmla="*/ 2105025 w 2362200"/>
                  <a:gd name="connsiteY173" fmla="*/ 1660525 h 1797050"/>
                  <a:gd name="connsiteX174" fmla="*/ 2054225 w 2362200"/>
                  <a:gd name="connsiteY174" fmla="*/ 1736725 h 1797050"/>
                  <a:gd name="connsiteX175" fmla="*/ 2028825 w 2362200"/>
                  <a:gd name="connsiteY175" fmla="*/ 1730375 h 1797050"/>
                  <a:gd name="connsiteX176" fmla="*/ 2006600 w 2362200"/>
                  <a:gd name="connsiteY176" fmla="*/ 1717675 h 1797050"/>
                  <a:gd name="connsiteX177" fmla="*/ 2000250 w 2362200"/>
                  <a:gd name="connsiteY177" fmla="*/ 1736725 h 1797050"/>
                  <a:gd name="connsiteX178" fmla="*/ 1958975 w 2362200"/>
                  <a:gd name="connsiteY178" fmla="*/ 1746250 h 1797050"/>
                  <a:gd name="connsiteX179" fmla="*/ 1952625 w 2362200"/>
                  <a:gd name="connsiteY179" fmla="*/ 1778000 h 1797050"/>
                  <a:gd name="connsiteX180" fmla="*/ 1901825 w 2362200"/>
                  <a:gd name="connsiteY180" fmla="*/ 1797050 h 1797050"/>
                  <a:gd name="connsiteX181" fmla="*/ 1879600 w 2362200"/>
                  <a:gd name="connsiteY181" fmla="*/ 1758950 h 1797050"/>
                  <a:gd name="connsiteX182" fmla="*/ 1841500 w 2362200"/>
                  <a:gd name="connsiteY182" fmla="*/ 1768475 h 1797050"/>
                  <a:gd name="connsiteX183" fmla="*/ 1844675 w 2362200"/>
                  <a:gd name="connsiteY183" fmla="*/ 1730375 h 1797050"/>
                  <a:gd name="connsiteX184" fmla="*/ 1825625 w 2362200"/>
                  <a:gd name="connsiteY184" fmla="*/ 1704975 h 1797050"/>
                  <a:gd name="connsiteX185" fmla="*/ 1860550 w 2362200"/>
                  <a:gd name="connsiteY185" fmla="*/ 1685925 h 1797050"/>
                  <a:gd name="connsiteX186" fmla="*/ 1803400 w 2362200"/>
                  <a:gd name="connsiteY186" fmla="*/ 1666875 h 1797050"/>
                  <a:gd name="connsiteX187" fmla="*/ 1790700 w 2362200"/>
                  <a:gd name="connsiteY187" fmla="*/ 1692275 h 1797050"/>
                  <a:gd name="connsiteX188" fmla="*/ 1746250 w 2362200"/>
                  <a:gd name="connsiteY188" fmla="*/ 1711325 h 1797050"/>
                  <a:gd name="connsiteX189" fmla="*/ 1739900 w 2362200"/>
                  <a:gd name="connsiteY189" fmla="*/ 1733550 h 1797050"/>
                  <a:gd name="connsiteX190" fmla="*/ 1724025 w 2362200"/>
                  <a:gd name="connsiteY190" fmla="*/ 1739900 h 1797050"/>
                  <a:gd name="connsiteX191" fmla="*/ 1701800 w 2362200"/>
                  <a:gd name="connsiteY191" fmla="*/ 1739900 h 1797050"/>
                  <a:gd name="connsiteX192" fmla="*/ 1714500 w 2362200"/>
                  <a:gd name="connsiteY192" fmla="*/ 1704975 h 1797050"/>
                  <a:gd name="connsiteX193" fmla="*/ 1739900 w 2362200"/>
                  <a:gd name="connsiteY193" fmla="*/ 1679575 h 1797050"/>
                  <a:gd name="connsiteX194" fmla="*/ 1730375 w 2362200"/>
                  <a:gd name="connsiteY194" fmla="*/ 1654175 h 1797050"/>
                  <a:gd name="connsiteX195" fmla="*/ 1708150 w 2362200"/>
                  <a:gd name="connsiteY195" fmla="*/ 1654175 h 1797050"/>
                  <a:gd name="connsiteX196" fmla="*/ 1695450 w 2362200"/>
                  <a:gd name="connsiteY196" fmla="*/ 1679575 h 1797050"/>
                  <a:gd name="connsiteX197" fmla="*/ 1663700 w 2362200"/>
                  <a:gd name="connsiteY197" fmla="*/ 1685925 h 1797050"/>
                  <a:gd name="connsiteX198" fmla="*/ 1628775 w 2362200"/>
                  <a:gd name="connsiteY198" fmla="*/ 1698625 h 1797050"/>
                  <a:gd name="connsiteX199" fmla="*/ 1600200 w 2362200"/>
                  <a:gd name="connsiteY199" fmla="*/ 1670050 h 1797050"/>
                  <a:gd name="connsiteX200" fmla="*/ 1597025 w 2362200"/>
                  <a:gd name="connsiteY200" fmla="*/ 1635125 h 1797050"/>
                  <a:gd name="connsiteX201" fmla="*/ 1568450 w 2362200"/>
                  <a:gd name="connsiteY201" fmla="*/ 1619250 h 1797050"/>
                  <a:gd name="connsiteX202" fmla="*/ 1558925 w 2362200"/>
                  <a:gd name="connsiteY202" fmla="*/ 1584325 h 1797050"/>
                  <a:gd name="connsiteX203" fmla="*/ 1517650 w 2362200"/>
                  <a:gd name="connsiteY203" fmla="*/ 1555750 h 1797050"/>
                  <a:gd name="connsiteX204" fmla="*/ 1498600 w 2362200"/>
                  <a:gd name="connsiteY204" fmla="*/ 1558925 h 1797050"/>
                  <a:gd name="connsiteX205" fmla="*/ 1466850 w 2362200"/>
                  <a:gd name="connsiteY205" fmla="*/ 1603375 h 1797050"/>
                  <a:gd name="connsiteX206" fmla="*/ 1419225 w 2362200"/>
                  <a:gd name="connsiteY206" fmla="*/ 1622425 h 1797050"/>
                  <a:gd name="connsiteX207" fmla="*/ 1393825 w 2362200"/>
                  <a:gd name="connsiteY207" fmla="*/ 1587500 h 1797050"/>
                  <a:gd name="connsiteX208" fmla="*/ 1368425 w 2362200"/>
                  <a:gd name="connsiteY208" fmla="*/ 1587500 h 1797050"/>
                  <a:gd name="connsiteX209" fmla="*/ 1270000 w 2362200"/>
                  <a:gd name="connsiteY209" fmla="*/ 1511300 h 1797050"/>
                  <a:gd name="connsiteX210" fmla="*/ 1276350 w 2362200"/>
                  <a:gd name="connsiteY210" fmla="*/ 1463675 h 1797050"/>
                  <a:gd name="connsiteX211" fmla="*/ 1238250 w 2362200"/>
                  <a:gd name="connsiteY211" fmla="*/ 1457325 h 1797050"/>
                  <a:gd name="connsiteX212" fmla="*/ 1222375 w 2362200"/>
                  <a:gd name="connsiteY212" fmla="*/ 1482725 h 1797050"/>
                  <a:gd name="connsiteX213" fmla="*/ 1187450 w 2362200"/>
                  <a:gd name="connsiteY213" fmla="*/ 1482725 h 1797050"/>
                  <a:gd name="connsiteX214" fmla="*/ 1139825 w 2362200"/>
                  <a:gd name="connsiteY214" fmla="*/ 1460500 h 1797050"/>
                  <a:gd name="connsiteX215" fmla="*/ 1092200 w 2362200"/>
                  <a:gd name="connsiteY215" fmla="*/ 1495425 h 1797050"/>
                  <a:gd name="connsiteX216" fmla="*/ 1098550 w 2362200"/>
                  <a:gd name="connsiteY216" fmla="*/ 1511300 h 1797050"/>
                  <a:gd name="connsiteX217" fmla="*/ 1079500 w 2362200"/>
                  <a:gd name="connsiteY217" fmla="*/ 1530350 h 1797050"/>
                  <a:gd name="connsiteX218" fmla="*/ 1035050 w 2362200"/>
                  <a:gd name="connsiteY218" fmla="*/ 1530350 h 1797050"/>
                  <a:gd name="connsiteX219" fmla="*/ 1006475 w 2362200"/>
                  <a:gd name="connsiteY219" fmla="*/ 1574800 h 1797050"/>
                  <a:gd name="connsiteX220" fmla="*/ 958850 w 2362200"/>
                  <a:gd name="connsiteY220" fmla="*/ 1571625 h 1797050"/>
                  <a:gd name="connsiteX221" fmla="*/ 952500 w 2362200"/>
                  <a:gd name="connsiteY221" fmla="*/ 1587500 h 1797050"/>
                  <a:gd name="connsiteX222" fmla="*/ 965200 w 2362200"/>
                  <a:gd name="connsiteY222" fmla="*/ 1670050 h 1797050"/>
                  <a:gd name="connsiteX223" fmla="*/ 939800 w 2362200"/>
                  <a:gd name="connsiteY223" fmla="*/ 1714500 h 1797050"/>
                  <a:gd name="connsiteX224" fmla="*/ 901700 w 2362200"/>
                  <a:gd name="connsiteY224" fmla="*/ 1720850 h 1797050"/>
                  <a:gd name="connsiteX225" fmla="*/ 898525 w 2362200"/>
                  <a:gd name="connsiteY225" fmla="*/ 1746250 h 1797050"/>
                  <a:gd name="connsiteX226" fmla="*/ 869950 w 2362200"/>
                  <a:gd name="connsiteY226" fmla="*/ 1746250 h 1797050"/>
                  <a:gd name="connsiteX227" fmla="*/ 854075 w 2362200"/>
                  <a:gd name="connsiteY227" fmla="*/ 1758950 h 1797050"/>
                  <a:gd name="connsiteX228" fmla="*/ 847725 w 2362200"/>
                  <a:gd name="connsiteY228" fmla="*/ 1771650 h 1797050"/>
                  <a:gd name="connsiteX229" fmla="*/ 828675 w 2362200"/>
                  <a:gd name="connsiteY229" fmla="*/ 1765300 h 1797050"/>
                  <a:gd name="connsiteX230" fmla="*/ 819150 w 2362200"/>
                  <a:gd name="connsiteY230" fmla="*/ 1752600 h 1797050"/>
                  <a:gd name="connsiteX231" fmla="*/ 790575 w 2362200"/>
                  <a:gd name="connsiteY231" fmla="*/ 1771650 h 1797050"/>
                  <a:gd name="connsiteX232" fmla="*/ 692150 w 2362200"/>
                  <a:gd name="connsiteY232" fmla="*/ 1701800 h 1797050"/>
                  <a:gd name="connsiteX233" fmla="*/ 650875 w 2362200"/>
                  <a:gd name="connsiteY233" fmla="*/ 1720850 h 1797050"/>
                  <a:gd name="connsiteX234" fmla="*/ 615950 w 2362200"/>
                  <a:gd name="connsiteY234" fmla="*/ 1685925 h 1797050"/>
                  <a:gd name="connsiteX235" fmla="*/ 581025 w 2362200"/>
                  <a:gd name="connsiteY235" fmla="*/ 1689100 h 1797050"/>
                  <a:gd name="connsiteX236" fmla="*/ 571500 w 2362200"/>
                  <a:gd name="connsiteY236" fmla="*/ 1609725 h 1797050"/>
                  <a:gd name="connsiteX237" fmla="*/ 523875 w 2362200"/>
                  <a:gd name="connsiteY237"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76250 w 2362200"/>
                  <a:gd name="connsiteY4" fmla="*/ 1587500 h 1797050"/>
                  <a:gd name="connsiteX5" fmla="*/ 463550 w 2362200"/>
                  <a:gd name="connsiteY5" fmla="*/ 1597025 h 1797050"/>
                  <a:gd name="connsiteX6" fmla="*/ 476250 w 2362200"/>
                  <a:gd name="connsiteY6" fmla="*/ 1584325 h 1797050"/>
                  <a:gd name="connsiteX7" fmla="*/ 463550 w 2362200"/>
                  <a:gd name="connsiteY7" fmla="*/ 1568450 h 1797050"/>
                  <a:gd name="connsiteX8" fmla="*/ 457200 w 2362200"/>
                  <a:gd name="connsiteY8" fmla="*/ 1558925 h 1797050"/>
                  <a:gd name="connsiteX9" fmla="*/ 438150 w 2362200"/>
                  <a:gd name="connsiteY9" fmla="*/ 1552575 h 1797050"/>
                  <a:gd name="connsiteX10" fmla="*/ 428625 w 2362200"/>
                  <a:gd name="connsiteY10" fmla="*/ 1549400 h 1797050"/>
                  <a:gd name="connsiteX11" fmla="*/ 419100 w 2362200"/>
                  <a:gd name="connsiteY11" fmla="*/ 1539875 h 1797050"/>
                  <a:gd name="connsiteX12" fmla="*/ 406400 w 2362200"/>
                  <a:gd name="connsiteY12" fmla="*/ 1530350 h 1797050"/>
                  <a:gd name="connsiteX13" fmla="*/ 361950 w 2362200"/>
                  <a:gd name="connsiteY13" fmla="*/ 1498600 h 1797050"/>
                  <a:gd name="connsiteX14" fmla="*/ 336550 w 2362200"/>
                  <a:gd name="connsiteY14" fmla="*/ 1492250 h 1797050"/>
                  <a:gd name="connsiteX15" fmla="*/ 298450 w 2362200"/>
                  <a:gd name="connsiteY15" fmla="*/ 1444625 h 1797050"/>
                  <a:gd name="connsiteX16" fmla="*/ 269875 w 2362200"/>
                  <a:gd name="connsiteY16" fmla="*/ 1444625 h 1797050"/>
                  <a:gd name="connsiteX17" fmla="*/ 269875 w 2362200"/>
                  <a:gd name="connsiteY17" fmla="*/ 1406525 h 1797050"/>
                  <a:gd name="connsiteX18" fmla="*/ 257175 w 2362200"/>
                  <a:gd name="connsiteY18" fmla="*/ 1387475 h 1797050"/>
                  <a:gd name="connsiteX19" fmla="*/ 257175 w 2362200"/>
                  <a:gd name="connsiteY19" fmla="*/ 1327150 h 1797050"/>
                  <a:gd name="connsiteX20" fmla="*/ 276225 w 2362200"/>
                  <a:gd name="connsiteY20" fmla="*/ 1209675 h 1797050"/>
                  <a:gd name="connsiteX21" fmla="*/ 257175 w 2362200"/>
                  <a:gd name="connsiteY21" fmla="*/ 1162050 h 1797050"/>
                  <a:gd name="connsiteX22" fmla="*/ 273050 w 2362200"/>
                  <a:gd name="connsiteY22" fmla="*/ 1120775 h 1797050"/>
                  <a:gd name="connsiteX23" fmla="*/ 257175 w 2362200"/>
                  <a:gd name="connsiteY23" fmla="*/ 1066800 h 1797050"/>
                  <a:gd name="connsiteX24" fmla="*/ 257175 w 2362200"/>
                  <a:gd name="connsiteY24" fmla="*/ 1025525 h 1797050"/>
                  <a:gd name="connsiteX25" fmla="*/ 225425 w 2362200"/>
                  <a:gd name="connsiteY25" fmla="*/ 984250 h 1797050"/>
                  <a:gd name="connsiteX26" fmla="*/ 244475 w 2362200"/>
                  <a:gd name="connsiteY26" fmla="*/ 949325 h 1797050"/>
                  <a:gd name="connsiteX27" fmla="*/ 244475 w 2362200"/>
                  <a:gd name="connsiteY27" fmla="*/ 911225 h 1797050"/>
                  <a:gd name="connsiteX28" fmla="*/ 282575 w 2362200"/>
                  <a:gd name="connsiteY28" fmla="*/ 895350 h 1797050"/>
                  <a:gd name="connsiteX29" fmla="*/ 323850 w 2362200"/>
                  <a:gd name="connsiteY29" fmla="*/ 901700 h 1797050"/>
                  <a:gd name="connsiteX30" fmla="*/ 330200 w 2362200"/>
                  <a:gd name="connsiteY30" fmla="*/ 850900 h 1797050"/>
                  <a:gd name="connsiteX31" fmla="*/ 352425 w 2362200"/>
                  <a:gd name="connsiteY31" fmla="*/ 812800 h 1797050"/>
                  <a:gd name="connsiteX32" fmla="*/ 400050 w 2362200"/>
                  <a:gd name="connsiteY32" fmla="*/ 819150 h 1797050"/>
                  <a:gd name="connsiteX33" fmla="*/ 441325 w 2362200"/>
                  <a:gd name="connsiteY33" fmla="*/ 784225 h 1797050"/>
                  <a:gd name="connsiteX34" fmla="*/ 441325 w 2362200"/>
                  <a:gd name="connsiteY34" fmla="*/ 733425 h 1797050"/>
                  <a:gd name="connsiteX35" fmla="*/ 473075 w 2362200"/>
                  <a:gd name="connsiteY35" fmla="*/ 698500 h 1797050"/>
                  <a:gd name="connsiteX36" fmla="*/ 419100 w 2362200"/>
                  <a:gd name="connsiteY36" fmla="*/ 682625 h 1797050"/>
                  <a:gd name="connsiteX37" fmla="*/ 393700 w 2362200"/>
                  <a:gd name="connsiteY37" fmla="*/ 650875 h 1797050"/>
                  <a:gd name="connsiteX38" fmla="*/ 365125 w 2362200"/>
                  <a:gd name="connsiteY38" fmla="*/ 666750 h 1797050"/>
                  <a:gd name="connsiteX39" fmla="*/ 339725 w 2362200"/>
                  <a:gd name="connsiteY39" fmla="*/ 660400 h 1797050"/>
                  <a:gd name="connsiteX40" fmla="*/ 352425 w 2362200"/>
                  <a:gd name="connsiteY40" fmla="*/ 628650 h 1797050"/>
                  <a:gd name="connsiteX41" fmla="*/ 339725 w 2362200"/>
                  <a:gd name="connsiteY41" fmla="*/ 600075 h 1797050"/>
                  <a:gd name="connsiteX42" fmla="*/ 361950 w 2362200"/>
                  <a:gd name="connsiteY42" fmla="*/ 587375 h 1797050"/>
                  <a:gd name="connsiteX43" fmla="*/ 371475 w 2362200"/>
                  <a:gd name="connsiteY43" fmla="*/ 561975 h 1797050"/>
                  <a:gd name="connsiteX44" fmla="*/ 260350 w 2362200"/>
                  <a:gd name="connsiteY44" fmla="*/ 536575 h 1797050"/>
                  <a:gd name="connsiteX45" fmla="*/ 215900 w 2362200"/>
                  <a:gd name="connsiteY45" fmla="*/ 504825 h 1797050"/>
                  <a:gd name="connsiteX46" fmla="*/ 177800 w 2362200"/>
                  <a:gd name="connsiteY46" fmla="*/ 469900 h 1797050"/>
                  <a:gd name="connsiteX47" fmla="*/ 171450 w 2362200"/>
                  <a:gd name="connsiteY47" fmla="*/ 412750 h 1797050"/>
                  <a:gd name="connsiteX48" fmla="*/ 123825 w 2362200"/>
                  <a:gd name="connsiteY48" fmla="*/ 412750 h 1797050"/>
                  <a:gd name="connsiteX49" fmla="*/ 92075 w 2362200"/>
                  <a:gd name="connsiteY49" fmla="*/ 400050 h 1797050"/>
                  <a:gd name="connsiteX50" fmla="*/ 76200 w 2362200"/>
                  <a:gd name="connsiteY50" fmla="*/ 422275 h 1797050"/>
                  <a:gd name="connsiteX51" fmla="*/ 38100 w 2362200"/>
                  <a:gd name="connsiteY51" fmla="*/ 419100 h 1797050"/>
                  <a:gd name="connsiteX52" fmla="*/ 0 w 2362200"/>
                  <a:gd name="connsiteY52" fmla="*/ 377825 h 1797050"/>
                  <a:gd name="connsiteX53" fmla="*/ 31750 w 2362200"/>
                  <a:gd name="connsiteY53" fmla="*/ 349250 h 1797050"/>
                  <a:gd name="connsiteX54" fmla="*/ 12700 w 2362200"/>
                  <a:gd name="connsiteY54" fmla="*/ 336550 h 1797050"/>
                  <a:gd name="connsiteX55" fmla="*/ 12700 w 2362200"/>
                  <a:gd name="connsiteY55" fmla="*/ 304800 h 1797050"/>
                  <a:gd name="connsiteX56" fmla="*/ 34925 w 2362200"/>
                  <a:gd name="connsiteY56" fmla="*/ 292100 h 1797050"/>
                  <a:gd name="connsiteX57" fmla="*/ 25400 w 2362200"/>
                  <a:gd name="connsiteY57" fmla="*/ 260350 h 1797050"/>
                  <a:gd name="connsiteX58" fmla="*/ 63500 w 2362200"/>
                  <a:gd name="connsiteY58" fmla="*/ 254000 h 1797050"/>
                  <a:gd name="connsiteX59" fmla="*/ 114300 w 2362200"/>
                  <a:gd name="connsiteY59" fmla="*/ 228600 h 1797050"/>
                  <a:gd name="connsiteX60" fmla="*/ 123825 w 2362200"/>
                  <a:gd name="connsiteY60" fmla="*/ 222250 h 1797050"/>
                  <a:gd name="connsiteX61" fmla="*/ 130175 w 2362200"/>
                  <a:gd name="connsiteY61" fmla="*/ 193675 h 1797050"/>
                  <a:gd name="connsiteX62" fmla="*/ 161925 w 2362200"/>
                  <a:gd name="connsiteY62" fmla="*/ 196850 h 1797050"/>
                  <a:gd name="connsiteX63" fmla="*/ 171450 w 2362200"/>
                  <a:gd name="connsiteY63" fmla="*/ 165100 h 1797050"/>
                  <a:gd name="connsiteX64" fmla="*/ 187325 w 2362200"/>
                  <a:gd name="connsiteY64" fmla="*/ 161925 h 1797050"/>
                  <a:gd name="connsiteX65" fmla="*/ 193675 w 2362200"/>
                  <a:gd name="connsiteY65" fmla="*/ 98425 h 1797050"/>
                  <a:gd name="connsiteX66" fmla="*/ 241300 w 2362200"/>
                  <a:gd name="connsiteY66" fmla="*/ 107950 h 1797050"/>
                  <a:gd name="connsiteX67" fmla="*/ 295275 w 2362200"/>
                  <a:gd name="connsiteY67" fmla="*/ 104775 h 1797050"/>
                  <a:gd name="connsiteX68" fmla="*/ 330200 w 2362200"/>
                  <a:gd name="connsiteY68" fmla="*/ 98425 h 1797050"/>
                  <a:gd name="connsiteX69" fmla="*/ 330200 w 2362200"/>
                  <a:gd name="connsiteY69" fmla="*/ 98425 h 1797050"/>
                  <a:gd name="connsiteX70" fmla="*/ 342900 w 2362200"/>
                  <a:gd name="connsiteY70" fmla="*/ 114300 h 1797050"/>
                  <a:gd name="connsiteX71" fmla="*/ 374650 w 2362200"/>
                  <a:gd name="connsiteY71" fmla="*/ 127000 h 1797050"/>
                  <a:gd name="connsiteX72" fmla="*/ 400050 w 2362200"/>
                  <a:gd name="connsiteY72" fmla="*/ 107950 h 1797050"/>
                  <a:gd name="connsiteX73" fmla="*/ 400050 w 2362200"/>
                  <a:gd name="connsiteY73" fmla="*/ 107950 h 1797050"/>
                  <a:gd name="connsiteX74" fmla="*/ 409575 w 2362200"/>
                  <a:gd name="connsiteY74" fmla="*/ 120650 h 1797050"/>
                  <a:gd name="connsiteX75" fmla="*/ 425450 w 2362200"/>
                  <a:gd name="connsiteY75" fmla="*/ 120650 h 1797050"/>
                  <a:gd name="connsiteX76" fmla="*/ 431800 w 2362200"/>
                  <a:gd name="connsiteY76" fmla="*/ 98425 h 1797050"/>
                  <a:gd name="connsiteX77" fmla="*/ 365125 w 2362200"/>
                  <a:gd name="connsiteY77" fmla="*/ 53975 h 1797050"/>
                  <a:gd name="connsiteX78" fmla="*/ 377825 w 2362200"/>
                  <a:gd name="connsiteY78" fmla="*/ 41275 h 1797050"/>
                  <a:gd name="connsiteX79" fmla="*/ 438150 w 2362200"/>
                  <a:gd name="connsiteY79" fmla="*/ 50800 h 1797050"/>
                  <a:gd name="connsiteX80" fmla="*/ 454025 w 2362200"/>
                  <a:gd name="connsiteY80" fmla="*/ 63500 h 1797050"/>
                  <a:gd name="connsiteX81" fmla="*/ 508000 w 2362200"/>
                  <a:gd name="connsiteY81" fmla="*/ 79375 h 1797050"/>
                  <a:gd name="connsiteX82" fmla="*/ 606425 w 2362200"/>
                  <a:gd name="connsiteY82" fmla="*/ 22225 h 1797050"/>
                  <a:gd name="connsiteX83" fmla="*/ 638175 w 2362200"/>
                  <a:gd name="connsiteY83" fmla="*/ 34925 h 1797050"/>
                  <a:gd name="connsiteX84" fmla="*/ 644525 w 2362200"/>
                  <a:gd name="connsiteY84" fmla="*/ 0 h 1797050"/>
                  <a:gd name="connsiteX85" fmla="*/ 714375 w 2362200"/>
                  <a:gd name="connsiteY85" fmla="*/ 9525 h 1797050"/>
                  <a:gd name="connsiteX86" fmla="*/ 723900 w 2362200"/>
                  <a:gd name="connsiteY86" fmla="*/ 31750 h 1797050"/>
                  <a:gd name="connsiteX87" fmla="*/ 749300 w 2362200"/>
                  <a:gd name="connsiteY87" fmla="*/ 66675 h 1797050"/>
                  <a:gd name="connsiteX88" fmla="*/ 771525 w 2362200"/>
                  <a:gd name="connsiteY88" fmla="*/ 41275 h 1797050"/>
                  <a:gd name="connsiteX89" fmla="*/ 806450 w 2362200"/>
                  <a:gd name="connsiteY89" fmla="*/ 41275 h 1797050"/>
                  <a:gd name="connsiteX90" fmla="*/ 825500 w 2362200"/>
                  <a:gd name="connsiteY90" fmla="*/ 34925 h 1797050"/>
                  <a:gd name="connsiteX91" fmla="*/ 844550 w 2362200"/>
                  <a:gd name="connsiteY91" fmla="*/ 6350 h 1797050"/>
                  <a:gd name="connsiteX92" fmla="*/ 889000 w 2362200"/>
                  <a:gd name="connsiteY92" fmla="*/ 15875 h 1797050"/>
                  <a:gd name="connsiteX93" fmla="*/ 898525 w 2362200"/>
                  <a:gd name="connsiteY93" fmla="*/ 88900 h 1797050"/>
                  <a:gd name="connsiteX94" fmla="*/ 952500 w 2362200"/>
                  <a:gd name="connsiteY94" fmla="*/ 123825 h 1797050"/>
                  <a:gd name="connsiteX95" fmla="*/ 993775 w 2362200"/>
                  <a:gd name="connsiteY95" fmla="*/ 203200 h 1797050"/>
                  <a:gd name="connsiteX96" fmla="*/ 1038225 w 2362200"/>
                  <a:gd name="connsiteY96" fmla="*/ 231775 h 1797050"/>
                  <a:gd name="connsiteX97" fmla="*/ 1069975 w 2362200"/>
                  <a:gd name="connsiteY97" fmla="*/ 228600 h 1797050"/>
                  <a:gd name="connsiteX98" fmla="*/ 1127125 w 2362200"/>
                  <a:gd name="connsiteY98" fmla="*/ 285750 h 1797050"/>
                  <a:gd name="connsiteX99" fmla="*/ 1165225 w 2362200"/>
                  <a:gd name="connsiteY99" fmla="*/ 285750 h 1797050"/>
                  <a:gd name="connsiteX100" fmla="*/ 1206500 w 2362200"/>
                  <a:gd name="connsiteY100" fmla="*/ 317500 h 1797050"/>
                  <a:gd name="connsiteX101" fmla="*/ 1206500 w 2362200"/>
                  <a:gd name="connsiteY101" fmla="*/ 346075 h 1797050"/>
                  <a:gd name="connsiteX102" fmla="*/ 1279525 w 2362200"/>
                  <a:gd name="connsiteY102" fmla="*/ 384175 h 1797050"/>
                  <a:gd name="connsiteX103" fmla="*/ 1295400 w 2362200"/>
                  <a:gd name="connsiteY103" fmla="*/ 412750 h 1797050"/>
                  <a:gd name="connsiteX104" fmla="*/ 1298575 w 2362200"/>
                  <a:gd name="connsiteY104" fmla="*/ 412750 h 1797050"/>
                  <a:gd name="connsiteX105" fmla="*/ 1282700 w 2362200"/>
                  <a:gd name="connsiteY105" fmla="*/ 460375 h 1797050"/>
                  <a:gd name="connsiteX106" fmla="*/ 1336675 w 2362200"/>
                  <a:gd name="connsiteY106" fmla="*/ 508000 h 1797050"/>
                  <a:gd name="connsiteX107" fmla="*/ 1374775 w 2362200"/>
                  <a:gd name="connsiteY107" fmla="*/ 504825 h 1797050"/>
                  <a:gd name="connsiteX108" fmla="*/ 1403350 w 2362200"/>
                  <a:gd name="connsiteY108" fmla="*/ 530225 h 1797050"/>
                  <a:gd name="connsiteX109" fmla="*/ 1431925 w 2362200"/>
                  <a:gd name="connsiteY109" fmla="*/ 527050 h 1797050"/>
                  <a:gd name="connsiteX110" fmla="*/ 1466850 w 2362200"/>
                  <a:gd name="connsiteY110" fmla="*/ 555625 h 1797050"/>
                  <a:gd name="connsiteX111" fmla="*/ 1492250 w 2362200"/>
                  <a:gd name="connsiteY111" fmla="*/ 590550 h 1797050"/>
                  <a:gd name="connsiteX112" fmla="*/ 1489075 w 2362200"/>
                  <a:gd name="connsiteY112" fmla="*/ 590550 h 1797050"/>
                  <a:gd name="connsiteX113" fmla="*/ 1482725 w 2362200"/>
                  <a:gd name="connsiteY113" fmla="*/ 612775 h 1797050"/>
                  <a:gd name="connsiteX114" fmla="*/ 1482725 w 2362200"/>
                  <a:gd name="connsiteY114" fmla="*/ 612775 h 1797050"/>
                  <a:gd name="connsiteX115" fmla="*/ 1450975 w 2362200"/>
                  <a:gd name="connsiteY115" fmla="*/ 622300 h 1797050"/>
                  <a:gd name="connsiteX116" fmla="*/ 1511300 w 2362200"/>
                  <a:gd name="connsiteY116" fmla="*/ 638175 h 1797050"/>
                  <a:gd name="connsiteX117" fmla="*/ 1616075 w 2362200"/>
                  <a:gd name="connsiteY117" fmla="*/ 619125 h 1797050"/>
                  <a:gd name="connsiteX118" fmla="*/ 1628775 w 2362200"/>
                  <a:gd name="connsiteY118" fmla="*/ 612775 h 1797050"/>
                  <a:gd name="connsiteX119" fmla="*/ 1628775 w 2362200"/>
                  <a:gd name="connsiteY119" fmla="*/ 593725 h 1797050"/>
                  <a:gd name="connsiteX120" fmla="*/ 1641475 w 2362200"/>
                  <a:gd name="connsiteY120" fmla="*/ 593725 h 1797050"/>
                  <a:gd name="connsiteX121" fmla="*/ 1698625 w 2362200"/>
                  <a:gd name="connsiteY121" fmla="*/ 615950 h 1797050"/>
                  <a:gd name="connsiteX122" fmla="*/ 1701800 w 2362200"/>
                  <a:gd name="connsiteY122" fmla="*/ 574675 h 1797050"/>
                  <a:gd name="connsiteX123" fmla="*/ 1724025 w 2362200"/>
                  <a:gd name="connsiteY123" fmla="*/ 565150 h 1797050"/>
                  <a:gd name="connsiteX124" fmla="*/ 1803400 w 2362200"/>
                  <a:gd name="connsiteY124" fmla="*/ 508000 h 1797050"/>
                  <a:gd name="connsiteX125" fmla="*/ 1885950 w 2362200"/>
                  <a:gd name="connsiteY125" fmla="*/ 485775 h 1797050"/>
                  <a:gd name="connsiteX126" fmla="*/ 1952625 w 2362200"/>
                  <a:gd name="connsiteY126" fmla="*/ 415925 h 1797050"/>
                  <a:gd name="connsiteX127" fmla="*/ 1971675 w 2362200"/>
                  <a:gd name="connsiteY127" fmla="*/ 409575 h 1797050"/>
                  <a:gd name="connsiteX128" fmla="*/ 2006600 w 2362200"/>
                  <a:gd name="connsiteY128" fmla="*/ 396875 h 1797050"/>
                  <a:gd name="connsiteX129" fmla="*/ 2047875 w 2362200"/>
                  <a:gd name="connsiteY129" fmla="*/ 409575 h 1797050"/>
                  <a:gd name="connsiteX130" fmla="*/ 2085975 w 2362200"/>
                  <a:gd name="connsiteY130" fmla="*/ 457200 h 1797050"/>
                  <a:gd name="connsiteX131" fmla="*/ 2133600 w 2362200"/>
                  <a:gd name="connsiteY131" fmla="*/ 504825 h 1797050"/>
                  <a:gd name="connsiteX132" fmla="*/ 2190750 w 2362200"/>
                  <a:gd name="connsiteY132" fmla="*/ 536575 h 1797050"/>
                  <a:gd name="connsiteX133" fmla="*/ 2244725 w 2362200"/>
                  <a:gd name="connsiteY133" fmla="*/ 520700 h 1797050"/>
                  <a:gd name="connsiteX134" fmla="*/ 2270125 w 2362200"/>
                  <a:gd name="connsiteY134" fmla="*/ 533400 h 1797050"/>
                  <a:gd name="connsiteX135" fmla="*/ 2273300 w 2362200"/>
                  <a:gd name="connsiteY135" fmla="*/ 577850 h 1797050"/>
                  <a:gd name="connsiteX136" fmla="*/ 2324100 w 2362200"/>
                  <a:gd name="connsiteY136" fmla="*/ 606425 h 1797050"/>
                  <a:gd name="connsiteX137" fmla="*/ 2362200 w 2362200"/>
                  <a:gd name="connsiteY137" fmla="*/ 644525 h 1797050"/>
                  <a:gd name="connsiteX138" fmla="*/ 2298700 w 2362200"/>
                  <a:gd name="connsiteY138" fmla="*/ 800100 h 1797050"/>
                  <a:gd name="connsiteX139" fmla="*/ 2273300 w 2362200"/>
                  <a:gd name="connsiteY139" fmla="*/ 895350 h 1797050"/>
                  <a:gd name="connsiteX140" fmla="*/ 2247900 w 2362200"/>
                  <a:gd name="connsiteY140" fmla="*/ 949325 h 1797050"/>
                  <a:gd name="connsiteX141" fmla="*/ 2197100 w 2362200"/>
                  <a:gd name="connsiteY141" fmla="*/ 949325 h 1797050"/>
                  <a:gd name="connsiteX142" fmla="*/ 2174875 w 2362200"/>
                  <a:gd name="connsiteY142" fmla="*/ 993775 h 1797050"/>
                  <a:gd name="connsiteX143" fmla="*/ 2174875 w 2362200"/>
                  <a:gd name="connsiteY143" fmla="*/ 993775 h 1797050"/>
                  <a:gd name="connsiteX144" fmla="*/ 2181225 w 2362200"/>
                  <a:gd name="connsiteY144" fmla="*/ 1022350 h 1797050"/>
                  <a:gd name="connsiteX145" fmla="*/ 2146300 w 2362200"/>
                  <a:gd name="connsiteY145" fmla="*/ 1031875 h 1797050"/>
                  <a:gd name="connsiteX146" fmla="*/ 2095500 w 2362200"/>
                  <a:gd name="connsiteY146" fmla="*/ 1019175 h 1797050"/>
                  <a:gd name="connsiteX147" fmla="*/ 2101850 w 2362200"/>
                  <a:gd name="connsiteY147" fmla="*/ 1073150 h 1797050"/>
                  <a:gd name="connsiteX148" fmla="*/ 2114550 w 2362200"/>
                  <a:gd name="connsiteY148" fmla="*/ 1117600 h 1797050"/>
                  <a:gd name="connsiteX149" fmla="*/ 2051050 w 2362200"/>
                  <a:gd name="connsiteY149" fmla="*/ 1152525 h 1797050"/>
                  <a:gd name="connsiteX150" fmla="*/ 2066925 w 2362200"/>
                  <a:gd name="connsiteY150" fmla="*/ 1174750 h 1797050"/>
                  <a:gd name="connsiteX151" fmla="*/ 2047875 w 2362200"/>
                  <a:gd name="connsiteY151" fmla="*/ 1196975 h 1797050"/>
                  <a:gd name="connsiteX152" fmla="*/ 1968500 w 2362200"/>
                  <a:gd name="connsiteY152" fmla="*/ 1171575 h 1797050"/>
                  <a:gd name="connsiteX153" fmla="*/ 1943100 w 2362200"/>
                  <a:gd name="connsiteY153" fmla="*/ 1187450 h 1797050"/>
                  <a:gd name="connsiteX154" fmla="*/ 1908175 w 2362200"/>
                  <a:gd name="connsiteY154" fmla="*/ 1187450 h 1797050"/>
                  <a:gd name="connsiteX155" fmla="*/ 1908175 w 2362200"/>
                  <a:gd name="connsiteY155" fmla="*/ 1247775 h 1797050"/>
                  <a:gd name="connsiteX156" fmla="*/ 1924050 w 2362200"/>
                  <a:gd name="connsiteY156" fmla="*/ 1263650 h 1797050"/>
                  <a:gd name="connsiteX157" fmla="*/ 1933575 w 2362200"/>
                  <a:gd name="connsiteY157" fmla="*/ 1279525 h 1797050"/>
                  <a:gd name="connsiteX158" fmla="*/ 1943100 w 2362200"/>
                  <a:gd name="connsiteY158" fmla="*/ 1279525 h 1797050"/>
                  <a:gd name="connsiteX159" fmla="*/ 1933575 w 2362200"/>
                  <a:gd name="connsiteY159" fmla="*/ 1304925 h 1797050"/>
                  <a:gd name="connsiteX160" fmla="*/ 1952625 w 2362200"/>
                  <a:gd name="connsiteY160" fmla="*/ 1320800 h 1797050"/>
                  <a:gd name="connsiteX161" fmla="*/ 1949450 w 2362200"/>
                  <a:gd name="connsiteY161" fmla="*/ 1336675 h 1797050"/>
                  <a:gd name="connsiteX162" fmla="*/ 1905000 w 2362200"/>
                  <a:gd name="connsiteY162" fmla="*/ 1336675 h 1797050"/>
                  <a:gd name="connsiteX163" fmla="*/ 1901825 w 2362200"/>
                  <a:gd name="connsiteY163" fmla="*/ 1387475 h 1797050"/>
                  <a:gd name="connsiteX164" fmla="*/ 1901825 w 2362200"/>
                  <a:gd name="connsiteY164" fmla="*/ 1387475 h 1797050"/>
                  <a:gd name="connsiteX165" fmla="*/ 1901825 w 2362200"/>
                  <a:gd name="connsiteY165" fmla="*/ 1406525 h 1797050"/>
                  <a:gd name="connsiteX166" fmla="*/ 1936750 w 2362200"/>
                  <a:gd name="connsiteY166" fmla="*/ 1447800 h 1797050"/>
                  <a:gd name="connsiteX167" fmla="*/ 1990725 w 2362200"/>
                  <a:gd name="connsiteY167" fmla="*/ 1447800 h 1797050"/>
                  <a:gd name="connsiteX168" fmla="*/ 2060575 w 2362200"/>
                  <a:gd name="connsiteY168" fmla="*/ 1476375 h 1797050"/>
                  <a:gd name="connsiteX169" fmla="*/ 2060575 w 2362200"/>
                  <a:gd name="connsiteY169" fmla="*/ 1504950 h 1797050"/>
                  <a:gd name="connsiteX170" fmla="*/ 2035175 w 2362200"/>
                  <a:gd name="connsiteY170" fmla="*/ 1571625 h 1797050"/>
                  <a:gd name="connsiteX171" fmla="*/ 2063750 w 2362200"/>
                  <a:gd name="connsiteY171" fmla="*/ 1587500 h 1797050"/>
                  <a:gd name="connsiteX172" fmla="*/ 2105025 w 2362200"/>
                  <a:gd name="connsiteY172" fmla="*/ 1660525 h 1797050"/>
                  <a:gd name="connsiteX173" fmla="*/ 2054225 w 2362200"/>
                  <a:gd name="connsiteY173" fmla="*/ 1736725 h 1797050"/>
                  <a:gd name="connsiteX174" fmla="*/ 2028825 w 2362200"/>
                  <a:gd name="connsiteY174" fmla="*/ 1730375 h 1797050"/>
                  <a:gd name="connsiteX175" fmla="*/ 2006600 w 2362200"/>
                  <a:gd name="connsiteY175" fmla="*/ 1717675 h 1797050"/>
                  <a:gd name="connsiteX176" fmla="*/ 2000250 w 2362200"/>
                  <a:gd name="connsiteY176" fmla="*/ 1736725 h 1797050"/>
                  <a:gd name="connsiteX177" fmla="*/ 1958975 w 2362200"/>
                  <a:gd name="connsiteY177" fmla="*/ 1746250 h 1797050"/>
                  <a:gd name="connsiteX178" fmla="*/ 1952625 w 2362200"/>
                  <a:gd name="connsiteY178" fmla="*/ 1778000 h 1797050"/>
                  <a:gd name="connsiteX179" fmla="*/ 1901825 w 2362200"/>
                  <a:gd name="connsiteY179" fmla="*/ 1797050 h 1797050"/>
                  <a:gd name="connsiteX180" fmla="*/ 1879600 w 2362200"/>
                  <a:gd name="connsiteY180" fmla="*/ 1758950 h 1797050"/>
                  <a:gd name="connsiteX181" fmla="*/ 1841500 w 2362200"/>
                  <a:gd name="connsiteY181" fmla="*/ 1768475 h 1797050"/>
                  <a:gd name="connsiteX182" fmla="*/ 1844675 w 2362200"/>
                  <a:gd name="connsiteY182" fmla="*/ 1730375 h 1797050"/>
                  <a:gd name="connsiteX183" fmla="*/ 1825625 w 2362200"/>
                  <a:gd name="connsiteY183" fmla="*/ 1704975 h 1797050"/>
                  <a:gd name="connsiteX184" fmla="*/ 1860550 w 2362200"/>
                  <a:gd name="connsiteY184" fmla="*/ 1685925 h 1797050"/>
                  <a:gd name="connsiteX185" fmla="*/ 1803400 w 2362200"/>
                  <a:gd name="connsiteY185" fmla="*/ 1666875 h 1797050"/>
                  <a:gd name="connsiteX186" fmla="*/ 1790700 w 2362200"/>
                  <a:gd name="connsiteY186" fmla="*/ 1692275 h 1797050"/>
                  <a:gd name="connsiteX187" fmla="*/ 1746250 w 2362200"/>
                  <a:gd name="connsiteY187" fmla="*/ 1711325 h 1797050"/>
                  <a:gd name="connsiteX188" fmla="*/ 1739900 w 2362200"/>
                  <a:gd name="connsiteY188" fmla="*/ 1733550 h 1797050"/>
                  <a:gd name="connsiteX189" fmla="*/ 1724025 w 2362200"/>
                  <a:gd name="connsiteY189" fmla="*/ 1739900 h 1797050"/>
                  <a:gd name="connsiteX190" fmla="*/ 1701800 w 2362200"/>
                  <a:gd name="connsiteY190" fmla="*/ 1739900 h 1797050"/>
                  <a:gd name="connsiteX191" fmla="*/ 1714500 w 2362200"/>
                  <a:gd name="connsiteY191" fmla="*/ 1704975 h 1797050"/>
                  <a:gd name="connsiteX192" fmla="*/ 1739900 w 2362200"/>
                  <a:gd name="connsiteY192" fmla="*/ 1679575 h 1797050"/>
                  <a:gd name="connsiteX193" fmla="*/ 1730375 w 2362200"/>
                  <a:gd name="connsiteY193" fmla="*/ 1654175 h 1797050"/>
                  <a:gd name="connsiteX194" fmla="*/ 1708150 w 2362200"/>
                  <a:gd name="connsiteY194" fmla="*/ 1654175 h 1797050"/>
                  <a:gd name="connsiteX195" fmla="*/ 1695450 w 2362200"/>
                  <a:gd name="connsiteY195" fmla="*/ 1679575 h 1797050"/>
                  <a:gd name="connsiteX196" fmla="*/ 1663700 w 2362200"/>
                  <a:gd name="connsiteY196" fmla="*/ 1685925 h 1797050"/>
                  <a:gd name="connsiteX197" fmla="*/ 1628775 w 2362200"/>
                  <a:gd name="connsiteY197" fmla="*/ 1698625 h 1797050"/>
                  <a:gd name="connsiteX198" fmla="*/ 1600200 w 2362200"/>
                  <a:gd name="connsiteY198" fmla="*/ 1670050 h 1797050"/>
                  <a:gd name="connsiteX199" fmla="*/ 1597025 w 2362200"/>
                  <a:gd name="connsiteY199" fmla="*/ 1635125 h 1797050"/>
                  <a:gd name="connsiteX200" fmla="*/ 1568450 w 2362200"/>
                  <a:gd name="connsiteY200" fmla="*/ 1619250 h 1797050"/>
                  <a:gd name="connsiteX201" fmla="*/ 1558925 w 2362200"/>
                  <a:gd name="connsiteY201" fmla="*/ 1584325 h 1797050"/>
                  <a:gd name="connsiteX202" fmla="*/ 1517650 w 2362200"/>
                  <a:gd name="connsiteY202" fmla="*/ 1555750 h 1797050"/>
                  <a:gd name="connsiteX203" fmla="*/ 1498600 w 2362200"/>
                  <a:gd name="connsiteY203" fmla="*/ 1558925 h 1797050"/>
                  <a:gd name="connsiteX204" fmla="*/ 1466850 w 2362200"/>
                  <a:gd name="connsiteY204" fmla="*/ 1603375 h 1797050"/>
                  <a:gd name="connsiteX205" fmla="*/ 1419225 w 2362200"/>
                  <a:gd name="connsiteY205" fmla="*/ 1622425 h 1797050"/>
                  <a:gd name="connsiteX206" fmla="*/ 1393825 w 2362200"/>
                  <a:gd name="connsiteY206" fmla="*/ 1587500 h 1797050"/>
                  <a:gd name="connsiteX207" fmla="*/ 1368425 w 2362200"/>
                  <a:gd name="connsiteY207" fmla="*/ 1587500 h 1797050"/>
                  <a:gd name="connsiteX208" fmla="*/ 1270000 w 2362200"/>
                  <a:gd name="connsiteY208" fmla="*/ 1511300 h 1797050"/>
                  <a:gd name="connsiteX209" fmla="*/ 1276350 w 2362200"/>
                  <a:gd name="connsiteY209" fmla="*/ 1463675 h 1797050"/>
                  <a:gd name="connsiteX210" fmla="*/ 1238250 w 2362200"/>
                  <a:gd name="connsiteY210" fmla="*/ 1457325 h 1797050"/>
                  <a:gd name="connsiteX211" fmla="*/ 1222375 w 2362200"/>
                  <a:gd name="connsiteY211" fmla="*/ 1482725 h 1797050"/>
                  <a:gd name="connsiteX212" fmla="*/ 1187450 w 2362200"/>
                  <a:gd name="connsiteY212" fmla="*/ 1482725 h 1797050"/>
                  <a:gd name="connsiteX213" fmla="*/ 1139825 w 2362200"/>
                  <a:gd name="connsiteY213" fmla="*/ 1460500 h 1797050"/>
                  <a:gd name="connsiteX214" fmla="*/ 1092200 w 2362200"/>
                  <a:gd name="connsiteY214" fmla="*/ 1495425 h 1797050"/>
                  <a:gd name="connsiteX215" fmla="*/ 1098550 w 2362200"/>
                  <a:gd name="connsiteY215" fmla="*/ 1511300 h 1797050"/>
                  <a:gd name="connsiteX216" fmla="*/ 1079500 w 2362200"/>
                  <a:gd name="connsiteY216" fmla="*/ 1530350 h 1797050"/>
                  <a:gd name="connsiteX217" fmla="*/ 1035050 w 2362200"/>
                  <a:gd name="connsiteY217" fmla="*/ 1530350 h 1797050"/>
                  <a:gd name="connsiteX218" fmla="*/ 1006475 w 2362200"/>
                  <a:gd name="connsiteY218" fmla="*/ 1574800 h 1797050"/>
                  <a:gd name="connsiteX219" fmla="*/ 958850 w 2362200"/>
                  <a:gd name="connsiteY219" fmla="*/ 1571625 h 1797050"/>
                  <a:gd name="connsiteX220" fmla="*/ 952500 w 2362200"/>
                  <a:gd name="connsiteY220" fmla="*/ 1587500 h 1797050"/>
                  <a:gd name="connsiteX221" fmla="*/ 965200 w 2362200"/>
                  <a:gd name="connsiteY221" fmla="*/ 1670050 h 1797050"/>
                  <a:gd name="connsiteX222" fmla="*/ 939800 w 2362200"/>
                  <a:gd name="connsiteY222" fmla="*/ 1714500 h 1797050"/>
                  <a:gd name="connsiteX223" fmla="*/ 901700 w 2362200"/>
                  <a:gd name="connsiteY223" fmla="*/ 1720850 h 1797050"/>
                  <a:gd name="connsiteX224" fmla="*/ 898525 w 2362200"/>
                  <a:gd name="connsiteY224" fmla="*/ 1746250 h 1797050"/>
                  <a:gd name="connsiteX225" fmla="*/ 869950 w 2362200"/>
                  <a:gd name="connsiteY225" fmla="*/ 1746250 h 1797050"/>
                  <a:gd name="connsiteX226" fmla="*/ 854075 w 2362200"/>
                  <a:gd name="connsiteY226" fmla="*/ 1758950 h 1797050"/>
                  <a:gd name="connsiteX227" fmla="*/ 847725 w 2362200"/>
                  <a:gd name="connsiteY227" fmla="*/ 1771650 h 1797050"/>
                  <a:gd name="connsiteX228" fmla="*/ 828675 w 2362200"/>
                  <a:gd name="connsiteY228" fmla="*/ 1765300 h 1797050"/>
                  <a:gd name="connsiteX229" fmla="*/ 819150 w 2362200"/>
                  <a:gd name="connsiteY229" fmla="*/ 1752600 h 1797050"/>
                  <a:gd name="connsiteX230" fmla="*/ 790575 w 2362200"/>
                  <a:gd name="connsiteY230" fmla="*/ 1771650 h 1797050"/>
                  <a:gd name="connsiteX231" fmla="*/ 692150 w 2362200"/>
                  <a:gd name="connsiteY231" fmla="*/ 1701800 h 1797050"/>
                  <a:gd name="connsiteX232" fmla="*/ 650875 w 2362200"/>
                  <a:gd name="connsiteY232" fmla="*/ 1720850 h 1797050"/>
                  <a:gd name="connsiteX233" fmla="*/ 615950 w 2362200"/>
                  <a:gd name="connsiteY233" fmla="*/ 1685925 h 1797050"/>
                  <a:gd name="connsiteX234" fmla="*/ 581025 w 2362200"/>
                  <a:gd name="connsiteY234" fmla="*/ 1689100 h 1797050"/>
                  <a:gd name="connsiteX235" fmla="*/ 571500 w 2362200"/>
                  <a:gd name="connsiteY235" fmla="*/ 1609725 h 1797050"/>
                  <a:gd name="connsiteX236" fmla="*/ 523875 w 2362200"/>
                  <a:gd name="connsiteY236"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76250 w 2362200"/>
                  <a:gd name="connsiteY4" fmla="*/ 1587500 h 1797050"/>
                  <a:gd name="connsiteX5" fmla="*/ 476250 w 2362200"/>
                  <a:gd name="connsiteY5" fmla="*/ 1584325 h 1797050"/>
                  <a:gd name="connsiteX6" fmla="*/ 463550 w 2362200"/>
                  <a:gd name="connsiteY6" fmla="*/ 1568450 h 1797050"/>
                  <a:gd name="connsiteX7" fmla="*/ 457200 w 2362200"/>
                  <a:gd name="connsiteY7" fmla="*/ 1558925 h 1797050"/>
                  <a:gd name="connsiteX8" fmla="*/ 438150 w 2362200"/>
                  <a:gd name="connsiteY8" fmla="*/ 1552575 h 1797050"/>
                  <a:gd name="connsiteX9" fmla="*/ 428625 w 2362200"/>
                  <a:gd name="connsiteY9" fmla="*/ 1549400 h 1797050"/>
                  <a:gd name="connsiteX10" fmla="*/ 419100 w 2362200"/>
                  <a:gd name="connsiteY10" fmla="*/ 1539875 h 1797050"/>
                  <a:gd name="connsiteX11" fmla="*/ 406400 w 2362200"/>
                  <a:gd name="connsiteY11" fmla="*/ 1530350 h 1797050"/>
                  <a:gd name="connsiteX12" fmla="*/ 361950 w 2362200"/>
                  <a:gd name="connsiteY12" fmla="*/ 1498600 h 1797050"/>
                  <a:gd name="connsiteX13" fmla="*/ 336550 w 2362200"/>
                  <a:gd name="connsiteY13" fmla="*/ 1492250 h 1797050"/>
                  <a:gd name="connsiteX14" fmla="*/ 298450 w 2362200"/>
                  <a:gd name="connsiteY14" fmla="*/ 1444625 h 1797050"/>
                  <a:gd name="connsiteX15" fmla="*/ 269875 w 2362200"/>
                  <a:gd name="connsiteY15" fmla="*/ 1444625 h 1797050"/>
                  <a:gd name="connsiteX16" fmla="*/ 269875 w 2362200"/>
                  <a:gd name="connsiteY16" fmla="*/ 1406525 h 1797050"/>
                  <a:gd name="connsiteX17" fmla="*/ 257175 w 2362200"/>
                  <a:gd name="connsiteY17" fmla="*/ 1387475 h 1797050"/>
                  <a:gd name="connsiteX18" fmla="*/ 257175 w 2362200"/>
                  <a:gd name="connsiteY18" fmla="*/ 1327150 h 1797050"/>
                  <a:gd name="connsiteX19" fmla="*/ 276225 w 2362200"/>
                  <a:gd name="connsiteY19" fmla="*/ 1209675 h 1797050"/>
                  <a:gd name="connsiteX20" fmla="*/ 257175 w 2362200"/>
                  <a:gd name="connsiteY20" fmla="*/ 1162050 h 1797050"/>
                  <a:gd name="connsiteX21" fmla="*/ 273050 w 2362200"/>
                  <a:gd name="connsiteY21" fmla="*/ 1120775 h 1797050"/>
                  <a:gd name="connsiteX22" fmla="*/ 257175 w 2362200"/>
                  <a:gd name="connsiteY22" fmla="*/ 1066800 h 1797050"/>
                  <a:gd name="connsiteX23" fmla="*/ 257175 w 2362200"/>
                  <a:gd name="connsiteY23" fmla="*/ 1025525 h 1797050"/>
                  <a:gd name="connsiteX24" fmla="*/ 225425 w 2362200"/>
                  <a:gd name="connsiteY24" fmla="*/ 984250 h 1797050"/>
                  <a:gd name="connsiteX25" fmla="*/ 244475 w 2362200"/>
                  <a:gd name="connsiteY25" fmla="*/ 949325 h 1797050"/>
                  <a:gd name="connsiteX26" fmla="*/ 244475 w 2362200"/>
                  <a:gd name="connsiteY26" fmla="*/ 911225 h 1797050"/>
                  <a:gd name="connsiteX27" fmla="*/ 282575 w 2362200"/>
                  <a:gd name="connsiteY27" fmla="*/ 895350 h 1797050"/>
                  <a:gd name="connsiteX28" fmla="*/ 323850 w 2362200"/>
                  <a:gd name="connsiteY28" fmla="*/ 901700 h 1797050"/>
                  <a:gd name="connsiteX29" fmla="*/ 330200 w 2362200"/>
                  <a:gd name="connsiteY29" fmla="*/ 850900 h 1797050"/>
                  <a:gd name="connsiteX30" fmla="*/ 352425 w 2362200"/>
                  <a:gd name="connsiteY30" fmla="*/ 812800 h 1797050"/>
                  <a:gd name="connsiteX31" fmla="*/ 400050 w 2362200"/>
                  <a:gd name="connsiteY31" fmla="*/ 819150 h 1797050"/>
                  <a:gd name="connsiteX32" fmla="*/ 441325 w 2362200"/>
                  <a:gd name="connsiteY32" fmla="*/ 784225 h 1797050"/>
                  <a:gd name="connsiteX33" fmla="*/ 441325 w 2362200"/>
                  <a:gd name="connsiteY33" fmla="*/ 733425 h 1797050"/>
                  <a:gd name="connsiteX34" fmla="*/ 473075 w 2362200"/>
                  <a:gd name="connsiteY34" fmla="*/ 698500 h 1797050"/>
                  <a:gd name="connsiteX35" fmla="*/ 419100 w 2362200"/>
                  <a:gd name="connsiteY35" fmla="*/ 682625 h 1797050"/>
                  <a:gd name="connsiteX36" fmla="*/ 393700 w 2362200"/>
                  <a:gd name="connsiteY36" fmla="*/ 650875 h 1797050"/>
                  <a:gd name="connsiteX37" fmla="*/ 365125 w 2362200"/>
                  <a:gd name="connsiteY37" fmla="*/ 666750 h 1797050"/>
                  <a:gd name="connsiteX38" fmla="*/ 339725 w 2362200"/>
                  <a:gd name="connsiteY38" fmla="*/ 660400 h 1797050"/>
                  <a:gd name="connsiteX39" fmla="*/ 352425 w 2362200"/>
                  <a:gd name="connsiteY39" fmla="*/ 628650 h 1797050"/>
                  <a:gd name="connsiteX40" fmla="*/ 339725 w 2362200"/>
                  <a:gd name="connsiteY40" fmla="*/ 600075 h 1797050"/>
                  <a:gd name="connsiteX41" fmla="*/ 361950 w 2362200"/>
                  <a:gd name="connsiteY41" fmla="*/ 587375 h 1797050"/>
                  <a:gd name="connsiteX42" fmla="*/ 371475 w 2362200"/>
                  <a:gd name="connsiteY42" fmla="*/ 561975 h 1797050"/>
                  <a:gd name="connsiteX43" fmla="*/ 260350 w 2362200"/>
                  <a:gd name="connsiteY43" fmla="*/ 536575 h 1797050"/>
                  <a:gd name="connsiteX44" fmla="*/ 215900 w 2362200"/>
                  <a:gd name="connsiteY44" fmla="*/ 504825 h 1797050"/>
                  <a:gd name="connsiteX45" fmla="*/ 177800 w 2362200"/>
                  <a:gd name="connsiteY45" fmla="*/ 469900 h 1797050"/>
                  <a:gd name="connsiteX46" fmla="*/ 171450 w 2362200"/>
                  <a:gd name="connsiteY46" fmla="*/ 412750 h 1797050"/>
                  <a:gd name="connsiteX47" fmla="*/ 123825 w 2362200"/>
                  <a:gd name="connsiteY47" fmla="*/ 412750 h 1797050"/>
                  <a:gd name="connsiteX48" fmla="*/ 92075 w 2362200"/>
                  <a:gd name="connsiteY48" fmla="*/ 400050 h 1797050"/>
                  <a:gd name="connsiteX49" fmla="*/ 76200 w 2362200"/>
                  <a:gd name="connsiteY49" fmla="*/ 422275 h 1797050"/>
                  <a:gd name="connsiteX50" fmla="*/ 38100 w 2362200"/>
                  <a:gd name="connsiteY50" fmla="*/ 419100 h 1797050"/>
                  <a:gd name="connsiteX51" fmla="*/ 0 w 2362200"/>
                  <a:gd name="connsiteY51" fmla="*/ 377825 h 1797050"/>
                  <a:gd name="connsiteX52" fmla="*/ 31750 w 2362200"/>
                  <a:gd name="connsiteY52" fmla="*/ 349250 h 1797050"/>
                  <a:gd name="connsiteX53" fmla="*/ 12700 w 2362200"/>
                  <a:gd name="connsiteY53" fmla="*/ 336550 h 1797050"/>
                  <a:gd name="connsiteX54" fmla="*/ 12700 w 2362200"/>
                  <a:gd name="connsiteY54" fmla="*/ 304800 h 1797050"/>
                  <a:gd name="connsiteX55" fmla="*/ 34925 w 2362200"/>
                  <a:gd name="connsiteY55" fmla="*/ 292100 h 1797050"/>
                  <a:gd name="connsiteX56" fmla="*/ 25400 w 2362200"/>
                  <a:gd name="connsiteY56" fmla="*/ 260350 h 1797050"/>
                  <a:gd name="connsiteX57" fmla="*/ 63500 w 2362200"/>
                  <a:gd name="connsiteY57" fmla="*/ 254000 h 1797050"/>
                  <a:gd name="connsiteX58" fmla="*/ 114300 w 2362200"/>
                  <a:gd name="connsiteY58" fmla="*/ 228600 h 1797050"/>
                  <a:gd name="connsiteX59" fmla="*/ 123825 w 2362200"/>
                  <a:gd name="connsiteY59" fmla="*/ 222250 h 1797050"/>
                  <a:gd name="connsiteX60" fmla="*/ 130175 w 2362200"/>
                  <a:gd name="connsiteY60" fmla="*/ 193675 h 1797050"/>
                  <a:gd name="connsiteX61" fmla="*/ 161925 w 2362200"/>
                  <a:gd name="connsiteY61" fmla="*/ 196850 h 1797050"/>
                  <a:gd name="connsiteX62" fmla="*/ 171450 w 2362200"/>
                  <a:gd name="connsiteY62" fmla="*/ 165100 h 1797050"/>
                  <a:gd name="connsiteX63" fmla="*/ 187325 w 2362200"/>
                  <a:gd name="connsiteY63" fmla="*/ 161925 h 1797050"/>
                  <a:gd name="connsiteX64" fmla="*/ 193675 w 2362200"/>
                  <a:gd name="connsiteY64" fmla="*/ 98425 h 1797050"/>
                  <a:gd name="connsiteX65" fmla="*/ 241300 w 2362200"/>
                  <a:gd name="connsiteY65" fmla="*/ 107950 h 1797050"/>
                  <a:gd name="connsiteX66" fmla="*/ 295275 w 2362200"/>
                  <a:gd name="connsiteY66" fmla="*/ 104775 h 1797050"/>
                  <a:gd name="connsiteX67" fmla="*/ 330200 w 2362200"/>
                  <a:gd name="connsiteY67" fmla="*/ 98425 h 1797050"/>
                  <a:gd name="connsiteX68" fmla="*/ 330200 w 2362200"/>
                  <a:gd name="connsiteY68" fmla="*/ 98425 h 1797050"/>
                  <a:gd name="connsiteX69" fmla="*/ 342900 w 2362200"/>
                  <a:gd name="connsiteY69" fmla="*/ 114300 h 1797050"/>
                  <a:gd name="connsiteX70" fmla="*/ 374650 w 2362200"/>
                  <a:gd name="connsiteY70" fmla="*/ 127000 h 1797050"/>
                  <a:gd name="connsiteX71" fmla="*/ 400050 w 2362200"/>
                  <a:gd name="connsiteY71" fmla="*/ 107950 h 1797050"/>
                  <a:gd name="connsiteX72" fmla="*/ 400050 w 2362200"/>
                  <a:gd name="connsiteY72" fmla="*/ 107950 h 1797050"/>
                  <a:gd name="connsiteX73" fmla="*/ 409575 w 2362200"/>
                  <a:gd name="connsiteY73" fmla="*/ 120650 h 1797050"/>
                  <a:gd name="connsiteX74" fmla="*/ 425450 w 2362200"/>
                  <a:gd name="connsiteY74" fmla="*/ 120650 h 1797050"/>
                  <a:gd name="connsiteX75" fmla="*/ 431800 w 2362200"/>
                  <a:gd name="connsiteY75" fmla="*/ 98425 h 1797050"/>
                  <a:gd name="connsiteX76" fmla="*/ 365125 w 2362200"/>
                  <a:gd name="connsiteY76" fmla="*/ 53975 h 1797050"/>
                  <a:gd name="connsiteX77" fmla="*/ 377825 w 2362200"/>
                  <a:gd name="connsiteY77" fmla="*/ 41275 h 1797050"/>
                  <a:gd name="connsiteX78" fmla="*/ 438150 w 2362200"/>
                  <a:gd name="connsiteY78" fmla="*/ 50800 h 1797050"/>
                  <a:gd name="connsiteX79" fmla="*/ 454025 w 2362200"/>
                  <a:gd name="connsiteY79" fmla="*/ 63500 h 1797050"/>
                  <a:gd name="connsiteX80" fmla="*/ 508000 w 2362200"/>
                  <a:gd name="connsiteY80" fmla="*/ 79375 h 1797050"/>
                  <a:gd name="connsiteX81" fmla="*/ 606425 w 2362200"/>
                  <a:gd name="connsiteY81" fmla="*/ 22225 h 1797050"/>
                  <a:gd name="connsiteX82" fmla="*/ 638175 w 2362200"/>
                  <a:gd name="connsiteY82" fmla="*/ 34925 h 1797050"/>
                  <a:gd name="connsiteX83" fmla="*/ 644525 w 2362200"/>
                  <a:gd name="connsiteY83" fmla="*/ 0 h 1797050"/>
                  <a:gd name="connsiteX84" fmla="*/ 714375 w 2362200"/>
                  <a:gd name="connsiteY84" fmla="*/ 9525 h 1797050"/>
                  <a:gd name="connsiteX85" fmla="*/ 723900 w 2362200"/>
                  <a:gd name="connsiteY85" fmla="*/ 31750 h 1797050"/>
                  <a:gd name="connsiteX86" fmla="*/ 749300 w 2362200"/>
                  <a:gd name="connsiteY86" fmla="*/ 66675 h 1797050"/>
                  <a:gd name="connsiteX87" fmla="*/ 771525 w 2362200"/>
                  <a:gd name="connsiteY87" fmla="*/ 41275 h 1797050"/>
                  <a:gd name="connsiteX88" fmla="*/ 806450 w 2362200"/>
                  <a:gd name="connsiteY88" fmla="*/ 41275 h 1797050"/>
                  <a:gd name="connsiteX89" fmla="*/ 825500 w 2362200"/>
                  <a:gd name="connsiteY89" fmla="*/ 34925 h 1797050"/>
                  <a:gd name="connsiteX90" fmla="*/ 844550 w 2362200"/>
                  <a:gd name="connsiteY90" fmla="*/ 6350 h 1797050"/>
                  <a:gd name="connsiteX91" fmla="*/ 889000 w 2362200"/>
                  <a:gd name="connsiteY91" fmla="*/ 15875 h 1797050"/>
                  <a:gd name="connsiteX92" fmla="*/ 898525 w 2362200"/>
                  <a:gd name="connsiteY92" fmla="*/ 88900 h 1797050"/>
                  <a:gd name="connsiteX93" fmla="*/ 952500 w 2362200"/>
                  <a:gd name="connsiteY93" fmla="*/ 123825 h 1797050"/>
                  <a:gd name="connsiteX94" fmla="*/ 993775 w 2362200"/>
                  <a:gd name="connsiteY94" fmla="*/ 203200 h 1797050"/>
                  <a:gd name="connsiteX95" fmla="*/ 1038225 w 2362200"/>
                  <a:gd name="connsiteY95" fmla="*/ 231775 h 1797050"/>
                  <a:gd name="connsiteX96" fmla="*/ 1069975 w 2362200"/>
                  <a:gd name="connsiteY96" fmla="*/ 228600 h 1797050"/>
                  <a:gd name="connsiteX97" fmla="*/ 1127125 w 2362200"/>
                  <a:gd name="connsiteY97" fmla="*/ 285750 h 1797050"/>
                  <a:gd name="connsiteX98" fmla="*/ 1165225 w 2362200"/>
                  <a:gd name="connsiteY98" fmla="*/ 285750 h 1797050"/>
                  <a:gd name="connsiteX99" fmla="*/ 1206500 w 2362200"/>
                  <a:gd name="connsiteY99" fmla="*/ 317500 h 1797050"/>
                  <a:gd name="connsiteX100" fmla="*/ 1206500 w 2362200"/>
                  <a:gd name="connsiteY100" fmla="*/ 346075 h 1797050"/>
                  <a:gd name="connsiteX101" fmla="*/ 1279525 w 2362200"/>
                  <a:gd name="connsiteY101" fmla="*/ 384175 h 1797050"/>
                  <a:gd name="connsiteX102" fmla="*/ 1295400 w 2362200"/>
                  <a:gd name="connsiteY102" fmla="*/ 412750 h 1797050"/>
                  <a:gd name="connsiteX103" fmla="*/ 1298575 w 2362200"/>
                  <a:gd name="connsiteY103" fmla="*/ 412750 h 1797050"/>
                  <a:gd name="connsiteX104" fmla="*/ 1282700 w 2362200"/>
                  <a:gd name="connsiteY104" fmla="*/ 460375 h 1797050"/>
                  <a:gd name="connsiteX105" fmla="*/ 1336675 w 2362200"/>
                  <a:gd name="connsiteY105" fmla="*/ 508000 h 1797050"/>
                  <a:gd name="connsiteX106" fmla="*/ 1374775 w 2362200"/>
                  <a:gd name="connsiteY106" fmla="*/ 504825 h 1797050"/>
                  <a:gd name="connsiteX107" fmla="*/ 1403350 w 2362200"/>
                  <a:gd name="connsiteY107" fmla="*/ 530225 h 1797050"/>
                  <a:gd name="connsiteX108" fmla="*/ 1431925 w 2362200"/>
                  <a:gd name="connsiteY108" fmla="*/ 527050 h 1797050"/>
                  <a:gd name="connsiteX109" fmla="*/ 1466850 w 2362200"/>
                  <a:gd name="connsiteY109" fmla="*/ 555625 h 1797050"/>
                  <a:gd name="connsiteX110" fmla="*/ 1492250 w 2362200"/>
                  <a:gd name="connsiteY110" fmla="*/ 590550 h 1797050"/>
                  <a:gd name="connsiteX111" fmla="*/ 1489075 w 2362200"/>
                  <a:gd name="connsiteY111" fmla="*/ 590550 h 1797050"/>
                  <a:gd name="connsiteX112" fmla="*/ 1482725 w 2362200"/>
                  <a:gd name="connsiteY112" fmla="*/ 612775 h 1797050"/>
                  <a:gd name="connsiteX113" fmla="*/ 1482725 w 2362200"/>
                  <a:gd name="connsiteY113" fmla="*/ 612775 h 1797050"/>
                  <a:gd name="connsiteX114" fmla="*/ 1450975 w 2362200"/>
                  <a:gd name="connsiteY114" fmla="*/ 622300 h 1797050"/>
                  <a:gd name="connsiteX115" fmla="*/ 1511300 w 2362200"/>
                  <a:gd name="connsiteY115" fmla="*/ 638175 h 1797050"/>
                  <a:gd name="connsiteX116" fmla="*/ 1616075 w 2362200"/>
                  <a:gd name="connsiteY116" fmla="*/ 619125 h 1797050"/>
                  <a:gd name="connsiteX117" fmla="*/ 1628775 w 2362200"/>
                  <a:gd name="connsiteY117" fmla="*/ 612775 h 1797050"/>
                  <a:gd name="connsiteX118" fmla="*/ 1628775 w 2362200"/>
                  <a:gd name="connsiteY118" fmla="*/ 593725 h 1797050"/>
                  <a:gd name="connsiteX119" fmla="*/ 1641475 w 2362200"/>
                  <a:gd name="connsiteY119" fmla="*/ 593725 h 1797050"/>
                  <a:gd name="connsiteX120" fmla="*/ 1698625 w 2362200"/>
                  <a:gd name="connsiteY120" fmla="*/ 615950 h 1797050"/>
                  <a:gd name="connsiteX121" fmla="*/ 1701800 w 2362200"/>
                  <a:gd name="connsiteY121" fmla="*/ 574675 h 1797050"/>
                  <a:gd name="connsiteX122" fmla="*/ 1724025 w 2362200"/>
                  <a:gd name="connsiteY122" fmla="*/ 565150 h 1797050"/>
                  <a:gd name="connsiteX123" fmla="*/ 1803400 w 2362200"/>
                  <a:gd name="connsiteY123" fmla="*/ 508000 h 1797050"/>
                  <a:gd name="connsiteX124" fmla="*/ 1885950 w 2362200"/>
                  <a:gd name="connsiteY124" fmla="*/ 485775 h 1797050"/>
                  <a:gd name="connsiteX125" fmla="*/ 1952625 w 2362200"/>
                  <a:gd name="connsiteY125" fmla="*/ 415925 h 1797050"/>
                  <a:gd name="connsiteX126" fmla="*/ 1971675 w 2362200"/>
                  <a:gd name="connsiteY126" fmla="*/ 409575 h 1797050"/>
                  <a:gd name="connsiteX127" fmla="*/ 2006600 w 2362200"/>
                  <a:gd name="connsiteY127" fmla="*/ 396875 h 1797050"/>
                  <a:gd name="connsiteX128" fmla="*/ 2047875 w 2362200"/>
                  <a:gd name="connsiteY128" fmla="*/ 409575 h 1797050"/>
                  <a:gd name="connsiteX129" fmla="*/ 2085975 w 2362200"/>
                  <a:gd name="connsiteY129" fmla="*/ 457200 h 1797050"/>
                  <a:gd name="connsiteX130" fmla="*/ 2133600 w 2362200"/>
                  <a:gd name="connsiteY130" fmla="*/ 504825 h 1797050"/>
                  <a:gd name="connsiteX131" fmla="*/ 2190750 w 2362200"/>
                  <a:gd name="connsiteY131" fmla="*/ 536575 h 1797050"/>
                  <a:gd name="connsiteX132" fmla="*/ 2244725 w 2362200"/>
                  <a:gd name="connsiteY132" fmla="*/ 520700 h 1797050"/>
                  <a:gd name="connsiteX133" fmla="*/ 2270125 w 2362200"/>
                  <a:gd name="connsiteY133" fmla="*/ 533400 h 1797050"/>
                  <a:gd name="connsiteX134" fmla="*/ 2273300 w 2362200"/>
                  <a:gd name="connsiteY134" fmla="*/ 577850 h 1797050"/>
                  <a:gd name="connsiteX135" fmla="*/ 2324100 w 2362200"/>
                  <a:gd name="connsiteY135" fmla="*/ 606425 h 1797050"/>
                  <a:gd name="connsiteX136" fmla="*/ 2362200 w 2362200"/>
                  <a:gd name="connsiteY136" fmla="*/ 644525 h 1797050"/>
                  <a:gd name="connsiteX137" fmla="*/ 2298700 w 2362200"/>
                  <a:gd name="connsiteY137" fmla="*/ 800100 h 1797050"/>
                  <a:gd name="connsiteX138" fmla="*/ 2273300 w 2362200"/>
                  <a:gd name="connsiteY138" fmla="*/ 895350 h 1797050"/>
                  <a:gd name="connsiteX139" fmla="*/ 2247900 w 2362200"/>
                  <a:gd name="connsiteY139" fmla="*/ 949325 h 1797050"/>
                  <a:gd name="connsiteX140" fmla="*/ 2197100 w 2362200"/>
                  <a:gd name="connsiteY140" fmla="*/ 949325 h 1797050"/>
                  <a:gd name="connsiteX141" fmla="*/ 2174875 w 2362200"/>
                  <a:gd name="connsiteY141" fmla="*/ 993775 h 1797050"/>
                  <a:gd name="connsiteX142" fmla="*/ 2174875 w 2362200"/>
                  <a:gd name="connsiteY142" fmla="*/ 993775 h 1797050"/>
                  <a:gd name="connsiteX143" fmla="*/ 2181225 w 2362200"/>
                  <a:gd name="connsiteY143" fmla="*/ 1022350 h 1797050"/>
                  <a:gd name="connsiteX144" fmla="*/ 2146300 w 2362200"/>
                  <a:gd name="connsiteY144" fmla="*/ 1031875 h 1797050"/>
                  <a:gd name="connsiteX145" fmla="*/ 2095500 w 2362200"/>
                  <a:gd name="connsiteY145" fmla="*/ 1019175 h 1797050"/>
                  <a:gd name="connsiteX146" fmla="*/ 2101850 w 2362200"/>
                  <a:gd name="connsiteY146" fmla="*/ 1073150 h 1797050"/>
                  <a:gd name="connsiteX147" fmla="*/ 2114550 w 2362200"/>
                  <a:gd name="connsiteY147" fmla="*/ 1117600 h 1797050"/>
                  <a:gd name="connsiteX148" fmla="*/ 2051050 w 2362200"/>
                  <a:gd name="connsiteY148" fmla="*/ 1152525 h 1797050"/>
                  <a:gd name="connsiteX149" fmla="*/ 2066925 w 2362200"/>
                  <a:gd name="connsiteY149" fmla="*/ 1174750 h 1797050"/>
                  <a:gd name="connsiteX150" fmla="*/ 2047875 w 2362200"/>
                  <a:gd name="connsiteY150" fmla="*/ 1196975 h 1797050"/>
                  <a:gd name="connsiteX151" fmla="*/ 1968500 w 2362200"/>
                  <a:gd name="connsiteY151" fmla="*/ 1171575 h 1797050"/>
                  <a:gd name="connsiteX152" fmla="*/ 1943100 w 2362200"/>
                  <a:gd name="connsiteY152" fmla="*/ 1187450 h 1797050"/>
                  <a:gd name="connsiteX153" fmla="*/ 1908175 w 2362200"/>
                  <a:gd name="connsiteY153" fmla="*/ 1187450 h 1797050"/>
                  <a:gd name="connsiteX154" fmla="*/ 1908175 w 2362200"/>
                  <a:gd name="connsiteY154" fmla="*/ 1247775 h 1797050"/>
                  <a:gd name="connsiteX155" fmla="*/ 1924050 w 2362200"/>
                  <a:gd name="connsiteY155" fmla="*/ 1263650 h 1797050"/>
                  <a:gd name="connsiteX156" fmla="*/ 1933575 w 2362200"/>
                  <a:gd name="connsiteY156" fmla="*/ 1279525 h 1797050"/>
                  <a:gd name="connsiteX157" fmla="*/ 1943100 w 2362200"/>
                  <a:gd name="connsiteY157" fmla="*/ 1279525 h 1797050"/>
                  <a:gd name="connsiteX158" fmla="*/ 1933575 w 2362200"/>
                  <a:gd name="connsiteY158" fmla="*/ 1304925 h 1797050"/>
                  <a:gd name="connsiteX159" fmla="*/ 1952625 w 2362200"/>
                  <a:gd name="connsiteY159" fmla="*/ 1320800 h 1797050"/>
                  <a:gd name="connsiteX160" fmla="*/ 1949450 w 2362200"/>
                  <a:gd name="connsiteY160" fmla="*/ 1336675 h 1797050"/>
                  <a:gd name="connsiteX161" fmla="*/ 1905000 w 2362200"/>
                  <a:gd name="connsiteY161" fmla="*/ 1336675 h 1797050"/>
                  <a:gd name="connsiteX162" fmla="*/ 1901825 w 2362200"/>
                  <a:gd name="connsiteY162" fmla="*/ 1387475 h 1797050"/>
                  <a:gd name="connsiteX163" fmla="*/ 1901825 w 2362200"/>
                  <a:gd name="connsiteY163" fmla="*/ 1387475 h 1797050"/>
                  <a:gd name="connsiteX164" fmla="*/ 1901825 w 2362200"/>
                  <a:gd name="connsiteY164" fmla="*/ 1406525 h 1797050"/>
                  <a:gd name="connsiteX165" fmla="*/ 1936750 w 2362200"/>
                  <a:gd name="connsiteY165" fmla="*/ 1447800 h 1797050"/>
                  <a:gd name="connsiteX166" fmla="*/ 1990725 w 2362200"/>
                  <a:gd name="connsiteY166" fmla="*/ 1447800 h 1797050"/>
                  <a:gd name="connsiteX167" fmla="*/ 2060575 w 2362200"/>
                  <a:gd name="connsiteY167" fmla="*/ 1476375 h 1797050"/>
                  <a:gd name="connsiteX168" fmla="*/ 2060575 w 2362200"/>
                  <a:gd name="connsiteY168" fmla="*/ 1504950 h 1797050"/>
                  <a:gd name="connsiteX169" fmla="*/ 2035175 w 2362200"/>
                  <a:gd name="connsiteY169" fmla="*/ 1571625 h 1797050"/>
                  <a:gd name="connsiteX170" fmla="*/ 2063750 w 2362200"/>
                  <a:gd name="connsiteY170" fmla="*/ 1587500 h 1797050"/>
                  <a:gd name="connsiteX171" fmla="*/ 2105025 w 2362200"/>
                  <a:gd name="connsiteY171" fmla="*/ 1660525 h 1797050"/>
                  <a:gd name="connsiteX172" fmla="*/ 2054225 w 2362200"/>
                  <a:gd name="connsiteY172" fmla="*/ 1736725 h 1797050"/>
                  <a:gd name="connsiteX173" fmla="*/ 2028825 w 2362200"/>
                  <a:gd name="connsiteY173" fmla="*/ 1730375 h 1797050"/>
                  <a:gd name="connsiteX174" fmla="*/ 2006600 w 2362200"/>
                  <a:gd name="connsiteY174" fmla="*/ 1717675 h 1797050"/>
                  <a:gd name="connsiteX175" fmla="*/ 2000250 w 2362200"/>
                  <a:gd name="connsiteY175" fmla="*/ 1736725 h 1797050"/>
                  <a:gd name="connsiteX176" fmla="*/ 1958975 w 2362200"/>
                  <a:gd name="connsiteY176" fmla="*/ 1746250 h 1797050"/>
                  <a:gd name="connsiteX177" fmla="*/ 1952625 w 2362200"/>
                  <a:gd name="connsiteY177" fmla="*/ 1778000 h 1797050"/>
                  <a:gd name="connsiteX178" fmla="*/ 1901825 w 2362200"/>
                  <a:gd name="connsiteY178" fmla="*/ 1797050 h 1797050"/>
                  <a:gd name="connsiteX179" fmla="*/ 1879600 w 2362200"/>
                  <a:gd name="connsiteY179" fmla="*/ 1758950 h 1797050"/>
                  <a:gd name="connsiteX180" fmla="*/ 1841500 w 2362200"/>
                  <a:gd name="connsiteY180" fmla="*/ 1768475 h 1797050"/>
                  <a:gd name="connsiteX181" fmla="*/ 1844675 w 2362200"/>
                  <a:gd name="connsiteY181" fmla="*/ 1730375 h 1797050"/>
                  <a:gd name="connsiteX182" fmla="*/ 1825625 w 2362200"/>
                  <a:gd name="connsiteY182" fmla="*/ 1704975 h 1797050"/>
                  <a:gd name="connsiteX183" fmla="*/ 1860550 w 2362200"/>
                  <a:gd name="connsiteY183" fmla="*/ 1685925 h 1797050"/>
                  <a:gd name="connsiteX184" fmla="*/ 1803400 w 2362200"/>
                  <a:gd name="connsiteY184" fmla="*/ 1666875 h 1797050"/>
                  <a:gd name="connsiteX185" fmla="*/ 1790700 w 2362200"/>
                  <a:gd name="connsiteY185" fmla="*/ 1692275 h 1797050"/>
                  <a:gd name="connsiteX186" fmla="*/ 1746250 w 2362200"/>
                  <a:gd name="connsiteY186" fmla="*/ 1711325 h 1797050"/>
                  <a:gd name="connsiteX187" fmla="*/ 1739900 w 2362200"/>
                  <a:gd name="connsiteY187" fmla="*/ 1733550 h 1797050"/>
                  <a:gd name="connsiteX188" fmla="*/ 1724025 w 2362200"/>
                  <a:gd name="connsiteY188" fmla="*/ 1739900 h 1797050"/>
                  <a:gd name="connsiteX189" fmla="*/ 1701800 w 2362200"/>
                  <a:gd name="connsiteY189" fmla="*/ 1739900 h 1797050"/>
                  <a:gd name="connsiteX190" fmla="*/ 1714500 w 2362200"/>
                  <a:gd name="connsiteY190" fmla="*/ 1704975 h 1797050"/>
                  <a:gd name="connsiteX191" fmla="*/ 1739900 w 2362200"/>
                  <a:gd name="connsiteY191" fmla="*/ 1679575 h 1797050"/>
                  <a:gd name="connsiteX192" fmla="*/ 1730375 w 2362200"/>
                  <a:gd name="connsiteY192" fmla="*/ 1654175 h 1797050"/>
                  <a:gd name="connsiteX193" fmla="*/ 1708150 w 2362200"/>
                  <a:gd name="connsiteY193" fmla="*/ 1654175 h 1797050"/>
                  <a:gd name="connsiteX194" fmla="*/ 1695450 w 2362200"/>
                  <a:gd name="connsiteY194" fmla="*/ 1679575 h 1797050"/>
                  <a:gd name="connsiteX195" fmla="*/ 1663700 w 2362200"/>
                  <a:gd name="connsiteY195" fmla="*/ 1685925 h 1797050"/>
                  <a:gd name="connsiteX196" fmla="*/ 1628775 w 2362200"/>
                  <a:gd name="connsiteY196" fmla="*/ 1698625 h 1797050"/>
                  <a:gd name="connsiteX197" fmla="*/ 1600200 w 2362200"/>
                  <a:gd name="connsiteY197" fmla="*/ 1670050 h 1797050"/>
                  <a:gd name="connsiteX198" fmla="*/ 1597025 w 2362200"/>
                  <a:gd name="connsiteY198" fmla="*/ 1635125 h 1797050"/>
                  <a:gd name="connsiteX199" fmla="*/ 1568450 w 2362200"/>
                  <a:gd name="connsiteY199" fmla="*/ 1619250 h 1797050"/>
                  <a:gd name="connsiteX200" fmla="*/ 1558925 w 2362200"/>
                  <a:gd name="connsiteY200" fmla="*/ 1584325 h 1797050"/>
                  <a:gd name="connsiteX201" fmla="*/ 1517650 w 2362200"/>
                  <a:gd name="connsiteY201" fmla="*/ 1555750 h 1797050"/>
                  <a:gd name="connsiteX202" fmla="*/ 1498600 w 2362200"/>
                  <a:gd name="connsiteY202" fmla="*/ 1558925 h 1797050"/>
                  <a:gd name="connsiteX203" fmla="*/ 1466850 w 2362200"/>
                  <a:gd name="connsiteY203" fmla="*/ 1603375 h 1797050"/>
                  <a:gd name="connsiteX204" fmla="*/ 1419225 w 2362200"/>
                  <a:gd name="connsiteY204" fmla="*/ 1622425 h 1797050"/>
                  <a:gd name="connsiteX205" fmla="*/ 1393825 w 2362200"/>
                  <a:gd name="connsiteY205" fmla="*/ 1587500 h 1797050"/>
                  <a:gd name="connsiteX206" fmla="*/ 1368425 w 2362200"/>
                  <a:gd name="connsiteY206" fmla="*/ 1587500 h 1797050"/>
                  <a:gd name="connsiteX207" fmla="*/ 1270000 w 2362200"/>
                  <a:gd name="connsiteY207" fmla="*/ 1511300 h 1797050"/>
                  <a:gd name="connsiteX208" fmla="*/ 1276350 w 2362200"/>
                  <a:gd name="connsiteY208" fmla="*/ 1463675 h 1797050"/>
                  <a:gd name="connsiteX209" fmla="*/ 1238250 w 2362200"/>
                  <a:gd name="connsiteY209" fmla="*/ 1457325 h 1797050"/>
                  <a:gd name="connsiteX210" fmla="*/ 1222375 w 2362200"/>
                  <a:gd name="connsiteY210" fmla="*/ 1482725 h 1797050"/>
                  <a:gd name="connsiteX211" fmla="*/ 1187450 w 2362200"/>
                  <a:gd name="connsiteY211" fmla="*/ 1482725 h 1797050"/>
                  <a:gd name="connsiteX212" fmla="*/ 1139825 w 2362200"/>
                  <a:gd name="connsiteY212" fmla="*/ 1460500 h 1797050"/>
                  <a:gd name="connsiteX213" fmla="*/ 1092200 w 2362200"/>
                  <a:gd name="connsiteY213" fmla="*/ 1495425 h 1797050"/>
                  <a:gd name="connsiteX214" fmla="*/ 1098550 w 2362200"/>
                  <a:gd name="connsiteY214" fmla="*/ 1511300 h 1797050"/>
                  <a:gd name="connsiteX215" fmla="*/ 1079500 w 2362200"/>
                  <a:gd name="connsiteY215" fmla="*/ 1530350 h 1797050"/>
                  <a:gd name="connsiteX216" fmla="*/ 1035050 w 2362200"/>
                  <a:gd name="connsiteY216" fmla="*/ 1530350 h 1797050"/>
                  <a:gd name="connsiteX217" fmla="*/ 1006475 w 2362200"/>
                  <a:gd name="connsiteY217" fmla="*/ 1574800 h 1797050"/>
                  <a:gd name="connsiteX218" fmla="*/ 958850 w 2362200"/>
                  <a:gd name="connsiteY218" fmla="*/ 1571625 h 1797050"/>
                  <a:gd name="connsiteX219" fmla="*/ 952500 w 2362200"/>
                  <a:gd name="connsiteY219" fmla="*/ 1587500 h 1797050"/>
                  <a:gd name="connsiteX220" fmla="*/ 965200 w 2362200"/>
                  <a:gd name="connsiteY220" fmla="*/ 1670050 h 1797050"/>
                  <a:gd name="connsiteX221" fmla="*/ 939800 w 2362200"/>
                  <a:gd name="connsiteY221" fmla="*/ 1714500 h 1797050"/>
                  <a:gd name="connsiteX222" fmla="*/ 901700 w 2362200"/>
                  <a:gd name="connsiteY222" fmla="*/ 1720850 h 1797050"/>
                  <a:gd name="connsiteX223" fmla="*/ 898525 w 2362200"/>
                  <a:gd name="connsiteY223" fmla="*/ 1746250 h 1797050"/>
                  <a:gd name="connsiteX224" fmla="*/ 869950 w 2362200"/>
                  <a:gd name="connsiteY224" fmla="*/ 1746250 h 1797050"/>
                  <a:gd name="connsiteX225" fmla="*/ 854075 w 2362200"/>
                  <a:gd name="connsiteY225" fmla="*/ 1758950 h 1797050"/>
                  <a:gd name="connsiteX226" fmla="*/ 847725 w 2362200"/>
                  <a:gd name="connsiteY226" fmla="*/ 1771650 h 1797050"/>
                  <a:gd name="connsiteX227" fmla="*/ 828675 w 2362200"/>
                  <a:gd name="connsiteY227" fmla="*/ 1765300 h 1797050"/>
                  <a:gd name="connsiteX228" fmla="*/ 819150 w 2362200"/>
                  <a:gd name="connsiteY228" fmla="*/ 1752600 h 1797050"/>
                  <a:gd name="connsiteX229" fmla="*/ 790575 w 2362200"/>
                  <a:gd name="connsiteY229" fmla="*/ 1771650 h 1797050"/>
                  <a:gd name="connsiteX230" fmla="*/ 692150 w 2362200"/>
                  <a:gd name="connsiteY230" fmla="*/ 1701800 h 1797050"/>
                  <a:gd name="connsiteX231" fmla="*/ 650875 w 2362200"/>
                  <a:gd name="connsiteY231" fmla="*/ 1720850 h 1797050"/>
                  <a:gd name="connsiteX232" fmla="*/ 615950 w 2362200"/>
                  <a:gd name="connsiteY232" fmla="*/ 1685925 h 1797050"/>
                  <a:gd name="connsiteX233" fmla="*/ 581025 w 2362200"/>
                  <a:gd name="connsiteY233" fmla="*/ 1689100 h 1797050"/>
                  <a:gd name="connsiteX234" fmla="*/ 571500 w 2362200"/>
                  <a:gd name="connsiteY234" fmla="*/ 1609725 h 1797050"/>
                  <a:gd name="connsiteX235" fmla="*/ 523875 w 2362200"/>
                  <a:gd name="connsiteY235"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76250 w 2362200"/>
                  <a:gd name="connsiteY4" fmla="*/ 1587500 h 1797050"/>
                  <a:gd name="connsiteX5" fmla="*/ 463550 w 2362200"/>
                  <a:gd name="connsiteY5" fmla="*/ 1568450 h 1797050"/>
                  <a:gd name="connsiteX6" fmla="*/ 457200 w 2362200"/>
                  <a:gd name="connsiteY6" fmla="*/ 1558925 h 1797050"/>
                  <a:gd name="connsiteX7" fmla="*/ 438150 w 2362200"/>
                  <a:gd name="connsiteY7" fmla="*/ 1552575 h 1797050"/>
                  <a:gd name="connsiteX8" fmla="*/ 428625 w 2362200"/>
                  <a:gd name="connsiteY8" fmla="*/ 1549400 h 1797050"/>
                  <a:gd name="connsiteX9" fmla="*/ 419100 w 2362200"/>
                  <a:gd name="connsiteY9" fmla="*/ 1539875 h 1797050"/>
                  <a:gd name="connsiteX10" fmla="*/ 406400 w 2362200"/>
                  <a:gd name="connsiteY10" fmla="*/ 1530350 h 1797050"/>
                  <a:gd name="connsiteX11" fmla="*/ 361950 w 2362200"/>
                  <a:gd name="connsiteY11" fmla="*/ 1498600 h 1797050"/>
                  <a:gd name="connsiteX12" fmla="*/ 336550 w 2362200"/>
                  <a:gd name="connsiteY12" fmla="*/ 1492250 h 1797050"/>
                  <a:gd name="connsiteX13" fmla="*/ 298450 w 2362200"/>
                  <a:gd name="connsiteY13" fmla="*/ 1444625 h 1797050"/>
                  <a:gd name="connsiteX14" fmla="*/ 269875 w 2362200"/>
                  <a:gd name="connsiteY14" fmla="*/ 1444625 h 1797050"/>
                  <a:gd name="connsiteX15" fmla="*/ 269875 w 2362200"/>
                  <a:gd name="connsiteY15" fmla="*/ 1406525 h 1797050"/>
                  <a:gd name="connsiteX16" fmla="*/ 257175 w 2362200"/>
                  <a:gd name="connsiteY16" fmla="*/ 1387475 h 1797050"/>
                  <a:gd name="connsiteX17" fmla="*/ 257175 w 2362200"/>
                  <a:gd name="connsiteY17" fmla="*/ 1327150 h 1797050"/>
                  <a:gd name="connsiteX18" fmla="*/ 276225 w 2362200"/>
                  <a:gd name="connsiteY18" fmla="*/ 1209675 h 1797050"/>
                  <a:gd name="connsiteX19" fmla="*/ 257175 w 2362200"/>
                  <a:gd name="connsiteY19" fmla="*/ 1162050 h 1797050"/>
                  <a:gd name="connsiteX20" fmla="*/ 273050 w 2362200"/>
                  <a:gd name="connsiteY20" fmla="*/ 1120775 h 1797050"/>
                  <a:gd name="connsiteX21" fmla="*/ 257175 w 2362200"/>
                  <a:gd name="connsiteY21" fmla="*/ 1066800 h 1797050"/>
                  <a:gd name="connsiteX22" fmla="*/ 257175 w 2362200"/>
                  <a:gd name="connsiteY22" fmla="*/ 1025525 h 1797050"/>
                  <a:gd name="connsiteX23" fmla="*/ 225425 w 2362200"/>
                  <a:gd name="connsiteY23" fmla="*/ 984250 h 1797050"/>
                  <a:gd name="connsiteX24" fmla="*/ 244475 w 2362200"/>
                  <a:gd name="connsiteY24" fmla="*/ 949325 h 1797050"/>
                  <a:gd name="connsiteX25" fmla="*/ 244475 w 2362200"/>
                  <a:gd name="connsiteY25" fmla="*/ 911225 h 1797050"/>
                  <a:gd name="connsiteX26" fmla="*/ 282575 w 2362200"/>
                  <a:gd name="connsiteY26" fmla="*/ 895350 h 1797050"/>
                  <a:gd name="connsiteX27" fmla="*/ 323850 w 2362200"/>
                  <a:gd name="connsiteY27" fmla="*/ 901700 h 1797050"/>
                  <a:gd name="connsiteX28" fmla="*/ 330200 w 2362200"/>
                  <a:gd name="connsiteY28" fmla="*/ 850900 h 1797050"/>
                  <a:gd name="connsiteX29" fmla="*/ 352425 w 2362200"/>
                  <a:gd name="connsiteY29" fmla="*/ 812800 h 1797050"/>
                  <a:gd name="connsiteX30" fmla="*/ 400050 w 2362200"/>
                  <a:gd name="connsiteY30" fmla="*/ 819150 h 1797050"/>
                  <a:gd name="connsiteX31" fmla="*/ 441325 w 2362200"/>
                  <a:gd name="connsiteY31" fmla="*/ 784225 h 1797050"/>
                  <a:gd name="connsiteX32" fmla="*/ 441325 w 2362200"/>
                  <a:gd name="connsiteY32" fmla="*/ 733425 h 1797050"/>
                  <a:gd name="connsiteX33" fmla="*/ 473075 w 2362200"/>
                  <a:gd name="connsiteY33" fmla="*/ 698500 h 1797050"/>
                  <a:gd name="connsiteX34" fmla="*/ 419100 w 2362200"/>
                  <a:gd name="connsiteY34" fmla="*/ 682625 h 1797050"/>
                  <a:gd name="connsiteX35" fmla="*/ 393700 w 2362200"/>
                  <a:gd name="connsiteY35" fmla="*/ 650875 h 1797050"/>
                  <a:gd name="connsiteX36" fmla="*/ 365125 w 2362200"/>
                  <a:gd name="connsiteY36" fmla="*/ 666750 h 1797050"/>
                  <a:gd name="connsiteX37" fmla="*/ 339725 w 2362200"/>
                  <a:gd name="connsiteY37" fmla="*/ 660400 h 1797050"/>
                  <a:gd name="connsiteX38" fmla="*/ 352425 w 2362200"/>
                  <a:gd name="connsiteY38" fmla="*/ 628650 h 1797050"/>
                  <a:gd name="connsiteX39" fmla="*/ 339725 w 2362200"/>
                  <a:gd name="connsiteY39" fmla="*/ 600075 h 1797050"/>
                  <a:gd name="connsiteX40" fmla="*/ 361950 w 2362200"/>
                  <a:gd name="connsiteY40" fmla="*/ 587375 h 1797050"/>
                  <a:gd name="connsiteX41" fmla="*/ 371475 w 2362200"/>
                  <a:gd name="connsiteY41" fmla="*/ 561975 h 1797050"/>
                  <a:gd name="connsiteX42" fmla="*/ 260350 w 2362200"/>
                  <a:gd name="connsiteY42" fmla="*/ 536575 h 1797050"/>
                  <a:gd name="connsiteX43" fmla="*/ 215900 w 2362200"/>
                  <a:gd name="connsiteY43" fmla="*/ 504825 h 1797050"/>
                  <a:gd name="connsiteX44" fmla="*/ 177800 w 2362200"/>
                  <a:gd name="connsiteY44" fmla="*/ 469900 h 1797050"/>
                  <a:gd name="connsiteX45" fmla="*/ 171450 w 2362200"/>
                  <a:gd name="connsiteY45" fmla="*/ 412750 h 1797050"/>
                  <a:gd name="connsiteX46" fmla="*/ 123825 w 2362200"/>
                  <a:gd name="connsiteY46" fmla="*/ 412750 h 1797050"/>
                  <a:gd name="connsiteX47" fmla="*/ 92075 w 2362200"/>
                  <a:gd name="connsiteY47" fmla="*/ 400050 h 1797050"/>
                  <a:gd name="connsiteX48" fmla="*/ 76200 w 2362200"/>
                  <a:gd name="connsiteY48" fmla="*/ 422275 h 1797050"/>
                  <a:gd name="connsiteX49" fmla="*/ 38100 w 2362200"/>
                  <a:gd name="connsiteY49" fmla="*/ 419100 h 1797050"/>
                  <a:gd name="connsiteX50" fmla="*/ 0 w 2362200"/>
                  <a:gd name="connsiteY50" fmla="*/ 377825 h 1797050"/>
                  <a:gd name="connsiteX51" fmla="*/ 31750 w 2362200"/>
                  <a:gd name="connsiteY51" fmla="*/ 349250 h 1797050"/>
                  <a:gd name="connsiteX52" fmla="*/ 12700 w 2362200"/>
                  <a:gd name="connsiteY52" fmla="*/ 336550 h 1797050"/>
                  <a:gd name="connsiteX53" fmla="*/ 12700 w 2362200"/>
                  <a:gd name="connsiteY53" fmla="*/ 304800 h 1797050"/>
                  <a:gd name="connsiteX54" fmla="*/ 34925 w 2362200"/>
                  <a:gd name="connsiteY54" fmla="*/ 292100 h 1797050"/>
                  <a:gd name="connsiteX55" fmla="*/ 25400 w 2362200"/>
                  <a:gd name="connsiteY55" fmla="*/ 260350 h 1797050"/>
                  <a:gd name="connsiteX56" fmla="*/ 63500 w 2362200"/>
                  <a:gd name="connsiteY56" fmla="*/ 254000 h 1797050"/>
                  <a:gd name="connsiteX57" fmla="*/ 114300 w 2362200"/>
                  <a:gd name="connsiteY57" fmla="*/ 228600 h 1797050"/>
                  <a:gd name="connsiteX58" fmla="*/ 123825 w 2362200"/>
                  <a:gd name="connsiteY58" fmla="*/ 222250 h 1797050"/>
                  <a:gd name="connsiteX59" fmla="*/ 130175 w 2362200"/>
                  <a:gd name="connsiteY59" fmla="*/ 193675 h 1797050"/>
                  <a:gd name="connsiteX60" fmla="*/ 161925 w 2362200"/>
                  <a:gd name="connsiteY60" fmla="*/ 196850 h 1797050"/>
                  <a:gd name="connsiteX61" fmla="*/ 171450 w 2362200"/>
                  <a:gd name="connsiteY61" fmla="*/ 165100 h 1797050"/>
                  <a:gd name="connsiteX62" fmla="*/ 187325 w 2362200"/>
                  <a:gd name="connsiteY62" fmla="*/ 161925 h 1797050"/>
                  <a:gd name="connsiteX63" fmla="*/ 193675 w 2362200"/>
                  <a:gd name="connsiteY63" fmla="*/ 98425 h 1797050"/>
                  <a:gd name="connsiteX64" fmla="*/ 241300 w 2362200"/>
                  <a:gd name="connsiteY64" fmla="*/ 107950 h 1797050"/>
                  <a:gd name="connsiteX65" fmla="*/ 295275 w 2362200"/>
                  <a:gd name="connsiteY65" fmla="*/ 104775 h 1797050"/>
                  <a:gd name="connsiteX66" fmla="*/ 330200 w 2362200"/>
                  <a:gd name="connsiteY66" fmla="*/ 98425 h 1797050"/>
                  <a:gd name="connsiteX67" fmla="*/ 330200 w 2362200"/>
                  <a:gd name="connsiteY67" fmla="*/ 98425 h 1797050"/>
                  <a:gd name="connsiteX68" fmla="*/ 342900 w 2362200"/>
                  <a:gd name="connsiteY68" fmla="*/ 114300 h 1797050"/>
                  <a:gd name="connsiteX69" fmla="*/ 374650 w 2362200"/>
                  <a:gd name="connsiteY69" fmla="*/ 127000 h 1797050"/>
                  <a:gd name="connsiteX70" fmla="*/ 400050 w 2362200"/>
                  <a:gd name="connsiteY70" fmla="*/ 107950 h 1797050"/>
                  <a:gd name="connsiteX71" fmla="*/ 400050 w 2362200"/>
                  <a:gd name="connsiteY71" fmla="*/ 107950 h 1797050"/>
                  <a:gd name="connsiteX72" fmla="*/ 409575 w 2362200"/>
                  <a:gd name="connsiteY72" fmla="*/ 120650 h 1797050"/>
                  <a:gd name="connsiteX73" fmla="*/ 425450 w 2362200"/>
                  <a:gd name="connsiteY73" fmla="*/ 120650 h 1797050"/>
                  <a:gd name="connsiteX74" fmla="*/ 431800 w 2362200"/>
                  <a:gd name="connsiteY74" fmla="*/ 98425 h 1797050"/>
                  <a:gd name="connsiteX75" fmla="*/ 365125 w 2362200"/>
                  <a:gd name="connsiteY75" fmla="*/ 53975 h 1797050"/>
                  <a:gd name="connsiteX76" fmla="*/ 377825 w 2362200"/>
                  <a:gd name="connsiteY76" fmla="*/ 41275 h 1797050"/>
                  <a:gd name="connsiteX77" fmla="*/ 438150 w 2362200"/>
                  <a:gd name="connsiteY77" fmla="*/ 50800 h 1797050"/>
                  <a:gd name="connsiteX78" fmla="*/ 454025 w 2362200"/>
                  <a:gd name="connsiteY78" fmla="*/ 63500 h 1797050"/>
                  <a:gd name="connsiteX79" fmla="*/ 508000 w 2362200"/>
                  <a:gd name="connsiteY79" fmla="*/ 79375 h 1797050"/>
                  <a:gd name="connsiteX80" fmla="*/ 606425 w 2362200"/>
                  <a:gd name="connsiteY80" fmla="*/ 22225 h 1797050"/>
                  <a:gd name="connsiteX81" fmla="*/ 638175 w 2362200"/>
                  <a:gd name="connsiteY81" fmla="*/ 34925 h 1797050"/>
                  <a:gd name="connsiteX82" fmla="*/ 644525 w 2362200"/>
                  <a:gd name="connsiteY82" fmla="*/ 0 h 1797050"/>
                  <a:gd name="connsiteX83" fmla="*/ 714375 w 2362200"/>
                  <a:gd name="connsiteY83" fmla="*/ 9525 h 1797050"/>
                  <a:gd name="connsiteX84" fmla="*/ 723900 w 2362200"/>
                  <a:gd name="connsiteY84" fmla="*/ 31750 h 1797050"/>
                  <a:gd name="connsiteX85" fmla="*/ 749300 w 2362200"/>
                  <a:gd name="connsiteY85" fmla="*/ 66675 h 1797050"/>
                  <a:gd name="connsiteX86" fmla="*/ 771525 w 2362200"/>
                  <a:gd name="connsiteY86" fmla="*/ 41275 h 1797050"/>
                  <a:gd name="connsiteX87" fmla="*/ 806450 w 2362200"/>
                  <a:gd name="connsiteY87" fmla="*/ 41275 h 1797050"/>
                  <a:gd name="connsiteX88" fmla="*/ 825500 w 2362200"/>
                  <a:gd name="connsiteY88" fmla="*/ 34925 h 1797050"/>
                  <a:gd name="connsiteX89" fmla="*/ 844550 w 2362200"/>
                  <a:gd name="connsiteY89" fmla="*/ 6350 h 1797050"/>
                  <a:gd name="connsiteX90" fmla="*/ 889000 w 2362200"/>
                  <a:gd name="connsiteY90" fmla="*/ 15875 h 1797050"/>
                  <a:gd name="connsiteX91" fmla="*/ 898525 w 2362200"/>
                  <a:gd name="connsiteY91" fmla="*/ 88900 h 1797050"/>
                  <a:gd name="connsiteX92" fmla="*/ 952500 w 2362200"/>
                  <a:gd name="connsiteY92" fmla="*/ 123825 h 1797050"/>
                  <a:gd name="connsiteX93" fmla="*/ 993775 w 2362200"/>
                  <a:gd name="connsiteY93" fmla="*/ 203200 h 1797050"/>
                  <a:gd name="connsiteX94" fmla="*/ 1038225 w 2362200"/>
                  <a:gd name="connsiteY94" fmla="*/ 231775 h 1797050"/>
                  <a:gd name="connsiteX95" fmla="*/ 1069975 w 2362200"/>
                  <a:gd name="connsiteY95" fmla="*/ 228600 h 1797050"/>
                  <a:gd name="connsiteX96" fmla="*/ 1127125 w 2362200"/>
                  <a:gd name="connsiteY96" fmla="*/ 285750 h 1797050"/>
                  <a:gd name="connsiteX97" fmla="*/ 1165225 w 2362200"/>
                  <a:gd name="connsiteY97" fmla="*/ 285750 h 1797050"/>
                  <a:gd name="connsiteX98" fmla="*/ 1206500 w 2362200"/>
                  <a:gd name="connsiteY98" fmla="*/ 317500 h 1797050"/>
                  <a:gd name="connsiteX99" fmla="*/ 1206500 w 2362200"/>
                  <a:gd name="connsiteY99" fmla="*/ 346075 h 1797050"/>
                  <a:gd name="connsiteX100" fmla="*/ 1279525 w 2362200"/>
                  <a:gd name="connsiteY100" fmla="*/ 384175 h 1797050"/>
                  <a:gd name="connsiteX101" fmla="*/ 1295400 w 2362200"/>
                  <a:gd name="connsiteY101" fmla="*/ 412750 h 1797050"/>
                  <a:gd name="connsiteX102" fmla="*/ 1298575 w 2362200"/>
                  <a:gd name="connsiteY102" fmla="*/ 412750 h 1797050"/>
                  <a:gd name="connsiteX103" fmla="*/ 1282700 w 2362200"/>
                  <a:gd name="connsiteY103" fmla="*/ 460375 h 1797050"/>
                  <a:gd name="connsiteX104" fmla="*/ 1336675 w 2362200"/>
                  <a:gd name="connsiteY104" fmla="*/ 508000 h 1797050"/>
                  <a:gd name="connsiteX105" fmla="*/ 1374775 w 2362200"/>
                  <a:gd name="connsiteY105" fmla="*/ 504825 h 1797050"/>
                  <a:gd name="connsiteX106" fmla="*/ 1403350 w 2362200"/>
                  <a:gd name="connsiteY106" fmla="*/ 530225 h 1797050"/>
                  <a:gd name="connsiteX107" fmla="*/ 1431925 w 2362200"/>
                  <a:gd name="connsiteY107" fmla="*/ 527050 h 1797050"/>
                  <a:gd name="connsiteX108" fmla="*/ 1466850 w 2362200"/>
                  <a:gd name="connsiteY108" fmla="*/ 555625 h 1797050"/>
                  <a:gd name="connsiteX109" fmla="*/ 1492250 w 2362200"/>
                  <a:gd name="connsiteY109" fmla="*/ 590550 h 1797050"/>
                  <a:gd name="connsiteX110" fmla="*/ 1489075 w 2362200"/>
                  <a:gd name="connsiteY110" fmla="*/ 590550 h 1797050"/>
                  <a:gd name="connsiteX111" fmla="*/ 1482725 w 2362200"/>
                  <a:gd name="connsiteY111" fmla="*/ 612775 h 1797050"/>
                  <a:gd name="connsiteX112" fmla="*/ 1482725 w 2362200"/>
                  <a:gd name="connsiteY112" fmla="*/ 612775 h 1797050"/>
                  <a:gd name="connsiteX113" fmla="*/ 1450975 w 2362200"/>
                  <a:gd name="connsiteY113" fmla="*/ 622300 h 1797050"/>
                  <a:gd name="connsiteX114" fmla="*/ 1511300 w 2362200"/>
                  <a:gd name="connsiteY114" fmla="*/ 638175 h 1797050"/>
                  <a:gd name="connsiteX115" fmla="*/ 1616075 w 2362200"/>
                  <a:gd name="connsiteY115" fmla="*/ 619125 h 1797050"/>
                  <a:gd name="connsiteX116" fmla="*/ 1628775 w 2362200"/>
                  <a:gd name="connsiteY116" fmla="*/ 612775 h 1797050"/>
                  <a:gd name="connsiteX117" fmla="*/ 1628775 w 2362200"/>
                  <a:gd name="connsiteY117" fmla="*/ 593725 h 1797050"/>
                  <a:gd name="connsiteX118" fmla="*/ 1641475 w 2362200"/>
                  <a:gd name="connsiteY118" fmla="*/ 593725 h 1797050"/>
                  <a:gd name="connsiteX119" fmla="*/ 1698625 w 2362200"/>
                  <a:gd name="connsiteY119" fmla="*/ 615950 h 1797050"/>
                  <a:gd name="connsiteX120" fmla="*/ 1701800 w 2362200"/>
                  <a:gd name="connsiteY120" fmla="*/ 574675 h 1797050"/>
                  <a:gd name="connsiteX121" fmla="*/ 1724025 w 2362200"/>
                  <a:gd name="connsiteY121" fmla="*/ 565150 h 1797050"/>
                  <a:gd name="connsiteX122" fmla="*/ 1803400 w 2362200"/>
                  <a:gd name="connsiteY122" fmla="*/ 508000 h 1797050"/>
                  <a:gd name="connsiteX123" fmla="*/ 1885950 w 2362200"/>
                  <a:gd name="connsiteY123" fmla="*/ 485775 h 1797050"/>
                  <a:gd name="connsiteX124" fmla="*/ 1952625 w 2362200"/>
                  <a:gd name="connsiteY124" fmla="*/ 415925 h 1797050"/>
                  <a:gd name="connsiteX125" fmla="*/ 1971675 w 2362200"/>
                  <a:gd name="connsiteY125" fmla="*/ 409575 h 1797050"/>
                  <a:gd name="connsiteX126" fmla="*/ 2006600 w 2362200"/>
                  <a:gd name="connsiteY126" fmla="*/ 396875 h 1797050"/>
                  <a:gd name="connsiteX127" fmla="*/ 2047875 w 2362200"/>
                  <a:gd name="connsiteY127" fmla="*/ 409575 h 1797050"/>
                  <a:gd name="connsiteX128" fmla="*/ 2085975 w 2362200"/>
                  <a:gd name="connsiteY128" fmla="*/ 457200 h 1797050"/>
                  <a:gd name="connsiteX129" fmla="*/ 2133600 w 2362200"/>
                  <a:gd name="connsiteY129" fmla="*/ 504825 h 1797050"/>
                  <a:gd name="connsiteX130" fmla="*/ 2190750 w 2362200"/>
                  <a:gd name="connsiteY130" fmla="*/ 536575 h 1797050"/>
                  <a:gd name="connsiteX131" fmla="*/ 2244725 w 2362200"/>
                  <a:gd name="connsiteY131" fmla="*/ 520700 h 1797050"/>
                  <a:gd name="connsiteX132" fmla="*/ 2270125 w 2362200"/>
                  <a:gd name="connsiteY132" fmla="*/ 533400 h 1797050"/>
                  <a:gd name="connsiteX133" fmla="*/ 2273300 w 2362200"/>
                  <a:gd name="connsiteY133" fmla="*/ 577850 h 1797050"/>
                  <a:gd name="connsiteX134" fmla="*/ 2324100 w 2362200"/>
                  <a:gd name="connsiteY134" fmla="*/ 606425 h 1797050"/>
                  <a:gd name="connsiteX135" fmla="*/ 2362200 w 2362200"/>
                  <a:gd name="connsiteY135" fmla="*/ 644525 h 1797050"/>
                  <a:gd name="connsiteX136" fmla="*/ 2298700 w 2362200"/>
                  <a:gd name="connsiteY136" fmla="*/ 800100 h 1797050"/>
                  <a:gd name="connsiteX137" fmla="*/ 2273300 w 2362200"/>
                  <a:gd name="connsiteY137" fmla="*/ 895350 h 1797050"/>
                  <a:gd name="connsiteX138" fmla="*/ 2247900 w 2362200"/>
                  <a:gd name="connsiteY138" fmla="*/ 949325 h 1797050"/>
                  <a:gd name="connsiteX139" fmla="*/ 2197100 w 2362200"/>
                  <a:gd name="connsiteY139" fmla="*/ 949325 h 1797050"/>
                  <a:gd name="connsiteX140" fmla="*/ 2174875 w 2362200"/>
                  <a:gd name="connsiteY140" fmla="*/ 993775 h 1797050"/>
                  <a:gd name="connsiteX141" fmla="*/ 2174875 w 2362200"/>
                  <a:gd name="connsiteY141" fmla="*/ 993775 h 1797050"/>
                  <a:gd name="connsiteX142" fmla="*/ 2181225 w 2362200"/>
                  <a:gd name="connsiteY142" fmla="*/ 1022350 h 1797050"/>
                  <a:gd name="connsiteX143" fmla="*/ 2146300 w 2362200"/>
                  <a:gd name="connsiteY143" fmla="*/ 1031875 h 1797050"/>
                  <a:gd name="connsiteX144" fmla="*/ 2095500 w 2362200"/>
                  <a:gd name="connsiteY144" fmla="*/ 1019175 h 1797050"/>
                  <a:gd name="connsiteX145" fmla="*/ 2101850 w 2362200"/>
                  <a:gd name="connsiteY145" fmla="*/ 1073150 h 1797050"/>
                  <a:gd name="connsiteX146" fmla="*/ 2114550 w 2362200"/>
                  <a:gd name="connsiteY146" fmla="*/ 1117600 h 1797050"/>
                  <a:gd name="connsiteX147" fmla="*/ 2051050 w 2362200"/>
                  <a:gd name="connsiteY147" fmla="*/ 1152525 h 1797050"/>
                  <a:gd name="connsiteX148" fmla="*/ 2066925 w 2362200"/>
                  <a:gd name="connsiteY148" fmla="*/ 1174750 h 1797050"/>
                  <a:gd name="connsiteX149" fmla="*/ 2047875 w 2362200"/>
                  <a:gd name="connsiteY149" fmla="*/ 1196975 h 1797050"/>
                  <a:gd name="connsiteX150" fmla="*/ 1968500 w 2362200"/>
                  <a:gd name="connsiteY150" fmla="*/ 1171575 h 1797050"/>
                  <a:gd name="connsiteX151" fmla="*/ 1943100 w 2362200"/>
                  <a:gd name="connsiteY151" fmla="*/ 1187450 h 1797050"/>
                  <a:gd name="connsiteX152" fmla="*/ 1908175 w 2362200"/>
                  <a:gd name="connsiteY152" fmla="*/ 1187450 h 1797050"/>
                  <a:gd name="connsiteX153" fmla="*/ 1908175 w 2362200"/>
                  <a:gd name="connsiteY153" fmla="*/ 1247775 h 1797050"/>
                  <a:gd name="connsiteX154" fmla="*/ 1924050 w 2362200"/>
                  <a:gd name="connsiteY154" fmla="*/ 1263650 h 1797050"/>
                  <a:gd name="connsiteX155" fmla="*/ 1933575 w 2362200"/>
                  <a:gd name="connsiteY155" fmla="*/ 1279525 h 1797050"/>
                  <a:gd name="connsiteX156" fmla="*/ 1943100 w 2362200"/>
                  <a:gd name="connsiteY156" fmla="*/ 1279525 h 1797050"/>
                  <a:gd name="connsiteX157" fmla="*/ 1933575 w 2362200"/>
                  <a:gd name="connsiteY157" fmla="*/ 1304925 h 1797050"/>
                  <a:gd name="connsiteX158" fmla="*/ 1952625 w 2362200"/>
                  <a:gd name="connsiteY158" fmla="*/ 1320800 h 1797050"/>
                  <a:gd name="connsiteX159" fmla="*/ 1949450 w 2362200"/>
                  <a:gd name="connsiteY159" fmla="*/ 1336675 h 1797050"/>
                  <a:gd name="connsiteX160" fmla="*/ 1905000 w 2362200"/>
                  <a:gd name="connsiteY160" fmla="*/ 1336675 h 1797050"/>
                  <a:gd name="connsiteX161" fmla="*/ 1901825 w 2362200"/>
                  <a:gd name="connsiteY161" fmla="*/ 1387475 h 1797050"/>
                  <a:gd name="connsiteX162" fmla="*/ 1901825 w 2362200"/>
                  <a:gd name="connsiteY162" fmla="*/ 1387475 h 1797050"/>
                  <a:gd name="connsiteX163" fmla="*/ 1901825 w 2362200"/>
                  <a:gd name="connsiteY163" fmla="*/ 1406525 h 1797050"/>
                  <a:gd name="connsiteX164" fmla="*/ 1936750 w 2362200"/>
                  <a:gd name="connsiteY164" fmla="*/ 1447800 h 1797050"/>
                  <a:gd name="connsiteX165" fmla="*/ 1990725 w 2362200"/>
                  <a:gd name="connsiteY165" fmla="*/ 1447800 h 1797050"/>
                  <a:gd name="connsiteX166" fmla="*/ 2060575 w 2362200"/>
                  <a:gd name="connsiteY166" fmla="*/ 1476375 h 1797050"/>
                  <a:gd name="connsiteX167" fmla="*/ 2060575 w 2362200"/>
                  <a:gd name="connsiteY167" fmla="*/ 1504950 h 1797050"/>
                  <a:gd name="connsiteX168" fmla="*/ 2035175 w 2362200"/>
                  <a:gd name="connsiteY168" fmla="*/ 1571625 h 1797050"/>
                  <a:gd name="connsiteX169" fmla="*/ 2063750 w 2362200"/>
                  <a:gd name="connsiteY169" fmla="*/ 1587500 h 1797050"/>
                  <a:gd name="connsiteX170" fmla="*/ 2105025 w 2362200"/>
                  <a:gd name="connsiteY170" fmla="*/ 1660525 h 1797050"/>
                  <a:gd name="connsiteX171" fmla="*/ 2054225 w 2362200"/>
                  <a:gd name="connsiteY171" fmla="*/ 1736725 h 1797050"/>
                  <a:gd name="connsiteX172" fmla="*/ 2028825 w 2362200"/>
                  <a:gd name="connsiteY172" fmla="*/ 1730375 h 1797050"/>
                  <a:gd name="connsiteX173" fmla="*/ 2006600 w 2362200"/>
                  <a:gd name="connsiteY173" fmla="*/ 1717675 h 1797050"/>
                  <a:gd name="connsiteX174" fmla="*/ 2000250 w 2362200"/>
                  <a:gd name="connsiteY174" fmla="*/ 1736725 h 1797050"/>
                  <a:gd name="connsiteX175" fmla="*/ 1958975 w 2362200"/>
                  <a:gd name="connsiteY175" fmla="*/ 1746250 h 1797050"/>
                  <a:gd name="connsiteX176" fmla="*/ 1952625 w 2362200"/>
                  <a:gd name="connsiteY176" fmla="*/ 1778000 h 1797050"/>
                  <a:gd name="connsiteX177" fmla="*/ 1901825 w 2362200"/>
                  <a:gd name="connsiteY177" fmla="*/ 1797050 h 1797050"/>
                  <a:gd name="connsiteX178" fmla="*/ 1879600 w 2362200"/>
                  <a:gd name="connsiteY178" fmla="*/ 1758950 h 1797050"/>
                  <a:gd name="connsiteX179" fmla="*/ 1841500 w 2362200"/>
                  <a:gd name="connsiteY179" fmla="*/ 1768475 h 1797050"/>
                  <a:gd name="connsiteX180" fmla="*/ 1844675 w 2362200"/>
                  <a:gd name="connsiteY180" fmla="*/ 1730375 h 1797050"/>
                  <a:gd name="connsiteX181" fmla="*/ 1825625 w 2362200"/>
                  <a:gd name="connsiteY181" fmla="*/ 1704975 h 1797050"/>
                  <a:gd name="connsiteX182" fmla="*/ 1860550 w 2362200"/>
                  <a:gd name="connsiteY182" fmla="*/ 1685925 h 1797050"/>
                  <a:gd name="connsiteX183" fmla="*/ 1803400 w 2362200"/>
                  <a:gd name="connsiteY183" fmla="*/ 1666875 h 1797050"/>
                  <a:gd name="connsiteX184" fmla="*/ 1790700 w 2362200"/>
                  <a:gd name="connsiteY184" fmla="*/ 1692275 h 1797050"/>
                  <a:gd name="connsiteX185" fmla="*/ 1746250 w 2362200"/>
                  <a:gd name="connsiteY185" fmla="*/ 1711325 h 1797050"/>
                  <a:gd name="connsiteX186" fmla="*/ 1739900 w 2362200"/>
                  <a:gd name="connsiteY186" fmla="*/ 1733550 h 1797050"/>
                  <a:gd name="connsiteX187" fmla="*/ 1724025 w 2362200"/>
                  <a:gd name="connsiteY187" fmla="*/ 1739900 h 1797050"/>
                  <a:gd name="connsiteX188" fmla="*/ 1701800 w 2362200"/>
                  <a:gd name="connsiteY188" fmla="*/ 1739900 h 1797050"/>
                  <a:gd name="connsiteX189" fmla="*/ 1714500 w 2362200"/>
                  <a:gd name="connsiteY189" fmla="*/ 1704975 h 1797050"/>
                  <a:gd name="connsiteX190" fmla="*/ 1739900 w 2362200"/>
                  <a:gd name="connsiteY190" fmla="*/ 1679575 h 1797050"/>
                  <a:gd name="connsiteX191" fmla="*/ 1730375 w 2362200"/>
                  <a:gd name="connsiteY191" fmla="*/ 1654175 h 1797050"/>
                  <a:gd name="connsiteX192" fmla="*/ 1708150 w 2362200"/>
                  <a:gd name="connsiteY192" fmla="*/ 1654175 h 1797050"/>
                  <a:gd name="connsiteX193" fmla="*/ 1695450 w 2362200"/>
                  <a:gd name="connsiteY193" fmla="*/ 1679575 h 1797050"/>
                  <a:gd name="connsiteX194" fmla="*/ 1663700 w 2362200"/>
                  <a:gd name="connsiteY194" fmla="*/ 1685925 h 1797050"/>
                  <a:gd name="connsiteX195" fmla="*/ 1628775 w 2362200"/>
                  <a:gd name="connsiteY195" fmla="*/ 1698625 h 1797050"/>
                  <a:gd name="connsiteX196" fmla="*/ 1600200 w 2362200"/>
                  <a:gd name="connsiteY196" fmla="*/ 1670050 h 1797050"/>
                  <a:gd name="connsiteX197" fmla="*/ 1597025 w 2362200"/>
                  <a:gd name="connsiteY197" fmla="*/ 1635125 h 1797050"/>
                  <a:gd name="connsiteX198" fmla="*/ 1568450 w 2362200"/>
                  <a:gd name="connsiteY198" fmla="*/ 1619250 h 1797050"/>
                  <a:gd name="connsiteX199" fmla="*/ 1558925 w 2362200"/>
                  <a:gd name="connsiteY199" fmla="*/ 1584325 h 1797050"/>
                  <a:gd name="connsiteX200" fmla="*/ 1517650 w 2362200"/>
                  <a:gd name="connsiteY200" fmla="*/ 1555750 h 1797050"/>
                  <a:gd name="connsiteX201" fmla="*/ 1498600 w 2362200"/>
                  <a:gd name="connsiteY201" fmla="*/ 1558925 h 1797050"/>
                  <a:gd name="connsiteX202" fmla="*/ 1466850 w 2362200"/>
                  <a:gd name="connsiteY202" fmla="*/ 1603375 h 1797050"/>
                  <a:gd name="connsiteX203" fmla="*/ 1419225 w 2362200"/>
                  <a:gd name="connsiteY203" fmla="*/ 1622425 h 1797050"/>
                  <a:gd name="connsiteX204" fmla="*/ 1393825 w 2362200"/>
                  <a:gd name="connsiteY204" fmla="*/ 1587500 h 1797050"/>
                  <a:gd name="connsiteX205" fmla="*/ 1368425 w 2362200"/>
                  <a:gd name="connsiteY205" fmla="*/ 1587500 h 1797050"/>
                  <a:gd name="connsiteX206" fmla="*/ 1270000 w 2362200"/>
                  <a:gd name="connsiteY206" fmla="*/ 1511300 h 1797050"/>
                  <a:gd name="connsiteX207" fmla="*/ 1276350 w 2362200"/>
                  <a:gd name="connsiteY207" fmla="*/ 1463675 h 1797050"/>
                  <a:gd name="connsiteX208" fmla="*/ 1238250 w 2362200"/>
                  <a:gd name="connsiteY208" fmla="*/ 1457325 h 1797050"/>
                  <a:gd name="connsiteX209" fmla="*/ 1222375 w 2362200"/>
                  <a:gd name="connsiteY209" fmla="*/ 1482725 h 1797050"/>
                  <a:gd name="connsiteX210" fmla="*/ 1187450 w 2362200"/>
                  <a:gd name="connsiteY210" fmla="*/ 1482725 h 1797050"/>
                  <a:gd name="connsiteX211" fmla="*/ 1139825 w 2362200"/>
                  <a:gd name="connsiteY211" fmla="*/ 1460500 h 1797050"/>
                  <a:gd name="connsiteX212" fmla="*/ 1092200 w 2362200"/>
                  <a:gd name="connsiteY212" fmla="*/ 1495425 h 1797050"/>
                  <a:gd name="connsiteX213" fmla="*/ 1098550 w 2362200"/>
                  <a:gd name="connsiteY213" fmla="*/ 1511300 h 1797050"/>
                  <a:gd name="connsiteX214" fmla="*/ 1079500 w 2362200"/>
                  <a:gd name="connsiteY214" fmla="*/ 1530350 h 1797050"/>
                  <a:gd name="connsiteX215" fmla="*/ 1035050 w 2362200"/>
                  <a:gd name="connsiteY215" fmla="*/ 1530350 h 1797050"/>
                  <a:gd name="connsiteX216" fmla="*/ 1006475 w 2362200"/>
                  <a:gd name="connsiteY216" fmla="*/ 1574800 h 1797050"/>
                  <a:gd name="connsiteX217" fmla="*/ 958850 w 2362200"/>
                  <a:gd name="connsiteY217" fmla="*/ 1571625 h 1797050"/>
                  <a:gd name="connsiteX218" fmla="*/ 952500 w 2362200"/>
                  <a:gd name="connsiteY218" fmla="*/ 1587500 h 1797050"/>
                  <a:gd name="connsiteX219" fmla="*/ 965200 w 2362200"/>
                  <a:gd name="connsiteY219" fmla="*/ 1670050 h 1797050"/>
                  <a:gd name="connsiteX220" fmla="*/ 939800 w 2362200"/>
                  <a:gd name="connsiteY220" fmla="*/ 1714500 h 1797050"/>
                  <a:gd name="connsiteX221" fmla="*/ 901700 w 2362200"/>
                  <a:gd name="connsiteY221" fmla="*/ 1720850 h 1797050"/>
                  <a:gd name="connsiteX222" fmla="*/ 898525 w 2362200"/>
                  <a:gd name="connsiteY222" fmla="*/ 1746250 h 1797050"/>
                  <a:gd name="connsiteX223" fmla="*/ 869950 w 2362200"/>
                  <a:gd name="connsiteY223" fmla="*/ 1746250 h 1797050"/>
                  <a:gd name="connsiteX224" fmla="*/ 854075 w 2362200"/>
                  <a:gd name="connsiteY224" fmla="*/ 1758950 h 1797050"/>
                  <a:gd name="connsiteX225" fmla="*/ 847725 w 2362200"/>
                  <a:gd name="connsiteY225" fmla="*/ 1771650 h 1797050"/>
                  <a:gd name="connsiteX226" fmla="*/ 828675 w 2362200"/>
                  <a:gd name="connsiteY226" fmla="*/ 1765300 h 1797050"/>
                  <a:gd name="connsiteX227" fmla="*/ 819150 w 2362200"/>
                  <a:gd name="connsiteY227" fmla="*/ 1752600 h 1797050"/>
                  <a:gd name="connsiteX228" fmla="*/ 790575 w 2362200"/>
                  <a:gd name="connsiteY228" fmla="*/ 1771650 h 1797050"/>
                  <a:gd name="connsiteX229" fmla="*/ 692150 w 2362200"/>
                  <a:gd name="connsiteY229" fmla="*/ 1701800 h 1797050"/>
                  <a:gd name="connsiteX230" fmla="*/ 650875 w 2362200"/>
                  <a:gd name="connsiteY230" fmla="*/ 1720850 h 1797050"/>
                  <a:gd name="connsiteX231" fmla="*/ 615950 w 2362200"/>
                  <a:gd name="connsiteY231" fmla="*/ 1685925 h 1797050"/>
                  <a:gd name="connsiteX232" fmla="*/ 581025 w 2362200"/>
                  <a:gd name="connsiteY232" fmla="*/ 1689100 h 1797050"/>
                  <a:gd name="connsiteX233" fmla="*/ 571500 w 2362200"/>
                  <a:gd name="connsiteY233" fmla="*/ 1609725 h 1797050"/>
                  <a:gd name="connsiteX234" fmla="*/ 523875 w 2362200"/>
                  <a:gd name="connsiteY234"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3825 w 2362200"/>
                  <a:gd name="connsiteY57" fmla="*/ 222250 h 1797050"/>
                  <a:gd name="connsiteX58" fmla="*/ 130175 w 2362200"/>
                  <a:gd name="connsiteY58" fmla="*/ 193675 h 1797050"/>
                  <a:gd name="connsiteX59" fmla="*/ 161925 w 2362200"/>
                  <a:gd name="connsiteY59" fmla="*/ 196850 h 1797050"/>
                  <a:gd name="connsiteX60" fmla="*/ 171450 w 2362200"/>
                  <a:gd name="connsiteY60" fmla="*/ 165100 h 1797050"/>
                  <a:gd name="connsiteX61" fmla="*/ 187325 w 2362200"/>
                  <a:gd name="connsiteY61" fmla="*/ 161925 h 1797050"/>
                  <a:gd name="connsiteX62" fmla="*/ 193675 w 2362200"/>
                  <a:gd name="connsiteY62" fmla="*/ 98425 h 1797050"/>
                  <a:gd name="connsiteX63" fmla="*/ 241300 w 2362200"/>
                  <a:gd name="connsiteY63" fmla="*/ 107950 h 1797050"/>
                  <a:gd name="connsiteX64" fmla="*/ 295275 w 2362200"/>
                  <a:gd name="connsiteY64" fmla="*/ 104775 h 1797050"/>
                  <a:gd name="connsiteX65" fmla="*/ 330200 w 2362200"/>
                  <a:gd name="connsiteY65" fmla="*/ 98425 h 1797050"/>
                  <a:gd name="connsiteX66" fmla="*/ 330200 w 2362200"/>
                  <a:gd name="connsiteY66" fmla="*/ 98425 h 1797050"/>
                  <a:gd name="connsiteX67" fmla="*/ 342900 w 2362200"/>
                  <a:gd name="connsiteY67" fmla="*/ 114300 h 1797050"/>
                  <a:gd name="connsiteX68" fmla="*/ 374650 w 2362200"/>
                  <a:gd name="connsiteY68" fmla="*/ 127000 h 1797050"/>
                  <a:gd name="connsiteX69" fmla="*/ 400050 w 2362200"/>
                  <a:gd name="connsiteY69" fmla="*/ 107950 h 1797050"/>
                  <a:gd name="connsiteX70" fmla="*/ 400050 w 2362200"/>
                  <a:gd name="connsiteY70" fmla="*/ 107950 h 1797050"/>
                  <a:gd name="connsiteX71" fmla="*/ 409575 w 2362200"/>
                  <a:gd name="connsiteY71" fmla="*/ 120650 h 1797050"/>
                  <a:gd name="connsiteX72" fmla="*/ 425450 w 2362200"/>
                  <a:gd name="connsiteY72" fmla="*/ 120650 h 1797050"/>
                  <a:gd name="connsiteX73" fmla="*/ 431800 w 2362200"/>
                  <a:gd name="connsiteY73" fmla="*/ 98425 h 1797050"/>
                  <a:gd name="connsiteX74" fmla="*/ 365125 w 2362200"/>
                  <a:gd name="connsiteY74" fmla="*/ 53975 h 1797050"/>
                  <a:gd name="connsiteX75" fmla="*/ 377825 w 2362200"/>
                  <a:gd name="connsiteY75" fmla="*/ 41275 h 1797050"/>
                  <a:gd name="connsiteX76" fmla="*/ 438150 w 2362200"/>
                  <a:gd name="connsiteY76" fmla="*/ 50800 h 1797050"/>
                  <a:gd name="connsiteX77" fmla="*/ 454025 w 2362200"/>
                  <a:gd name="connsiteY77" fmla="*/ 63500 h 1797050"/>
                  <a:gd name="connsiteX78" fmla="*/ 508000 w 2362200"/>
                  <a:gd name="connsiteY78" fmla="*/ 79375 h 1797050"/>
                  <a:gd name="connsiteX79" fmla="*/ 606425 w 2362200"/>
                  <a:gd name="connsiteY79" fmla="*/ 22225 h 1797050"/>
                  <a:gd name="connsiteX80" fmla="*/ 638175 w 2362200"/>
                  <a:gd name="connsiteY80" fmla="*/ 34925 h 1797050"/>
                  <a:gd name="connsiteX81" fmla="*/ 644525 w 2362200"/>
                  <a:gd name="connsiteY81" fmla="*/ 0 h 1797050"/>
                  <a:gd name="connsiteX82" fmla="*/ 714375 w 2362200"/>
                  <a:gd name="connsiteY82" fmla="*/ 9525 h 1797050"/>
                  <a:gd name="connsiteX83" fmla="*/ 723900 w 2362200"/>
                  <a:gd name="connsiteY83" fmla="*/ 31750 h 1797050"/>
                  <a:gd name="connsiteX84" fmla="*/ 749300 w 2362200"/>
                  <a:gd name="connsiteY84" fmla="*/ 66675 h 1797050"/>
                  <a:gd name="connsiteX85" fmla="*/ 771525 w 2362200"/>
                  <a:gd name="connsiteY85" fmla="*/ 41275 h 1797050"/>
                  <a:gd name="connsiteX86" fmla="*/ 806450 w 2362200"/>
                  <a:gd name="connsiteY86" fmla="*/ 41275 h 1797050"/>
                  <a:gd name="connsiteX87" fmla="*/ 825500 w 2362200"/>
                  <a:gd name="connsiteY87" fmla="*/ 34925 h 1797050"/>
                  <a:gd name="connsiteX88" fmla="*/ 844550 w 2362200"/>
                  <a:gd name="connsiteY88" fmla="*/ 6350 h 1797050"/>
                  <a:gd name="connsiteX89" fmla="*/ 889000 w 2362200"/>
                  <a:gd name="connsiteY89" fmla="*/ 15875 h 1797050"/>
                  <a:gd name="connsiteX90" fmla="*/ 898525 w 2362200"/>
                  <a:gd name="connsiteY90" fmla="*/ 88900 h 1797050"/>
                  <a:gd name="connsiteX91" fmla="*/ 952500 w 2362200"/>
                  <a:gd name="connsiteY91" fmla="*/ 123825 h 1797050"/>
                  <a:gd name="connsiteX92" fmla="*/ 993775 w 2362200"/>
                  <a:gd name="connsiteY92" fmla="*/ 203200 h 1797050"/>
                  <a:gd name="connsiteX93" fmla="*/ 1038225 w 2362200"/>
                  <a:gd name="connsiteY93" fmla="*/ 231775 h 1797050"/>
                  <a:gd name="connsiteX94" fmla="*/ 1069975 w 2362200"/>
                  <a:gd name="connsiteY94" fmla="*/ 228600 h 1797050"/>
                  <a:gd name="connsiteX95" fmla="*/ 1127125 w 2362200"/>
                  <a:gd name="connsiteY95" fmla="*/ 285750 h 1797050"/>
                  <a:gd name="connsiteX96" fmla="*/ 1165225 w 2362200"/>
                  <a:gd name="connsiteY96" fmla="*/ 285750 h 1797050"/>
                  <a:gd name="connsiteX97" fmla="*/ 1206500 w 2362200"/>
                  <a:gd name="connsiteY97" fmla="*/ 317500 h 1797050"/>
                  <a:gd name="connsiteX98" fmla="*/ 1206500 w 2362200"/>
                  <a:gd name="connsiteY98" fmla="*/ 346075 h 1797050"/>
                  <a:gd name="connsiteX99" fmla="*/ 1279525 w 2362200"/>
                  <a:gd name="connsiteY99" fmla="*/ 384175 h 1797050"/>
                  <a:gd name="connsiteX100" fmla="*/ 1295400 w 2362200"/>
                  <a:gd name="connsiteY100" fmla="*/ 412750 h 1797050"/>
                  <a:gd name="connsiteX101" fmla="*/ 1298575 w 2362200"/>
                  <a:gd name="connsiteY101" fmla="*/ 412750 h 1797050"/>
                  <a:gd name="connsiteX102" fmla="*/ 1282700 w 2362200"/>
                  <a:gd name="connsiteY102" fmla="*/ 460375 h 1797050"/>
                  <a:gd name="connsiteX103" fmla="*/ 1336675 w 2362200"/>
                  <a:gd name="connsiteY103" fmla="*/ 508000 h 1797050"/>
                  <a:gd name="connsiteX104" fmla="*/ 1374775 w 2362200"/>
                  <a:gd name="connsiteY104" fmla="*/ 504825 h 1797050"/>
                  <a:gd name="connsiteX105" fmla="*/ 1403350 w 2362200"/>
                  <a:gd name="connsiteY105" fmla="*/ 530225 h 1797050"/>
                  <a:gd name="connsiteX106" fmla="*/ 1431925 w 2362200"/>
                  <a:gd name="connsiteY106" fmla="*/ 527050 h 1797050"/>
                  <a:gd name="connsiteX107" fmla="*/ 1466850 w 2362200"/>
                  <a:gd name="connsiteY107" fmla="*/ 555625 h 1797050"/>
                  <a:gd name="connsiteX108" fmla="*/ 1492250 w 2362200"/>
                  <a:gd name="connsiteY108" fmla="*/ 590550 h 1797050"/>
                  <a:gd name="connsiteX109" fmla="*/ 1489075 w 2362200"/>
                  <a:gd name="connsiteY109" fmla="*/ 590550 h 1797050"/>
                  <a:gd name="connsiteX110" fmla="*/ 1482725 w 2362200"/>
                  <a:gd name="connsiteY110" fmla="*/ 612775 h 1797050"/>
                  <a:gd name="connsiteX111" fmla="*/ 1482725 w 2362200"/>
                  <a:gd name="connsiteY111" fmla="*/ 612775 h 1797050"/>
                  <a:gd name="connsiteX112" fmla="*/ 1450975 w 2362200"/>
                  <a:gd name="connsiteY112" fmla="*/ 622300 h 1797050"/>
                  <a:gd name="connsiteX113" fmla="*/ 1511300 w 2362200"/>
                  <a:gd name="connsiteY113" fmla="*/ 638175 h 1797050"/>
                  <a:gd name="connsiteX114" fmla="*/ 1616075 w 2362200"/>
                  <a:gd name="connsiteY114" fmla="*/ 619125 h 1797050"/>
                  <a:gd name="connsiteX115" fmla="*/ 1628775 w 2362200"/>
                  <a:gd name="connsiteY115" fmla="*/ 612775 h 1797050"/>
                  <a:gd name="connsiteX116" fmla="*/ 1628775 w 2362200"/>
                  <a:gd name="connsiteY116" fmla="*/ 593725 h 1797050"/>
                  <a:gd name="connsiteX117" fmla="*/ 1641475 w 2362200"/>
                  <a:gd name="connsiteY117" fmla="*/ 593725 h 1797050"/>
                  <a:gd name="connsiteX118" fmla="*/ 1698625 w 2362200"/>
                  <a:gd name="connsiteY118" fmla="*/ 615950 h 1797050"/>
                  <a:gd name="connsiteX119" fmla="*/ 1701800 w 2362200"/>
                  <a:gd name="connsiteY119" fmla="*/ 574675 h 1797050"/>
                  <a:gd name="connsiteX120" fmla="*/ 1724025 w 2362200"/>
                  <a:gd name="connsiteY120" fmla="*/ 565150 h 1797050"/>
                  <a:gd name="connsiteX121" fmla="*/ 1803400 w 2362200"/>
                  <a:gd name="connsiteY121" fmla="*/ 508000 h 1797050"/>
                  <a:gd name="connsiteX122" fmla="*/ 1885950 w 2362200"/>
                  <a:gd name="connsiteY122" fmla="*/ 485775 h 1797050"/>
                  <a:gd name="connsiteX123" fmla="*/ 1952625 w 2362200"/>
                  <a:gd name="connsiteY123" fmla="*/ 415925 h 1797050"/>
                  <a:gd name="connsiteX124" fmla="*/ 1971675 w 2362200"/>
                  <a:gd name="connsiteY124" fmla="*/ 409575 h 1797050"/>
                  <a:gd name="connsiteX125" fmla="*/ 2006600 w 2362200"/>
                  <a:gd name="connsiteY125" fmla="*/ 396875 h 1797050"/>
                  <a:gd name="connsiteX126" fmla="*/ 2047875 w 2362200"/>
                  <a:gd name="connsiteY126" fmla="*/ 409575 h 1797050"/>
                  <a:gd name="connsiteX127" fmla="*/ 2085975 w 2362200"/>
                  <a:gd name="connsiteY127" fmla="*/ 457200 h 1797050"/>
                  <a:gd name="connsiteX128" fmla="*/ 2133600 w 2362200"/>
                  <a:gd name="connsiteY128" fmla="*/ 504825 h 1797050"/>
                  <a:gd name="connsiteX129" fmla="*/ 2190750 w 2362200"/>
                  <a:gd name="connsiteY129" fmla="*/ 536575 h 1797050"/>
                  <a:gd name="connsiteX130" fmla="*/ 2244725 w 2362200"/>
                  <a:gd name="connsiteY130" fmla="*/ 520700 h 1797050"/>
                  <a:gd name="connsiteX131" fmla="*/ 2270125 w 2362200"/>
                  <a:gd name="connsiteY131" fmla="*/ 533400 h 1797050"/>
                  <a:gd name="connsiteX132" fmla="*/ 2273300 w 2362200"/>
                  <a:gd name="connsiteY132" fmla="*/ 577850 h 1797050"/>
                  <a:gd name="connsiteX133" fmla="*/ 2324100 w 2362200"/>
                  <a:gd name="connsiteY133" fmla="*/ 606425 h 1797050"/>
                  <a:gd name="connsiteX134" fmla="*/ 2362200 w 2362200"/>
                  <a:gd name="connsiteY134" fmla="*/ 644525 h 1797050"/>
                  <a:gd name="connsiteX135" fmla="*/ 2298700 w 2362200"/>
                  <a:gd name="connsiteY135" fmla="*/ 800100 h 1797050"/>
                  <a:gd name="connsiteX136" fmla="*/ 2273300 w 2362200"/>
                  <a:gd name="connsiteY136" fmla="*/ 895350 h 1797050"/>
                  <a:gd name="connsiteX137" fmla="*/ 2247900 w 2362200"/>
                  <a:gd name="connsiteY137" fmla="*/ 949325 h 1797050"/>
                  <a:gd name="connsiteX138" fmla="*/ 2197100 w 2362200"/>
                  <a:gd name="connsiteY138" fmla="*/ 949325 h 1797050"/>
                  <a:gd name="connsiteX139" fmla="*/ 2174875 w 2362200"/>
                  <a:gd name="connsiteY139" fmla="*/ 993775 h 1797050"/>
                  <a:gd name="connsiteX140" fmla="*/ 2174875 w 2362200"/>
                  <a:gd name="connsiteY140" fmla="*/ 993775 h 1797050"/>
                  <a:gd name="connsiteX141" fmla="*/ 2181225 w 2362200"/>
                  <a:gd name="connsiteY141" fmla="*/ 1022350 h 1797050"/>
                  <a:gd name="connsiteX142" fmla="*/ 2146300 w 2362200"/>
                  <a:gd name="connsiteY142" fmla="*/ 1031875 h 1797050"/>
                  <a:gd name="connsiteX143" fmla="*/ 2095500 w 2362200"/>
                  <a:gd name="connsiteY143" fmla="*/ 1019175 h 1797050"/>
                  <a:gd name="connsiteX144" fmla="*/ 2101850 w 2362200"/>
                  <a:gd name="connsiteY144" fmla="*/ 1073150 h 1797050"/>
                  <a:gd name="connsiteX145" fmla="*/ 2114550 w 2362200"/>
                  <a:gd name="connsiteY145" fmla="*/ 1117600 h 1797050"/>
                  <a:gd name="connsiteX146" fmla="*/ 2051050 w 2362200"/>
                  <a:gd name="connsiteY146" fmla="*/ 1152525 h 1797050"/>
                  <a:gd name="connsiteX147" fmla="*/ 2066925 w 2362200"/>
                  <a:gd name="connsiteY147" fmla="*/ 1174750 h 1797050"/>
                  <a:gd name="connsiteX148" fmla="*/ 2047875 w 2362200"/>
                  <a:gd name="connsiteY148" fmla="*/ 1196975 h 1797050"/>
                  <a:gd name="connsiteX149" fmla="*/ 1968500 w 2362200"/>
                  <a:gd name="connsiteY149" fmla="*/ 1171575 h 1797050"/>
                  <a:gd name="connsiteX150" fmla="*/ 1943100 w 2362200"/>
                  <a:gd name="connsiteY150" fmla="*/ 1187450 h 1797050"/>
                  <a:gd name="connsiteX151" fmla="*/ 1908175 w 2362200"/>
                  <a:gd name="connsiteY151" fmla="*/ 1187450 h 1797050"/>
                  <a:gd name="connsiteX152" fmla="*/ 1908175 w 2362200"/>
                  <a:gd name="connsiteY152" fmla="*/ 1247775 h 1797050"/>
                  <a:gd name="connsiteX153" fmla="*/ 1924050 w 2362200"/>
                  <a:gd name="connsiteY153" fmla="*/ 1263650 h 1797050"/>
                  <a:gd name="connsiteX154" fmla="*/ 1933575 w 2362200"/>
                  <a:gd name="connsiteY154" fmla="*/ 1279525 h 1797050"/>
                  <a:gd name="connsiteX155" fmla="*/ 1943100 w 2362200"/>
                  <a:gd name="connsiteY155" fmla="*/ 1279525 h 1797050"/>
                  <a:gd name="connsiteX156" fmla="*/ 1933575 w 2362200"/>
                  <a:gd name="connsiteY156" fmla="*/ 1304925 h 1797050"/>
                  <a:gd name="connsiteX157" fmla="*/ 1952625 w 2362200"/>
                  <a:gd name="connsiteY157" fmla="*/ 1320800 h 1797050"/>
                  <a:gd name="connsiteX158" fmla="*/ 1949450 w 2362200"/>
                  <a:gd name="connsiteY158" fmla="*/ 1336675 h 1797050"/>
                  <a:gd name="connsiteX159" fmla="*/ 1905000 w 2362200"/>
                  <a:gd name="connsiteY159" fmla="*/ 1336675 h 1797050"/>
                  <a:gd name="connsiteX160" fmla="*/ 1901825 w 2362200"/>
                  <a:gd name="connsiteY160" fmla="*/ 1387475 h 1797050"/>
                  <a:gd name="connsiteX161" fmla="*/ 1901825 w 2362200"/>
                  <a:gd name="connsiteY161" fmla="*/ 1387475 h 1797050"/>
                  <a:gd name="connsiteX162" fmla="*/ 1901825 w 2362200"/>
                  <a:gd name="connsiteY162" fmla="*/ 1406525 h 1797050"/>
                  <a:gd name="connsiteX163" fmla="*/ 1936750 w 2362200"/>
                  <a:gd name="connsiteY163" fmla="*/ 1447800 h 1797050"/>
                  <a:gd name="connsiteX164" fmla="*/ 1990725 w 2362200"/>
                  <a:gd name="connsiteY164" fmla="*/ 1447800 h 1797050"/>
                  <a:gd name="connsiteX165" fmla="*/ 2060575 w 2362200"/>
                  <a:gd name="connsiteY165" fmla="*/ 1476375 h 1797050"/>
                  <a:gd name="connsiteX166" fmla="*/ 2060575 w 2362200"/>
                  <a:gd name="connsiteY166" fmla="*/ 1504950 h 1797050"/>
                  <a:gd name="connsiteX167" fmla="*/ 2035175 w 2362200"/>
                  <a:gd name="connsiteY167" fmla="*/ 1571625 h 1797050"/>
                  <a:gd name="connsiteX168" fmla="*/ 2063750 w 2362200"/>
                  <a:gd name="connsiteY168" fmla="*/ 1587500 h 1797050"/>
                  <a:gd name="connsiteX169" fmla="*/ 2105025 w 2362200"/>
                  <a:gd name="connsiteY169" fmla="*/ 1660525 h 1797050"/>
                  <a:gd name="connsiteX170" fmla="*/ 2054225 w 2362200"/>
                  <a:gd name="connsiteY170" fmla="*/ 1736725 h 1797050"/>
                  <a:gd name="connsiteX171" fmla="*/ 2028825 w 2362200"/>
                  <a:gd name="connsiteY171" fmla="*/ 1730375 h 1797050"/>
                  <a:gd name="connsiteX172" fmla="*/ 2006600 w 2362200"/>
                  <a:gd name="connsiteY172" fmla="*/ 1717675 h 1797050"/>
                  <a:gd name="connsiteX173" fmla="*/ 2000250 w 2362200"/>
                  <a:gd name="connsiteY173" fmla="*/ 1736725 h 1797050"/>
                  <a:gd name="connsiteX174" fmla="*/ 1958975 w 2362200"/>
                  <a:gd name="connsiteY174" fmla="*/ 1746250 h 1797050"/>
                  <a:gd name="connsiteX175" fmla="*/ 1952625 w 2362200"/>
                  <a:gd name="connsiteY175" fmla="*/ 1778000 h 1797050"/>
                  <a:gd name="connsiteX176" fmla="*/ 1901825 w 2362200"/>
                  <a:gd name="connsiteY176" fmla="*/ 1797050 h 1797050"/>
                  <a:gd name="connsiteX177" fmla="*/ 1879600 w 2362200"/>
                  <a:gd name="connsiteY177" fmla="*/ 1758950 h 1797050"/>
                  <a:gd name="connsiteX178" fmla="*/ 1841500 w 2362200"/>
                  <a:gd name="connsiteY178" fmla="*/ 1768475 h 1797050"/>
                  <a:gd name="connsiteX179" fmla="*/ 1844675 w 2362200"/>
                  <a:gd name="connsiteY179" fmla="*/ 1730375 h 1797050"/>
                  <a:gd name="connsiteX180" fmla="*/ 1825625 w 2362200"/>
                  <a:gd name="connsiteY180" fmla="*/ 1704975 h 1797050"/>
                  <a:gd name="connsiteX181" fmla="*/ 1860550 w 2362200"/>
                  <a:gd name="connsiteY181" fmla="*/ 1685925 h 1797050"/>
                  <a:gd name="connsiteX182" fmla="*/ 1803400 w 2362200"/>
                  <a:gd name="connsiteY182" fmla="*/ 1666875 h 1797050"/>
                  <a:gd name="connsiteX183" fmla="*/ 1790700 w 2362200"/>
                  <a:gd name="connsiteY183" fmla="*/ 1692275 h 1797050"/>
                  <a:gd name="connsiteX184" fmla="*/ 1746250 w 2362200"/>
                  <a:gd name="connsiteY184" fmla="*/ 1711325 h 1797050"/>
                  <a:gd name="connsiteX185" fmla="*/ 1739900 w 2362200"/>
                  <a:gd name="connsiteY185" fmla="*/ 1733550 h 1797050"/>
                  <a:gd name="connsiteX186" fmla="*/ 1724025 w 2362200"/>
                  <a:gd name="connsiteY186" fmla="*/ 1739900 h 1797050"/>
                  <a:gd name="connsiteX187" fmla="*/ 1701800 w 2362200"/>
                  <a:gd name="connsiteY187" fmla="*/ 1739900 h 1797050"/>
                  <a:gd name="connsiteX188" fmla="*/ 1714500 w 2362200"/>
                  <a:gd name="connsiteY188" fmla="*/ 1704975 h 1797050"/>
                  <a:gd name="connsiteX189" fmla="*/ 1739900 w 2362200"/>
                  <a:gd name="connsiteY189" fmla="*/ 1679575 h 1797050"/>
                  <a:gd name="connsiteX190" fmla="*/ 1730375 w 2362200"/>
                  <a:gd name="connsiteY190" fmla="*/ 1654175 h 1797050"/>
                  <a:gd name="connsiteX191" fmla="*/ 1708150 w 2362200"/>
                  <a:gd name="connsiteY191" fmla="*/ 1654175 h 1797050"/>
                  <a:gd name="connsiteX192" fmla="*/ 1695450 w 2362200"/>
                  <a:gd name="connsiteY192" fmla="*/ 1679575 h 1797050"/>
                  <a:gd name="connsiteX193" fmla="*/ 1663700 w 2362200"/>
                  <a:gd name="connsiteY193" fmla="*/ 1685925 h 1797050"/>
                  <a:gd name="connsiteX194" fmla="*/ 1628775 w 2362200"/>
                  <a:gd name="connsiteY194" fmla="*/ 1698625 h 1797050"/>
                  <a:gd name="connsiteX195" fmla="*/ 1600200 w 2362200"/>
                  <a:gd name="connsiteY195" fmla="*/ 1670050 h 1797050"/>
                  <a:gd name="connsiteX196" fmla="*/ 1597025 w 2362200"/>
                  <a:gd name="connsiteY196" fmla="*/ 1635125 h 1797050"/>
                  <a:gd name="connsiteX197" fmla="*/ 1568450 w 2362200"/>
                  <a:gd name="connsiteY197" fmla="*/ 1619250 h 1797050"/>
                  <a:gd name="connsiteX198" fmla="*/ 1558925 w 2362200"/>
                  <a:gd name="connsiteY198" fmla="*/ 1584325 h 1797050"/>
                  <a:gd name="connsiteX199" fmla="*/ 1517650 w 2362200"/>
                  <a:gd name="connsiteY199" fmla="*/ 1555750 h 1797050"/>
                  <a:gd name="connsiteX200" fmla="*/ 1498600 w 2362200"/>
                  <a:gd name="connsiteY200" fmla="*/ 1558925 h 1797050"/>
                  <a:gd name="connsiteX201" fmla="*/ 1466850 w 2362200"/>
                  <a:gd name="connsiteY201" fmla="*/ 1603375 h 1797050"/>
                  <a:gd name="connsiteX202" fmla="*/ 1419225 w 2362200"/>
                  <a:gd name="connsiteY202" fmla="*/ 1622425 h 1797050"/>
                  <a:gd name="connsiteX203" fmla="*/ 1393825 w 2362200"/>
                  <a:gd name="connsiteY203" fmla="*/ 1587500 h 1797050"/>
                  <a:gd name="connsiteX204" fmla="*/ 1368425 w 2362200"/>
                  <a:gd name="connsiteY204" fmla="*/ 1587500 h 1797050"/>
                  <a:gd name="connsiteX205" fmla="*/ 1270000 w 2362200"/>
                  <a:gd name="connsiteY205" fmla="*/ 1511300 h 1797050"/>
                  <a:gd name="connsiteX206" fmla="*/ 1276350 w 2362200"/>
                  <a:gd name="connsiteY206" fmla="*/ 1463675 h 1797050"/>
                  <a:gd name="connsiteX207" fmla="*/ 1238250 w 2362200"/>
                  <a:gd name="connsiteY207" fmla="*/ 1457325 h 1797050"/>
                  <a:gd name="connsiteX208" fmla="*/ 1222375 w 2362200"/>
                  <a:gd name="connsiteY208" fmla="*/ 1482725 h 1797050"/>
                  <a:gd name="connsiteX209" fmla="*/ 1187450 w 2362200"/>
                  <a:gd name="connsiteY209" fmla="*/ 1482725 h 1797050"/>
                  <a:gd name="connsiteX210" fmla="*/ 1139825 w 2362200"/>
                  <a:gd name="connsiteY210" fmla="*/ 1460500 h 1797050"/>
                  <a:gd name="connsiteX211" fmla="*/ 1092200 w 2362200"/>
                  <a:gd name="connsiteY211" fmla="*/ 1495425 h 1797050"/>
                  <a:gd name="connsiteX212" fmla="*/ 1098550 w 2362200"/>
                  <a:gd name="connsiteY212" fmla="*/ 1511300 h 1797050"/>
                  <a:gd name="connsiteX213" fmla="*/ 1079500 w 2362200"/>
                  <a:gd name="connsiteY213" fmla="*/ 1530350 h 1797050"/>
                  <a:gd name="connsiteX214" fmla="*/ 1035050 w 2362200"/>
                  <a:gd name="connsiteY214" fmla="*/ 1530350 h 1797050"/>
                  <a:gd name="connsiteX215" fmla="*/ 1006475 w 2362200"/>
                  <a:gd name="connsiteY215" fmla="*/ 1574800 h 1797050"/>
                  <a:gd name="connsiteX216" fmla="*/ 958850 w 2362200"/>
                  <a:gd name="connsiteY216" fmla="*/ 1571625 h 1797050"/>
                  <a:gd name="connsiteX217" fmla="*/ 952500 w 2362200"/>
                  <a:gd name="connsiteY217" fmla="*/ 1587500 h 1797050"/>
                  <a:gd name="connsiteX218" fmla="*/ 965200 w 2362200"/>
                  <a:gd name="connsiteY218" fmla="*/ 1670050 h 1797050"/>
                  <a:gd name="connsiteX219" fmla="*/ 939800 w 2362200"/>
                  <a:gd name="connsiteY219" fmla="*/ 1714500 h 1797050"/>
                  <a:gd name="connsiteX220" fmla="*/ 901700 w 2362200"/>
                  <a:gd name="connsiteY220" fmla="*/ 1720850 h 1797050"/>
                  <a:gd name="connsiteX221" fmla="*/ 898525 w 2362200"/>
                  <a:gd name="connsiteY221" fmla="*/ 1746250 h 1797050"/>
                  <a:gd name="connsiteX222" fmla="*/ 869950 w 2362200"/>
                  <a:gd name="connsiteY222" fmla="*/ 1746250 h 1797050"/>
                  <a:gd name="connsiteX223" fmla="*/ 854075 w 2362200"/>
                  <a:gd name="connsiteY223" fmla="*/ 1758950 h 1797050"/>
                  <a:gd name="connsiteX224" fmla="*/ 847725 w 2362200"/>
                  <a:gd name="connsiteY224" fmla="*/ 1771650 h 1797050"/>
                  <a:gd name="connsiteX225" fmla="*/ 828675 w 2362200"/>
                  <a:gd name="connsiteY225" fmla="*/ 1765300 h 1797050"/>
                  <a:gd name="connsiteX226" fmla="*/ 819150 w 2362200"/>
                  <a:gd name="connsiteY226" fmla="*/ 1752600 h 1797050"/>
                  <a:gd name="connsiteX227" fmla="*/ 790575 w 2362200"/>
                  <a:gd name="connsiteY227" fmla="*/ 1771650 h 1797050"/>
                  <a:gd name="connsiteX228" fmla="*/ 692150 w 2362200"/>
                  <a:gd name="connsiteY228" fmla="*/ 1701800 h 1797050"/>
                  <a:gd name="connsiteX229" fmla="*/ 650875 w 2362200"/>
                  <a:gd name="connsiteY229" fmla="*/ 1720850 h 1797050"/>
                  <a:gd name="connsiteX230" fmla="*/ 615950 w 2362200"/>
                  <a:gd name="connsiteY230" fmla="*/ 1685925 h 1797050"/>
                  <a:gd name="connsiteX231" fmla="*/ 581025 w 2362200"/>
                  <a:gd name="connsiteY231" fmla="*/ 1689100 h 1797050"/>
                  <a:gd name="connsiteX232" fmla="*/ 571500 w 2362200"/>
                  <a:gd name="connsiteY232" fmla="*/ 1609725 h 1797050"/>
                  <a:gd name="connsiteX233" fmla="*/ 523875 w 2362200"/>
                  <a:gd name="connsiteY233"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3825 w 2362200"/>
                  <a:gd name="connsiteY57" fmla="*/ 222250 h 1797050"/>
                  <a:gd name="connsiteX58" fmla="*/ 130175 w 2362200"/>
                  <a:gd name="connsiteY58" fmla="*/ 193675 h 1797050"/>
                  <a:gd name="connsiteX59" fmla="*/ 161925 w 2362200"/>
                  <a:gd name="connsiteY59" fmla="*/ 196850 h 1797050"/>
                  <a:gd name="connsiteX60" fmla="*/ 171450 w 2362200"/>
                  <a:gd name="connsiteY60" fmla="*/ 165100 h 1797050"/>
                  <a:gd name="connsiteX61" fmla="*/ 187325 w 2362200"/>
                  <a:gd name="connsiteY61" fmla="*/ 161925 h 1797050"/>
                  <a:gd name="connsiteX62" fmla="*/ 193675 w 2362200"/>
                  <a:gd name="connsiteY62" fmla="*/ 98425 h 1797050"/>
                  <a:gd name="connsiteX63" fmla="*/ 241300 w 2362200"/>
                  <a:gd name="connsiteY63" fmla="*/ 107950 h 1797050"/>
                  <a:gd name="connsiteX64" fmla="*/ 295275 w 2362200"/>
                  <a:gd name="connsiteY64" fmla="*/ 104775 h 1797050"/>
                  <a:gd name="connsiteX65" fmla="*/ 330200 w 2362200"/>
                  <a:gd name="connsiteY65" fmla="*/ 98425 h 1797050"/>
                  <a:gd name="connsiteX66" fmla="*/ 330200 w 2362200"/>
                  <a:gd name="connsiteY66" fmla="*/ 98425 h 1797050"/>
                  <a:gd name="connsiteX67" fmla="*/ 342900 w 2362200"/>
                  <a:gd name="connsiteY67" fmla="*/ 114300 h 1797050"/>
                  <a:gd name="connsiteX68" fmla="*/ 374650 w 2362200"/>
                  <a:gd name="connsiteY68" fmla="*/ 127000 h 1797050"/>
                  <a:gd name="connsiteX69" fmla="*/ 400050 w 2362200"/>
                  <a:gd name="connsiteY69" fmla="*/ 107950 h 1797050"/>
                  <a:gd name="connsiteX70" fmla="*/ 400050 w 2362200"/>
                  <a:gd name="connsiteY70" fmla="*/ 107950 h 1797050"/>
                  <a:gd name="connsiteX71" fmla="*/ 409575 w 2362200"/>
                  <a:gd name="connsiteY71" fmla="*/ 120650 h 1797050"/>
                  <a:gd name="connsiteX72" fmla="*/ 425450 w 2362200"/>
                  <a:gd name="connsiteY72" fmla="*/ 120650 h 1797050"/>
                  <a:gd name="connsiteX73" fmla="*/ 431800 w 2362200"/>
                  <a:gd name="connsiteY73" fmla="*/ 98425 h 1797050"/>
                  <a:gd name="connsiteX74" fmla="*/ 365125 w 2362200"/>
                  <a:gd name="connsiteY74" fmla="*/ 53975 h 1797050"/>
                  <a:gd name="connsiteX75" fmla="*/ 377825 w 2362200"/>
                  <a:gd name="connsiteY75" fmla="*/ 41275 h 1797050"/>
                  <a:gd name="connsiteX76" fmla="*/ 438150 w 2362200"/>
                  <a:gd name="connsiteY76" fmla="*/ 50800 h 1797050"/>
                  <a:gd name="connsiteX77" fmla="*/ 454025 w 2362200"/>
                  <a:gd name="connsiteY77" fmla="*/ 63500 h 1797050"/>
                  <a:gd name="connsiteX78" fmla="*/ 508000 w 2362200"/>
                  <a:gd name="connsiteY78" fmla="*/ 79375 h 1797050"/>
                  <a:gd name="connsiteX79" fmla="*/ 606425 w 2362200"/>
                  <a:gd name="connsiteY79" fmla="*/ 22225 h 1797050"/>
                  <a:gd name="connsiteX80" fmla="*/ 638175 w 2362200"/>
                  <a:gd name="connsiteY80" fmla="*/ 34925 h 1797050"/>
                  <a:gd name="connsiteX81" fmla="*/ 644525 w 2362200"/>
                  <a:gd name="connsiteY81" fmla="*/ 0 h 1797050"/>
                  <a:gd name="connsiteX82" fmla="*/ 714375 w 2362200"/>
                  <a:gd name="connsiteY82" fmla="*/ 9525 h 1797050"/>
                  <a:gd name="connsiteX83" fmla="*/ 723900 w 2362200"/>
                  <a:gd name="connsiteY83" fmla="*/ 31750 h 1797050"/>
                  <a:gd name="connsiteX84" fmla="*/ 749300 w 2362200"/>
                  <a:gd name="connsiteY84" fmla="*/ 66675 h 1797050"/>
                  <a:gd name="connsiteX85" fmla="*/ 771525 w 2362200"/>
                  <a:gd name="connsiteY85" fmla="*/ 41275 h 1797050"/>
                  <a:gd name="connsiteX86" fmla="*/ 806450 w 2362200"/>
                  <a:gd name="connsiteY86" fmla="*/ 41275 h 1797050"/>
                  <a:gd name="connsiteX87" fmla="*/ 825500 w 2362200"/>
                  <a:gd name="connsiteY87" fmla="*/ 34925 h 1797050"/>
                  <a:gd name="connsiteX88" fmla="*/ 844550 w 2362200"/>
                  <a:gd name="connsiteY88" fmla="*/ 6350 h 1797050"/>
                  <a:gd name="connsiteX89" fmla="*/ 889000 w 2362200"/>
                  <a:gd name="connsiteY89" fmla="*/ 15875 h 1797050"/>
                  <a:gd name="connsiteX90" fmla="*/ 898525 w 2362200"/>
                  <a:gd name="connsiteY90" fmla="*/ 88900 h 1797050"/>
                  <a:gd name="connsiteX91" fmla="*/ 952500 w 2362200"/>
                  <a:gd name="connsiteY91" fmla="*/ 123825 h 1797050"/>
                  <a:gd name="connsiteX92" fmla="*/ 993775 w 2362200"/>
                  <a:gd name="connsiteY92" fmla="*/ 203200 h 1797050"/>
                  <a:gd name="connsiteX93" fmla="*/ 1038225 w 2362200"/>
                  <a:gd name="connsiteY93" fmla="*/ 231775 h 1797050"/>
                  <a:gd name="connsiteX94" fmla="*/ 1069975 w 2362200"/>
                  <a:gd name="connsiteY94" fmla="*/ 228600 h 1797050"/>
                  <a:gd name="connsiteX95" fmla="*/ 1127125 w 2362200"/>
                  <a:gd name="connsiteY95" fmla="*/ 285750 h 1797050"/>
                  <a:gd name="connsiteX96" fmla="*/ 1165225 w 2362200"/>
                  <a:gd name="connsiteY96" fmla="*/ 285750 h 1797050"/>
                  <a:gd name="connsiteX97" fmla="*/ 1206500 w 2362200"/>
                  <a:gd name="connsiteY97" fmla="*/ 317500 h 1797050"/>
                  <a:gd name="connsiteX98" fmla="*/ 1206500 w 2362200"/>
                  <a:gd name="connsiteY98" fmla="*/ 346075 h 1797050"/>
                  <a:gd name="connsiteX99" fmla="*/ 1279525 w 2362200"/>
                  <a:gd name="connsiteY99" fmla="*/ 384175 h 1797050"/>
                  <a:gd name="connsiteX100" fmla="*/ 1295400 w 2362200"/>
                  <a:gd name="connsiteY100" fmla="*/ 412750 h 1797050"/>
                  <a:gd name="connsiteX101" fmla="*/ 1298575 w 2362200"/>
                  <a:gd name="connsiteY101" fmla="*/ 412750 h 1797050"/>
                  <a:gd name="connsiteX102" fmla="*/ 1282700 w 2362200"/>
                  <a:gd name="connsiteY102" fmla="*/ 460375 h 1797050"/>
                  <a:gd name="connsiteX103" fmla="*/ 1336675 w 2362200"/>
                  <a:gd name="connsiteY103" fmla="*/ 508000 h 1797050"/>
                  <a:gd name="connsiteX104" fmla="*/ 1374775 w 2362200"/>
                  <a:gd name="connsiteY104" fmla="*/ 504825 h 1797050"/>
                  <a:gd name="connsiteX105" fmla="*/ 1403350 w 2362200"/>
                  <a:gd name="connsiteY105" fmla="*/ 530225 h 1797050"/>
                  <a:gd name="connsiteX106" fmla="*/ 1431925 w 2362200"/>
                  <a:gd name="connsiteY106" fmla="*/ 527050 h 1797050"/>
                  <a:gd name="connsiteX107" fmla="*/ 1466850 w 2362200"/>
                  <a:gd name="connsiteY107" fmla="*/ 555625 h 1797050"/>
                  <a:gd name="connsiteX108" fmla="*/ 1492250 w 2362200"/>
                  <a:gd name="connsiteY108" fmla="*/ 590550 h 1797050"/>
                  <a:gd name="connsiteX109" fmla="*/ 1489075 w 2362200"/>
                  <a:gd name="connsiteY109" fmla="*/ 590550 h 1797050"/>
                  <a:gd name="connsiteX110" fmla="*/ 1482725 w 2362200"/>
                  <a:gd name="connsiteY110" fmla="*/ 612775 h 1797050"/>
                  <a:gd name="connsiteX111" fmla="*/ 1482725 w 2362200"/>
                  <a:gd name="connsiteY111" fmla="*/ 612775 h 1797050"/>
                  <a:gd name="connsiteX112" fmla="*/ 1450975 w 2362200"/>
                  <a:gd name="connsiteY112" fmla="*/ 622300 h 1797050"/>
                  <a:gd name="connsiteX113" fmla="*/ 1511300 w 2362200"/>
                  <a:gd name="connsiteY113" fmla="*/ 638175 h 1797050"/>
                  <a:gd name="connsiteX114" fmla="*/ 1616075 w 2362200"/>
                  <a:gd name="connsiteY114" fmla="*/ 619125 h 1797050"/>
                  <a:gd name="connsiteX115" fmla="*/ 1628775 w 2362200"/>
                  <a:gd name="connsiteY115" fmla="*/ 612775 h 1797050"/>
                  <a:gd name="connsiteX116" fmla="*/ 1628775 w 2362200"/>
                  <a:gd name="connsiteY116" fmla="*/ 593725 h 1797050"/>
                  <a:gd name="connsiteX117" fmla="*/ 1641475 w 2362200"/>
                  <a:gd name="connsiteY117" fmla="*/ 593725 h 1797050"/>
                  <a:gd name="connsiteX118" fmla="*/ 1698625 w 2362200"/>
                  <a:gd name="connsiteY118" fmla="*/ 615950 h 1797050"/>
                  <a:gd name="connsiteX119" fmla="*/ 1701800 w 2362200"/>
                  <a:gd name="connsiteY119" fmla="*/ 574675 h 1797050"/>
                  <a:gd name="connsiteX120" fmla="*/ 1724025 w 2362200"/>
                  <a:gd name="connsiteY120" fmla="*/ 565150 h 1797050"/>
                  <a:gd name="connsiteX121" fmla="*/ 1803400 w 2362200"/>
                  <a:gd name="connsiteY121" fmla="*/ 508000 h 1797050"/>
                  <a:gd name="connsiteX122" fmla="*/ 1885950 w 2362200"/>
                  <a:gd name="connsiteY122" fmla="*/ 485775 h 1797050"/>
                  <a:gd name="connsiteX123" fmla="*/ 1952625 w 2362200"/>
                  <a:gd name="connsiteY123" fmla="*/ 415925 h 1797050"/>
                  <a:gd name="connsiteX124" fmla="*/ 1971675 w 2362200"/>
                  <a:gd name="connsiteY124" fmla="*/ 409575 h 1797050"/>
                  <a:gd name="connsiteX125" fmla="*/ 2006600 w 2362200"/>
                  <a:gd name="connsiteY125" fmla="*/ 396875 h 1797050"/>
                  <a:gd name="connsiteX126" fmla="*/ 2047875 w 2362200"/>
                  <a:gd name="connsiteY126" fmla="*/ 409575 h 1797050"/>
                  <a:gd name="connsiteX127" fmla="*/ 2085975 w 2362200"/>
                  <a:gd name="connsiteY127" fmla="*/ 457200 h 1797050"/>
                  <a:gd name="connsiteX128" fmla="*/ 2133600 w 2362200"/>
                  <a:gd name="connsiteY128" fmla="*/ 504825 h 1797050"/>
                  <a:gd name="connsiteX129" fmla="*/ 2190750 w 2362200"/>
                  <a:gd name="connsiteY129" fmla="*/ 536575 h 1797050"/>
                  <a:gd name="connsiteX130" fmla="*/ 2244725 w 2362200"/>
                  <a:gd name="connsiteY130" fmla="*/ 520700 h 1797050"/>
                  <a:gd name="connsiteX131" fmla="*/ 2270125 w 2362200"/>
                  <a:gd name="connsiteY131" fmla="*/ 533400 h 1797050"/>
                  <a:gd name="connsiteX132" fmla="*/ 2273300 w 2362200"/>
                  <a:gd name="connsiteY132" fmla="*/ 577850 h 1797050"/>
                  <a:gd name="connsiteX133" fmla="*/ 2324100 w 2362200"/>
                  <a:gd name="connsiteY133" fmla="*/ 606425 h 1797050"/>
                  <a:gd name="connsiteX134" fmla="*/ 2362200 w 2362200"/>
                  <a:gd name="connsiteY134" fmla="*/ 644525 h 1797050"/>
                  <a:gd name="connsiteX135" fmla="*/ 2298700 w 2362200"/>
                  <a:gd name="connsiteY135" fmla="*/ 800100 h 1797050"/>
                  <a:gd name="connsiteX136" fmla="*/ 2273300 w 2362200"/>
                  <a:gd name="connsiteY136" fmla="*/ 895350 h 1797050"/>
                  <a:gd name="connsiteX137" fmla="*/ 2247900 w 2362200"/>
                  <a:gd name="connsiteY137" fmla="*/ 949325 h 1797050"/>
                  <a:gd name="connsiteX138" fmla="*/ 2197100 w 2362200"/>
                  <a:gd name="connsiteY138" fmla="*/ 949325 h 1797050"/>
                  <a:gd name="connsiteX139" fmla="*/ 2174875 w 2362200"/>
                  <a:gd name="connsiteY139" fmla="*/ 993775 h 1797050"/>
                  <a:gd name="connsiteX140" fmla="*/ 2174875 w 2362200"/>
                  <a:gd name="connsiteY140" fmla="*/ 993775 h 1797050"/>
                  <a:gd name="connsiteX141" fmla="*/ 2181225 w 2362200"/>
                  <a:gd name="connsiteY141" fmla="*/ 1022350 h 1797050"/>
                  <a:gd name="connsiteX142" fmla="*/ 2146300 w 2362200"/>
                  <a:gd name="connsiteY142" fmla="*/ 1031875 h 1797050"/>
                  <a:gd name="connsiteX143" fmla="*/ 2095500 w 2362200"/>
                  <a:gd name="connsiteY143" fmla="*/ 1019175 h 1797050"/>
                  <a:gd name="connsiteX144" fmla="*/ 2101850 w 2362200"/>
                  <a:gd name="connsiteY144" fmla="*/ 1073150 h 1797050"/>
                  <a:gd name="connsiteX145" fmla="*/ 2114550 w 2362200"/>
                  <a:gd name="connsiteY145" fmla="*/ 1117600 h 1797050"/>
                  <a:gd name="connsiteX146" fmla="*/ 2051050 w 2362200"/>
                  <a:gd name="connsiteY146" fmla="*/ 1152525 h 1797050"/>
                  <a:gd name="connsiteX147" fmla="*/ 2066925 w 2362200"/>
                  <a:gd name="connsiteY147" fmla="*/ 1174750 h 1797050"/>
                  <a:gd name="connsiteX148" fmla="*/ 2047875 w 2362200"/>
                  <a:gd name="connsiteY148" fmla="*/ 1196975 h 1797050"/>
                  <a:gd name="connsiteX149" fmla="*/ 1968500 w 2362200"/>
                  <a:gd name="connsiteY149" fmla="*/ 1171575 h 1797050"/>
                  <a:gd name="connsiteX150" fmla="*/ 1943100 w 2362200"/>
                  <a:gd name="connsiteY150" fmla="*/ 1187450 h 1797050"/>
                  <a:gd name="connsiteX151" fmla="*/ 1908175 w 2362200"/>
                  <a:gd name="connsiteY151" fmla="*/ 1187450 h 1797050"/>
                  <a:gd name="connsiteX152" fmla="*/ 1908175 w 2362200"/>
                  <a:gd name="connsiteY152" fmla="*/ 1247775 h 1797050"/>
                  <a:gd name="connsiteX153" fmla="*/ 1924050 w 2362200"/>
                  <a:gd name="connsiteY153" fmla="*/ 1263650 h 1797050"/>
                  <a:gd name="connsiteX154" fmla="*/ 1933575 w 2362200"/>
                  <a:gd name="connsiteY154" fmla="*/ 1279525 h 1797050"/>
                  <a:gd name="connsiteX155" fmla="*/ 1943100 w 2362200"/>
                  <a:gd name="connsiteY155" fmla="*/ 1279525 h 1797050"/>
                  <a:gd name="connsiteX156" fmla="*/ 1933575 w 2362200"/>
                  <a:gd name="connsiteY156" fmla="*/ 1304925 h 1797050"/>
                  <a:gd name="connsiteX157" fmla="*/ 1952625 w 2362200"/>
                  <a:gd name="connsiteY157" fmla="*/ 1320800 h 1797050"/>
                  <a:gd name="connsiteX158" fmla="*/ 1949450 w 2362200"/>
                  <a:gd name="connsiteY158" fmla="*/ 1336675 h 1797050"/>
                  <a:gd name="connsiteX159" fmla="*/ 1905000 w 2362200"/>
                  <a:gd name="connsiteY159" fmla="*/ 1336675 h 1797050"/>
                  <a:gd name="connsiteX160" fmla="*/ 1901825 w 2362200"/>
                  <a:gd name="connsiteY160" fmla="*/ 1387475 h 1797050"/>
                  <a:gd name="connsiteX161" fmla="*/ 1901825 w 2362200"/>
                  <a:gd name="connsiteY161" fmla="*/ 1387475 h 1797050"/>
                  <a:gd name="connsiteX162" fmla="*/ 1901825 w 2362200"/>
                  <a:gd name="connsiteY162" fmla="*/ 1406525 h 1797050"/>
                  <a:gd name="connsiteX163" fmla="*/ 1936750 w 2362200"/>
                  <a:gd name="connsiteY163" fmla="*/ 1447800 h 1797050"/>
                  <a:gd name="connsiteX164" fmla="*/ 1990725 w 2362200"/>
                  <a:gd name="connsiteY164" fmla="*/ 1447800 h 1797050"/>
                  <a:gd name="connsiteX165" fmla="*/ 2060575 w 2362200"/>
                  <a:gd name="connsiteY165" fmla="*/ 1476375 h 1797050"/>
                  <a:gd name="connsiteX166" fmla="*/ 2060575 w 2362200"/>
                  <a:gd name="connsiteY166" fmla="*/ 1504950 h 1797050"/>
                  <a:gd name="connsiteX167" fmla="*/ 2035175 w 2362200"/>
                  <a:gd name="connsiteY167" fmla="*/ 1571625 h 1797050"/>
                  <a:gd name="connsiteX168" fmla="*/ 2063750 w 2362200"/>
                  <a:gd name="connsiteY168" fmla="*/ 1587500 h 1797050"/>
                  <a:gd name="connsiteX169" fmla="*/ 2105025 w 2362200"/>
                  <a:gd name="connsiteY169" fmla="*/ 1660525 h 1797050"/>
                  <a:gd name="connsiteX170" fmla="*/ 2054225 w 2362200"/>
                  <a:gd name="connsiteY170" fmla="*/ 1736725 h 1797050"/>
                  <a:gd name="connsiteX171" fmla="*/ 2028825 w 2362200"/>
                  <a:gd name="connsiteY171" fmla="*/ 1730375 h 1797050"/>
                  <a:gd name="connsiteX172" fmla="*/ 2006600 w 2362200"/>
                  <a:gd name="connsiteY172" fmla="*/ 1717675 h 1797050"/>
                  <a:gd name="connsiteX173" fmla="*/ 2000250 w 2362200"/>
                  <a:gd name="connsiteY173" fmla="*/ 1736725 h 1797050"/>
                  <a:gd name="connsiteX174" fmla="*/ 1958975 w 2362200"/>
                  <a:gd name="connsiteY174" fmla="*/ 1746250 h 1797050"/>
                  <a:gd name="connsiteX175" fmla="*/ 1952625 w 2362200"/>
                  <a:gd name="connsiteY175" fmla="*/ 1778000 h 1797050"/>
                  <a:gd name="connsiteX176" fmla="*/ 1901825 w 2362200"/>
                  <a:gd name="connsiteY176" fmla="*/ 1797050 h 1797050"/>
                  <a:gd name="connsiteX177" fmla="*/ 1879600 w 2362200"/>
                  <a:gd name="connsiteY177" fmla="*/ 1758950 h 1797050"/>
                  <a:gd name="connsiteX178" fmla="*/ 1841500 w 2362200"/>
                  <a:gd name="connsiteY178" fmla="*/ 1768475 h 1797050"/>
                  <a:gd name="connsiteX179" fmla="*/ 1844675 w 2362200"/>
                  <a:gd name="connsiteY179" fmla="*/ 1730375 h 1797050"/>
                  <a:gd name="connsiteX180" fmla="*/ 1825625 w 2362200"/>
                  <a:gd name="connsiteY180" fmla="*/ 1704975 h 1797050"/>
                  <a:gd name="connsiteX181" fmla="*/ 1860550 w 2362200"/>
                  <a:gd name="connsiteY181" fmla="*/ 1685925 h 1797050"/>
                  <a:gd name="connsiteX182" fmla="*/ 1803400 w 2362200"/>
                  <a:gd name="connsiteY182" fmla="*/ 1666875 h 1797050"/>
                  <a:gd name="connsiteX183" fmla="*/ 1790700 w 2362200"/>
                  <a:gd name="connsiteY183" fmla="*/ 1692275 h 1797050"/>
                  <a:gd name="connsiteX184" fmla="*/ 1746250 w 2362200"/>
                  <a:gd name="connsiteY184" fmla="*/ 1711325 h 1797050"/>
                  <a:gd name="connsiteX185" fmla="*/ 1739900 w 2362200"/>
                  <a:gd name="connsiteY185" fmla="*/ 1733550 h 1797050"/>
                  <a:gd name="connsiteX186" fmla="*/ 1724025 w 2362200"/>
                  <a:gd name="connsiteY186" fmla="*/ 1739900 h 1797050"/>
                  <a:gd name="connsiteX187" fmla="*/ 1701800 w 2362200"/>
                  <a:gd name="connsiteY187" fmla="*/ 1739900 h 1797050"/>
                  <a:gd name="connsiteX188" fmla="*/ 1714500 w 2362200"/>
                  <a:gd name="connsiteY188" fmla="*/ 1704975 h 1797050"/>
                  <a:gd name="connsiteX189" fmla="*/ 1739900 w 2362200"/>
                  <a:gd name="connsiteY189" fmla="*/ 1679575 h 1797050"/>
                  <a:gd name="connsiteX190" fmla="*/ 1730375 w 2362200"/>
                  <a:gd name="connsiteY190" fmla="*/ 1654175 h 1797050"/>
                  <a:gd name="connsiteX191" fmla="*/ 1708150 w 2362200"/>
                  <a:gd name="connsiteY191" fmla="*/ 1654175 h 1797050"/>
                  <a:gd name="connsiteX192" fmla="*/ 1695450 w 2362200"/>
                  <a:gd name="connsiteY192" fmla="*/ 1679575 h 1797050"/>
                  <a:gd name="connsiteX193" fmla="*/ 1663700 w 2362200"/>
                  <a:gd name="connsiteY193" fmla="*/ 1685925 h 1797050"/>
                  <a:gd name="connsiteX194" fmla="*/ 1628775 w 2362200"/>
                  <a:gd name="connsiteY194" fmla="*/ 1698625 h 1797050"/>
                  <a:gd name="connsiteX195" fmla="*/ 1600200 w 2362200"/>
                  <a:gd name="connsiteY195" fmla="*/ 1670050 h 1797050"/>
                  <a:gd name="connsiteX196" fmla="*/ 1597025 w 2362200"/>
                  <a:gd name="connsiteY196" fmla="*/ 1635125 h 1797050"/>
                  <a:gd name="connsiteX197" fmla="*/ 1568450 w 2362200"/>
                  <a:gd name="connsiteY197" fmla="*/ 1619250 h 1797050"/>
                  <a:gd name="connsiteX198" fmla="*/ 1558925 w 2362200"/>
                  <a:gd name="connsiteY198" fmla="*/ 1584325 h 1797050"/>
                  <a:gd name="connsiteX199" fmla="*/ 1517650 w 2362200"/>
                  <a:gd name="connsiteY199" fmla="*/ 1555750 h 1797050"/>
                  <a:gd name="connsiteX200" fmla="*/ 1498600 w 2362200"/>
                  <a:gd name="connsiteY200" fmla="*/ 1558925 h 1797050"/>
                  <a:gd name="connsiteX201" fmla="*/ 1466850 w 2362200"/>
                  <a:gd name="connsiteY201" fmla="*/ 1603375 h 1797050"/>
                  <a:gd name="connsiteX202" fmla="*/ 1419225 w 2362200"/>
                  <a:gd name="connsiteY202" fmla="*/ 1622425 h 1797050"/>
                  <a:gd name="connsiteX203" fmla="*/ 1393825 w 2362200"/>
                  <a:gd name="connsiteY203" fmla="*/ 1587500 h 1797050"/>
                  <a:gd name="connsiteX204" fmla="*/ 1368425 w 2362200"/>
                  <a:gd name="connsiteY204" fmla="*/ 1587500 h 1797050"/>
                  <a:gd name="connsiteX205" fmla="*/ 1270000 w 2362200"/>
                  <a:gd name="connsiteY205" fmla="*/ 1511300 h 1797050"/>
                  <a:gd name="connsiteX206" fmla="*/ 1276350 w 2362200"/>
                  <a:gd name="connsiteY206" fmla="*/ 1463675 h 1797050"/>
                  <a:gd name="connsiteX207" fmla="*/ 1238250 w 2362200"/>
                  <a:gd name="connsiteY207" fmla="*/ 1457325 h 1797050"/>
                  <a:gd name="connsiteX208" fmla="*/ 1222375 w 2362200"/>
                  <a:gd name="connsiteY208" fmla="*/ 1482725 h 1797050"/>
                  <a:gd name="connsiteX209" fmla="*/ 1187450 w 2362200"/>
                  <a:gd name="connsiteY209" fmla="*/ 1482725 h 1797050"/>
                  <a:gd name="connsiteX210" fmla="*/ 1139825 w 2362200"/>
                  <a:gd name="connsiteY210" fmla="*/ 1460500 h 1797050"/>
                  <a:gd name="connsiteX211" fmla="*/ 1092200 w 2362200"/>
                  <a:gd name="connsiteY211" fmla="*/ 1495425 h 1797050"/>
                  <a:gd name="connsiteX212" fmla="*/ 1098550 w 2362200"/>
                  <a:gd name="connsiteY212" fmla="*/ 1511300 h 1797050"/>
                  <a:gd name="connsiteX213" fmla="*/ 1079500 w 2362200"/>
                  <a:gd name="connsiteY213" fmla="*/ 1530350 h 1797050"/>
                  <a:gd name="connsiteX214" fmla="*/ 1035050 w 2362200"/>
                  <a:gd name="connsiteY214" fmla="*/ 1530350 h 1797050"/>
                  <a:gd name="connsiteX215" fmla="*/ 1006475 w 2362200"/>
                  <a:gd name="connsiteY215" fmla="*/ 1574800 h 1797050"/>
                  <a:gd name="connsiteX216" fmla="*/ 958850 w 2362200"/>
                  <a:gd name="connsiteY216" fmla="*/ 1571625 h 1797050"/>
                  <a:gd name="connsiteX217" fmla="*/ 952500 w 2362200"/>
                  <a:gd name="connsiteY217" fmla="*/ 1587500 h 1797050"/>
                  <a:gd name="connsiteX218" fmla="*/ 965200 w 2362200"/>
                  <a:gd name="connsiteY218" fmla="*/ 1670050 h 1797050"/>
                  <a:gd name="connsiteX219" fmla="*/ 939800 w 2362200"/>
                  <a:gd name="connsiteY219" fmla="*/ 1714500 h 1797050"/>
                  <a:gd name="connsiteX220" fmla="*/ 901700 w 2362200"/>
                  <a:gd name="connsiteY220" fmla="*/ 1720850 h 1797050"/>
                  <a:gd name="connsiteX221" fmla="*/ 898525 w 2362200"/>
                  <a:gd name="connsiteY221" fmla="*/ 1746250 h 1797050"/>
                  <a:gd name="connsiteX222" fmla="*/ 869950 w 2362200"/>
                  <a:gd name="connsiteY222" fmla="*/ 1746250 h 1797050"/>
                  <a:gd name="connsiteX223" fmla="*/ 854075 w 2362200"/>
                  <a:gd name="connsiteY223" fmla="*/ 1758950 h 1797050"/>
                  <a:gd name="connsiteX224" fmla="*/ 847725 w 2362200"/>
                  <a:gd name="connsiteY224" fmla="*/ 1771650 h 1797050"/>
                  <a:gd name="connsiteX225" fmla="*/ 828675 w 2362200"/>
                  <a:gd name="connsiteY225" fmla="*/ 1765300 h 1797050"/>
                  <a:gd name="connsiteX226" fmla="*/ 819150 w 2362200"/>
                  <a:gd name="connsiteY226" fmla="*/ 1752600 h 1797050"/>
                  <a:gd name="connsiteX227" fmla="*/ 790575 w 2362200"/>
                  <a:gd name="connsiteY227" fmla="*/ 1771650 h 1797050"/>
                  <a:gd name="connsiteX228" fmla="*/ 692150 w 2362200"/>
                  <a:gd name="connsiteY228" fmla="*/ 1701800 h 1797050"/>
                  <a:gd name="connsiteX229" fmla="*/ 650875 w 2362200"/>
                  <a:gd name="connsiteY229" fmla="*/ 1720850 h 1797050"/>
                  <a:gd name="connsiteX230" fmla="*/ 615950 w 2362200"/>
                  <a:gd name="connsiteY230" fmla="*/ 1685925 h 1797050"/>
                  <a:gd name="connsiteX231" fmla="*/ 581025 w 2362200"/>
                  <a:gd name="connsiteY231" fmla="*/ 1689100 h 1797050"/>
                  <a:gd name="connsiteX232" fmla="*/ 571500 w 2362200"/>
                  <a:gd name="connsiteY232" fmla="*/ 1609725 h 1797050"/>
                  <a:gd name="connsiteX233" fmla="*/ 523875 w 2362200"/>
                  <a:gd name="connsiteY233"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3825 w 2362200"/>
                  <a:gd name="connsiteY57" fmla="*/ 222250 h 1797050"/>
                  <a:gd name="connsiteX58" fmla="*/ 130175 w 2362200"/>
                  <a:gd name="connsiteY58" fmla="*/ 193675 h 1797050"/>
                  <a:gd name="connsiteX59" fmla="*/ 161925 w 2362200"/>
                  <a:gd name="connsiteY59" fmla="*/ 196850 h 1797050"/>
                  <a:gd name="connsiteX60" fmla="*/ 171450 w 2362200"/>
                  <a:gd name="connsiteY60" fmla="*/ 165100 h 1797050"/>
                  <a:gd name="connsiteX61" fmla="*/ 187325 w 2362200"/>
                  <a:gd name="connsiteY61" fmla="*/ 161925 h 1797050"/>
                  <a:gd name="connsiteX62" fmla="*/ 193675 w 2362200"/>
                  <a:gd name="connsiteY62" fmla="*/ 98425 h 1797050"/>
                  <a:gd name="connsiteX63" fmla="*/ 241300 w 2362200"/>
                  <a:gd name="connsiteY63" fmla="*/ 107950 h 1797050"/>
                  <a:gd name="connsiteX64" fmla="*/ 295275 w 2362200"/>
                  <a:gd name="connsiteY64" fmla="*/ 104775 h 1797050"/>
                  <a:gd name="connsiteX65" fmla="*/ 330200 w 2362200"/>
                  <a:gd name="connsiteY65" fmla="*/ 98425 h 1797050"/>
                  <a:gd name="connsiteX66" fmla="*/ 330200 w 2362200"/>
                  <a:gd name="connsiteY66" fmla="*/ 98425 h 1797050"/>
                  <a:gd name="connsiteX67" fmla="*/ 342900 w 2362200"/>
                  <a:gd name="connsiteY67" fmla="*/ 114300 h 1797050"/>
                  <a:gd name="connsiteX68" fmla="*/ 374650 w 2362200"/>
                  <a:gd name="connsiteY68" fmla="*/ 127000 h 1797050"/>
                  <a:gd name="connsiteX69" fmla="*/ 400050 w 2362200"/>
                  <a:gd name="connsiteY69" fmla="*/ 107950 h 1797050"/>
                  <a:gd name="connsiteX70" fmla="*/ 400050 w 2362200"/>
                  <a:gd name="connsiteY70" fmla="*/ 107950 h 1797050"/>
                  <a:gd name="connsiteX71" fmla="*/ 409575 w 2362200"/>
                  <a:gd name="connsiteY71" fmla="*/ 120650 h 1797050"/>
                  <a:gd name="connsiteX72" fmla="*/ 425450 w 2362200"/>
                  <a:gd name="connsiteY72" fmla="*/ 120650 h 1797050"/>
                  <a:gd name="connsiteX73" fmla="*/ 431800 w 2362200"/>
                  <a:gd name="connsiteY73" fmla="*/ 98425 h 1797050"/>
                  <a:gd name="connsiteX74" fmla="*/ 365125 w 2362200"/>
                  <a:gd name="connsiteY74" fmla="*/ 53975 h 1797050"/>
                  <a:gd name="connsiteX75" fmla="*/ 377825 w 2362200"/>
                  <a:gd name="connsiteY75" fmla="*/ 41275 h 1797050"/>
                  <a:gd name="connsiteX76" fmla="*/ 438150 w 2362200"/>
                  <a:gd name="connsiteY76" fmla="*/ 50800 h 1797050"/>
                  <a:gd name="connsiteX77" fmla="*/ 454025 w 2362200"/>
                  <a:gd name="connsiteY77" fmla="*/ 63500 h 1797050"/>
                  <a:gd name="connsiteX78" fmla="*/ 508000 w 2362200"/>
                  <a:gd name="connsiteY78" fmla="*/ 79375 h 1797050"/>
                  <a:gd name="connsiteX79" fmla="*/ 606425 w 2362200"/>
                  <a:gd name="connsiteY79" fmla="*/ 22225 h 1797050"/>
                  <a:gd name="connsiteX80" fmla="*/ 638175 w 2362200"/>
                  <a:gd name="connsiteY80" fmla="*/ 34925 h 1797050"/>
                  <a:gd name="connsiteX81" fmla="*/ 644525 w 2362200"/>
                  <a:gd name="connsiteY81" fmla="*/ 0 h 1797050"/>
                  <a:gd name="connsiteX82" fmla="*/ 714375 w 2362200"/>
                  <a:gd name="connsiteY82" fmla="*/ 9525 h 1797050"/>
                  <a:gd name="connsiteX83" fmla="*/ 723900 w 2362200"/>
                  <a:gd name="connsiteY83" fmla="*/ 31750 h 1797050"/>
                  <a:gd name="connsiteX84" fmla="*/ 749300 w 2362200"/>
                  <a:gd name="connsiteY84" fmla="*/ 66675 h 1797050"/>
                  <a:gd name="connsiteX85" fmla="*/ 771525 w 2362200"/>
                  <a:gd name="connsiteY85" fmla="*/ 41275 h 1797050"/>
                  <a:gd name="connsiteX86" fmla="*/ 806450 w 2362200"/>
                  <a:gd name="connsiteY86" fmla="*/ 41275 h 1797050"/>
                  <a:gd name="connsiteX87" fmla="*/ 825500 w 2362200"/>
                  <a:gd name="connsiteY87" fmla="*/ 34925 h 1797050"/>
                  <a:gd name="connsiteX88" fmla="*/ 844550 w 2362200"/>
                  <a:gd name="connsiteY88" fmla="*/ 6350 h 1797050"/>
                  <a:gd name="connsiteX89" fmla="*/ 889000 w 2362200"/>
                  <a:gd name="connsiteY89" fmla="*/ 15875 h 1797050"/>
                  <a:gd name="connsiteX90" fmla="*/ 898525 w 2362200"/>
                  <a:gd name="connsiteY90" fmla="*/ 88900 h 1797050"/>
                  <a:gd name="connsiteX91" fmla="*/ 952500 w 2362200"/>
                  <a:gd name="connsiteY91" fmla="*/ 123825 h 1797050"/>
                  <a:gd name="connsiteX92" fmla="*/ 993775 w 2362200"/>
                  <a:gd name="connsiteY92" fmla="*/ 203200 h 1797050"/>
                  <a:gd name="connsiteX93" fmla="*/ 1038225 w 2362200"/>
                  <a:gd name="connsiteY93" fmla="*/ 231775 h 1797050"/>
                  <a:gd name="connsiteX94" fmla="*/ 1069975 w 2362200"/>
                  <a:gd name="connsiteY94" fmla="*/ 228600 h 1797050"/>
                  <a:gd name="connsiteX95" fmla="*/ 1127125 w 2362200"/>
                  <a:gd name="connsiteY95" fmla="*/ 285750 h 1797050"/>
                  <a:gd name="connsiteX96" fmla="*/ 1165225 w 2362200"/>
                  <a:gd name="connsiteY96" fmla="*/ 285750 h 1797050"/>
                  <a:gd name="connsiteX97" fmla="*/ 1206500 w 2362200"/>
                  <a:gd name="connsiteY97" fmla="*/ 317500 h 1797050"/>
                  <a:gd name="connsiteX98" fmla="*/ 1206500 w 2362200"/>
                  <a:gd name="connsiteY98" fmla="*/ 346075 h 1797050"/>
                  <a:gd name="connsiteX99" fmla="*/ 1279525 w 2362200"/>
                  <a:gd name="connsiteY99" fmla="*/ 384175 h 1797050"/>
                  <a:gd name="connsiteX100" fmla="*/ 1295400 w 2362200"/>
                  <a:gd name="connsiteY100" fmla="*/ 412750 h 1797050"/>
                  <a:gd name="connsiteX101" fmla="*/ 1298575 w 2362200"/>
                  <a:gd name="connsiteY101" fmla="*/ 412750 h 1797050"/>
                  <a:gd name="connsiteX102" fmla="*/ 1282700 w 2362200"/>
                  <a:gd name="connsiteY102" fmla="*/ 460375 h 1797050"/>
                  <a:gd name="connsiteX103" fmla="*/ 1336675 w 2362200"/>
                  <a:gd name="connsiteY103" fmla="*/ 504825 h 1797050"/>
                  <a:gd name="connsiteX104" fmla="*/ 1374775 w 2362200"/>
                  <a:gd name="connsiteY104" fmla="*/ 504825 h 1797050"/>
                  <a:gd name="connsiteX105" fmla="*/ 1403350 w 2362200"/>
                  <a:gd name="connsiteY105" fmla="*/ 530225 h 1797050"/>
                  <a:gd name="connsiteX106" fmla="*/ 1431925 w 2362200"/>
                  <a:gd name="connsiteY106" fmla="*/ 527050 h 1797050"/>
                  <a:gd name="connsiteX107" fmla="*/ 1466850 w 2362200"/>
                  <a:gd name="connsiteY107" fmla="*/ 555625 h 1797050"/>
                  <a:gd name="connsiteX108" fmla="*/ 1492250 w 2362200"/>
                  <a:gd name="connsiteY108" fmla="*/ 590550 h 1797050"/>
                  <a:gd name="connsiteX109" fmla="*/ 1489075 w 2362200"/>
                  <a:gd name="connsiteY109" fmla="*/ 590550 h 1797050"/>
                  <a:gd name="connsiteX110" fmla="*/ 1482725 w 2362200"/>
                  <a:gd name="connsiteY110" fmla="*/ 612775 h 1797050"/>
                  <a:gd name="connsiteX111" fmla="*/ 1482725 w 2362200"/>
                  <a:gd name="connsiteY111" fmla="*/ 612775 h 1797050"/>
                  <a:gd name="connsiteX112" fmla="*/ 1450975 w 2362200"/>
                  <a:gd name="connsiteY112" fmla="*/ 622300 h 1797050"/>
                  <a:gd name="connsiteX113" fmla="*/ 1511300 w 2362200"/>
                  <a:gd name="connsiteY113" fmla="*/ 638175 h 1797050"/>
                  <a:gd name="connsiteX114" fmla="*/ 1616075 w 2362200"/>
                  <a:gd name="connsiteY114" fmla="*/ 619125 h 1797050"/>
                  <a:gd name="connsiteX115" fmla="*/ 1628775 w 2362200"/>
                  <a:gd name="connsiteY115" fmla="*/ 612775 h 1797050"/>
                  <a:gd name="connsiteX116" fmla="*/ 1628775 w 2362200"/>
                  <a:gd name="connsiteY116" fmla="*/ 593725 h 1797050"/>
                  <a:gd name="connsiteX117" fmla="*/ 1641475 w 2362200"/>
                  <a:gd name="connsiteY117" fmla="*/ 593725 h 1797050"/>
                  <a:gd name="connsiteX118" fmla="*/ 1698625 w 2362200"/>
                  <a:gd name="connsiteY118" fmla="*/ 615950 h 1797050"/>
                  <a:gd name="connsiteX119" fmla="*/ 1701800 w 2362200"/>
                  <a:gd name="connsiteY119" fmla="*/ 574675 h 1797050"/>
                  <a:gd name="connsiteX120" fmla="*/ 1724025 w 2362200"/>
                  <a:gd name="connsiteY120" fmla="*/ 565150 h 1797050"/>
                  <a:gd name="connsiteX121" fmla="*/ 1803400 w 2362200"/>
                  <a:gd name="connsiteY121" fmla="*/ 508000 h 1797050"/>
                  <a:gd name="connsiteX122" fmla="*/ 1885950 w 2362200"/>
                  <a:gd name="connsiteY122" fmla="*/ 485775 h 1797050"/>
                  <a:gd name="connsiteX123" fmla="*/ 1952625 w 2362200"/>
                  <a:gd name="connsiteY123" fmla="*/ 415925 h 1797050"/>
                  <a:gd name="connsiteX124" fmla="*/ 1971675 w 2362200"/>
                  <a:gd name="connsiteY124" fmla="*/ 409575 h 1797050"/>
                  <a:gd name="connsiteX125" fmla="*/ 2006600 w 2362200"/>
                  <a:gd name="connsiteY125" fmla="*/ 396875 h 1797050"/>
                  <a:gd name="connsiteX126" fmla="*/ 2047875 w 2362200"/>
                  <a:gd name="connsiteY126" fmla="*/ 409575 h 1797050"/>
                  <a:gd name="connsiteX127" fmla="*/ 2085975 w 2362200"/>
                  <a:gd name="connsiteY127" fmla="*/ 457200 h 1797050"/>
                  <a:gd name="connsiteX128" fmla="*/ 2133600 w 2362200"/>
                  <a:gd name="connsiteY128" fmla="*/ 504825 h 1797050"/>
                  <a:gd name="connsiteX129" fmla="*/ 2190750 w 2362200"/>
                  <a:gd name="connsiteY129" fmla="*/ 536575 h 1797050"/>
                  <a:gd name="connsiteX130" fmla="*/ 2244725 w 2362200"/>
                  <a:gd name="connsiteY130" fmla="*/ 520700 h 1797050"/>
                  <a:gd name="connsiteX131" fmla="*/ 2270125 w 2362200"/>
                  <a:gd name="connsiteY131" fmla="*/ 533400 h 1797050"/>
                  <a:gd name="connsiteX132" fmla="*/ 2273300 w 2362200"/>
                  <a:gd name="connsiteY132" fmla="*/ 577850 h 1797050"/>
                  <a:gd name="connsiteX133" fmla="*/ 2324100 w 2362200"/>
                  <a:gd name="connsiteY133" fmla="*/ 606425 h 1797050"/>
                  <a:gd name="connsiteX134" fmla="*/ 2362200 w 2362200"/>
                  <a:gd name="connsiteY134" fmla="*/ 644525 h 1797050"/>
                  <a:gd name="connsiteX135" fmla="*/ 2298700 w 2362200"/>
                  <a:gd name="connsiteY135" fmla="*/ 800100 h 1797050"/>
                  <a:gd name="connsiteX136" fmla="*/ 2273300 w 2362200"/>
                  <a:gd name="connsiteY136" fmla="*/ 895350 h 1797050"/>
                  <a:gd name="connsiteX137" fmla="*/ 2247900 w 2362200"/>
                  <a:gd name="connsiteY137" fmla="*/ 949325 h 1797050"/>
                  <a:gd name="connsiteX138" fmla="*/ 2197100 w 2362200"/>
                  <a:gd name="connsiteY138" fmla="*/ 949325 h 1797050"/>
                  <a:gd name="connsiteX139" fmla="*/ 2174875 w 2362200"/>
                  <a:gd name="connsiteY139" fmla="*/ 993775 h 1797050"/>
                  <a:gd name="connsiteX140" fmla="*/ 2174875 w 2362200"/>
                  <a:gd name="connsiteY140" fmla="*/ 993775 h 1797050"/>
                  <a:gd name="connsiteX141" fmla="*/ 2181225 w 2362200"/>
                  <a:gd name="connsiteY141" fmla="*/ 1022350 h 1797050"/>
                  <a:gd name="connsiteX142" fmla="*/ 2146300 w 2362200"/>
                  <a:gd name="connsiteY142" fmla="*/ 1031875 h 1797050"/>
                  <a:gd name="connsiteX143" fmla="*/ 2095500 w 2362200"/>
                  <a:gd name="connsiteY143" fmla="*/ 1019175 h 1797050"/>
                  <a:gd name="connsiteX144" fmla="*/ 2101850 w 2362200"/>
                  <a:gd name="connsiteY144" fmla="*/ 1073150 h 1797050"/>
                  <a:gd name="connsiteX145" fmla="*/ 2114550 w 2362200"/>
                  <a:gd name="connsiteY145" fmla="*/ 1117600 h 1797050"/>
                  <a:gd name="connsiteX146" fmla="*/ 2051050 w 2362200"/>
                  <a:gd name="connsiteY146" fmla="*/ 1152525 h 1797050"/>
                  <a:gd name="connsiteX147" fmla="*/ 2066925 w 2362200"/>
                  <a:gd name="connsiteY147" fmla="*/ 1174750 h 1797050"/>
                  <a:gd name="connsiteX148" fmla="*/ 2047875 w 2362200"/>
                  <a:gd name="connsiteY148" fmla="*/ 1196975 h 1797050"/>
                  <a:gd name="connsiteX149" fmla="*/ 1968500 w 2362200"/>
                  <a:gd name="connsiteY149" fmla="*/ 1171575 h 1797050"/>
                  <a:gd name="connsiteX150" fmla="*/ 1943100 w 2362200"/>
                  <a:gd name="connsiteY150" fmla="*/ 1187450 h 1797050"/>
                  <a:gd name="connsiteX151" fmla="*/ 1908175 w 2362200"/>
                  <a:gd name="connsiteY151" fmla="*/ 1187450 h 1797050"/>
                  <a:gd name="connsiteX152" fmla="*/ 1908175 w 2362200"/>
                  <a:gd name="connsiteY152" fmla="*/ 1247775 h 1797050"/>
                  <a:gd name="connsiteX153" fmla="*/ 1924050 w 2362200"/>
                  <a:gd name="connsiteY153" fmla="*/ 1263650 h 1797050"/>
                  <a:gd name="connsiteX154" fmla="*/ 1933575 w 2362200"/>
                  <a:gd name="connsiteY154" fmla="*/ 1279525 h 1797050"/>
                  <a:gd name="connsiteX155" fmla="*/ 1943100 w 2362200"/>
                  <a:gd name="connsiteY155" fmla="*/ 1279525 h 1797050"/>
                  <a:gd name="connsiteX156" fmla="*/ 1933575 w 2362200"/>
                  <a:gd name="connsiteY156" fmla="*/ 1304925 h 1797050"/>
                  <a:gd name="connsiteX157" fmla="*/ 1952625 w 2362200"/>
                  <a:gd name="connsiteY157" fmla="*/ 1320800 h 1797050"/>
                  <a:gd name="connsiteX158" fmla="*/ 1949450 w 2362200"/>
                  <a:gd name="connsiteY158" fmla="*/ 1336675 h 1797050"/>
                  <a:gd name="connsiteX159" fmla="*/ 1905000 w 2362200"/>
                  <a:gd name="connsiteY159" fmla="*/ 1336675 h 1797050"/>
                  <a:gd name="connsiteX160" fmla="*/ 1901825 w 2362200"/>
                  <a:gd name="connsiteY160" fmla="*/ 1387475 h 1797050"/>
                  <a:gd name="connsiteX161" fmla="*/ 1901825 w 2362200"/>
                  <a:gd name="connsiteY161" fmla="*/ 1387475 h 1797050"/>
                  <a:gd name="connsiteX162" fmla="*/ 1901825 w 2362200"/>
                  <a:gd name="connsiteY162" fmla="*/ 1406525 h 1797050"/>
                  <a:gd name="connsiteX163" fmla="*/ 1936750 w 2362200"/>
                  <a:gd name="connsiteY163" fmla="*/ 1447800 h 1797050"/>
                  <a:gd name="connsiteX164" fmla="*/ 1990725 w 2362200"/>
                  <a:gd name="connsiteY164" fmla="*/ 1447800 h 1797050"/>
                  <a:gd name="connsiteX165" fmla="*/ 2060575 w 2362200"/>
                  <a:gd name="connsiteY165" fmla="*/ 1476375 h 1797050"/>
                  <a:gd name="connsiteX166" fmla="*/ 2060575 w 2362200"/>
                  <a:gd name="connsiteY166" fmla="*/ 1504950 h 1797050"/>
                  <a:gd name="connsiteX167" fmla="*/ 2035175 w 2362200"/>
                  <a:gd name="connsiteY167" fmla="*/ 1571625 h 1797050"/>
                  <a:gd name="connsiteX168" fmla="*/ 2063750 w 2362200"/>
                  <a:gd name="connsiteY168" fmla="*/ 1587500 h 1797050"/>
                  <a:gd name="connsiteX169" fmla="*/ 2105025 w 2362200"/>
                  <a:gd name="connsiteY169" fmla="*/ 1660525 h 1797050"/>
                  <a:gd name="connsiteX170" fmla="*/ 2054225 w 2362200"/>
                  <a:gd name="connsiteY170" fmla="*/ 1736725 h 1797050"/>
                  <a:gd name="connsiteX171" fmla="*/ 2028825 w 2362200"/>
                  <a:gd name="connsiteY171" fmla="*/ 1730375 h 1797050"/>
                  <a:gd name="connsiteX172" fmla="*/ 2006600 w 2362200"/>
                  <a:gd name="connsiteY172" fmla="*/ 1717675 h 1797050"/>
                  <a:gd name="connsiteX173" fmla="*/ 2000250 w 2362200"/>
                  <a:gd name="connsiteY173" fmla="*/ 1736725 h 1797050"/>
                  <a:gd name="connsiteX174" fmla="*/ 1958975 w 2362200"/>
                  <a:gd name="connsiteY174" fmla="*/ 1746250 h 1797050"/>
                  <a:gd name="connsiteX175" fmla="*/ 1952625 w 2362200"/>
                  <a:gd name="connsiteY175" fmla="*/ 1778000 h 1797050"/>
                  <a:gd name="connsiteX176" fmla="*/ 1901825 w 2362200"/>
                  <a:gd name="connsiteY176" fmla="*/ 1797050 h 1797050"/>
                  <a:gd name="connsiteX177" fmla="*/ 1879600 w 2362200"/>
                  <a:gd name="connsiteY177" fmla="*/ 1758950 h 1797050"/>
                  <a:gd name="connsiteX178" fmla="*/ 1841500 w 2362200"/>
                  <a:gd name="connsiteY178" fmla="*/ 1768475 h 1797050"/>
                  <a:gd name="connsiteX179" fmla="*/ 1844675 w 2362200"/>
                  <a:gd name="connsiteY179" fmla="*/ 1730375 h 1797050"/>
                  <a:gd name="connsiteX180" fmla="*/ 1825625 w 2362200"/>
                  <a:gd name="connsiteY180" fmla="*/ 1704975 h 1797050"/>
                  <a:gd name="connsiteX181" fmla="*/ 1860550 w 2362200"/>
                  <a:gd name="connsiteY181" fmla="*/ 1685925 h 1797050"/>
                  <a:gd name="connsiteX182" fmla="*/ 1803400 w 2362200"/>
                  <a:gd name="connsiteY182" fmla="*/ 1666875 h 1797050"/>
                  <a:gd name="connsiteX183" fmla="*/ 1790700 w 2362200"/>
                  <a:gd name="connsiteY183" fmla="*/ 1692275 h 1797050"/>
                  <a:gd name="connsiteX184" fmla="*/ 1746250 w 2362200"/>
                  <a:gd name="connsiteY184" fmla="*/ 1711325 h 1797050"/>
                  <a:gd name="connsiteX185" fmla="*/ 1739900 w 2362200"/>
                  <a:gd name="connsiteY185" fmla="*/ 1733550 h 1797050"/>
                  <a:gd name="connsiteX186" fmla="*/ 1724025 w 2362200"/>
                  <a:gd name="connsiteY186" fmla="*/ 1739900 h 1797050"/>
                  <a:gd name="connsiteX187" fmla="*/ 1701800 w 2362200"/>
                  <a:gd name="connsiteY187" fmla="*/ 1739900 h 1797050"/>
                  <a:gd name="connsiteX188" fmla="*/ 1714500 w 2362200"/>
                  <a:gd name="connsiteY188" fmla="*/ 1704975 h 1797050"/>
                  <a:gd name="connsiteX189" fmla="*/ 1739900 w 2362200"/>
                  <a:gd name="connsiteY189" fmla="*/ 1679575 h 1797050"/>
                  <a:gd name="connsiteX190" fmla="*/ 1730375 w 2362200"/>
                  <a:gd name="connsiteY190" fmla="*/ 1654175 h 1797050"/>
                  <a:gd name="connsiteX191" fmla="*/ 1708150 w 2362200"/>
                  <a:gd name="connsiteY191" fmla="*/ 1654175 h 1797050"/>
                  <a:gd name="connsiteX192" fmla="*/ 1695450 w 2362200"/>
                  <a:gd name="connsiteY192" fmla="*/ 1679575 h 1797050"/>
                  <a:gd name="connsiteX193" fmla="*/ 1663700 w 2362200"/>
                  <a:gd name="connsiteY193" fmla="*/ 1685925 h 1797050"/>
                  <a:gd name="connsiteX194" fmla="*/ 1628775 w 2362200"/>
                  <a:gd name="connsiteY194" fmla="*/ 1698625 h 1797050"/>
                  <a:gd name="connsiteX195" fmla="*/ 1600200 w 2362200"/>
                  <a:gd name="connsiteY195" fmla="*/ 1670050 h 1797050"/>
                  <a:gd name="connsiteX196" fmla="*/ 1597025 w 2362200"/>
                  <a:gd name="connsiteY196" fmla="*/ 1635125 h 1797050"/>
                  <a:gd name="connsiteX197" fmla="*/ 1568450 w 2362200"/>
                  <a:gd name="connsiteY197" fmla="*/ 1619250 h 1797050"/>
                  <a:gd name="connsiteX198" fmla="*/ 1558925 w 2362200"/>
                  <a:gd name="connsiteY198" fmla="*/ 1584325 h 1797050"/>
                  <a:gd name="connsiteX199" fmla="*/ 1517650 w 2362200"/>
                  <a:gd name="connsiteY199" fmla="*/ 1555750 h 1797050"/>
                  <a:gd name="connsiteX200" fmla="*/ 1498600 w 2362200"/>
                  <a:gd name="connsiteY200" fmla="*/ 1558925 h 1797050"/>
                  <a:gd name="connsiteX201" fmla="*/ 1466850 w 2362200"/>
                  <a:gd name="connsiteY201" fmla="*/ 1603375 h 1797050"/>
                  <a:gd name="connsiteX202" fmla="*/ 1419225 w 2362200"/>
                  <a:gd name="connsiteY202" fmla="*/ 1622425 h 1797050"/>
                  <a:gd name="connsiteX203" fmla="*/ 1393825 w 2362200"/>
                  <a:gd name="connsiteY203" fmla="*/ 1587500 h 1797050"/>
                  <a:gd name="connsiteX204" fmla="*/ 1368425 w 2362200"/>
                  <a:gd name="connsiteY204" fmla="*/ 1587500 h 1797050"/>
                  <a:gd name="connsiteX205" fmla="*/ 1270000 w 2362200"/>
                  <a:gd name="connsiteY205" fmla="*/ 1511300 h 1797050"/>
                  <a:gd name="connsiteX206" fmla="*/ 1276350 w 2362200"/>
                  <a:gd name="connsiteY206" fmla="*/ 1463675 h 1797050"/>
                  <a:gd name="connsiteX207" fmla="*/ 1238250 w 2362200"/>
                  <a:gd name="connsiteY207" fmla="*/ 1457325 h 1797050"/>
                  <a:gd name="connsiteX208" fmla="*/ 1222375 w 2362200"/>
                  <a:gd name="connsiteY208" fmla="*/ 1482725 h 1797050"/>
                  <a:gd name="connsiteX209" fmla="*/ 1187450 w 2362200"/>
                  <a:gd name="connsiteY209" fmla="*/ 1482725 h 1797050"/>
                  <a:gd name="connsiteX210" fmla="*/ 1139825 w 2362200"/>
                  <a:gd name="connsiteY210" fmla="*/ 1460500 h 1797050"/>
                  <a:gd name="connsiteX211" fmla="*/ 1092200 w 2362200"/>
                  <a:gd name="connsiteY211" fmla="*/ 1495425 h 1797050"/>
                  <a:gd name="connsiteX212" fmla="*/ 1098550 w 2362200"/>
                  <a:gd name="connsiteY212" fmla="*/ 1511300 h 1797050"/>
                  <a:gd name="connsiteX213" fmla="*/ 1079500 w 2362200"/>
                  <a:gd name="connsiteY213" fmla="*/ 1530350 h 1797050"/>
                  <a:gd name="connsiteX214" fmla="*/ 1035050 w 2362200"/>
                  <a:gd name="connsiteY214" fmla="*/ 1530350 h 1797050"/>
                  <a:gd name="connsiteX215" fmla="*/ 1006475 w 2362200"/>
                  <a:gd name="connsiteY215" fmla="*/ 1574800 h 1797050"/>
                  <a:gd name="connsiteX216" fmla="*/ 958850 w 2362200"/>
                  <a:gd name="connsiteY216" fmla="*/ 1571625 h 1797050"/>
                  <a:gd name="connsiteX217" fmla="*/ 952500 w 2362200"/>
                  <a:gd name="connsiteY217" fmla="*/ 1587500 h 1797050"/>
                  <a:gd name="connsiteX218" fmla="*/ 965200 w 2362200"/>
                  <a:gd name="connsiteY218" fmla="*/ 1670050 h 1797050"/>
                  <a:gd name="connsiteX219" fmla="*/ 939800 w 2362200"/>
                  <a:gd name="connsiteY219" fmla="*/ 1714500 h 1797050"/>
                  <a:gd name="connsiteX220" fmla="*/ 901700 w 2362200"/>
                  <a:gd name="connsiteY220" fmla="*/ 1720850 h 1797050"/>
                  <a:gd name="connsiteX221" fmla="*/ 898525 w 2362200"/>
                  <a:gd name="connsiteY221" fmla="*/ 1746250 h 1797050"/>
                  <a:gd name="connsiteX222" fmla="*/ 869950 w 2362200"/>
                  <a:gd name="connsiteY222" fmla="*/ 1746250 h 1797050"/>
                  <a:gd name="connsiteX223" fmla="*/ 854075 w 2362200"/>
                  <a:gd name="connsiteY223" fmla="*/ 1758950 h 1797050"/>
                  <a:gd name="connsiteX224" fmla="*/ 847725 w 2362200"/>
                  <a:gd name="connsiteY224" fmla="*/ 1771650 h 1797050"/>
                  <a:gd name="connsiteX225" fmla="*/ 828675 w 2362200"/>
                  <a:gd name="connsiteY225" fmla="*/ 1765300 h 1797050"/>
                  <a:gd name="connsiteX226" fmla="*/ 819150 w 2362200"/>
                  <a:gd name="connsiteY226" fmla="*/ 1752600 h 1797050"/>
                  <a:gd name="connsiteX227" fmla="*/ 790575 w 2362200"/>
                  <a:gd name="connsiteY227" fmla="*/ 1771650 h 1797050"/>
                  <a:gd name="connsiteX228" fmla="*/ 692150 w 2362200"/>
                  <a:gd name="connsiteY228" fmla="*/ 1701800 h 1797050"/>
                  <a:gd name="connsiteX229" fmla="*/ 650875 w 2362200"/>
                  <a:gd name="connsiteY229" fmla="*/ 1720850 h 1797050"/>
                  <a:gd name="connsiteX230" fmla="*/ 615950 w 2362200"/>
                  <a:gd name="connsiteY230" fmla="*/ 1685925 h 1797050"/>
                  <a:gd name="connsiteX231" fmla="*/ 581025 w 2362200"/>
                  <a:gd name="connsiteY231" fmla="*/ 1689100 h 1797050"/>
                  <a:gd name="connsiteX232" fmla="*/ 571500 w 2362200"/>
                  <a:gd name="connsiteY232" fmla="*/ 1609725 h 1797050"/>
                  <a:gd name="connsiteX233" fmla="*/ 523875 w 2362200"/>
                  <a:gd name="connsiteY233"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3825 w 2362200"/>
                  <a:gd name="connsiteY57" fmla="*/ 222250 h 1797050"/>
                  <a:gd name="connsiteX58" fmla="*/ 130175 w 2362200"/>
                  <a:gd name="connsiteY58" fmla="*/ 193675 h 1797050"/>
                  <a:gd name="connsiteX59" fmla="*/ 161925 w 2362200"/>
                  <a:gd name="connsiteY59" fmla="*/ 196850 h 1797050"/>
                  <a:gd name="connsiteX60" fmla="*/ 171450 w 2362200"/>
                  <a:gd name="connsiteY60" fmla="*/ 165100 h 1797050"/>
                  <a:gd name="connsiteX61" fmla="*/ 187325 w 2362200"/>
                  <a:gd name="connsiteY61" fmla="*/ 161925 h 1797050"/>
                  <a:gd name="connsiteX62" fmla="*/ 193675 w 2362200"/>
                  <a:gd name="connsiteY62" fmla="*/ 98425 h 1797050"/>
                  <a:gd name="connsiteX63" fmla="*/ 241300 w 2362200"/>
                  <a:gd name="connsiteY63" fmla="*/ 107950 h 1797050"/>
                  <a:gd name="connsiteX64" fmla="*/ 295275 w 2362200"/>
                  <a:gd name="connsiteY64" fmla="*/ 104775 h 1797050"/>
                  <a:gd name="connsiteX65" fmla="*/ 330200 w 2362200"/>
                  <a:gd name="connsiteY65" fmla="*/ 98425 h 1797050"/>
                  <a:gd name="connsiteX66" fmla="*/ 330200 w 2362200"/>
                  <a:gd name="connsiteY66" fmla="*/ 98425 h 1797050"/>
                  <a:gd name="connsiteX67" fmla="*/ 342900 w 2362200"/>
                  <a:gd name="connsiteY67" fmla="*/ 114300 h 1797050"/>
                  <a:gd name="connsiteX68" fmla="*/ 374650 w 2362200"/>
                  <a:gd name="connsiteY68" fmla="*/ 127000 h 1797050"/>
                  <a:gd name="connsiteX69" fmla="*/ 400050 w 2362200"/>
                  <a:gd name="connsiteY69" fmla="*/ 107950 h 1797050"/>
                  <a:gd name="connsiteX70" fmla="*/ 400050 w 2362200"/>
                  <a:gd name="connsiteY70" fmla="*/ 107950 h 1797050"/>
                  <a:gd name="connsiteX71" fmla="*/ 409575 w 2362200"/>
                  <a:gd name="connsiteY71" fmla="*/ 120650 h 1797050"/>
                  <a:gd name="connsiteX72" fmla="*/ 425450 w 2362200"/>
                  <a:gd name="connsiteY72" fmla="*/ 120650 h 1797050"/>
                  <a:gd name="connsiteX73" fmla="*/ 431800 w 2362200"/>
                  <a:gd name="connsiteY73" fmla="*/ 98425 h 1797050"/>
                  <a:gd name="connsiteX74" fmla="*/ 365125 w 2362200"/>
                  <a:gd name="connsiteY74" fmla="*/ 53975 h 1797050"/>
                  <a:gd name="connsiteX75" fmla="*/ 377825 w 2362200"/>
                  <a:gd name="connsiteY75" fmla="*/ 41275 h 1797050"/>
                  <a:gd name="connsiteX76" fmla="*/ 438150 w 2362200"/>
                  <a:gd name="connsiteY76" fmla="*/ 50800 h 1797050"/>
                  <a:gd name="connsiteX77" fmla="*/ 454025 w 2362200"/>
                  <a:gd name="connsiteY77" fmla="*/ 63500 h 1797050"/>
                  <a:gd name="connsiteX78" fmla="*/ 508000 w 2362200"/>
                  <a:gd name="connsiteY78" fmla="*/ 79375 h 1797050"/>
                  <a:gd name="connsiteX79" fmla="*/ 606425 w 2362200"/>
                  <a:gd name="connsiteY79" fmla="*/ 22225 h 1797050"/>
                  <a:gd name="connsiteX80" fmla="*/ 638175 w 2362200"/>
                  <a:gd name="connsiteY80" fmla="*/ 34925 h 1797050"/>
                  <a:gd name="connsiteX81" fmla="*/ 644525 w 2362200"/>
                  <a:gd name="connsiteY81" fmla="*/ 0 h 1797050"/>
                  <a:gd name="connsiteX82" fmla="*/ 714375 w 2362200"/>
                  <a:gd name="connsiteY82" fmla="*/ 9525 h 1797050"/>
                  <a:gd name="connsiteX83" fmla="*/ 723900 w 2362200"/>
                  <a:gd name="connsiteY83" fmla="*/ 31750 h 1797050"/>
                  <a:gd name="connsiteX84" fmla="*/ 749300 w 2362200"/>
                  <a:gd name="connsiteY84" fmla="*/ 66675 h 1797050"/>
                  <a:gd name="connsiteX85" fmla="*/ 771525 w 2362200"/>
                  <a:gd name="connsiteY85" fmla="*/ 41275 h 1797050"/>
                  <a:gd name="connsiteX86" fmla="*/ 806450 w 2362200"/>
                  <a:gd name="connsiteY86" fmla="*/ 41275 h 1797050"/>
                  <a:gd name="connsiteX87" fmla="*/ 825500 w 2362200"/>
                  <a:gd name="connsiteY87" fmla="*/ 34925 h 1797050"/>
                  <a:gd name="connsiteX88" fmla="*/ 844550 w 2362200"/>
                  <a:gd name="connsiteY88" fmla="*/ 6350 h 1797050"/>
                  <a:gd name="connsiteX89" fmla="*/ 889000 w 2362200"/>
                  <a:gd name="connsiteY89" fmla="*/ 15875 h 1797050"/>
                  <a:gd name="connsiteX90" fmla="*/ 898525 w 2362200"/>
                  <a:gd name="connsiteY90" fmla="*/ 88900 h 1797050"/>
                  <a:gd name="connsiteX91" fmla="*/ 952500 w 2362200"/>
                  <a:gd name="connsiteY91" fmla="*/ 123825 h 1797050"/>
                  <a:gd name="connsiteX92" fmla="*/ 993775 w 2362200"/>
                  <a:gd name="connsiteY92" fmla="*/ 203200 h 1797050"/>
                  <a:gd name="connsiteX93" fmla="*/ 1038225 w 2362200"/>
                  <a:gd name="connsiteY93" fmla="*/ 231775 h 1797050"/>
                  <a:gd name="connsiteX94" fmla="*/ 1069975 w 2362200"/>
                  <a:gd name="connsiteY94" fmla="*/ 228600 h 1797050"/>
                  <a:gd name="connsiteX95" fmla="*/ 1127125 w 2362200"/>
                  <a:gd name="connsiteY95" fmla="*/ 285750 h 1797050"/>
                  <a:gd name="connsiteX96" fmla="*/ 1165225 w 2362200"/>
                  <a:gd name="connsiteY96" fmla="*/ 285750 h 1797050"/>
                  <a:gd name="connsiteX97" fmla="*/ 1206500 w 2362200"/>
                  <a:gd name="connsiteY97" fmla="*/ 317500 h 1797050"/>
                  <a:gd name="connsiteX98" fmla="*/ 1206500 w 2362200"/>
                  <a:gd name="connsiteY98" fmla="*/ 346075 h 1797050"/>
                  <a:gd name="connsiteX99" fmla="*/ 1279525 w 2362200"/>
                  <a:gd name="connsiteY99" fmla="*/ 384175 h 1797050"/>
                  <a:gd name="connsiteX100" fmla="*/ 1295400 w 2362200"/>
                  <a:gd name="connsiteY100" fmla="*/ 412750 h 1797050"/>
                  <a:gd name="connsiteX101" fmla="*/ 1298575 w 2362200"/>
                  <a:gd name="connsiteY101" fmla="*/ 412750 h 1797050"/>
                  <a:gd name="connsiteX102" fmla="*/ 1282700 w 2362200"/>
                  <a:gd name="connsiteY102" fmla="*/ 460375 h 1797050"/>
                  <a:gd name="connsiteX103" fmla="*/ 1336675 w 2362200"/>
                  <a:gd name="connsiteY103" fmla="*/ 504825 h 1797050"/>
                  <a:gd name="connsiteX104" fmla="*/ 1378744 w 2362200"/>
                  <a:gd name="connsiteY104" fmla="*/ 503238 h 1797050"/>
                  <a:gd name="connsiteX105" fmla="*/ 1403350 w 2362200"/>
                  <a:gd name="connsiteY105" fmla="*/ 530225 h 1797050"/>
                  <a:gd name="connsiteX106" fmla="*/ 1431925 w 2362200"/>
                  <a:gd name="connsiteY106" fmla="*/ 527050 h 1797050"/>
                  <a:gd name="connsiteX107" fmla="*/ 1466850 w 2362200"/>
                  <a:gd name="connsiteY107" fmla="*/ 555625 h 1797050"/>
                  <a:gd name="connsiteX108" fmla="*/ 1492250 w 2362200"/>
                  <a:gd name="connsiteY108" fmla="*/ 590550 h 1797050"/>
                  <a:gd name="connsiteX109" fmla="*/ 1489075 w 2362200"/>
                  <a:gd name="connsiteY109" fmla="*/ 590550 h 1797050"/>
                  <a:gd name="connsiteX110" fmla="*/ 1482725 w 2362200"/>
                  <a:gd name="connsiteY110" fmla="*/ 612775 h 1797050"/>
                  <a:gd name="connsiteX111" fmla="*/ 1482725 w 2362200"/>
                  <a:gd name="connsiteY111" fmla="*/ 612775 h 1797050"/>
                  <a:gd name="connsiteX112" fmla="*/ 1450975 w 2362200"/>
                  <a:gd name="connsiteY112" fmla="*/ 622300 h 1797050"/>
                  <a:gd name="connsiteX113" fmla="*/ 1511300 w 2362200"/>
                  <a:gd name="connsiteY113" fmla="*/ 638175 h 1797050"/>
                  <a:gd name="connsiteX114" fmla="*/ 1616075 w 2362200"/>
                  <a:gd name="connsiteY114" fmla="*/ 619125 h 1797050"/>
                  <a:gd name="connsiteX115" fmla="*/ 1628775 w 2362200"/>
                  <a:gd name="connsiteY115" fmla="*/ 612775 h 1797050"/>
                  <a:gd name="connsiteX116" fmla="*/ 1628775 w 2362200"/>
                  <a:gd name="connsiteY116" fmla="*/ 593725 h 1797050"/>
                  <a:gd name="connsiteX117" fmla="*/ 1641475 w 2362200"/>
                  <a:gd name="connsiteY117" fmla="*/ 593725 h 1797050"/>
                  <a:gd name="connsiteX118" fmla="*/ 1698625 w 2362200"/>
                  <a:gd name="connsiteY118" fmla="*/ 615950 h 1797050"/>
                  <a:gd name="connsiteX119" fmla="*/ 1701800 w 2362200"/>
                  <a:gd name="connsiteY119" fmla="*/ 574675 h 1797050"/>
                  <a:gd name="connsiteX120" fmla="*/ 1724025 w 2362200"/>
                  <a:gd name="connsiteY120" fmla="*/ 565150 h 1797050"/>
                  <a:gd name="connsiteX121" fmla="*/ 1803400 w 2362200"/>
                  <a:gd name="connsiteY121" fmla="*/ 508000 h 1797050"/>
                  <a:gd name="connsiteX122" fmla="*/ 1885950 w 2362200"/>
                  <a:gd name="connsiteY122" fmla="*/ 485775 h 1797050"/>
                  <a:gd name="connsiteX123" fmla="*/ 1952625 w 2362200"/>
                  <a:gd name="connsiteY123" fmla="*/ 415925 h 1797050"/>
                  <a:gd name="connsiteX124" fmla="*/ 1971675 w 2362200"/>
                  <a:gd name="connsiteY124" fmla="*/ 409575 h 1797050"/>
                  <a:gd name="connsiteX125" fmla="*/ 2006600 w 2362200"/>
                  <a:gd name="connsiteY125" fmla="*/ 396875 h 1797050"/>
                  <a:gd name="connsiteX126" fmla="*/ 2047875 w 2362200"/>
                  <a:gd name="connsiteY126" fmla="*/ 409575 h 1797050"/>
                  <a:gd name="connsiteX127" fmla="*/ 2085975 w 2362200"/>
                  <a:gd name="connsiteY127" fmla="*/ 457200 h 1797050"/>
                  <a:gd name="connsiteX128" fmla="*/ 2133600 w 2362200"/>
                  <a:gd name="connsiteY128" fmla="*/ 504825 h 1797050"/>
                  <a:gd name="connsiteX129" fmla="*/ 2190750 w 2362200"/>
                  <a:gd name="connsiteY129" fmla="*/ 536575 h 1797050"/>
                  <a:gd name="connsiteX130" fmla="*/ 2244725 w 2362200"/>
                  <a:gd name="connsiteY130" fmla="*/ 520700 h 1797050"/>
                  <a:gd name="connsiteX131" fmla="*/ 2270125 w 2362200"/>
                  <a:gd name="connsiteY131" fmla="*/ 533400 h 1797050"/>
                  <a:gd name="connsiteX132" fmla="*/ 2273300 w 2362200"/>
                  <a:gd name="connsiteY132" fmla="*/ 577850 h 1797050"/>
                  <a:gd name="connsiteX133" fmla="*/ 2324100 w 2362200"/>
                  <a:gd name="connsiteY133" fmla="*/ 606425 h 1797050"/>
                  <a:gd name="connsiteX134" fmla="*/ 2362200 w 2362200"/>
                  <a:gd name="connsiteY134" fmla="*/ 644525 h 1797050"/>
                  <a:gd name="connsiteX135" fmla="*/ 2298700 w 2362200"/>
                  <a:gd name="connsiteY135" fmla="*/ 800100 h 1797050"/>
                  <a:gd name="connsiteX136" fmla="*/ 2273300 w 2362200"/>
                  <a:gd name="connsiteY136" fmla="*/ 895350 h 1797050"/>
                  <a:gd name="connsiteX137" fmla="*/ 2247900 w 2362200"/>
                  <a:gd name="connsiteY137" fmla="*/ 949325 h 1797050"/>
                  <a:gd name="connsiteX138" fmla="*/ 2197100 w 2362200"/>
                  <a:gd name="connsiteY138" fmla="*/ 949325 h 1797050"/>
                  <a:gd name="connsiteX139" fmla="*/ 2174875 w 2362200"/>
                  <a:gd name="connsiteY139" fmla="*/ 993775 h 1797050"/>
                  <a:gd name="connsiteX140" fmla="*/ 2174875 w 2362200"/>
                  <a:gd name="connsiteY140" fmla="*/ 993775 h 1797050"/>
                  <a:gd name="connsiteX141" fmla="*/ 2181225 w 2362200"/>
                  <a:gd name="connsiteY141" fmla="*/ 1022350 h 1797050"/>
                  <a:gd name="connsiteX142" fmla="*/ 2146300 w 2362200"/>
                  <a:gd name="connsiteY142" fmla="*/ 1031875 h 1797050"/>
                  <a:gd name="connsiteX143" fmla="*/ 2095500 w 2362200"/>
                  <a:gd name="connsiteY143" fmla="*/ 1019175 h 1797050"/>
                  <a:gd name="connsiteX144" fmla="*/ 2101850 w 2362200"/>
                  <a:gd name="connsiteY144" fmla="*/ 1073150 h 1797050"/>
                  <a:gd name="connsiteX145" fmla="*/ 2114550 w 2362200"/>
                  <a:gd name="connsiteY145" fmla="*/ 1117600 h 1797050"/>
                  <a:gd name="connsiteX146" fmla="*/ 2051050 w 2362200"/>
                  <a:gd name="connsiteY146" fmla="*/ 1152525 h 1797050"/>
                  <a:gd name="connsiteX147" fmla="*/ 2066925 w 2362200"/>
                  <a:gd name="connsiteY147" fmla="*/ 1174750 h 1797050"/>
                  <a:gd name="connsiteX148" fmla="*/ 2047875 w 2362200"/>
                  <a:gd name="connsiteY148" fmla="*/ 1196975 h 1797050"/>
                  <a:gd name="connsiteX149" fmla="*/ 1968500 w 2362200"/>
                  <a:gd name="connsiteY149" fmla="*/ 1171575 h 1797050"/>
                  <a:gd name="connsiteX150" fmla="*/ 1943100 w 2362200"/>
                  <a:gd name="connsiteY150" fmla="*/ 1187450 h 1797050"/>
                  <a:gd name="connsiteX151" fmla="*/ 1908175 w 2362200"/>
                  <a:gd name="connsiteY151" fmla="*/ 1187450 h 1797050"/>
                  <a:gd name="connsiteX152" fmla="*/ 1908175 w 2362200"/>
                  <a:gd name="connsiteY152" fmla="*/ 1247775 h 1797050"/>
                  <a:gd name="connsiteX153" fmla="*/ 1924050 w 2362200"/>
                  <a:gd name="connsiteY153" fmla="*/ 1263650 h 1797050"/>
                  <a:gd name="connsiteX154" fmla="*/ 1933575 w 2362200"/>
                  <a:gd name="connsiteY154" fmla="*/ 1279525 h 1797050"/>
                  <a:gd name="connsiteX155" fmla="*/ 1943100 w 2362200"/>
                  <a:gd name="connsiteY155" fmla="*/ 1279525 h 1797050"/>
                  <a:gd name="connsiteX156" fmla="*/ 1933575 w 2362200"/>
                  <a:gd name="connsiteY156" fmla="*/ 1304925 h 1797050"/>
                  <a:gd name="connsiteX157" fmla="*/ 1952625 w 2362200"/>
                  <a:gd name="connsiteY157" fmla="*/ 1320800 h 1797050"/>
                  <a:gd name="connsiteX158" fmla="*/ 1949450 w 2362200"/>
                  <a:gd name="connsiteY158" fmla="*/ 1336675 h 1797050"/>
                  <a:gd name="connsiteX159" fmla="*/ 1905000 w 2362200"/>
                  <a:gd name="connsiteY159" fmla="*/ 1336675 h 1797050"/>
                  <a:gd name="connsiteX160" fmla="*/ 1901825 w 2362200"/>
                  <a:gd name="connsiteY160" fmla="*/ 1387475 h 1797050"/>
                  <a:gd name="connsiteX161" fmla="*/ 1901825 w 2362200"/>
                  <a:gd name="connsiteY161" fmla="*/ 1387475 h 1797050"/>
                  <a:gd name="connsiteX162" fmla="*/ 1901825 w 2362200"/>
                  <a:gd name="connsiteY162" fmla="*/ 1406525 h 1797050"/>
                  <a:gd name="connsiteX163" fmla="*/ 1936750 w 2362200"/>
                  <a:gd name="connsiteY163" fmla="*/ 1447800 h 1797050"/>
                  <a:gd name="connsiteX164" fmla="*/ 1990725 w 2362200"/>
                  <a:gd name="connsiteY164" fmla="*/ 1447800 h 1797050"/>
                  <a:gd name="connsiteX165" fmla="*/ 2060575 w 2362200"/>
                  <a:gd name="connsiteY165" fmla="*/ 1476375 h 1797050"/>
                  <a:gd name="connsiteX166" fmla="*/ 2060575 w 2362200"/>
                  <a:gd name="connsiteY166" fmla="*/ 1504950 h 1797050"/>
                  <a:gd name="connsiteX167" fmla="*/ 2035175 w 2362200"/>
                  <a:gd name="connsiteY167" fmla="*/ 1571625 h 1797050"/>
                  <a:gd name="connsiteX168" fmla="*/ 2063750 w 2362200"/>
                  <a:gd name="connsiteY168" fmla="*/ 1587500 h 1797050"/>
                  <a:gd name="connsiteX169" fmla="*/ 2105025 w 2362200"/>
                  <a:gd name="connsiteY169" fmla="*/ 1660525 h 1797050"/>
                  <a:gd name="connsiteX170" fmla="*/ 2054225 w 2362200"/>
                  <a:gd name="connsiteY170" fmla="*/ 1736725 h 1797050"/>
                  <a:gd name="connsiteX171" fmla="*/ 2028825 w 2362200"/>
                  <a:gd name="connsiteY171" fmla="*/ 1730375 h 1797050"/>
                  <a:gd name="connsiteX172" fmla="*/ 2006600 w 2362200"/>
                  <a:gd name="connsiteY172" fmla="*/ 1717675 h 1797050"/>
                  <a:gd name="connsiteX173" fmla="*/ 2000250 w 2362200"/>
                  <a:gd name="connsiteY173" fmla="*/ 1736725 h 1797050"/>
                  <a:gd name="connsiteX174" fmla="*/ 1958975 w 2362200"/>
                  <a:gd name="connsiteY174" fmla="*/ 1746250 h 1797050"/>
                  <a:gd name="connsiteX175" fmla="*/ 1952625 w 2362200"/>
                  <a:gd name="connsiteY175" fmla="*/ 1778000 h 1797050"/>
                  <a:gd name="connsiteX176" fmla="*/ 1901825 w 2362200"/>
                  <a:gd name="connsiteY176" fmla="*/ 1797050 h 1797050"/>
                  <a:gd name="connsiteX177" fmla="*/ 1879600 w 2362200"/>
                  <a:gd name="connsiteY177" fmla="*/ 1758950 h 1797050"/>
                  <a:gd name="connsiteX178" fmla="*/ 1841500 w 2362200"/>
                  <a:gd name="connsiteY178" fmla="*/ 1768475 h 1797050"/>
                  <a:gd name="connsiteX179" fmla="*/ 1844675 w 2362200"/>
                  <a:gd name="connsiteY179" fmla="*/ 1730375 h 1797050"/>
                  <a:gd name="connsiteX180" fmla="*/ 1825625 w 2362200"/>
                  <a:gd name="connsiteY180" fmla="*/ 1704975 h 1797050"/>
                  <a:gd name="connsiteX181" fmla="*/ 1860550 w 2362200"/>
                  <a:gd name="connsiteY181" fmla="*/ 1685925 h 1797050"/>
                  <a:gd name="connsiteX182" fmla="*/ 1803400 w 2362200"/>
                  <a:gd name="connsiteY182" fmla="*/ 1666875 h 1797050"/>
                  <a:gd name="connsiteX183" fmla="*/ 1790700 w 2362200"/>
                  <a:gd name="connsiteY183" fmla="*/ 1692275 h 1797050"/>
                  <a:gd name="connsiteX184" fmla="*/ 1746250 w 2362200"/>
                  <a:gd name="connsiteY184" fmla="*/ 1711325 h 1797050"/>
                  <a:gd name="connsiteX185" fmla="*/ 1739900 w 2362200"/>
                  <a:gd name="connsiteY185" fmla="*/ 1733550 h 1797050"/>
                  <a:gd name="connsiteX186" fmla="*/ 1724025 w 2362200"/>
                  <a:gd name="connsiteY186" fmla="*/ 1739900 h 1797050"/>
                  <a:gd name="connsiteX187" fmla="*/ 1701800 w 2362200"/>
                  <a:gd name="connsiteY187" fmla="*/ 1739900 h 1797050"/>
                  <a:gd name="connsiteX188" fmla="*/ 1714500 w 2362200"/>
                  <a:gd name="connsiteY188" fmla="*/ 1704975 h 1797050"/>
                  <a:gd name="connsiteX189" fmla="*/ 1739900 w 2362200"/>
                  <a:gd name="connsiteY189" fmla="*/ 1679575 h 1797050"/>
                  <a:gd name="connsiteX190" fmla="*/ 1730375 w 2362200"/>
                  <a:gd name="connsiteY190" fmla="*/ 1654175 h 1797050"/>
                  <a:gd name="connsiteX191" fmla="*/ 1708150 w 2362200"/>
                  <a:gd name="connsiteY191" fmla="*/ 1654175 h 1797050"/>
                  <a:gd name="connsiteX192" fmla="*/ 1695450 w 2362200"/>
                  <a:gd name="connsiteY192" fmla="*/ 1679575 h 1797050"/>
                  <a:gd name="connsiteX193" fmla="*/ 1663700 w 2362200"/>
                  <a:gd name="connsiteY193" fmla="*/ 1685925 h 1797050"/>
                  <a:gd name="connsiteX194" fmla="*/ 1628775 w 2362200"/>
                  <a:gd name="connsiteY194" fmla="*/ 1698625 h 1797050"/>
                  <a:gd name="connsiteX195" fmla="*/ 1600200 w 2362200"/>
                  <a:gd name="connsiteY195" fmla="*/ 1670050 h 1797050"/>
                  <a:gd name="connsiteX196" fmla="*/ 1597025 w 2362200"/>
                  <a:gd name="connsiteY196" fmla="*/ 1635125 h 1797050"/>
                  <a:gd name="connsiteX197" fmla="*/ 1568450 w 2362200"/>
                  <a:gd name="connsiteY197" fmla="*/ 1619250 h 1797050"/>
                  <a:gd name="connsiteX198" fmla="*/ 1558925 w 2362200"/>
                  <a:gd name="connsiteY198" fmla="*/ 1584325 h 1797050"/>
                  <a:gd name="connsiteX199" fmla="*/ 1517650 w 2362200"/>
                  <a:gd name="connsiteY199" fmla="*/ 1555750 h 1797050"/>
                  <a:gd name="connsiteX200" fmla="*/ 1498600 w 2362200"/>
                  <a:gd name="connsiteY200" fmla="*/ 1558925 h 1797050"/>
                  <a:gd name="connsiteX201" fmla="*/ 1466850 w 2362200"/>
                  <a:gd name="connsiteY201" fmla="*/ 1603375 h 1797050"/>
                  <a:gd name="connsiteX202" fmla="*/ 1419225 w 2362200"/>
                  <a:gd name="connsiteY202" fmla="*/ 1622425 h 1797050"/>
                  <a:gd name="connsiteX203" fmla="*/ 1393825 w 2362200"/>
                  <a:gd name="connsiteY203" fmla="*/ 1587500 h 1797050"/>
                  <a:gd name="connsiteX204" fmla="*/ 1368425 w 2362200"/>
                  <a:gd name="connsiteY204" fmla="*/ 1587500 h 1797050"/>
                  <a:gd name="connsiteX205" fmla="*/ 1270000 w 2362200"/>
                  <a:gd name="connsiteY205" fmla="*/ 1511300 h 1797050"/>
                  <a:gd name="connsiteX206" fmla="*/ 1276350 w 2362200"/>
                  <a:gd name="connsiteY206" fmla="*/ 1463675 h 1797050"/>
                  <a:gd name="connsiteX207" fmla="*/ 1238250 w 2362200"/>
                  <a:gd name="connsiteY207" fmla="*/ 1457325 h 1797050"/>
                  <a:gd name="connsiteX208" fmla="*/ 1222375 w 2362200"/>
                  <a:gd name="connsiteY208" fmla="*/ 1482725 h 1797050"/>
                  <a:gd name="connsiteX209" fmla="*/ 1187450 w 2362200"/>
                  <a:gd name="connsiteY209" fmla="*/ 1482725 h 1797050"/>
                  <a:gd name="connsiteX210" fmla="*/ 1139825 w 2362200"/>
                  <a:gd name="connsiteY210" fmla="*/ 1460500 h 1797050"/>
                  <a:gd name="connsiteX211" fmla="*/ 1092200 w 2362200"/>
                  <a:gd name="connsiteY211" fmla="*/ 1495425 h 1797050"/>
                  <a:gd name="connsiteX212" fmla="*/ 1098550 w 2362200"/>
                  <a:gd name="connsiteY212" fmla="*/ 1511300 h 1797050"/>
                  <a:gd name="connsiteX213" fmla="*/ 1079500 w 2362200"/>
                  <a:gd name="connsiteY213" fmla="*/ 1530350 h 1797050"/>
                  <a:gd name="connsiteX214" fmla="*/ 1035050 w 2362200"/>
                  <a:gd name="connsiteY214" fmla="*/ 1530350 h 1797050"/>
                  <a:gd name="connsiteX215" fmla="*/ 1006475 w 2362200"/>
                  <a:gd name="connsiteY215" fmla="*/ 1574800 h 1797050"/>
                  <a:gd name="connsiteX216" fmla="*/ 958850 w 2362200"/>
                  <a:gd name="connsiteY216" fmla="*/ 1571625 h 1797050"/>
                  <a:gd name="connsiteX217" fmla="*/ 952500 w 2362200"/>
                  <a:gd name="connsiteY217" fmla="*/ 1587500 h 1797050"/>
                  <a:gd name="connsiteX218" fmla="*/ 965200 w 2362200"/>
                  <a:gd name="connsiteY218" fmla="*/ 1670050 h 1797050"/>
                  <a:gd name="connsiteX219" fmla="*/ 939800 w 2362200"/>
                  <a:gd name="connsiteY219" fmla="*/ 1714500 h 1797050"/>
                  <a:gd name="connsiteX220" fmla="*/ 901700 w 2362200"/>
                  <a:gd name="connsiteY220" fmla="*/ 1720850 h 1797050"/>
                  <a:gd name="connsiteX221" fmla="*/ 898525 w 2362200"/>
                  <a:gd name="connsiteY221" fmla="*/ 1746250 h 1797050"/>
                  <a:gd name="connsiteX222" fmla="*/ 869950 w 2362200"/>
                  <a:gd name="connsiteY222" fmla="*/ 1746250 h 1797050"/>
                  <a:gd name="connsiteX223" fmla="*/ 854075 w 2362200"/>
                  <a:gd name="connsiteY223" fmla="*/ 1758950 h 1797050"/>
                  <a:gd name="connsiteX224" fmla="*/ 847725 w 2362200"/>
                  <a:gd name="connsiteY224" fmla="*/ 1771650 h 1797050"/>
                  <a:gd name="connsiteX225" fmla="*/ 828675 w 2362200"/>
                  <a:gd name="connsiteY225" fmla="*/ 1765300 h 1797050"/>
                  <a:gd name="connsiteX226" fmla="*/ 819150 w 2362200"/>
                  <a:gd name="connsiteY226" fmla="*/ 1752600 h 1797050"/>
                  <a:gd name="connsiteX227" fmla="*/ 790575 w 2362200"/>
                  <a:gd name="connsiteY227" fmla="*/ 1771650 h 1797050"/>
                  <a:gd name="connsiteX228" fmla="*/ 692150 w 2362200"/>
                  <a:gd name="connsiteY228" fmla="*/ 1701800 h 1797050"/>
                  <a:gd name="connsiteX229" fmla="*/ 650875 w 2362200"/>
                  <a:gd name="connsiteY229" fmla="*/ 1720850 h 1797050"/>
                  <a:gd name="connsiteX230" fmla="*/ 615950 w 2362200"/>
                  <a:gd name="connsiteY230" fmla="*/ 1685925 h 1797050"/>
                  <a:gd name="connsiteX231" fmla="*/ 581025 w 2362200"/>
                  <a:gd name="connsiteY231" fmla="*/ 1689100 h 1797050"/>
                  <a:gd name="connsiteX232" fmla="*/ 571500 w 2362200"/>
                  <a:gd name="connsiteY232" fmla="*/ 1609725 h 1797050"/>
                  <a:gd name="connsiteX233" fmla="*/ 523875 w 2362200"/>
                  <a:gd name="connsiteY233"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3825 w 2362200"/>
                  <a:gd name="connsiteY57" fmla="*/ 222250 h 1797050"/>
                  <a:gd name="connsiteX58" fmla="*/ 130175 w 2362200"/>
                  <a:gd name="connsiteY58" fmla="*/ 193675 h 1797050"/>
                  <a:gd name="connsiteX59" fmla="*/ 161925 w 2362200"/>
                  <a:gd name="connsiteY59" fmla="*/ 196850 h 1797050"/>
                  <a:gd name="connsiteX60" fmla="*/ 171450 w 2362200"/>
                  <a:gd name="connsiteY60" fmla="*/ 165100 h 1797050"/>
                  <a:gd name="connsiteX61" fmla="*/ 187325 w 2362200"/>
                  <a:gd name="connsiteY61" fmla="*/ 161925 h 1797050"/>
                  <a:gd name="connsiteX62" fmla="*/ 193675 w 2362200"/>
                  <a:gd name="connsiteY62" fmla="*/ 98425 h 1797050"/>
                  <a:gd name="connsiteX63" fmla="*/ 241300 w 2362200"/>
                  <a:gd name="connsiteY63" fmla="*/ 107950 h 1797050"/>
                  <a:gd name="connsiteX64" fmla="*/ 295275 w 2362200"/>
                  <a:gd name="connsiteY64" fmla="*/ 104775 h 1797050"/>
                  <a:gd name="connsiteX65" fmla="*/ 330200 w 2362200"/>
                  <a:gd name="connsiteY65" fmla="*/ 98425 h 1797050"/>
                  <a:gd name="connsiteX66" fmla="*/ 330200 w 2362200"/>
                  <a:gd name="connsiteY66" fmla="*/ 98425 h 1797050"/>
                  <a:gd name="connsiteX67" fmla="*/ 342900 w 2362200"/>
                  <a:gd name="connsiteY67" fmla="*/ 114300 h 1797050"/>
                  <a:gd name="connsiteX68" fmla="*/ 374650 w 2362200"/>
                  <a:gd name="connsiteY68" fmla="*/ 127000 h 1797050"/>
                  <a:gd name="connsiteX69" fmla="*/ 400050 w 2362200"/>
                  <a:gd name="connsiteY69" fmla="*/ 107950 h 1797050"/>
                  <a:gd name="connsiteX70" fmla="*/ 400050 w 2362200"/>
                  <a:gd name="connsiteY70" fmla="*/ 107950 h 1797050"/>
                  <a:gd name="connsiteX71" fmla="*/ 409575 w 2362200"/>
                  <a:gd name="connsiteY71" fmla="*/ 120650 h 1797050"/>
                  <a:gd name="connsiteX72" fmla="*/ 425450 w 2362200"/>
                  <a:gd name="connsiteY72" fmla="*/ 120650 h 1797050"/>
                  <a:gd name="connsiteX73" fmla="*/ 431800 w 2362200"/>
                  <a:gd name="connsiteY73" fmla="*/ 98425 h 1797050"/>
                  <a:gd name="connsiteX74" fmla="*/ 365125 w 2362200"/>
                  <a:gd name="connsiteY74" fmla="*/ 53975 h 1797050"/>
                  <a:gd name="connsiteX75" fmla="*/ 377825 w 2362200"/>
                  <a:gd name="connsiteY75" fmla="*/ 41275 h 1797050"/>
                  <a:gd name="connsiteX76" fmla="*/ 438150 w 2362200"/>
                  <a:gd name="connsiteY76" fmla="*/ 50800 h 1797050"/>
                  <a:gd name="connsiteX77" fmla="*/ 454025 w 2362200"/>
                  <a:gd name="connsiteY77" fmla="*/ 63500 h 1797050"/>
                  <a:gd name="connsiteX78" fmla="*/ 508000 w 2362200"/>
                  <a:gd name="connsiteY78" fmla="*/ 79375 h 1797050"/>
                  <a:gd name="connsiteX79" fmla="*/ 606425 w 2362200"/>
                  <a:gd name="connsiteY79" fmla="*/ 22225 h 1797050"/>
                  <a:gd name="connsiteX80" fmla="*/ 638175 w 2362200"/>
                  <a:gd name="connsiteY80" fmla="*/ 34925 h 1797050"/>
                  <a:gd name="connsiteX81" fmla="*/ 644525 w 2362200"/>
                  <a:gd name="connsiteY81" fmla="*/ 0 h 1797050"/>
                  <a:gd name="connsiteX82" fmla="*/ 714375 w 2362200"/>
                  <a:gd name="connsiteY82" fmla="*/ 9525 h 1797050"/>
                  <a:gd name="connsiteX83" fmla="*/ 723900 w 2362200"/>
                  <a:gd name="connsiteY83" fmla="*/ 31750 h 1797050"/>
                  <a:gd name="connsiteX84" fmla="*/ 749300 w 2362200"/>
                  <a:gd name="connsiteY84" fmla="*/ 66675 h 1797050"/>
                  <a:gd name="connsiteX85" fmla="*/ 771525 w 2362200"/>
                  <a:gd name="connsiteY85" fmla="*/ 41275 h 1797050"/>
                  <a:gd name="connsiteX86" fmla="*/ 806450 w 2362200"/>
                  <a:gd name="connsiteY86" fmla="*/ 41275 h 1797050"/>
                  <a:gd name="connsiteX87" fmla="*/ 825500 w 2362200"/>
                  <a:gd name="connsiteY87" fmla="*/ 34925 h 1797050"/>
                  <a:gd name="connsiteX88" fmla="*/ 844550 w 2362200"/>
                  <a:gd name="connsiteY88" fmla="*/ 6350 h 1797050"/>
                  <a:gd name="connsiteX89" fmla="*/ 889000 w 2362200"/>
                  <a:gd name="connsiteY89" fmla="*/ 15875 h 1797050"/>
                  <a:gd name="connsiteX90" fmla="*/ 898525 w 2362200"/>
                  <a:gd name="connsiteY90" fmla="*/ 88900 h 1797050"/>
                  <a:gd name="connsiteX91" fmla="*/ 952500 w 2362200"/>
                  <a:gd name="connsiteY91" fmla="*/ 123825 h 1797050"/>
                  <a:gd name="connsiteX92" fmla="*/ 993775 w 2362200"/>
                  <a:gd name="connsiteY92" fmla="*/ 203200 h 1797050"/>
                  <a:gd name="connsiteX93" fmla="*/ 1038225 w 2362200"/>
                  <a:gd name="connsiteY93" fmla="*/ 231775 h 1797050"/>
                  <a:gd name="connsiteX94" fmla="*/ 1069975 w 2362200"/>
                  <a:gd name="connsiteY94" fmla="*/ 228600 h 1797050"/>
                  <a:gd name="connsiteX95" fmla="*/ 1127125 w 2362200"/>
                  <a:gd name="connsiteY95" fmla="*/ 285750 h 1797050"/>
                  <a:gd name="connsiteX96" fmla="*/ 1165225 w 2362200"/>
                  <a:gd name="connsiteY96" fmla="*/ 285750 h 1797050"/>
                  <a:gd name="connsiteX97" fmla="*/ 1206500 w 2362200"/>
                  <a:gd name="connsiteY97" fmla="*/ 317500 h 1797050"/>
                  <a:gd name="connsiteX98" fmla="*/ 1206500 w 2362200"/>
                  <a:gd name="connsiteY98" fmla="*/ 346075 h 1797050"/>
                  <a:gd name="connsiteX99" fmla="*/ 1279525 w 2362200"/>
                  <a:gd name="connsiteY99" fmla="*/ 384175 h 1797050"/>
                  <a:gd name="connsiteX100" fmla="*/ 1295400 w 2362200"/>
                  <a:gd name="connsiteY100" fmla="*/ 412750 h 1797050"/>
                  <a:gd name="connsiteX101" fmla="*/ 1298575 w 2362200"/>
                  <a:gd name="connsiteY101" fmla="*/ 412750 h 1797050"/>
                  <a:gd name="connsiteX102" fmla="*/ 1282700 w 2362200"/>
                  <a:gd name="connsiteY102" fmla="*/ 460375 h 1797050"/>
                  <a:gd name="connsiteX103" fmla="*/ 1336675 w 2362200"/>
                  <a:gd name="connsiteY103" fmla="*/ 504825 h 1797050"/>
                  <a:gd name="connsiteX104" fmla="*/ 1378744 w 2362200"/>
                  <a:gd name="connsiteY104" fmla="*/ 503238 h 1797050"/>
                  <a:gd name="connsiteX105" fmla="*/ 1403350 w 2362200"/>
                  <a:gd name="connsiteY105" fmla="*/ 530225 h 1797050"/>
                  <a:gd name="connsiteX106" fmla="*/ 1433513 w 2362200"/>
                  <a:gd name="connsiteY106" fmla="*/ 526475 h 1797050"/>
                  <a:gd name="connsiteX107" fmla="*/ 1466850 w 2362200"/>
                  <a:gd name="connsiteY107" fmla="*/ 555625 h 1797050"/>
                  <a:gd name="connsiteX108" fmla="*/ 1492250 w 2362200"/>
                  <a:gd name="connsiteY108" fmla="*/ 590550 h 1797050"/>
                  <a:gd name="connsiteX109" fmla="*/ 1489075 w 2362200"/>
                  <a:gd name="connsiteY109" fmla="*/ 590550 h 1797050"/>
                  <a:gd name="connsiteX110" fmla="*/ 1482725 w 2362200"/>
                  <a:gd name="connsiteY110" fmla="*/ 612775 h 1797050"/>
                  <a:gd name="connsiteX111" fmla="*/ 1482725 w 2362200"/>
                  <a:gd name="connsiteY111" fmla="*/ 612775 h 1797050"/>
                  <a:gd name="connsiteX112" fmla="*/ 1450975 w 2362200"/>
                  <a:gd name="connsiteY112" fmla="*/ 622300 h 1797050"/>
                  <a:gd name="connsiteX113" fmla="*/ 1511300 w 2362200"/>
                  <a:gd name="connsiteY113" fmla="*/ 638175 h 1797050"/>
                  <a:gd name="connsiteX114" fmla="*/ 1616075 w 2362200"/>
                  <a:gd name="connsiteY114" fmla="*/ 619125 h 1797050"/>
                  <a:gd name="connsiteX115" fmla="*/ 1628775 w 2362200"/>
                  <a:gd name="connsiteY115" fmla="*/ 612775 h 1797050"/>
                  <a:gd name="connsiteX116" fmla="*/ 1628775 w 2362200"/>
                  <a:gd name="connsiteY116" fmla="*/ 593725 h 1797050"/>
                  <a:gd name="connsiteX117" fmla="*/ 1641475 w 2362200"/>
                  <a:gd name="connsiteY117" fmla="*/ 593725 h 1797050"/>
                  <a:gd name="connsiteX118" fmla="*/ 1698625 w 2362200"/>
                  <a:gd name="connsiteY118" fmla="*/ 615950 h 1797050"/>
                  <a:gd name="connsiteX119" fmla="*/ 1701800 w 2362200"/>
                  <a:gd name="connsiteY119" fmla="*/ 574675 h 1797050"/>
                  <a:gd name="connsiteX120" fmla="*/ 1724025 w 2362200"/>
                  <a:gd name="connsiteY120" fmla="*/ 565150 h 1797050"/>
                  <a:gd name="connsiteX121" fmla="*/ 1803400 w 2362200"/>
                  <a:gd name="connsiteY121" fmla="*/ 508000 h 1797050"/>
                  <a:gd name="connsiteX122" fmla="*/ 1885950 w 2362200"/>
                  <a:gd name="connsiteY122" fmla="*/ 485775 h 1797050"/>
                  <a:gd name="connsiteX123" fmla="*/ 1952625 w 2362200"/>
                  <a:gd name="connsiteY123" fmla="*/ 415925 h 1797050"/>
                  <a:gd name="connsiteX124" fmla="*/ 1971675 w 2362200"/>
                  <a:gd name="connsiteY124" fmla="*/ 409575 h 1797050"/>
                  <a:gd name="connsiteX125" fmla="*/ 2006600 w 2362200"/>
                  <a:gd name="connsiteY125" fmla="*/ 396875 h 1797050"/>
                  <a:gd name="connsiteX126" fmla="*/ 2047875 w 2362200"/>
                  <a:gd name="connsiteY126" fmla="*/ 409575 h 1797050"/>
                  <a:gd name="connsiteX127" fmla="*/ 2085975 w 2362200"/>
                  <a:gd name="connsiteY127" fmla="*/ 457200 h 1797050"/>
                  <a:gd name="connsiteX128" fmla="*/ 2133600 w 2362200"/>
                  <a:gd name="connsiteY128" fmla="*/ 504825 h 1797050"/>
                  <a:gd name="connsiteX129" fmla="*/ 2190750 w 2362200"/>
                  <a:gd name="connsiteY129" fmla="*/ 536575 h 1797050"/>
                  <a:gd name="connsiteX130" fmla="*/ 2244725 w 2362200"/>
                  <a:gd name="connsiteY130" fmla="*/ 520700 h 1797050"/>
                  <a:gd name="connsiteX131" fmla="*/ 2270125 w 2362200"/>
                  <a:gd name="connsiteY131" fmla="*/ 533400 h 1797050"/>
                  <a:gd name="connsiteX132" fmla="*/ 2273300 w 2362200"/>
                  <a:gd name="connsiteY132" fmla="*/ 577850 h 1797050"/>
                  <a:gd name="connsiteX133" fmla="*/ 2324100 w 2362200"/>
                  <a:gd name="connsiteY133" fmla="*/ 606425 h 1797050"/>
                  <a:gd name="connsiteX134" fmla="*/ 2362200 w 2362200"/>
                  <a:gd name="connsiteY134" fmla="*/ 644525 h 1797050"/>
                  <a:gd name="connsiteX135" fmla="*/ 2298700 w 2362200"/>
                  <a:gd name="connsiteY135" fmla="*/ 800100 h 1797050"/>
                  <a:gd name="connsiteX136" fmla="*/ 2273300 w 2362200"/>
                  <a:gd name="connsiteY136" fmla="*/ 895350 h 1797050"/>
                  <a:gd name="connsiteX137" fmla="*/ 2247900 w 2362200"/>
                  <a:gd name="connsiteY137" fmla="*/ 949325 h 1797050"/>
                  <a:gd name="connsiteX138" fmla="*/ 2197100 w 2362200"/>
                  <a:gd name="connsiteY138" fmla="*/ 949325 h 1797050"/>
                  <a:gd name="connsiteX139" fmla="*/ 2174875 w 2362200"/>
                  <a:gd name="connsiteY139" fmla="*/ 993775 h 1797050"/>
                  <a:gd name="connsiteX140" fmla="*/ 2174875 w 2362200"/>
                  <a:gd name="connsiteY140" fmla="*/ 993775 h 1797050"/>
                  <a:gd name="connsiteX141" fmla="*/ 2181225 w 2362200"/>
                  <a:gd name="connsiteY141" fmla="*/ 1022350 h 1797050"/>
                  <a:gd name="connsiteX142" fmla="*/ 2146300 w 2362200"/>
                  <a:gd name="connsiteY142" fmla="*/ 1031875 h 1797050"/>
                  <a:gd name="connsiteX143" fmla="*/ 2095500 w 2362200"/>
                  <a:gd name="connsiteY143" fmla="*/ 1019175 h 1797050"/>
                  <a:gd name="connsiteX144" fmla="*/ 2101850 w 2362200"/>
                  <a:gd name="connsiteY144" fmla="*/ 1073150 h 1797050"/>
                  <a:gd name="connsiteX145" fmla="*/ 2114550 w 2362200"/>
                  <a:gd name="connsiteY145" fmla="*/ 1117600 h 1797050"/>
                  <a:gd name="connsiteX146" fmla="*/ 2051050 w 2362200"/>
                  <a:gd name="connsiteY146" fmla="*/ 1152525 h 1797050"/>
                  <a:gd name="connsiteX147" fmla="*/ 2066925 w 2362200"/>
                  <a:gd name="connsiteY147" fmla="*/ 1174750 h 1797050"/>
                  <a:gd name="connsiteX148" fmla="*/ 2047875 w 2362200"/>
                  <a:gd name="connsiteY148" fmla="*/ 1196975 h 1797050"/>
                  <a:gd name="connsiteX149" fmla="*/ 1968500 w 2362200"/>
                  <a:gd name="connsiteY149" fmla="*/ 1171575 h 1797050"/>
                  <a:gd name="connsiteX150" fmla="*/ 1943100 w 2362200"/>
                  <a:gd name="connsiteY150" fmla="*/ 1187450 h 1797050"/>
                  <a:gd name="connsiteX151" fmla="*/ 1908175 w 2362200"/>
                  <a:gd name="connsiteY151" fmla="*/ 1187450 h 1797050"/>
                  <a:gd name="connsiteX152" fmla="*/ 1908175 w 2362200"/>
                  <a:gd name="connsiteY152" fmla="*/ 1247775 h 1797050"/>
                  <a:gd name="connsiteX153" fmla="*/ 1924050 w 2362200"/>
                  <a:gd name="connsiteY153" fmla="*/ 1263650 h 1797050"/>
                  <a:gd name="connsiteX154" fmla="*/ 1933575 w 2362200"/>
                  <a:gd name="connsiteY154" fmla="*/ 1279525 h 1797050"/>
                  <a:gd name="connsiteX155" fmla="*/ 1943100 w 2362200"/>
                  <a:gd name="connsiteY155" fmla="*/ 1279525 h 1797050"/>
                  <a:gd name="connsiteX156" fmla="*/ 1933575 w 2362200"/>
                  <a:gd name="connsiteY156" fmla="*/ 1304925 h 1797050"/>
                  <a:gd name="connsiteX157" fmla="*/ 1952625 w 2362200"/>
                  <a:gd name="connsiteY157" fmla="*/ 1320800 h 1797050"/>
                  <a:gd name="connsiteX158" fmla="*/ 1949450 w 2362200"/>
                  <a:gd name="connsiteY158" fmla="*/ 1336675 h 1797050"/>
                  <a:gd name="connsiteX159" fmla="*/ 1905000 w 2362200"/>
                  <a:gd name="connsiteY159" fmla="*/ 1336675 h 1797050"/>
                  <a:gd name="connsiteX160" fmla="*/ 1901825 w 2362200"/>
                  <a:gd name="connsiteY160" fmla="*/ 1387475 h 1797050"/>
                  <a:gd name="connsiteX161" fmla="*/ 1901825 w 2362200"/>
                  <a:gd name="connsiteY161" fmla="*/ 1387475 h 1797050"/>
                  <a:gd name="connsiteX162" fmla="*/ 1901825 w 2362200"/>
                  <a:gd name="connsiteY162" fmla="*/ 1406525 h 1797050"/>
                  <a:gd name="connsiteX163" fmla="*/ 1936750 w 2362200"/>
                  <a:gd name="connsiteY163" fmla="*/ 1447800 h 1797050"/>
                  <a:gd name="connsiteX164" fmla="*/ 1990725 w 2362200"/>
                  <a:gd name="connsiteY164" fmla="*/ 1447800 h 1797050"/>
                  <a:gd name="connsiteX165" fmla="*/ 2060575 w 2362200"/>
                  <a:gd name="connsiteY165" fmla="*/ 1476375 h 1797050"/>
                  <a:gd name="connsiteX166" fmla="*/ 2060575 w 2362200"/>
                  <a:gd name="connsiteY166" fmla="*/ 1504950 h 1797050"/>
                  <a:gd name="connsiteX167" fmla="*/ 2035175 w 2362200"/>
                  <a:gd name="connsiteY167" fmla="*/ 1571625 h 1797050"/>
                  <a:gd name="connsiteX168" fmla="*/ 2063750 w 2362200"/>
                  <a:gd name="connsiteY168" fmla="*/ 1587500 h 1797050"/>
                  <a:gd name="connsiteX169" fmla="*/ 2105025 w 2362200"/>
                  <a:gd name="connsiteY169" fmla="*/ 1660525 h 1797050"/>
                  <a:gd name="connsiteX170" fmla="*/ 2054225 w 2362200"/>
                  <a:gd name="connsiteY170" fmla="*/ 1736725 h 1797050"/>
                  <a:gd name="connsiteX171" fmla="*/ 2028825 w 2362200"/>
                  <a:gd name="connsiteY171" fmla="*/ 1730375 h 1797050"/>
                  <a:gd name="connsiteX172" fmla="*/ 2006600 w 2362200"/>
                  <a:gd name="connsiteY172" fmla="*/ 1717675 h 1797050"/>
                  <a:gd name="connsiteX173" fmla="*/ 2000250 w 2362200"/>
                  <a:gd name="connsiteY173" fmla="*/ 1736725 h 1797050"/>
                  <a:gd name="connsiteX174" fmla="*/ 1958975 w 2362200"/>
                  <a:gd name="connsiteY174" fmla="*/ 1746250 h 1797050"/>
                  <a:gd name="connsiteX175" fmla="*/ 1952625 w 2362200"/>
                  <a:gd name="connsiteY175" fmla="*/ 1778000 h 1797050"/>
                  <a:gd name="connsiteX176" fmla="*/ 1901825 w 2362200"/>
                  <a:gd name="connsiteY176" fmla="*/ 1797050 h 1797050"/>
                  <a:gd name="connsiteX177" fmla="*/ 1879600 w 2362200"/>
                  <a:gd name="connsiteY177" fmla="*/ 1758950 h 1797050"/>
                  <a:gd name="connsiteX178" fmla="*/ 1841500 w 2362200"/>
                  <a:gd name="connsiteY178" fmla="*/ 1768475 h 1797050"/>
                  <a:gd name="connsiteX179" fmla="*/ 1844675 w 2362200"/>
                  <a:gd name="connsiteY179" fmla="*/ 1730375 h 1797050"/>
                  <a:gd name="connsiteX180" fmla="*/ 1825625 w 2362200"/>
                  <a:gd name="connsiteY180" fmla="*/ 1704975 h 1797050"/>
                  <a:gd name="connsiteX181" fmla="*/ 1860550 w 2362200"/>
                  <a:gd name="connsiteY181" fmla="*/ 1685925 h 1797050"/>
                  <a:gd name="connsiteX182" fmla="*/ 1803400 w 2362200"/>
                  <a:gd name="connsiteY182" fmla="*/ 1666875 h 1797050"/>
                  <a:gd name="connsiteX183" fmla="*/ 1790700 w 2362200"/>
                  <a:gd name="connsiteY183" fmla="*/ 1692275 h 1797050"/>
                  <a:gd name="connsiteX184" fmla="*/ 1746250 w 2362200"/>
                  <a:gd name="connsiteY184" fmla="*/ 1711325 h 1797050"/>
                  <a:gd name="connsiteX185" fmla="*/ 1739900 w 2362200"/>
                  <a:gd name="connsiteY185" fmla="*/ 1733550 h 1797050"/>
                  <a:gd name="connsiteX186" fmla="*/ 1724025 w 2362200"/>
                  <a:gd name="connsiteY186" fmla="*/ 1739900 h 1797050"/>
                  <a:gd name="connsiteX187" fmla="*/ 1701800 w 2362200"/>
                  <a:gd name="connsiteY187" fmla="*/ 1739900 h 1797050"/>
                  <a:gd name="connsiteX188" fmla="*/ 1714500 w 2362200"/>
                  <a:gd name="connsiteY188" fmla="*/ 1704975 h 1797050"/>
                  <a:gd name="connsiteX189" fmla="*/ 1739900 w 2362200"/>
                  <a:gd name="connsiteY189" fmla="*/ 1679575 h 1797050"/>
                  <a:gd name="connsiteX190" fmla="*/ 1730375 w 2362200"/>
                  <a:gd name="connsiteY190" fmla="*/ 1654175 h 1797050"/>
                  <a:gd name="connsiteX191" fmla="*/ 1708150 w 2362200"/>
                  <a:gd name="connsiteY191" fmla="*/ 1654175 h 1797050"/>
                  <a:gd name="connsiteX192" fmla="*/ 1695450 w 2362200"/>
                  <a:gd name="connsiteY192" fmla="*/ 1679575 h 1797050"/>
                  <a:gd name="connsiteX193" fmla="*/ 1663700 w 2362200"/>
                  <a:gd name="connsiteY193" fmla="*/ 1685925 h 1797050"/>
                  <a:gd name="connsiteX194" fmla="*/ 1628775 w 2362200"/>
                  <a:gd name="connsiteY194" fmla="*/ 1698625 h 1797050"/>
                  <a:gd name="connsiteX195" fmla="*/ 1600200 w 2362200"/>
                  <a:gd name="connsiteY195" fmla="*/ 1670050 h 1797050"/>
                  <a:gd name="connsiteX196" fmla="*/ 1597025 w 2362200"/>
                  <a:gd name="connsiteY196" fmla="*/ 1635125 h 1797050"/>
                  <a:gd name="connsiteX197" fmla="*/ 1568450 w 2362200"/>
                  <a:gd name="connsiteY197" fmla="*/ 1619250 h 1797050"/>
                  <a:gd name="connsiteX198" fmla="*/ 1558925 w 2362200"/>
                  <a:gd name="connsiteY198" fmla="*/ 1584325 h 1797050"/>
                  <a:gd name="connsiteX199" fmla="*/ 1517650 w 2362200"/>
                  <a:gd name="connsiteY199" fmla="*/ 1555750 h 1797050"/>
                  <a:gd name="connsiteX200" fmla="*/ 1498600 w 2362200"/>
                  <a:gd name="connsiteY200" fmla="*/ 1558925 h 1797050"/>
                  <a:gd name="connsiteX201" fmla="*/ 1466850 w 2362200"/>
                  <a:gd name="connsiteY201" fmla="*/ 1603375 h 1797050"/>
                  <a:gd name="connsiteX202" fmla="*/ 1419225 w 2362200"/>
                  <a:gd name="connsiteY202" fmla="*/ 1622425 h 1797050"/>
                  <a:gd name="connsiteX203" fmla="*/ 1393825 w 2362200"/>
                  <a:gd name="connsiteY203" fmla="*/ 1587500 h 1797050"/>
                  <a:gd name="connsiteX204" fmla="*/ 1368425 w 2362200"/>
                  <a:gd name="connsiteY204" fmla="*/ 1587500 h 1797050"/>
                  <a:gd name="connsiteX205" fmla="*/ 1270000 w 2362200"/>
                  <a:gd name="connsiteY205" fmla="*/ 1511300 h 1797050"/>
                  <a:gd name="connsiteX206" fmla="*/ 1276350 w 2362200"/>
                  <a:gd name="connsiteY206" fmla="*/ 1463675 h 1797050"/>
                  <a:gd name="connsiteX207" fmla="*/ 1238250 w 2362200"/>
                  <a:gd name="connsiteY207" fmla="*/ 1457325 h 1797050"/>
                  <a:gd name="connsiteX208" fmla="*/ 1222375 w 2362200"/>
                  <a:gd name="connsiteY208" fmla="*/ 1482725 h 1797050"/>
                  <a:gd name="connsiteX209" fmla="*/ 1187450 w 2362200"/>
                  <a:gd name="connsiteY209" fmla="*/ 1482725 h 1797050"/>
                  <a:gd name="connsiteX210" fmla="*/ 1139825 w 2362200"/>
                  <a:gd name="connsiteY210" fmla="*/ 1460500 h 1797050"/>
                  <a:gd name="connsiteX211" fmla="*/ 1092200 w 2362200"/>
                  <a:gd name="connsiteY211" fmla="*/ 1495425 h 1797050"/>
                  <a:gd name="connsiteX212" fmla="*/ 1098550 w 2362200"/>
                  <a:gd name="connsiteY212" fmla="*/ 1511300 h 1797050"/>
                  <a:gd name="connsiteX213" fmla="*/ 1079500 w 2362200"/>
                  <a:gd name="connsiteY213" fmla="*/ 1530350 h 1797050"/>
                  <a:gd name="connsiteX214" fmla="*/ 1035050 w 2362200"/>
                  <a:gd name="connsiteY214" fmla="*/ 1530350 h 1797050"/>
                  <a:gd name="connsiteX215" fmla="*/ 1006475 w 2362200"/>
                  <a:gd name="connsiteY215" fmla="*/ 1574800 h 1797050"/>
                  <a:gd name="connsiteX216" fmla="*/ 958850 w 2362200"/>
                  <a:gd name="connsiteY216" fmla="*/ 1571625 h 1797050"/>
                  <a:gd name="connsiteX217" fmla="*/ 952500 w 2362200"/>
                  <a:gd name="connsiteY217" fmla="*/ 1587500 h 1797050"/>
                  <a:gd name="connsiteX218" fmla="*/ 965200 w 2362200"/>
                  <a:gd name="connsiteY218" fmla="*/ 1670050 h 1797050"/>
                  <a:gd name="connsiteX219" fmla="*/ 939800 w 2362200"/>
                  <a:gd name="connsiteY219" fmla="*/ 1714500 h 1797050"/>
                  <a:gd name="connsiteX220" fmla="*/ 901700 w 2362200"/>
                  <a:gd name="connsiteY220" fmla="*/ 1720850 h 1797050"/>
                  <a:gd name="connsiteX221" fmla="*/ 898525 w 2362200"/>
                  <a:gd name="connsiteY221" fmla="*/ 1746250 h 1797050"/>
                  <a:gd name="connsiteX222" fmla="*/ 869950 w 2362200"/>
                  <a:gd name="connsiteY222" fmla="*/ 1746250 h 1797050"/>
                  <a:gd name="connsiteX223" fmla="*/ 854075 w 2362200"/>
                  <a:gd name="connsiteY223" fmla="*/ 1758950 h 1797050"/>
                  <a:gd name="connsiteX224" fmla="*/ 847725 w 2362200"/>
                  <a:gd name="connsiteY224" fmla="*/ 1771650 h 1797050"/>
                  <a:gd name="connsiteX225" fmla="*/ 828675 w 2362200"/>
                  <a:gd name="connsiteY225" fmla="*/ 1765300 h 1797050"/>
                  <a:gd name="connsiteX226" fmla="*/ 819150 w 2362200"/>
                  <a:gd name="connsiteY226" fmla="*/ 1752600 h 1797050"/>
                  <a:gd name="connsiteX227" fmla="*/ 790575 w 2362200"/>
                  <a:gd name="connsiteY227" fmla="*/ 1771650 h 1797050"/>
                  <a:gd name="connsiteX228" fmla="*/ 692150 w 2362200"/>
                  <a:gd name="connsiteY228" fmla="*/ 1701800 h 1797050"/>
                  <a:gd name="connsiteX229" fmla="*/ 650875 w 2362200"/>
                  <a:gd name="connsiteY229" fmla="*/ 1720850 h 1797050"/>
                  <a:gd name="connsiteX230" fmla="*/ 615950 w 2362200"/>
                  <a:gd name="connsiteY230" fmla="*/ 1685925 h 1797050"/>
                  <a:gd name="connsiteX231" fmla="*/ 581025 w 2362200"/>
                  <a:gd name="connsiteY231" fmla="*/ 1689100 h 1797050"/>
                  <a:gd name="connsiteX232" fmla="*/ 571500 w 2362200"/>
                  <a:gd name="connsiteY232" fmla="*/ 1609725 h 1797050"/>
                  <a:gd name="connsiteX233" fmla="*/ 523875 w 2362200"/>
                  <a:gd name="connsiteY233"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3825 w 2362200"/>
                  <a:gd name="connsiteY57" fmla="*/ 222250 h 1797050"/>
                  <a:gd name="connsiteX58" fmla="*/ 130175 w 2362200"/>
                  <a:gd name="connsiteY58" fmla="*/ 193675 h 1797050"/>
                  <a:gd name="connsiteX59" fmla="*/ 161925 w 2362200"/>
                  <a:gd name="connsiteY59" fmla="*/ 196850 h 1797050"/>
                  <a:gd name="connsiteX60" fmla="*/ 171450 w 2362200"/>
                  <a:gd name="connsiteY60" fmla="*/ 165100 h 1797050"/>
                  <a:gd name="connsiteX61" fmla="*/ 187325 w 2362200"/>
                  <a:gd name="connsiteY61" fmla="*/ 161925 h 1797050"/>
                  <a:gd name="connsiteX62" fmla="*/ 193675 w 2362200"/>
                  <a:gd name="connsiteY62" fmla="*/ 98425 h 1797050"/>
                  <a:gd name="connsiteX63" fmla="*/ 241300 w 2362200"/>
                  <a:gd name="connsiteY63" fmla="*/ 107950 h 1797050"/>
                  <a:gd name="connsiteX64" fmla="*/ 295275 w 2362200"/>
                  <a:gd name="connsiteY64" fmla="*/ 104775 h 1797050"/>
                  <a:gd name="connsiteX65" fmla="*/ 330200 w 2362200"/>
                  <a:gd name="connsiteY65" fmla="*/ 98425 h 1797050"/>
                  <a:gd name="connsiteX66" fmla="*/ 330200 w 2362200"/>
                  <a:gd name="connsiteY66" fmla="*/ 98425 h 1797050"/>
                  <a:gd name="connsiteX67" fmla="*/ 342900 w 2362200"/>
                  <a:gd name="connsiteY67" fmla="*/ 114300 h 1797050"/>
                  <a:gd name="connsiteX68" fmla="*/ 374650 w 2362200"/>
                  <a:gd name="connsiteY68" fmla="*/ 127000 h 1797050"/>
                  <a:gd name="connsiteX69" fmla="*/ 400050 w 2362200"/>
                  <a:gd name="connsiteY69" fmla="*/ 107950 h 1797050"/>
                  <a:gd name="connsiteX70" fmla="*/ 400050 w 2362200"/>
                  <a:gd name="connsiteY70" fmla="*/ 107950 h 1797050"/>
                  <a:gd name="connsiteX71" fmla="*/ 409575 w 2362200"/>
                  <a:gd name="connsiteY71" fmla="*/ 120650 h 1797050"/>
                  <a:gd name="connsiteX72" fmla="*/ 425450 w 2362200"/>
                  <a:gd name="connsiteY72" fmla="*/ 120650 h 1797050"/>
                  <a:gd name="connsiteX73" fmla="*/ 431800 w 2362200"/>
                  <a:gd name="connsiteY73" fmla="*/ 98425 h 1797050"/>
                  <a:gd name="connsiteX74" fmla="*/ 365125 w 2362200"/>
                  <a:gd name="connsiteY74" fmla="*/ 53975 h 1797050"/>
                  <a:gd name="connsiteX75" fmla="*/ 377825 w 2362200"/>
                  <a:gd name="connsiteY75" fmla="*/ 41275 h 1797050"/>
                  <a:gd name="connsiteX76" fmla="*/ 438150 w 2362200"/>
                  <a:gd name="connsiteY76" fmla="*/ 50800 h 1797050"/>
                  <a:gd name="connsiteX77" fmla="*/ 454025 w 2362200"/>
                  <a:gd name="connsiteY77" fmla="*/ 63500 h 1797050"/>
                  <a:gd name="connsiteX78" fmla="*/ 508000 w 2362200"/>
                  <a:gd name="connsiteY78" fmla="*/ 79375 h 1797050"/>
                  <a:gd name="connsiteX79" fmla="*/ 606425 w 2362200"/>
                  <a:gd name="connsiteY79" fmla="*/ 22225 h 1797050"/>
                  <a:gd name="connsiteX80" fmla="*/ 638175 w 2362200"/>
                  <a:gd name="connsiteY80" fmla="*/ 34925 h 1797050"/>
                  <a:gd name="connsiteX81" fmla="*/ 644525 w 2362200"/>
                  <a:gd name="connsiteY81" fmla="*/ 0 h 1797050"/>
                  <a:gd name="connsiteX82" fmla="*/ 714375 w 2362200"/>
                  <a:gd name="connsiteY82" fmla="*/ 9525 h 1797050"/>
                  <a:gd name="connsiteX83" fmla="*/ 723900 w 2362200"/>
                  <a:gd name="connsiteY83" fmla="*/ 31750 h 1797050"/>
                  <a:gd name="connsiteX84" fmla="*/ 749300 w 2362200"/>
                  <a:gd name="connsiteY84" fmla="*/ 66675 h 1797050"/>
                  <a:gd name="connsiteX85" fmla="*/ 771525 w 2362200"/>
                  <a:gd name="connsiteY85" fmla="*/ 41275 h 1797050"/>
                  <a:gd name="connsiteX86" fmla="*/ 806450 w 2362200"/>
                  <a:gd name="connsiteY86" fmla="*/ 41275 h 1797050"/>
                  <a:gd name="connsiteX87" fmla="*/ 825500 w 2362200"/>
                  <a:gd name="connsiteY87" fmla="*/ 34925 h 1797050"/>
                  <a:gd name="connsiteX88" fmla="*/ 844550 w 2362200"/>
                  <a:gd name="connsiteY88" fmla="*/ 6350 h 1797050"/>
                  <a:gd name="connsiteX89" fmla="*/ 889000 w 2362200"/>
                  <a:gd name="connsiteY89" fmla="*/ 15875 h 1797050"/>
                  <a:gd name="connsiteX90" fmla="*/ 898525 w 2362200"/>
                  <a:gd name="connsiteY90" fmla="*/ 88900 h 1797050"/>
                  <a:gd name="connsiteX91" fmla="*/ 952500 w 2362200"/>
                  <a:gd name="connsiteY91" fmla="*/ 123825 h 1797050"/>
                  <a:gd name="connsiteX92" fmla="*/ 993775 w 2362200"/>
                  <a:gd name="connsiteY92" fmla="*/ 203200 h 1797050"/>
                  <a:gd name="connsiteX93" fmla="*/ 1038225 w 2362200"/>
                  <a:gd name="connsiteY93" fmla="*/ 231775 h 1797050"/>
                  <a:gd name="connsiteX94" fmla="*/ 1069975 w 2362200"/>
                  <a:gd name="connsiteY94" fmla="*/ 228600 h 1797050"/>
                  <a:gd name="connsiteX95" fmla="*/ 1127125 w 2362200"/>
                  <a:gd name="connsiteY95" fmla="*/ 285750 h 1797050"/>
                  <a:gd name="connsiteX96" fmla="*/ 1165225 w 2362200"/>
                  <a:gd name="connsiteY96" fmla="*/ 285750 h 1797050"/>
                  <a:gd name="connsiteX97" fmla="*/ 1206500 w 2362200"/>
                  <a:gd name="connsiteY97" fmla="*/ 317500 h 1797050"/>
                  <a:gd name="connsiteX98" fmla="*/ 1206500 w 2362200"/>
                  <a:gd name="connsiteY98" fmla="*/ 346075 h 1797050"/>
                  <a:gd name="connsiteX99" fmla="*/ 1279525 w 2362200"/>
                  <a:gd name="connsiteY99" fmla="*/ 384175 h 1797050"/>
                  <a:gd name="connsiteX100" fmla="*/ 1295400 w 2362200"/>
                  <a:gd name="connsiteY100" fmla="*/ 412750 h 1797050"/>
                  <a:gd name="connsiteX101" fmla="*/ 1298575 w 2362200"/>
                  <a:gd name="connsiteY101" fmla="*/ 412750 h 1797050"/>
                  <a:gd name="connsiteX102" fmla="*/ 1282700 w 2362200"/>
                  <a:gd name="connsiteY102" fmla="*/ 460375 h 1797050"/>
                  <a:gd name="connsiteX103" fmla="*/ 1336675 w 2362200"/>
                  <a:gd name="connsiteY103" fmla="*/ 504825 h 1797050"/>
                  <a:gd name="connsiteX104" fmla="*/ 1378744 w 2362200"/>
                  <a:gd name="connsiteY104" fmla="*/ 503238 h 1797050"/>
                  <a:gd name="connsiteX105" fmla="*/ 1403350 w 2362200"/>
                  <a:gd name="connsiteY105" fmla="*/ 530225 h 1797050"/>
                  <a:gd name="connsiteX106" fmla="*/ 1437482 w 2362200"/>
                  <a:gd name="connsiteY106" fmla="*/ 526475 h 1797050"/>
                  <a:gd name="connsiteX107" fmla="*/ 1466850 w 2362200"/>
                  <a:gd name="connsiteY107" fmla="*/ 555625 h 1797050"/>
                  <a:gd name="connsiteX108" fmla="*/ 1492250 w 2362200"/>
                  <a:gd name="connsiteY108" fmla="*/ 590550 h 1797050"/>
                  <a:gd name="connsiteX109" fmla="*/ 1489075 w 2362200"/>
                  <a:gd name="connsiteY109" fmla="*/ 590550 h 1797050"/>
                  <a:gd name="connsiteX110" fmla="*/ 1482725 w 2362200"/>
                  <a:gd name="connsiteY110" fmla="*/ 612775 h 1797050"/>
                  <a:gd name="connsiteX111" fmla="*/ 1482725 w 2362200"/>
                  <a:gd name="connsiteY111" fmla="*/ 612775 h 1797050"/>
                  <a:gd name="connsiteX112" fmla="*/ 1450975 w 2362200"/>
                  <a:gd name="connsiteY112" fmla="*/ 622300 h 1797050"/>
                  <a:gd name="connsiteX113" fmla="*/ 1511300 w 2362200"/>
                  <a:gd name="connsiteY113" fmla="*/ 638175 h 1797050"/>
                  <a:gd name="connsiteX114" fmla="*/ 1616075 w 2362200"/>
                  <a:gd name="connsiteY114" fmla="*/ 619125 h 1797050"/>
                  <a:gd name="connsiteX115" fmla="*/ 1628775 w 2362200"/>
                  <a:gd name="connsiteY115" fmla="*/ 612775 h 1797050"/>
                  <a:gd name="connsiteX116" fmla="*/ 1628775 w 2362200"/>
                  <a:gd name="connsiteY116" fmla="*/ 593725 h 1797050"/>
                  <a:gd name="connsiteX117" fmla="*/ 1641475 w 2362200"/>
                  <a:gd name="connsiteY117" fmla="*/ 593725 h 1797050"/>
                  <a:gd name="connsiteX118" fmla="*/ 1698625 w 2362200"/>
                  <a:gd name="connsiteY118" fmla="*/ 615950 h 1797050"/>
                  <a:gd name="connsiteX119" fmla="*/ 1701800 w 2362200"/>
                  <a:gd name="connsiteY119" fmla="*/ 574675 h 1797050"/>
                  <a:gd name="connsiteX120" fmla="*/ 1724025 w 2362200"/>
                  <a:gd name="connsiteY120" fmla="*/ 565150 h 1797050"/>
                  <a:gd name="connsiteX121" fmla="*/ 1803400 w 2362200"/>
                  <a:gd name="connsiteY121" fmla="*/ 508000 h 1797050"/>
                  <a:gd name="connsiteX122" fmla="*/ 1885950 w 2362200"/>
                  <a:gd name="connsiteY122" fmla="*/ 485775 h 1797050"/>
                  <a:gd name="connsiteX123" fmla="*/ 1952625 w 2362200"/>
                  <a:gd name="connsiteY123" fmla="*/ 415925 h 1797050"/>
                  <a:gd name="connsiteX124" fmla="*/ 1971675 w 2362200"/>
                  <a:gd name="connsiteY124" fmla="*/ 409575 h 1797050"/>
                  <a:gd name="connsiteX125" fmla="*/ 2006600 w 2362200"/>
                  <a:gd name="connsiteY125" fmla="*/ 396875 h 1797050"/>
                  <a:gd name="connsiteX126" fmla="*/ 2047875 w 2362200"/>
                  <a:gd name="connsiteY126" fmla="*/ 409575 h 1797050"/>
                  <a:gd name="connsiteX127" fmla="*/ 2085975 w 2362200"/>
                  <a:gd name="connsiteY127" fmla="*/ 457200 h 1797050"/>
                  <a:gd name="connsiteX128" fmla="*/ 2133600 w 2362200"/>
                  <a:gd name="connsiteY128" fmla="*/ 504825 h 1797050"/>
                  <a:gd name="connsiteX129" fmla="*/ 2190750 w 2362200"/>
                  <a:gd name="connsiteY129" fmla="*/ 536575 h 1797050"/>
                  <a:gd name="connsiteX130" fmla="*/ 2244725 w 2362200"/>
                  <a:gd name="connsiteY130" fmla="*/ 520700 h 1797050"/>
                  <a:gd name="connsiteX131" fmla="*/ 2270125 w 2362200"/>
                  <a:gd name="connsiteY131" fmla="*/ 533400 h 1797050"/>
                  <a:gd name="connsiteX132" fmla="*/ 2273300 w 2362200"/>
                  <a:gd name="connsiteY132" fmla="*/ 577850 h 1797050"/>
                  <a:gd name="connsiteX133" fmla="*/ 2324100 w 2362200"/>
                  <a:gd name="connsiteY133" fmla="*/ 606425 h 1797050"/>
                  <a:gd name="connsiteX134" fmla="*/ 2362200 w 2362200"/>
                  <a:gd name="connsiteY134" fmla="*/ 644525 h 1797050"/>
                  <a:gd name="connsiteX135" fmla="*/ 2298700 w 2362200"/>
                  <a:gd name="connsiteY135" fmla="*/ 800100 h 1797050"/>
                  <a:gd name="connsiteX136" fmla="*/ 2273300 w 2362200"/>
                  <a:gd name="connsiteY136" fmla="*/ 895350 h 1797050"/>
                  <a:gd name="connsiteX137" fmla="*/ 2247900 w 2362200"/>
                  <a:gd name="connsiteY137" fmla="*/ 949325 h 1797050"/>
                  <a:gd name="connsiteX138" fmla="*/ 2197100 w 2362200"/>
                  <a:gd name="connsiteY138" fmla="*/ 949325 h 1797050"/>
                  <a:gd name="connsiteX139" fmla="*/ 2174875 w 2362200"/>
                  <a:gd name="connsiteY139" fmla="*/ 993775 h 1797050"/>
                  <a:gd name="connsiteX140" fmla="*/ 2174875 w 2362200"/>
                  <a:gd name="connsiteY140" fmla="*/ 993775 h 1797050"/>
                  <a:gd name="connsiteX141" fmla="*/ 2181225 w 2362200"/>
                  <a:gd name="connsiteY141" fmla="*/ 1022350 h 1797050"/>
                  <a:gd name="connsiteX142" fmla="*/ 2146300 w 2362200"/>
                  <a:gd name="connsiteY142" fmla="*/ 1031875 h 1797050"/>
                  <a:gd name="connsiteX143" fmla="*/ 2095500 w 2362200"/>
                  <a:gd name="connsiteY143" fmla="*/ 1019175 h 1797050"/>
                  <a:gd name="connsiteX144" fmla="*/ 2101850 w 2362200"/>
                  <a:gd name="connsiteY144" fmla="*/ 1073150 h 1797050"/>
                  <a:gd name="connsiteX145" fmla="*/ 2114550 w 2362200"/>
                  <a:gd name="connsiteY145" fmla="*/ 1117600 h 1797050"/>
                  <a:gd name="connsiteX146" fmla="*/ 2051050 w 2362200"/>
                  <a:gd name="connsiteY146" fmla="*/ 1152525 h 1797050"/>
                  <a:gd name="connsiteX147" fmla="*/ 2066925 w 2362200"/>
                  <a:gd name="connsiteY147" fmla="*/ 1174750 h 1797050"/>
                  <a:gd name="connsiteX148" fmla="*/ 2047875 w 2362200"/>
                  <a:gd name="connsiteY148" fmla="*/ 1196975 h 1797050"/>
                  <a:gd name="connsiteX149" fmla="*/ 1968500 w 2362200"/>
                  <a:gd name="connsiteY149" fmla="*/ 1171575 h 1797050"/>
                  <a:gd name="connsiteX150" fmla="*/ 1943100 w 2362200"/>
                  <a:gd name="connsiteY150" fmla="*/ 1187450 h 1797050"/>
                  <a:gd name="connsiteX151" fmla="*/ 1908175 w 2362200"/>
                  <a:gd name="connsiteY151" fmla="*/ 1187450 h 1797050"/>
                  <a:gd name="connsiteX152" fmla="*/ 1908175 w 2362200"/>
                  <a:gd name="connsiteY152" fmla="*/ 1247775 h 1797050"/>
                  <a:gd name="connsiteX153" fmla="*/ 1924050 w 2362200"/>
                  <a:gd name="connsiteY153" fmla="*/ 1263650 h 1797050"/>
                  <a:gd name="connsiteX154" fmla="*/ 1933575 w 2362200"/>
                  <a:gd name="connsiteY154" fmla="*/ 1279525 h 1797050"/>
                  <a:gd name="connsiteX155" fmla="*/ 1943100 w 2362200"/>
                  <a:gd name="connsiteY155" fmla="*/ 1279525 h 1797050"/>
                  <a:gd name="connsiteX156" fmla="*/ 1933575 w 2362200"/>
                  <a:gd name="connsiteY156" fmla="*/ 1304925 h 1797050"/>
                  <a:gd name="connsiteX157" fmla="*/ 1952625 w 2362200"/>
                  <a:gd name="connsiteY157" fmla="*/ 1320800 h 1797050"/>
                  <a:gd name="connsiteX158" fmla="*/ 1949450 w 2362200"/>
                  <a:gd name="connsiteY158" fmla="*/ 1336675 h 1797050"/>
                  <a:gd name="connsiteX159" fmla="*/ 1905000 w 2362200"/>
                  <a:gd name="connsiteY159" fmla="*/ 1336675 h 1797050"/>
                  <a:gd name="connsiteX160" fmla="*/ 1901825 w 2362200"/>
                  <a:gd name="connsiteY160" fmla="*/ 1387475 h 1797050"/>
                  <a:gd name="connsiteX161" fmla="*/ 1901825 w 2362200"/>
                  <a:gd name="connsiteY161" fmla="*/ 1387475 h 1797050"/>
                  <a:gd name="connsiteX162" fmla="*/ 1901825 w 2362200"/>
                  <a:gd name="connsiteY162" fmla="*/ 1406525 h 1797050"/>
                  <a:gd name="connsiteX163" fmla="*/ 1936750 w 2362200"/>
                  <a:gd name="connsiteY163" fmla="*/ 1447800 h 1797050"/>
                  <a:gd name="connsiteX164" fmla="*/ 1990725 w 2362200"/>
                  <a:gd name="connsiteY164" fmla="*/ 1447800 h 1797050"/>
                  <a:gd name="connsiteX165" fmla="*/ 2060575 w 2362200"/>
                  <a:gd name="connsiteY165" fmla="*/ 1476375 h 1797050"/>
                  <a:gd name="connsiteX166" fmla="*/ 2060575 w 2362200"/>
                  <a:gd name="connsiteY166" fmla="*/ 1504950 h 1797050"/>
                  <a:gd name="connsiteX167" fmla="*/ 2035175 w 2362200"/>
                  <a:gd name="connsiteY167" fmla="*/ 1571625 h 1797050"/>
                  <a:gd name="connsiteX168" fmla="*/ 2063750 w 2362200"/>
                  <a:gd name="connsiteY168" fmla="*/ 1587500 h 1797050"/>
                  <a:gd name="connsiteX169" fmla="*/ 2105025 w 2362200"/>
                  <a:gd name="connsiteY169" fmla="*/ 1660525 h 1797050"/>
                  <a:gd name="connsiteX170" fmla="*/ 2054225 w 2362200"/>
                  <a:gd name="connsiteY170" fmla="*/ 1736725 h 1797050"/>
                  <a:gd name="connsiteX171" fmla="*/ 2028825 w 2362200"/>
                  <a:gd name="connsiteY171" fmla="*/ 1730375 h 1797050"/>
                  <a:gd name="connsiteX172" fmla="*/ 2006600 w 2362200"/>
                  <a:gd name="connsiteY172" fmla="*/ 1717675 h 1797050"/>
                  <a:gd name="connsiteX173" fmla="*/ 2000250 w 2362200"/>
                  <a:gd name="connsiteY173" fmla="*/ 1736725 h 1797050"/>
                  <a:gd name="connsiteX174" fmla="*/ 1958975 w 2362200"/>
                  <a:gd name="connsiteY174" fmla="*/ 1746250 h 1797050"/>
                  <a:gd name="connsiteX175" fmla="*/ 1952625 w 2362200"/>
                  <a:gd name="connsiteY175" fmla="*/ 1778000 h 1797050"/>
                  <a:gd name="connsiteX176" fmla="*/ 1901825 w 2362200"/>
                  <a:gd name="connsiteY176" fmla="*/ 1797050 h 1797050"/>
                  <a:gd name="connsiteX177" fmla="*/ 1879600 w 2362200"/>
                  <a:gd name="connsiteY177" fmla="*/ 1758950 h 1797050"/>
                  <a:gd name="connsiteX178" fmla="*/ 1841500 w 2362200"/>
                  <a:gd name="connsiteY178" fmla="*/ 1768475 h 1797050"/>
                  <a:gd name="connsiteX179" fmla="*/ 1844675 w 2362200"/>
                  <a:gd name="connsiteY179" fmla="*/ 1730375 h 1797050"/>
                  <a:gd name="connsiteX180" fmla="*/ 1825625 w 2362200"/>
                  <a:gd name="connsiteY180" fmla="*/ 1704975 h 1797050"/>
                  <a:gd name="connsiteX181" fmla="*/ 1860550 w 2362200"/>
                  <a:gd name="connsiteY181" fmla="*/ 1685925 h 1797050"/>
                  <a:gd name="connsiteX182" fmla="*/ 1803400 w 2362200"/>
                  <a:gd name="connsiteY182" fmla="*/ 1666875 h 1797050"/>
                  <a:gd name="connsiteX183" fmla="*/ 1790700 w 2362200"/>
                  <a:gd name="connsiteY183" fmla="*/ 1692275 h 1797050"/>
                  <a:gd name="connsiteX184" fmla="*/ 1746250 w 2362200"/>
                  <a:gd name="connsiteY184" fmla="*/ 1711325 h 1797050"/>
                  <a:gd name="connsiteX185" fmla="*/ 1739900 w 2362200"/>
                  <a:gd name="connsiteY185" fmla="*/ 1733550 h 1797050"/>
                  <a:gd name="connsiteX186" fmla="*/ 1724025 w 2362200"/>
                  <a:gd name="connsiteY186" fmla="*/ 1739900 h 1797050"/>
                  <a:gd name="connsiteX187" fmla="*/ 1701800 w 2362200"/>
                  <a:gd name="connsiteY187" fmla="*/ 1739900 h 1797050"/>
                  <a:gd name="connsiteX188" fmla="*/ 1714500 w 2362200"/>
                  <a:gd name="connsiteY188" fmla="*/ 1704975 h 1797050"/>
                  <a:gd name="connsiteX189" fmla="*/ 1739900 w 2362200"/>
                  <a:gd name="connsiteY189" fmla="*/ 1679575 h 1797050"/>
                  <a:gd name="connsiteX190" fmla="*/ 1730375 w 2362200"/>
                  <a:gd name="connsiteY190" fmla="*/ 1654175 h 1797050"/>
                  <a:gd name="connsiteX191" fmla="*/ 1708150 w 2362200"/>
                  <a:gd name="connsiteY191" fmla="*/ 1654175 h 1797050"/>
                  <a:gd name="connsiteX192" fmla="*/ 1695450 w 2362200"/>
                  <a:gd name="connsiteY192" fmla="*/ 1679575 h 1797050"/>
                  <a:gd name="connsiteX193" fmla="*/ 1663700 w 2362200"/>
                  <a:gd name="connsiteY193" fmla="*/ 1685925 h 1797050"/>
                  <a:gd name="connsiteX194" fmla="*/ 1628775 w 2362200"/>
                  <a:gd name="connsiteY194" fmla="*/ 1698625 h 1797050"/>
                  <a:gd name="connsiteX195" fmla="*/ 1600200 w 2362200"/>
                  <a:gd name="connsiteY195" fmla="*/ 1670050 h 1797050"/>
                  <a:gd name="connsiteX196" fmla="*/ 1597025 w 2362200"/>
                  <a:gd name="connsiteY196" fmla="*/ 1635125 h 1797050"/>
                  <a:gd name="connsiteX197" fmla="*/ 1568450 w 2362200"/>
                  <a:gd name="connsiteY197" fmla="*/ 1619250 h 1797050"/>
                  <a:gd name="connsiteX198" fmla="*/ 1558925 w 2362200"/>
                  <a:gd name="connsiteY198" fmla="*/ 1584325 h 1797050"/>
                  <a:gd name="connsiteX199" fmla="*/ 1517650 w 2362200"/>
                  <a:gd name="connsiteY199" fmla="*/ 1555750 h 1797050"/>
                  <a:gd name="connsiteX200" fmla="*/ 1498600 w 2362200"/>
                  <a:gd name="connsiteY200" fmla="*/ 1558925 h 1797050"/>
                  <a:gd name="connsiteX201" fmla="*/ 1466850 w 2362200"/>
                  <a:gd name="connsiteY201" fmla="*/ 1603375 h 1797050"/>
                  <a:gd name="connsiteX202" fmla="*/ 1419225 w 2362200"/>
                  <a:gd name="connsiteY202" fmla="*/ 1622425 h 1797050"/>
                  <a:gd name="connsiteX203" fmla="*/ 1393825 w 2362200"/>
                  <a:gd name="connsiteY203" fmla="*/ 1587500 h 1797050"/>
                  <a:gd name="connsiteX204" fmla="*/ 1368425 w 2362200"/>
                  <a:gd name="connsiteY204" fmla="*/ 1587500 h 1797050"/>
                  <a:gd name="connsiteX205" fmla="*/ 1270000 w 2362200"/>
                  <a:gd name="connsiteY205" fmla="*/ 1511300 h 1797050"/>
                  <a:gd name="connsiteX206" fmla="*/ 1276350 w 2362200"/>
                  <a:gd name="connsiteY206" fmla="*/ 1463675 h 1797050"/>
                  <a:gd name="connsiteX207" fmla="*/ 1238250 w 2362200"/>
                  <a:gd name="connsiteY207" fmla="*/ 1457325 h 1797050"/>
                  <a:gd name="connsiteX208" fmla="*/ 1222375 w 2362200"/>
                  <a:gd name="connsiteY208" fmla="*/ 1482725 h 1797050"/>
                  <a:gd name="connsiteX209" fmla="*/ 1187450 w 2362200"/>
                  <a:gd name="connsiteY209" fmla="*/ 1482725 h 1797050"/>
                  <a:gd name="connsiteX210" fmla="*/ 1139825 w 2362200"/>
                  <a:gd name="connsiteY210" fmla="*/ 1460500 h 1797050"/>
                  <a:gd name="connsiteX211" fmla="*/ 1092200 w 2362200"/>
                  <a:gd name="connsiteY211" fmla="*/ 1495425 h 1797050"/>
                  <a:gd name="connsiteX212" fmla="*/ 1098550 w 2362200"/>
                  <a:gd name="connsiteY212" fmla="*/ 1511300 h 1797050"/>
                  <a:gd name="connsiteX213" fmla="*/ 1079500 w 2362200"/>
                  <a:gd name="connsiteY213" fmla="*/ 1530350 h 1797050"/>
                  <a:gd name="connsiteX214" fmla="*/ 1035050 w 2362200"/>
                  <a:gd name="connsiteY214" fmla="*/ 1530350 h 1797050"/>
                  <a:gd name="connsiteX215" fmla="*/ 1006475 w 2362200"/>
                  <a:gd name="connsiteY215" fmla="*/ 1574800 h 1797050"/>
                  <a:gd name="connsiteX216" fmla="*/ 958850 w 2362200"/>
                  <a:gd name="connsiteY216" fmla="*/ 1571625 h 1797050"/>
                  <a:gd name="connsiteX217" fmla="*/ 952500 w 2362200"/>
                  <a:gd name="connsiteY217" fmla="*/ 1587500 h 1797050"/>
                  <a:gd name="connsiteX218" fmla="*/ 965200 w 2362200"/>
                  <a:gd name="connsiteY218" fmla="*/ 1670050 h 1797050"/>
                  <a:gd name="connsiteX219" fmla="*/ 939800 w 2362200"/>
                  <a:gd name="connsiteY219" fmla="*/ 1714500 h 1797050"/>
                  <a:gd name="connsiteX220" fmla="*/ 901700 w 2362200"/>
                  <a:gd name="connsiteY220" fmla="*/ 1720850 h 1797050"/>
                  <a:gd name="connsiteX221" fmla="*/ 898525 w 2362200"/>
                  <a:gd name="connsiteY221" fmla="*/ 1746250 h 1797050"/>
                  <a:gd name="connsiteX222" fmla="*/ 869950 w 2362200"/>
                  <a:gd name="connsiteY222" fmla="*/ 1746250 h 1797050"/>
                  <a:gd name="connsiteX223" fmla="*/ 854075 w 2362200"/>
                  <a:gd name="connsiteY223" fmla="*/ 1758950 h 1797050"/>
                  <a:gd name="connsiteX224" fmla="*/ 847725 w 2362200"/>
                  <a:gd name="connsiteY224" fmla="*/ 1771650 h 1797050"/>
                  <a:gd name="connsiteX225" fmla="*/ 828675 w 2362200"/>
                  <a:gd name="connsiteY225" fmla="*/ 1765300 h 1797050"/>
                  <a:gd name="connsiteX226" fmla="*/ 819150 w 2362200"/>
                  <a:gd name="connsiteY226" fmla="*/ 1752600 h 1797050"/>
                  <a:gd name="connsiteX227" fmla="*/ 790575 w 2362200"/>
                  <a:gd name="connsiteY227" fmla="*/ 1771650 h 1797050"/>
                  <a:gd name="connsiteX228" fmla="*/ 692150 w 2362200"/>
                  <a:gd name="connsiteY228" fmla="*/ 1701800 h 1797050"/>
                  <a:gd name="connsiteX229" fmla="*/ 650875 w 2362200"/>
                  <a:gd name="connsiteY229" fmla="*/ 1720850 h 1797050"/>
                  <a:gd name="connsiteX230" fmla="*/ 615950 w 2362200"/>
                  <a:gd name="connsiteY230" fmla="*/ 1685925 h 1797050"/>
                  <a:gd name="connsiteX231" fmla="*/ 581025 w 2362200"/>
                  <a:gd name="connsiteY231" fmla="*/ 1689100 h 1797050"/>
                  <a:gd name="connsiteX232" fmla="*/ 571500 w 2362200"/>
                  <a:gd name="connsiteY232" fmla="*/ 1609725 h 1797050"/>
                  <a:gd name="connsiteX233" fmla="*/ 523875 w 2362200"/>
                  <a:gd name="connsiteY233"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3825 w 2362200"/>
                  <a:gd name="connsiteY57" fmla="*/ 222250 h 1797050"/>
                  <a:gd name="connsiteX58" fmla="*/ 130175 w 2362200"/>
                  <a:gd name="connsiteY58" fmla="*/ 193675 h 1797050"/>
                  <a:gd name="connsiteX59" fmla="*/ 161925 w 2362200"/>
                  <a:gd name="connsiteY59" fmla="*/ 196850 h 1797050"/>
                  <a:gd name="connsiteX60" fmla="*/ 171450 w 2362200"/>
                  <a:gd name="connsiteY60" fmla="*/ 165100 h 1797050"/>
                  <a:gd name="connsiteX61" fmla="*/ 187325 w 2362200"/>
                  <a:gd name="connsiteY61" fmla="*/ 161925 h 1797050"/>
                  <a:gd name="connsiteX62" fmla="*/ 193675 w 2362200"/>
                  <a:gd name="connsiteY62" fmla="*/ 98425 h 1797050"/>
                  <a:gd name="connsiteX63" fmla="*/ 241300 w 2362200"/>
                  <a:gd name="connsiteY63" fmla="*/ 107950 h 1797050"/>
                  <a:gd name="connsiteX64" fmla="*/ 295275 w 2362200"/>
                  <a:gd name="connsiteY64" fmla="*/ 104775 h 1797050"/>
                  <a:gd name="connsiteX65" fmla="*/ 330200 w 2362200"/>
                  <a:gd name="connsiteY65" fmla="*/ 98425 h 1797050"/>
                  <a:gd name="connsiteX66" fmla="*/ 330200 w 2362200"/>
                  <a:gd name="connsiteY66" fmla="*/ 98425 h 1797050"/>
                  <a:gd name="connsiteX67" fmla="*/ 342900 w 2362200"/>
                  <a:gd name="connsiteY67" fmla="*/ 114300 h 1797050"/>
                  <a:gd name="connsiteX68" fmla="*/ 374650 w 2362200"/>
                  <a:gd name="connsiteY68" fmla="*/ 127000 h 1797050"/>
                  <a:gd name="connsiteX69" fmla="*/ 400050 w 2362200"/>
                  <a:gd name="connsiteY69" fmla="*/ 107950 h 1797050"/>
                  <a:gd name="connsiteX70" fmla="*/ 400050 w 2362200"/>
                  <a:gd name="connsiteY70" fmla="*/ 107950 h 1797050"/>
                  <a:gd name="connsiteX71" fmla="*/ 409575 w 2362200"/>
                  <a:gd name="connsiteY71" fmla="*/ 120650 h 1797050"/>
                  <a:gd name="connsiteX72" fmla="*/ 425450 w 2362200"/>
                  <a:gd name="connsiteY72" fmla="*/ 120650 h 1797050"/>
                  <a:gd name="connsiteX73" fmla="*/ 431800 w 2362200"/>
                  <a:gd name="connsiteY73" fmla="*/ 98425 h 1797050"/>
                  <a:gd name="connsiteX74" fmla="*/ 365125 w 2362200"/>
                  <a:gd name="connsiteY74" fmla="*/ 53975 h 1797050"/>
                  <a:gd name="connsiteX75" fmla="*/ 377825 w 2362200"/>
                  <a:gd name="connsiteY75" fmla="*/ 41275 h 1797050"/>
                  <a:gd name="connsiteX76" fmla="*/ 438150 w 2362200"/>
                  <a:gd name="connsiteY76" fmla="*/ 50800 h 1797050"/>
                  <a:gd name="connsiteX77" fmla="*/ 454025 w 2362200"/>
                  <a:gd name="connsiteY77" fmla="*/ 63500 h 1797050"/>
                  <a:gd name="connsiteX78" fmla="*/ 508000 w 2362200"/>
                  <a:gd name="connsiteY78" fmla="*/ 79375 h 1797050"/>
                  <a:gd name="connsiteX79" fmla="*/ 606425 w 2362200"/>
                  <a:gd name="connsiteY79" fmla="*/ 22225 h 1797050"/>
                  <a:gd name="connsiteX80" fmla="*/ 638175 w 2362200"/>
                  <a:gd name="connsiteY80" fmla="*/ 34925 h 1797050"/>
                  <a:gd name="connsiteX81" fmla="*/ 644525 w 2362200"/>
                  <a:gd name="connsiteY81" fmla="*/ 0 h 1797050"/>
                  <a:gd name="connsiteX82" fmla="*/ 714375 w 2362200"/>
                  <a:gd name="connsiteY82" fmla="*/ 9525 h 1797050"/>
                  <a:gd name="connsiteX83" fmla="*/ 723900 w 2362200"/>
                  <a:gd name="connsiteY83" fmla="*/ 31750 h 1797050"/>
                  <a:gd name="connsiteX84" fmla="*/ 749300 w 2362200"/>
                  <a:gd name="connsiteY84" fmla="*/ 66675 h 1797050"/>
                  <a:gd name="connsiteX85" fmla="*/ 771525 w 2362200"/>
                  <a:gd name="connsiteY85" fmla="*/ 41275 h 1797050"/>
                  <a:gd name="connsiteX86" fmla="*/ 806450 w 2362200"/>
                  <a:gd name="connsiteY86" fmla="*/ 41275 h 1797050"/>
                  <a:gd name="connsiteX87" fmla="*/ 825500 w 2362200"/>
                  <a:gd name="connsiteY87" fmla="*/ 34925 h 1797050"/>
                  <a:gd name="connsiteX88" fmla="*/ 844550 w 2362200"/>
                  <a:gd name="connsiteY88" fmla="*/ 6350 h 1797050"/>
                  <a:gd name="connsiteX89" fmla="*/ 889000 w 2362200"/>
                  <a:gd name="connsiteY89" fmla="*/ 15875 h 1797050"/>
                  <a:gd name="connsiteX90" fmla="*/ 898525 w 2362200"/>
                  <a:gd name="connsiteY90" fmla="*/ 88900 h 1797050"/>
                  <a:gd name="connsiteX91" fmla="*/ 952500 w 2362200"/>
                  <a:gd name="connsiteY91" fmla="*/ 123825 h 1797050"/>
                  <a:gd name="connsiteX92" fmla="*/ 993775 w 2362200"/>
                  <a:gd name="connsiteY92" fmla="*/ 203200 h 1797050"/>
                  <a:gd name="connsiteX93" fmla="*/ 1038225 w 2362200"/>
                  <a:gd name="connsiteY93" fmla="*/ 231775 h 1797050"/>
                  <a:gd name="connsiteX94" fmla="*/ 1069975 w 2362200"/>
                  <a:gd name="connsiteY94" fmla="*/ 228600 h 1797050"/>
                  <a:gd name="connsiteX95" fmla="*/ 1127125 w 2362200"/>
                  <a:gd name="connsiteY95" fmla="*/ 285750 h 1797050"/>
                  <a:gd name="connsiteX96" fmla="*/ 1165225 w 2362200"/>
                  <a:gd name="connsiteY96" fmla="*/ 285750 h 1797050"/>
                  <a:gd name="connsiteX97" fmla="*/ 1206500 w 2362200"/>
                  <a:gd name="connsiteY97" fmla="*/ 317500 h 1797050"/>
                  <a:gd name="connsiteX98" fmla="*/ 1206500 w 2362200"/>
                  <a:gd name="connsiteY98" fmla="*/ 346075 h 1797050"/>
                  <a:gd name="connsiteX99" fmla="*/ 1279525 w 2362200"/>
                  <a:gd name="connsiteY99" fmla="*/ 384175 h 1797050"/>
                  <a:gd name="connsiteX100" fmla="*/ 1295400 w 2362200"/>
                  <a:gd name="connsiteY100" fmla="*/ 412750 h 1797050"/>
                  <a:gd name="connsiteX101" fmla="*/ 1298575 w 2362200"/>
                  <a:gd name="connsiteY101" fmla="*/ 412750 h 1797050"/>
                  <a:gd name="connsiteX102" fmla="*/ 1282700 w 2362200"/>
                  <a:gd name="connsiteY102" fmla="*/ 460375 h 1797050"/>
                  <a:gd name="connsiteX103" fmla="*/ 1336675 w 2362200"/>
                  <a:gd name="connsiteY103" fmla="*/ 504825 h 1797050"/>
                  <a:gd name="connsiteX104" fmla="*/ 1378744 w 2362200"/>
                  <a:gd name="connsiteY104" fmla="*/ 503238 h 1797050"/>
                  <a:gd name="connsiteX105" fmla="*/ 1403350 w 2362200"/>
                  <a:gd name="connsiteY105" fmla="*/ 530225 h 1797050"/>
                  <a:gd name="connsiteX106" fmla="*/ 1434307 w 2362200"/>
                  <a:gd name="connsiteY106" fmla="*/ 526475 h 1797050"/>
                  <a:gd name="connsiteX107" fmla="*/ 1466850 w 2362200"/>
                  <a:gd name="connsiteY107" fmla="*/ 555625 h 1797050"/>
                  <a:gd name="connsiteX108" fmla="*/ 1492250 w 2362200"/>
                  <a:gd name="connsiteY108" fmla="*/ 590550 h 1797050"/>
                  <a:gd name="connsiteX109" fmla="*/ 1489075 w 2362200"/>
                  <a:gd name="connsiteY109" fmla="*/ 590550 h 1797050"/>
                  <a:gd name="connsiteX110" fmla="*/ 1482725 w 2362200"/>
                  <a:gd name="connsiteY110" fmla="*/ 612775 h 1797050"/>
                  <a:gd name="connsiteX111" fmla="*/ 1482725 w 2362200"/>
                  <a:gd name="connsiteY111" fmla="*/ 612775 h 1797050"/>
                  <a:gd name="connsiteX112" fmla="*/ 1450975 w 2362200"/>
                  <a:gd name="connsiteY112" fmla="*/ 622300 h 1797050"/>
                  <a:gd name="connsiteX113" fmla="*/ 1511300 w 2362200"/>
                  <a:gd name="connsiteY113" fmla="*/ 638175 h 1797050"/>
                  <a:gd name="connsiteX114" fmla="*/ 1616075 w 2362200"/>
                  <a:gd name="connsiteY114" fmla="*/ 619125 h 1797050"/>
                  <a:gd name="connsiteX115" fmla="*/ 1628775 w 2362200"/>
                  <a:gd name="connsiteY115" fmla="*/ 612775 h 1797050"/>
                  <a:gd name="connsiteX116" fmla="*/ 1628775 w 2362200"/>
                  <a:gd name="connsiteY116" fmla="*/ 593725 h 1797050"/>
                  <a:gd name="connsiteX117" fmla="*/ 1641475 w 2362200"/>
                  <a:gd name="connsiteY117" fmla="*/ 593725 h 1797050"/>
                  <a:gd name="connsiteX118" fmla="*/ 1698625 w 2362200"/>
                  <a:gd name="connsiteY118" fmla="*/ 615950 h 1797050"/>
                  <a:gd name="connsiteX119" fmla="*/ 1701800 w 2362200"/>
                  <a:gd name="connsiteY119" fmla="*/ 574675 h 1797050"/>
                  <a:gd name="connsiteX120" fmla="*/ 1724025 w 2362200"/>
                  <a:gd name="connsiteY120" fmla="*/ 565150 h 1797050"/>
                  <a:gd name="connsiteX121" fmla="*/ 1803400 w 2362200"/>
                  <a:gd name="connsiteY121" fmla="*/ 508000 h 1797050"/>
                  <a:gd name="connsiteX122" fmla="*/ 1885950 w 2362200"/>
                  <a:gd name="connsiteY122" fmla="*/ 485775 h 1797050"/>
                  <a:gd name="connsiteX123" fmla="*/ 1952625 w 2362200"/>
                  <a:gd name="connsiteY123" fmla="*/ 415925 h 1797050"/>
                  <a:gd name="connsiteX124" fmla="*/ 1971675 w 2362200"/>
                  <a:gd name="connsiteY124" fmla="*/ 409575 h 1797050"/>
                  <a:gd name="connsiteX125" fmla="*/ 2006600 w 2362200"/>
                  <a:gd name="connsiteY125" fmla="*/ 396875 h 1797050"/>
                  <a:gd name="connsiteX126" fmla="*/ 2047875 w 2362200"/>
                  <a:gd name="connsiteY126" fmla="*/ 409575 h 1797050"/>
                  <a:gd name="connsiteX127" fmla="*/ 2085975 w 2362200"/>
                  <a:gd name="connsiteY127" fmla="*/ 457200 h 1797050"/>
                  <a:gd name="connsiteX128" fmla="*/ 2133600 w 2362200"/>
                  <a:gd name="connsiteY128" fmla="*/ 504825 h 1797050"/>
                  <a:gd name="connsiteX129" fmla="*/ 2190750 w 2362200"/>
                  <a:gd name="connsiteY129" fmla="*/ 536575 h 1797050"/>
                  <a:gd name="connsiteX130" fmla="*/ 2244725 w 2362200"/>
                  <a:gd name="connsiteY130" fmla="*/ 520700 h 1797050"/>
                  <a:gd name="connsiteX131" fmla="*/ 2270125 w 2362200"/>
                  <a:gd name="connsiteY131" fmla="*/ 533400 h 1797050"/>
                  <a:gd name="connsiteX132" fmla="*/ 2273300 w 2362200"/>
                  <a:gd name="connsiteY132" fmla="*/ 577850 h 1797050"/>
                  <a:gd name="connsiteX133" fmla="*/ 2324100 w 2362200"/>
                  <a:gd name="connsiteY133" fmla="*/ 606425 h 1797050"/>
                  <a:gd name="connsiteX134" fmla="*/ 2362200 w 2362200"/>
                  <a:gd name="connsiteY134" fmla="*/ 644525 h 1797050"/>
                  <a:gd name="connsiteX135" fmla="*/ 2298700 w 2362200"/>
                  <a:gd name="connsiteY135" fmla="*/ 800100 h 1797050"/>
                  <a:gd name="connsiteX136" fmla="*/ 2273300 w 2362200"/>
                  <a:gd name="connsiteY136" fmla="*/ 895350 h 1797050"/>
                  <a:gd name="connsiteX137" fmla="*/ 2247900 w 2362200"/>
                  <a:gd name="connsiteY137" fmla="*/ 949325 h 1797050"/>
                  <a:gd name="connsiteX138" fmla="*/ 2197100 w 2362200"/>
                  <a:gd name="connsiteY138" fmla="*/ 949325 h 1797050"/>
                  <a:gd name="connsiteX139" fmla="*/ 2174875 w 2362200"/>
                  <a:gd name="connsiteY139" fmla="*/ 993775 h 1797050"/>
                  <a:gd name="connsiteX140" fmla="*/ 2174875 w 2362200"/>
                  <a:gd name="connsiteY140" fmla="*/ 993775 h 1797050"/>
                  <a:gd name="connsiteX141" fmla="*/ 2181225 w 2362200"/>
                  <a:gd name="connsiteY141" fmla="*/ 1022350 h 1797050"/>
                  <a:gd name="connsiteX142" fmla="*/ 2146300 w 2362200"/>
                  <a:gd name="connsiteY142" fmla="*/ 1031875 h 1797050"/>
                  <a:gd name="connsiteX143" fmla="*/ 2095500 w 2362200"/>
                  <a:gd name="connsiteY143" fmla="*/ 1019175 h 1797050"/>
                  <a:gd name="connsiteX144" fmla="*/ 2101850 w 2362200"/>
                  <a:gd name="connsiteY144" fmla="*/ 1073150 h 1797050"/>
                  <a:gd name="connsiteX145" fmla="*/ 2114550 w 2362200"/>
                  <a:gd name="connsiteY145" fmla="*/ 1117600 h 1797050"/>
                  <a:gd name="connsiteX146" fmla="*/ 2051050 w 2362200"/>
                  <a:gd name="connsiteY146" fmla="*/ 1152525 h 1797050"/>
                  <a:gd name="connsiteX147" fmla="*/ 2066925 w 2362200"/>
                  <a:gd name="connsiteY147" fmla="*/ 1174750 h 1797050"/>
                  <a:gd name="connsiteX148" fmla="*/ 2047875 w 2362200"/>
                  <a:gd name="connsiteY148" fmla="*/ 1196975 h 1797050"/>
                  <a:gd name="connsiteX149" fmla="*/ 1968500 w 2362200"/>
                  <a:gd name="connsiteY149" fmla="*/ 1171575 h 1797050"/>
                  <a:gd name="connsiteX150" fmla="*/ 1943100 w 2362200"/>
                  <a:gd name="connsiteY150" fmla="*/ 1187450 h 1797050"/>
                  <a:gd name="connsiteX151" fmla="*/ 1908175 w 2362200"/>
                  <a:gd name="connsiteY151" fmla="*/ 1187450 h 1797050"/>
                  <a:gd name="connsiteX152" fmla="*/ 1908175 w 2362200"/>
                  <a:gd name="connsiteY152" fmla="*/ 1247775 h 1797050"/>
                  <a:gd name="connsiteX153" fmla="*/ 1924050 w 2362200"/>
                  <a:gd name="connsiteY153" fmla="*/ 1263650 h 1797050"/>
                  <a:gd name="connsiteX154" fmla="*/ 1933575 w 2362200"/>
                  <a:gd name="connsiteY154" fmla="*/ 1279525 h 1797050"/>
                  <a:gd name="connsiteX155" fmla="*/ 1943100 w 2362200"/>
                  <a:gd name="connsiteY155" fmla="*/ 1279525 h 1797050"/>
                  <a:gd name="connsiteX156" fmla="*/ 1933575 w 2362200"/>
                  <a:gd name="connsiteY156" fmla="*/ 1304925 h 1797050"/>
                  <a:gd name="connsiteX157" fmla="*/ 1952625 w 2362200"/>
                  <a:gd name="connsiteY157" fmla="*/ 1320800 h 1797050"/>
                  <a:gd name="connsiteX158" fmla="*/ 1949450 w 2362200"/>
                  <a:gd name="connsiteY158" fmla="*/ 1336675 h 1797050"/>
                  <a:gd name="connsiteX159" fmla="*/ 1905000 w 2362200"/>
                  <a:gd name="connsiteY159" fmla="*/ 1336675 h 1797050"/>
                  <a:gd name="connsiteX160" fmla="*/ 1901825 w 2362200"/>
                  <a:gd name="connsiteY160" fmla="*/ 1387475 h 1797050"/>
                  <a:gd name="connsiteX161" fmla="*/ 1901825 w 2362200"/>
                  <a:gd name="connsiteY161" fmla="*/ 1387475 h 1797050"/>
                  <a:gd name="connsiteX162" fmla="*/ 1901825 w 2362200"/>
                  <a:gd name="connsiteY162" fmla="*/ 1406525 h 1797050"/>
                  <a:gd name="connsiteX163" fmla="*/ 1936750 w 2362200"/>
                  <a:gd name="connsiteY163" fmla="*/ 1447800 h 1797050"/>
                  <a:gd name="connsiteX164" fmla="*/ 1990725 w 2362200"/>
                  <a:gd name="connsiteY164" fmla="*/ 1447800 h 1797050"/>
                  <a:gd name="connsiteX165" fmla="*/ 2060575 w 2362200"/>
                  <a:gd name="connsiteY165" fmla="*/ 1476375 h 1797050"/>
                  <a:gd name="connsiteX166" fmla="*/ 2060575 w 2362200"/>
                  <a:gd name="connsiteY166" fmla="*/ 1504950 h 1797050"/>
                  <a:gd name="connsiteX167" fmla="*/ 2035175 w 2362200"/>
                  <a:gd name="connsiteY167" fmla="*/ 1571625 h 1797050"/>
                  <a:gd name="connsiteX168" fmla="*/ 2063750 w 2362200"/>
                  <a:gd name="connsiteY168" fmla="*/ 1587500 h 1797050"/>
                  <a:gd name="connsiteX169" fmla="*/ 2105025 w 2362200"/>
                  <a:gd name="connsiteY169" fmla="*/ 1660525 h 1797050"/>
                  <a:gd name="connsiteX170" fmla="*/ 2054225 w 2362200"/>
                  <a:gd name="connsiteY170" fmla="*/ 1736725 h 1797050"/>
                  <a:gd name="connsiteX171" fmla="*/ 2028825 w 2362200"/>
                  <a:gd name="connsiteY171" fmla="*/ 1730375 h 1797050"/>
                  <a:gd name="connsiteX172" fmla="*/ 2006600 w 2362200"/>
                  <a:gd name="connsiteY172" fmla="*/ 1717675 h 1797050"/>
                  <a:gd name="connsiteX173" fmla="*/ 2000250 w 2362200"/>
                  <a:gd name="connsiteY173" fmla="*/ 1736725 h 1797050"/>
                  <a:gd name="connsiteX174" fmla="*/ 1958975 w 2362200"/>
                  <a:gd name="connsiteY174" fmla="*/ 1746250 h 1797050"/>
                  <a:gd name="connsiteX175" fmla="*/ 1952625 w 2362200"/>
                  <a:gd name="connsiteY175" fmla="*/ 1778000 h 1797050"/>
                  <a:gd name="connsiteX176" fmla="*/ 1901825 w 2362200"/>
                  <a:gd name="connsiteY176" fmla="*/ 1797050 h 1797050"/>
                  <a:gd name="connsiteX177" fmla="*/ 1879600 w 2362200"/>
                  <a:gd name="connsiteY177" fmla="*/ 1758950 h 1797050"/>
                  <a:gd name="connsiteX178" fmla="*/ 1841500 w 2362200"/>
                  <a:gd name="connsiteY178" fmla="*/ 1768475 h 1797050"/>
                  <a:gd name="connsiteX179" fmla="*/ 1844675 w 2362200"/>
                  <a:gd name="connsiteY179" fmla="*/ 1730375 h 1797050"/>
                  <a:gd name="connsiteX180" fmla="*/ 1825625 w 2362200"/>
                  <a:gd name="connsiteY180" fmla="*/ 1704975 h 1797050"/>
                  <a:gd name="connsiteX181" fmla="*/ 1860550 w 2362200"/>
                  <a:gd name="connsiteY181" fmla="*/ 1685925 h 1797050"/>
                  <a:gd name="connsiteX182" fmla="*/ 1803400 w 2362200"/>
                  <a:gd name="connsiteY182" fmla="*/ 1666875 h 1797050"/>
                  <a:gd name="connsiteX183" fmla="*/ 1790700 w 2362200"/>
                  <a:gd name="connsiteY183" fmla="*/ 1692275 h 1797050"/>
                  <a:gd name="connsiteX184" fmla="*/ 1746250 w 2362200"/>
                  <a:gd name="connsiteY184" fmla="*/ 1711325 h 1797050"/>
                  <a:gd name="connsiteX185" fmla="*/ 1739900 w 2362200"/>
                  <a:gd name="connsiteY185" fmla="*/ 1733550 h 1797050"/>
                  <a:gd name="connsiteX186" fmla="*/ 1724025 w 2362200"/>
                  <a:gd name="connsiteY186" fmla="*/ 1739900 h 1797050"/>
                  <a:gd name="connsiteX187" fmla="*/ 1701800 w 2362200"/>
                  <a:gd name="connsiteY187" fmla="*/ 1739900 h 1797050"/>
                  <a:gd name="connsiteX188" fmla="*/ 1714500 w 2362200"/>
                  <a:gd name="connsiteY188" fmla="*/ 1704975 h 1797050"/>
                  <a:gd name="connsiteX189" fmla="*/ 1739900 w 2362200"/>
                  <a:gd name="connsiteY189" fmla="*/ 1679575 h 1797050"/>
                  <a:gd name="connsiteX190" fmla="*/ 1730375 w 2362200"/>
                  <a:gd name="connsiteY190" fmla="*/ 1654175 h 1797050"/>
                  <a:gd name="connsiteX191" fmla="*/ 1708150 w 2362200"/>
                  <a:gd name="connsiteY191" fmla="*/ 1654175 h 1797050"/>
                  <a:gd name="connsiteX192" fmla="*/ 1695450 w 2362200"/>
                  <a:gd name="connsiteY192" fmla="*/ 1679575 h 1797050"/>
                  <a:gd name="connsiteX193" fmla="*/ 1663700 w 2362200"/>
                  <a:gd name="connsiteY193" fmla="*/ 1685925 h 1797050"/>
                  <a:gd name="connsiteX194" fmla="*/ 1628775 w 2362200"/>
                  <a:gd name="connsiteY194" fmla="*/ 1698625 h 1797050"/>
                  <a:gd name="connsiteX195" fmla="*/ 1600200 w 2362200"/>
                  <a:gd name="connsiteY195" fmla="*/ 1670050 h 1797050"/>
                  <a:gd name="connsiteX196" fmla="*/ 1597025 w 2362200"/>
                  <a:gd name="connsiteY196" fmla="*/ 1635125 h 1797050"/>
                  <a:gd name="connsiteX197" fmla="*/ 1568450 w 2362200"/>
                  <a:gd name="connsiteY197" fmla="*/ 1619250 h 1797050"/>
                  <a:gd name="connsiteX198" fmla="*/ 1558925 w 2362200"/>
                  <a:gd name="connsiteY198" fmla="*/ 1584325 h 1797050"/>
                  <a:gd name="connsiteX199" fmla="*/ 1517650 w 2362200"/>
                  <a:gd name="connsiteY199" fmla="*/ 1555750 h 1797050"/>
                  <a:gd name="connsiteX200" fmla="*/ 1498600 w 2362200"/>
                  <a:gd name="connsiteY200" fmla="*/ 1558925 h 1797050"/>
                  <a:gd name="connsiteX201" fmla="*/ 1466850 w 2362200"/>
                  <a:gd name="connsiteY201" fmla="*/ 1603375 h 1797050"/>
                  <a:gd name="connsiteX202" fmla="*/ 1419225 w 2362200"/>
                  <a:gd name="connsiteY202" fmla="*/ 1622425 h 1797050"/>
                  <a:gd name="connsiteX203" fmla="*/ 1393825 w 2362200"/>
                  <a:gd name="connsiteY203" fmla="*/ 1587500 h 1797050"/>
                  <a:gd name="connsiteX204" fmla="*/ 1368425 w 2362200"/>
                  <a:gd name="connsiteY204" fmla="*/ 1587500 h 1797050"/>
                  <a:gd name="connsiteX205" fmla="*/ 1270000 w 2362200"/>
                  <a:gd name="connsiteY205" fmla="*/ 1511300 h 1797050"/>
                  <a:gd name="connsiteX206" fmla="*/ 1276350 w 2362200"/>
                  <a:gd name="connsiteY206" fmla="*/ 1463675 h 1797050"/>
                  <a:gd name="connsiteX207" fmla="*/ 1238250 w 2362200"/>
                  <a:gd name="connsiteY207" fmla="*/ 1457325 h 1797050"/>
                  <a:gd name="connsiteX208" fmla="*/ 1222375 w 2362200"/>
                  <a:gd name="connsiteY208" fmla="*/ 1482725 h 1797050"/>
                  <a:gd name="connsiteX209" fmla="*/ 1187450 w 2362200"/>
                  <a:gd name="connsiteY209" fmla="*/ 1482725 h 1797050"/>
                  <a:gd name="connsiteX210" fmla="*/ 1139825 w 2362200"/>
                  <a:gd name="connsiteY210" fmla="*/ 1460500 h 1797050"/>
                  <a:gd name="connsiteX211" fmla="*/ 1092200 w 2362200"/>
                  <a:gd name="connsiteY211" fmla="*/ 1495425 h 1797050"/>
                  <a:gd name="connsiteX212" fmla="*/ 1098550 w 2362200"/>
                  <a:gd name="connsiteY212" fmla="*/ 1511300 h 1797050"/>
                  <a:gd name="connsiteX213" fmla="*/ 1079500 w 2362200"/>
                  <a:gd name="connsiteY213" fmla="*/ 1530350 h 1797050"/>
                  <a:gd name="connsiteX214" fmla="*/ 1035050 w 2362200"/>
                  <a:gd name="connsiteY214" fmla="*/ 1530350 h 1797050"/>
                  <a:gd name="connsiteX215" fmla="*/ 1006475 w 2362200"/>
                  <a:gd name="connsiteY215" fmla="*/ 1574800 h 1797050"/>
                  <a:gd name="connsiteX216" fmla="*/ 958850 w 2362200"/>
                  <a:gd name="connsiteY216" fmla="*/ 1571625 h 1797050"/>
                  <a:gd name="connsiteX217" fmla="*/ 952500 w 2362200"/>
                  <a:gd name="connsiteY217" fmla="*/ 1587500 h 1797050"/>
                  <a:gd name="connsiteX218" fmla="*/ 965200 w 2362200"/>
                  <a:gd name="connsiteY218" fmla="*/ 1670050 h 1797050"/>
                  <a:gd name="connsiteX219" fmla="*/ 939800 w 2362200"/>
                  <a:gd name="connsiteY219" fmla="*/ 1714500 h 1797050"/>
                  <a:gd name="connsiteX220" fmla="*/ 901700 w 2362200"/>
                  <a:gd name="connsiteY220" fmla="*/ 1720850 h 1797050"/>
                  <a:gd name="connsiteX221" fmla="*/ 898525 w 2362200"/>
                  <a:gd name="connsiteY221" fmla="*/ 1746250 h 1797050"/>
                  <a:gd name="connsiteX222" fmla="*/ 869950 w 2362200"/>
                  <a:gd name="connsiteY222" fmla="*/ 1746250 h 1797050"/>
                  <a:gd name="connsiteX223" fmla="*/ 854075 w 2362200"/>
                  <a:gd name="connsiteY223" fmla="*/ 1758950 h 1797050"/>
                  <a:gd name="connsiteX224" fmla="*/ 847725 w 2362200"/>
                  <a:gd name="connsiteY224" fmla="*/ 1771650 h 1797050"/>
                  <a:gd name="connsiteX225" fmla="*/ 828675 w 2362200"/>
                  <a:gd name="connsiteY225" fmla="*/ 1765300 h 1797050"/>
                  <a:gd name="connsiteX226" fmla="*/ 819150 w 2362200"/>
                  <a:gd name="connsiteY226" fmla="*/ 1752600 h 1797050"/>
                  <a:gd name="connsiteX227" fmla="*/ 790575 w 2362200"/>
                  <a:gd name="connsiteY227" fmla="*/ 1771650 h 1797050"/>
                  <a:gd name="connsiteX228" fmla="*/ 692150 w 2362200"/>
                  <a:gd name="connsiteY228" fmla="*/ 1701800 h 1797050"/>
                  <a:gd name="connsiteX229" fmla="*/ 650875 w 2362200"/>
                  <a:gd name="connsiteY229" fmla="*/ 1720850 h 1797050"/>
                  <a:gd name="connsiteX230" fmla="*/ 615950 w 2362200"/>
                  <a:gd name="connsiteY230" fmla="*/ 1685925 h 1797050"/>
                  <a:gd name="connsiteX231" fmla="*/ 581025 w 2362200"/>
                  <a:gd name="connsiteY231" fmla="*/ 1689100 h 1797050"/>
                  <a:gd name="connsiteX232" fmla="*/ 571500 w 2362200"/>
                  <a:gd name="connsiteY232" fmla="*/ 1609725 h 1797050"/>
                  <a:gd name="connsiteX233" fmla="*/ 523875 w 2362200"/>
                  <a:gd name="connsiteY233"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3825 w 2362200"/>
                  <a:gd name="connsiteY57" fmla="*/ 222250 h 1797050"/>
                  <a:gd name="connsiteX58" fmla="*/ 130175 w 2362200"/>
                  <a:gd name="connsiteY58" fmla="*/ 193675 h 1797050"/>
                  <a:gd name="connsiteX59" fmla="*/ 161925 w 2362200"/>
                  <a:gd name="connsiteY59" fmla="*/ 196850 h 1797050"/>
                  <a:gd name="connsiteX60" fmla="*/ 171450 w 2362200"/>
                  <a:gd name="connsiteY60" fmla="*/ 165100 h 1797050"/>
                  <a:gd name="connsiteX61" fmla="*/ 187325 w 2362200"/>
                  <a:gd name="connsiteY61" fmla="*/ 161925 h 1797050"/>
                  <a:gd name="connsiteX62" fmla="*/ 193675 w 2362200"/>
                  <a:gd name="connsiteY62" fmla="*/ 98425 h 1797050"/>
                  <a:gd name="connsiteX63" fmla="*/ 241300 w 2362200"/>
                  <a:gd name="connsiteY63" fmla="*/ 107950 h 1797050"/>
                  <a:gd name="connsiteX64" fmla="*/ 295275 w 2362200"/>
                  <a:gd name="connsiteY64" fmla="*/ 104775 h 1797050"/>
                  <a:gd name="connsiteX65" fmla="*/ 330200 w 2362200"/>
                  <a:gd name="connsiteY65" fmla="*/ 98425 h 1797050"/>
                  <a:gd name="connsiteX66" fmla="*/ 330200 w 2362200"/>
                  <a:gd name="connsiteY66" fmla="*/ 98425 h 1797050"/>
                  <a:gd name="connsiteX67" fmla="*/ 342900 w 2362200"/>
                  <a:gd name="connsiteY67" fmla="*/ 114300 h 1797050"/>
                  <a:gd name="connsiteX68" fmla="*/ 374650 w 2362200"/>
                  <a:gd name="connsiteY68" fmla="*/ 127000 h 1797050"/>
                  <a:gd name="connsiteX69" fmla="*/ 400050 w 2362200"/>
                  <a:gd name="connsiteY69" fmla="*/ 107950 h 1797050"/>
                  <a:gd name="connsiteX70" fmla="*/ 400050 w 2362200"/>
                  <a:gd name="connsiteY70" fmla="*/ 107950 h 1797050"/>
                  <a:gd name="connsiteX71" fmla="*/ 409575 w 2362200"/>
                  <a:gd name="connsiteY71" fmla="*/ 120650 h 1797050"/>
                  <a:gd name="connsiteX72" fmla="*/ 425450 w 2362200"/>
                  <a:gd name="connsiteY72" fmla="*/ 120650 h 1797050"/>
                  <a:gd name="connsiteX73" fmla="*/ 431800 w 2362200"/>
                  <a:gd name="connsiteY73" fmla="*/ 98425 h 1797050"/>
                  <a:gd name="connsiteX74" fmla="*/ 365125 w 2362200"/>
                  <a:gd name="connsiteY74" fmla="*/ 53975 h 1797050"/>
                  <a:gd name="connsiteX75" fmla="*/ 377825 w 2362200"/>
                  <a:gd name="connsiteY75" fmla="*/ 41275 h 1797050"/>
                  <a:gd name="connsiteX76" fmla="*/ 438150 w 2362200"/>
                  <a:gd name="connsiteY76" fmla="*/ 50800 h 1797050"/>
                  <a:gd name="connsiteX77" fmla="*/ 454025 w 2362200"/>
                  <a:gd name="connsiteY77" fmla="*/ 63500 h 1797050"/>
                  <a:gd name="connsiteX78" fmla="*/ 508000 w 2362200"/>
                  <a:gd name="connsiteY78" fmla="*/ 79375 h 1797050"/>
                  <a:gd name="connsiteX79" fmla="*/ 606425 w 2362200"/>
                  <a:gd name="connsiteY79" fmla="*/ 22225 h 1797050"/>
                  <a:gd name="connsiteX80" fmla="*/ 638175 w 2362200"/>
                  <a:gd name="connsiteY80" fmla="*/ 34925 h 1797050"/>
                  <a:gd name="connsiteX81" fmla="*/ 644525 w 2362200"/>
                  <a:gd name="connsiteY81" fmla="*/ 0 h 1797050"/>
                  <a:gd name="connsiteX82" fmla="*/ 714375 w 2362200"/>
                  <a:gd name="connsiteY82" fmla="*/ 9525 h 1797050"/>
                  <a:gd name="connsiteX83" fmla="*/ 723900 w 2362200"/>
                  <a:gd name="connsiteY83" fmla="*/ 31750 h 1797050"/>
                  <a:gd name="connsiteX84" fmla="*/ 749300 w 2362200"/>
                  <a:gd name="connsiteY84" fmla="*/ 66675 h 1797050"/>
                  <a:gd name="connsiteX85" fmla="*/ 771525 w 2362200"/>
                  <a:gd name="connsiteY85" fmla="*/ 41275 h 1797050"/>
                  <a:gd name="connsiteX86" fmla="*/ 806450 w 2362200"/>
                  <a:gd name="connsiteY86" fmla="*/ 41275 h 1797050"/>
                  <a:gd name="connsiteX87" fmla="*/ 825500 w 2362200"/>
                  <a:gd name="connsiteY87" fmla="*/ 34925 h 1797050"/>
                  <a:gd name="connsiteX88" fmla="*/ 844550 w 2362200"/>
                  <a:gd name="connsiteY88" fmla="*/ 6350 h 1797050"/>
                  <a:gd name="connsiteX89" fmla="*/ 889000 w 2362200"/>
                  <a:gd name="connsiteY89" fmla="*/ 15875 h 1797050"/>
                  <a:gd name="connsiteX90" fmla="*/ 898525 w 2362200"/>
                  <a:gd name="connsiteY90" fmla="*/ 88900 h 1797050"/>
                  <a:gd name="connsiteX91" fmla="*/ 952500 w 2362200"/>
                  <a:gd name="connsiteY91" fmla="*/ 123825 h 1797050"/>
                  <a:gd name="connsiteX92" fmla="*/ 993775 w 2362200"/>
                  <a:gd name="connsiteY92" fmla="*/ 203200 h 1797050"/>
                  <a:gd name="connsiteX93" fmla="*/ 1038225 w 2362200"/>
                  <a:gd name="connsiteY93" fmla="*/ 231775 h 1797050"/>
                  <a:gd name="connsiteX94" fmla="*/ 1069975 w 2362200"/>
                  <a:gd name="connsiteY94" fmla="*/ 228600 h 1797050"/>
                  <a:gd name="connsiteX95" fmla="*/ 1127125 w 2362200"/>
                  <a:gd name="connsiteY95" fmla="*/ 285750 h 1797050"/>
                  <a:gd name="connsiteX96" fmla="*/ 1165225 w 2362200"/>
                  <a:gd name="connsiteY96" fmla="*/ 285750 h 1797050"/>
                  <a:gd name="connsiteX97" fmla="*/ 1206500 w 2362200"/>
                  <a:gd name="connsiteY97" fmla="*/ 317500 h 1797050"/>
                  <a:gd name="connsiteX98" fmla="*/ 1206500 w 2362200"/>
                  <a:gd name="connsiteY98" fmla="*/ 346075 h 1797050"/>
                  <a:gd name="connsiteX99" fmla="*/ 1279525 w 2362200"/>
                  <a:gd name="connsiteY99" fmla="*/ 384175 h 1797050"/>
                  <a:gd name="connsiteX100" fmla="*/ 1295400 w 2362200"/>
                  <a:gd name="connsiteY100" fmla="*/ 412750 h 1797050"/>
                  <a:gd name="connsiteX101" fmla="*/ 1298575 w 2362200"/>
                  <a:gd name="connsiteY101" fmla="*/ 412750 h 1797050"/>
                  <a:gd name="connsiteX102" fmla="*/ 1282700 w 2362200"/>
                  <a:gd name="connsiteY102" fmla="*/ 460375 h 1797050"/>
                  <a:gd name="connsiteX103" fmla="*/ 1336675 w 2362200"/>
                  <a:gd name="connsiteY103" fmla="*/ 504825 h 1797050"/>
                  <a:gd name="connsiteX104" fmla="*/ 1378744 w 2362200"/>
                  <a:gd name="connsiteY104" fmla="*/ 503238 h 1797050"/>
                  <a:gd name="connsiteX105" fmla="*/ 1403350 w 2362200"/>
                  <a:gd name="connsiteY105" fmla="*/ 530225 h 1797050"/>
                  <a:gd name="connsiteX106" fmla="*/ 1434307 w 2362200"/>
                  <a:gd name="connsiteY106" fmla="*/ 526475 h 1797050"/>
                  <a:gd name="connsiteX107" fmla="*/ 1466850 w 2362200"/>
                  <a:gd name="connsiteY107" fmla="*/ 555625 h 1797050"/>
                  <a:gd name="connsiteX108" fmla="*/ 1492250 w 2362200"/>
                  <a:gd name="connsiteY108" fmla="*/ 590550 h 1797050"/>
                  <a:gd name="connsiteX109" fmla="*/ 1489075 w 2362200"/>
                  <a:gd name="connsiteY109" fmla="*/ 590550 h 1797050"/>
                  <a:gd name="connsiteX110" fmla="*/ 1482725 w 2362200"/>
                  <a:gd name="connsiteY110" fmla="*/ 612775 h 1797050"/>
                  <a:gd name="connsiteX111" fmla="*/ 1482725 w 2362200"/>
                  <a:gd name="connsiteY111" fmla="*/ 612775 h 1797050"/>
                  <a:gd name="connsiteX112" fmla="*/ 1450975 w 2362200"/>
                  <a:gd name="connsiteY112" fmla="*/ 622300 h 1797050"/>
                  <a:gd name="connsiteX113" fmla="*/ 1511300 w 2362200"/>
                  <a:gd name="connsiteY113" fmla="*/ 638175 h 1797050"/>
                  <a:gd name="connsiteX114" fmla="*/ 1616075 w 2362200"/>
                  <a:gd name="connsiteY114" fmla="*/ 619125 h 1797050"/>
                  <a:gd name="connsiteX115" fmla="*/ 1628775 w 2362200"/>
                  <a:gd name="connsiteY115" fmla="*/ 612775 h 1797050"/>
                  <a:gd name="connsiteX116" fmla="*/ 1628775 w 2362200"/>
                  <a:gd name="connsiteY116" fmla="*/ 593725 h 1797050"/>
                  <a:gd name="connsiteX117" fmla="*/ 1641475 w 2362200"/>
                  <a:gd name="connsiteY117" fmla="*/ 593725 h 1797050"/>
                  <a:gd name="connsiteX118" fmla="*/ 1698625 w 2362200"/>
                  <a:gd name="connsiteY118" fmla="*/ 615950 h 1797050"/>
                  <a:gd name="connsiteX119" fmla="*/ 1701800 w 2362200"/>
                  <a:gd name="connsiteY119" fmla="*/ 574675 h 1797050"/>
                  <a:gd name="connsiteX120" fmla="*/ 1724025 w 2362200"/>
                  <a:gd name="connsiteY120" fmla="*/ 565150 h 1797050"/>
                  <a:gd name="connsiteX121" fmla="*/ 1803400 w 2362200"/>
                  <a:gd name="connsiteY121" fmla="*/ 508000 h 1797050"/>
                  <a:gd name="connsiteX122" fmla="*/ 1885950 w 2362200"/>
                  <a:gd name="connsiteY122" fmla="*/ 485775 h 1797050"/>
                  <a:gd name="connsiteX123" fmla="*/ 1952625 w 2362200"/>
                  <a:gd name="connsiteY123" fmla="*/ 415925 h 1797050"/>
                  <a:gd name="connsiteX124" fmla="*/ 1971675 w 2362200"/>
                  <a:gd name="connsiteY124" fmla="*/ 409575 h 1797050"/>
                  <a:gd name="connsiteX125" fmla="*/ 2006600 w 2362200"/>
                  <a:gd name="connsiteY125" fmla="*/ 396875 h 1797050"/>
                  <a:gd name="connsiteX126" fmla="*/ 2047875 w 2362200"/>
                  <a:gd name="connsiteY126" fmla="*/ 409575 h 1797050"/>
                  <a:gd name="connsiteX127" fmla="*/ 2085975 w 2362200"/>
                  <a:gd name="connsiteY127" fmla="*/ 457200 h 1797050"/>
                  <a:gd name="connsiteX128" fmla="*/ 2133600 w 2362200"/>
                  <a:gd name="connsiteY128" fmla="*/ 504825 h 1797050"/>
                  <a:gd name="connsiteX129" fmla="*/ 2190750 w 2362200"/>
                  <a:gd name="connsiteY129" fmla="*/ 536575 h 1797050"/>
                  <a:gd name="connsiteX130" fmla="*/ 2244725 w 2362200"/>
                  <a:gd name="connsiteY130" fmla="*/ 520700 h 1797050"/>
                  <a:gd name="connsiteX131" fmla="*/ 2270125 w 2362200"/>
                  <a:gd name="connsiteY131" fmla="*/ 533400 h 1797050"/>
                  <a:gd name="connsiteX132" fmla="*/ 2273300 w 2362200"/>
                  <a:gd name="connsiteY132" fmla="*/ 577850 h 1797050"/>
                  <a:gd name="connsiteX133" fmla="*/ 2324100 w 2362200"/>
                  <a:gd name="connsiteY133" fmla="*/ 606425 h 1797050"/>
                  <a:gd name="connsiteX134" fmla="*/ 2362200 w 2362200"/>
                  <a:gd name="connsiteY134" fmla="*/ 644525 h 1797050"/>
                  <a:gd name="connsiteX135" fmla="*/ 2298700 w 2362200"/>
                  <a:gd name="connsiteY135" fmla="*/ 800100 h 1797050"/>
                  <a:gd name="connsiteX136" fmla="*/ 2273300 w 2362200"/>
                  <a:gd name="connsiteY136" fmla="*/ 895350 h 1797050"/>
                  <a:gd name="connsiteX137" fmla="*/ 2247900 w 2362200"/>
                  <a:gd name="connsiteY137" fmla="*/ 949325 h 1797050"/>
                  <a:gd name="connsiteX138" fmla="*/ 2197100 w 2362200"/>
                  <a:gd name="connsiteY138" fmla="*/ 949325 h 1797050"/>
                  <a:gd name="connsiteX139" fmla="*/ 2174875 w 2362200"/>
                  <a:gd name="connsiteY139" fmla="*/ 993775 h 1797050"/>
                  <a:gd name="connsiteX140" fmla="*/ 2174875 w 2362200"/>
                  <a:gd name="connsiteY140" fmla="*/ 993775 h 1797050"/>
                  <a:gd name="connsiteX141" fmla="*/ 2181225 w 2362200"/>
                  <a:gd name="connsiteY141" fmla="*/ 1022350 h 1797050"/>
                  <a:gd name="connsiteX142" fmla="*/ 2146300 w 2362200"/>
                  <a:gd name="connsiteY142" fmla="*/ 1031875 h 1797050"/>
                  <a:gd name="connsiteX143" fmla="*/ 2095500 w 2362200"/>
                  <a:gd name="connsiteY143" fmla="*/ 1019175 h 1797050"/>
                  <a:gd name="connsiteX144" fmla="*/ 2101850 w 2362200"/>
                  <a:gd name="connsiteY144" fmla="*/ 1073150 h 1797050"/>
                  <a:gd name="connsiteX145" fmla="*/ 2114550 w 2362200"/>
                  <a:gd name="connsiteY145" fmla="*/ 1117600 h 1797050"/>
                  <a:gd name="connsiteX146" fmla="*/ 2051050 w 2362200"/>
                  <a:gd name="connsiteY146" fmla="*/ 1152525 h 1797050"/>
                  <a:gd name="connsiteX147" fmla="*/ 2066925 w 2362200"/>
                  <a:gd name="connsiteY147" fmla="*/ 1174750 h 1797050"/>
                  <a:gd name="connsiteX148" fmla="*/ 2047875 w 2362200"/>
                  <a:gd name="connsiteY148" fmla="*/ 1196975 h 1797050"/>
                  <a:gd name="connsiteX149" fmla="*/ 1968500 w 2362200"/>
                  <a:gd name="connsiteY149" fmla="*/ 1171575 h 1797050"/>
                  <a:gd name="connsiteX150" fmla="*/ 1943100 w 2362200"/>
                  <a:gd name="connsiteY150" fmla="*/ 1187450 h 1797050"/>
                  <a:gd name="connsiteX151" fmla="*/ 1908175 w 2362200"/>
                  <a:gd name="connsiteY151" fmla="*/ 1187450 h 1797050"/>
                  <a:gd name="connsiteX152" fmla="*/ 1908175 w 2362200"/>
                  <a:gd name="connsiteY152" fmla="*/ 1247775 h 1797050"/>
                  <a:gd name="connsiteX153" fmla="*/ 1924050 w 2362200"/>
                  <a:gd name="connsiteY153" fmla="*/ 1263650 h 1797050"/>
                  <a:gd name="connsiteX154" fmla="*/ 1933575 w 2362200"/>
                  <a:gd name="connsiteY154" fmla="*/ 1279525 h 1797050"/>
                  <a:gd name="connsiteX155" fmla="*/ 1943100 w 2362200"/>
                  <a:gd name="connsiteY155" fmla="*/ 1279525 h 1797050"/>
                  <a:gd name="connsiteX156" fmla="*/ 1933575 w 2362200"/>
                  <a:gd name="connsiteY156" fmla="*/ 1304925 h 1797050"/>
                  <a:gd name="connsiteX157" fmla="*/ 1952625 w 2362200"/>
                  <a:gd name="connsiteY157" fmla="*/ 1320800 h 1797050"/>
                  <a:gd name="connsiteX158" fmla="*/ 1949450 w 2362200"/>
                  <a:gd name="connsiteY158" fmla="*/ 1336675 h 1797050"/>
                  <a:gd name="connsiteX159" fmla="*/ 1905000 w 2362200"/>
                  <a:gd name="connsiteY159" fmla="*/ 1336675 h 1797050"/>
                  <a:gd name="connsiteX160" fmla="*/ 1901825 w 2362200"/>
                  <a:gd name="connsiteY160" fmla="*/ 1387475 h 1797050"/>
                  <a:gd name="connsiteX161" fmla="*/ 1901825 w 2362200"/>
                  <a:gd name="connsiteY161" fmla="*/ 1387475 h 1797050"/>
                  <a:gd name="connsiteX162" fmla="*/ 1901825 w 2362200"/>
                  <a:gd name="connsiteY162" fmla="*/ 1406525 h 1797050"/>
                  <a:gd name="connsiteX163" fmla="*/ 1936750 w 2362200"/>
                  <a:gd name="connsiteY163" fmla="*/ 1447800 h 1797050"/>
                  <a:gd name="connsiteX164" fmla="*/ 1990725 w 2362200"/>
                  <a:gd name="connsiteY164" fmla="*/ 1447800 h 1797050"/>
                  <a:gd name="connsiteX165" fmla="*/ 2060575 w 2362200"/>
                  <a:gd name="connsiteY165" fmla="*/ 1476375 h 1797050"/>
                  <a:gd name="connsiteX166" fmla="*/ 2060575 w 2362200"/>
                  <a:gd name="connsiteY166" fmla="*/ 1504950 h 1797050"/>
                  <a:gd name="connsiteX167" fmla="*/ 2035175 w 2362200"/>
                  <a:gd name="connsiteY167" fmla="*/ 1571625 h 1797050"/>
                  <a:gd name="connsiteX168" fmla="*/ 2063750 w 2362200"/>
                  <a:gd name="connsiteY168" fmla="*/ 1587500 h 1797050"/>
                  <a:gd name="connsiteX169" fmla="*/ 2105025 w 2362200"/>
                  <a:gd name="connsiteY169" fmla="*/ 1660525 h 1797050"/>
                  <a:gd name="connsiteX170" fmla="*/ 2054225 w 2362200"/>
                  <a:gd name="connsiteY170" fmla="*/ 1736725 h 1797050"/>
                  <a:gd name="connsiteX171" fmla="*/ 2028825 w 2362200"/>
                  <a:gd name="connsiteY171" fmla="*/ 1730375 h 1797050"/>
                  <a:gd name="connsiteX172" fmla="*/ 2006600 w 2362200"/>
                  <a:gd name="connsiteY172" fmla="*/ 1717675 h 1797050"/>
                  <a:gd name="connsiteX173" fmla="*/ 2000250 w 2362200"/>
                  <a:gd name="connsiteY173" fmla="*/ 1736725 h 1797050"/>
                  <a:gd name="connsiteX174" fmla="*/ 1958975 w 2362200"/>
                  <a:gd name="connsiteY174" fmla="*/ 1746250 h 1797050"/>
                  <a:gd name="connsiteX175" fmla="*/ 1952625 w 2362200"/>
                  <a:gd name="connsiteY175" fmla="*/ 1778000 h 1797050"/>
                  <a:gd name="connsiteX176" fmla="*/ 1901825 w 2362200"/>
                  <a:gd name="connsiteY176" fmla="*/ 1797050 h 1797050"/>
                  <a:gd name="connsiteX177" fmla="*/ 1879600 w 2362200"/>
                  <a:gd name="connsiteY177" fmla="*/ 1758950 h 1797050"/>
                  <a:gd name="connsiteX178" fmla="*/ 1841500 w 2362200"/>
                  <a:gd name="connsiteY178" fmla="*/ 1768475 h 1797050"/>
                  <a:gd name="connsiteX179" fmla="*/ 1844675 w 2362200"/>
                  <a:gd name="connsiteY179" fmla="*/ 1730375 h 1797050"/>
                  <a:gd name="connsiteX180" fmla="*/ 1825625 w 2362200"/>
                  <a:gd name="connsiteY180" fmla="*/ 1704975 h 1797050"/>
                  <a:gd name="connsiteX181" fmla="*/ 1860550 w 2362200"/>
                  <a:gd name="connsiteY181" fmla="*/ 1685925 h 1797050"/>
                  <a:gd name="connsiteX182" fmla="*/ 1803400 w 2362200"/>
                  <a:gd name="connsiteY182" fmla="*/ 1666875 h 1797050"/>
                  <a:gd name="connsiteX183" fmla="*/ 1790700 w 2362200"/>
                  <a:gd name="connsiteY183" fmla="*/ 1692275 h 1797050"/>
                  <a:gd name="connsiteX184" fmla="*/ 1746250 w 2362200"/>
                  <a:gd name="connsiteY184" fmla="*/ 1711325 h 1797050"/>
                  <a:gd name="connsiteX185" fmla="*/ 1739900 w 2362200"/>
                  <a:gd name="connsiteY185" fmla="*/ 1733550 h 1797050"/>
                  <a:gd name="connsiteX186" fmla="*/ 1724025 w 2362200"/>
                  <a:gd name="connsiteY186" fmla="*/ 1739900 h 1797050"/>
                  <a:gd name="connsiteX187" fmla="*/ 1701800 w 2362200"/>
                  <a:gd name="connsiteY187" fmla="*/ 1739900 h 1797050"/>
                  <a:gd name="connsiteX188" fmla="*/ 1714500 w 2362200"/>
                  <a:gd name="connsiteY188" fmla="*/ 1704975 h 1797050"/>
                  <a:gd name="connsiteX189" fmla="*/ 1739900 w 2362200"/>
                  <a:gd name="connsiteY189" fmla="*/ 1679575 h 1797050"/>
                  <a:gd name="connsiteX190" fmla="*/ 1730375 w 2362200"/>
                  <a:gd name="connsiteY190" fmla="*/ 1654175 h 1797050"/>
                  <a:gd name="connsiteX191" fmla="*/ 1708150 w 2362200"/>
                  <a:gd name="connsiteY191" fmla="*/ 1654175 h 1797050"/>
                  <a:gd name="connsiteX192" fmla="*/ 1695450 w 2362200"/>
                  <a:gd name="connsiteY192" fmla="*/ 1679575 h 1797050"/>
                  <a:gd name="connsiteX193" fmla="*/ 1663700 w 2362200"/>
                  <a:gd name="connsiteY193" fmla="*/ 1685925 h 1797050"/>
                  <a:gd name="connsiteX194" fmla="*/ 1628775 w 2362200"/>
                  <a:gd name="connsiteY194" fmla="*/ 1698625 h 1797050"/>
                  <a:gd name="connsiteX195" fmla="*/ 1600200 w 2362200"/>
                  <a:gd name="connsiteY195" fmla="*/ 1670050 h 1797050"/>
                  <a:gd name="connsiteX196" fmla="*/ 1597025 w 2362200"/>
                  <a:gd name="connsiteY196" fmla="*/ 1635125 h 1797050"/>
                  <a:gd name="connsiteX197" fmla="*/ 1568450 w 2362200"/>
                  <a:gd name="connsiteY197" fmla="*/ 1619250 h 1797050"/>
                  <a:gd name="connsiteX198" fmla="*/ 1558925 w 2362200"/>
                  <a:gd name="connsiteY198" fmla="*/ 1584325 h 1797050"/>
                  <a:gd name="connsiteX199" fmla="*/ 1517650 w 2362200"/>
                  <a:gd name="connsiteY199" fmla="*/ 1555750 h 1797050"/>
                  <a:gd name="connsiteX200" fmla="*/ 1498600 w 2362200"/>
                  <a:gd name="connsiteY200" fmla="*/ 1558925 h 1797050"/>
                  <a:gd name="connsiteX201" fmla="*/ 1466850 w 2362200"/>
                  <a:gd name="connsiteY201" fmla="*/ 1603375 h 1797050"/>
                  <a:gd name="connsiteX202" fmla="*/ 1419225 w 2362200"/>
                  <a:gd name="connsiteY202" fmla="*/ 1622425 h 1797050"/>
                  <a:gd name="connsiteX203" fmla="*/ 1393825 w 2362200"/>
                  <a:gd name="connsiteY203" fmla="*/ 1587500 h 1797050"/>
                  <a:gd name="connsiteX204" fmla="*/ 1368425 w 2362200"/>
                  <a:gd name="connsiteY204" fmla="*/ 1587500 h 1797050"/>
                  <a:gd name="connsiteX205" fmla="*/ 1270000 w 2362200"/>
                  <a:gd name="connsiteY205" fmla="*/ 1511300 h 1797050"/>
                  <a:gd name="connsiteX206" fmla="*/ 1276350 w 2362200"/>
                  <a:gd name="connsiteY206" fmla="*/ 1463675 h 1797050"/>
                  <a:gd name="connsiteX207" fmla="*/ 1238250 w 2362200"/>
                  <a:gd name="connsiteY207" fmla="*/ 1457325 h 1797050"/>
                  <a:gd name="connsiteX208" fmla="*/ 1222375 w 2362200"/>
                  <a:gd name="connsiteY208" fmla="*/ 1482725 h 1797050"/>
                  <a:gd name="connsiteX209" fmla="*/ 1187450 w 2362200"/>
                  <a:gd name="connsiteY209" fmla="*/ 1482725 h 1797050"/>
                  <a:gd name="connsiteX210" fmla="*/ 1139825 w 2362200"/>
                  <a:gd name="connsiteY210" fmla="*/ 1460500 h 1797050"/>
                  <a:gd name="connsiteX211" fmla="*/ 1092200 w 2362200"/>
                  <a:gd name="connsiteY211" fmla="*/ 1495425 h 1797050"/>
                  <a:gd name="connsiteX212" fmla="*/ 1098550 w 2362200"/>
                  <a:gd name="connsiteY212" fmla="*/ 1511300 h 1797050"/>
                  <a:gd name="connsiteX213" fmla="*/ 1079500 w 2362200"/>
                  <a:gd name="connsiteY213" fmla="*/ 1530350 h 1797050"/>
                  <a:gd name="connsiteX214" fmla="*/ 1035050 w 2362200"/>
                  <a:gd name="connsiteY214" fmla="*/ 1530350 h 1797050"/>
                  <a:gd name="connsiteX215" fmla="*/ 1006475 w 2362200"/>
                  <a:gd name="connsiteY215" fmla="*/ 1574800 h 1797050"/>
                  <a:gd name="connsiteX216" fmla="*/ 958850 w 2362200"/>
                  <a:gd name="connsiteY216" fmla="*/ 1571625 h 1797050"/>
                  <a:gd name="connsiteX217" fmla="*/ 952500 w 2362200"/>
                  <a:gd name="connsiteY217" fmla="*/ 1587500 h 1797050"/>
                  <a:gd name="connsiteX218" fmla="*/ 965200 w 2362200"/>
                  <a:gd name="connsiteY218" fmla="*/ 1670050 h 1797050"/>
                  <a:gd name="connsiteX219" fmla="*/ 939800 w 2362200"/>
                  <a:gd name="connsiteY219" fmla="*/ 1714500 h 1797050"/>
                  <a:gd name="connsiteX220" fmla="*/ 901700 w 2362200"/>
                  <a:gd name="connsiteY220" fmla="*/ 1720850 h 1797050"/>
                  <a:gd name="connsiteX221" fmla="*/ 898525 w 2362200"/>
                  <a:gd name="connsiteY221" fmla="*/ 1746250 h 1797050"/>
                  <a:gd name="connsiteX222" fmla="*/ 869950 w 2362200"/>
                  <a:gd name="connsiteY222" fmla="*/ 1746250 h 1797050"/>
                  <a:gd name="connsiteX223" fmla="*/ 854075 w 2362200"/>
                  <a:gd name="connsiteY223" fmla="*/ 1758950 h 1797050"/>
                  <a:gd name="connsiteX224" fmla="*/ 847725 w 2362200"/>
                  <a:gd name="connsiteY224" fmla="*/ 1771650 h 1797050"/>
                  <a:gd name="connsiteX225" fmla="*/ 828675 w 2362200"/>
                  <a:gd name="connsiteY225" fmla="*/ 1765300 h 1797050"/>
                  <a:gd name="connsiteX226" fmla="*/ 819150 w 2362200"/>
                  <a:gd name="connsiteY226" fmla="*/ 1752600 h 1797050"/>
                  <a:gd name="connsiteX227" fmla="*/ 790575 w 2362200"/>
                  <a:gd name="connsiteY227" fmla="*/ 1771650 h 1797050"/>
                  <a:gd name="connsiteX228" fmla="*/ 692150 w 2362200"/>
                  <a:gd name="connsiteY228" fmla="*/ 1701800 h 1797050"/>
                  <a:gd name="connsiteX229" fmla="*/ 650875 w 2362200"/>
                  <a:gd name="connsiteY229" fmla="*/ 1720850 h 1797050"/>
                  <a:gd name="connsiteX230" fmla="*/ 615950 w 2362200"/>
                  <a:gd name="connsiteY230" fmla="*/ 1685925 h 1797050"/>
                  <a:gd name="connsiteX231" fmla="*/ 581025 w 2362200"/>
                  <a:gd name="connsiteY231" fmla="*/ 1689100 h 1797050"/>
                  <a:gd name="connsiteX232" fmla="*/ 571500 w 2362200"/>
                  <a:gd name="connsiteY232" fmla="*/ 1609725 h 1797050"/>
                  <a:gd name="connsiteX233" fmla="*/ 523875 w 2362200"/>
                  <a:gd name="connsiteY233"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3825 w 2362200"/>
                  <a:gd name="connsiteY57" fmla="*/ 222250 h 1797050"/>
                  <a:gd name="connsiteX58" fmla="*/ 130175 w 2362200"/>
                  <a:gd name="connsiteY58" fmla="*/ 193675 h 1797050"/>
                  <a:gd name="connsiteX59" fmla="*/ 161925 w 2362200"/>
                  <a:gd name="connsiteY59" fmla="*/ 196850 h 1797050"/>
                  <a:gd name="connsiteX60" fmla="*/ 171450 w 2362200"/>
                  <a:gd name="connsiteY60" fmla="*/ 165100 h 1797050"/>
                  <a:gd name="connsiteX61" fmla="*/ 187325 w 2362200"/>
                  <a:gd name="connsiteY61" fmla="*/ 161925 h 1797050"/>
                  <a:gd name="connsiteX62" fmla="*/ 193675 w 2362200"/>
                  <a:gd name="connsiteY62" fmla="*/ 98425 h 1797050"/>
                  <a:gd name="connsiteX63" fmla="*/ 241300 w 2362200"/>
                  <a:gd name="connsiteY63" fmla="*/ 107950 h 1797050"/>
                  <a:gd name="connsiteX64" fmla="*/ 295275 w 2362200"/>
                  <a:gd name="connsiteY64" fmla="*/ 104775 h 1797050"/>
                  <a:gd name="connsiteX65" fmla="*/ 330200 w 2362200"/>
                  <a:gd name="connsiteY65" fmla="*/ 98425 h 1797050"/>
                  <a:gd name="connsiteX66" fmla="*/ 330200 w 2362200"/>
                  <a:gd name="connsiteY66" fmla="*/ 98425 h 1797050"/>
                  <a:gd name="connsiteX67" fmla="*/ 342900 w 2362200"/>
                  <a:gd name="connsiteY67" fmla="*/ 114300 h 1797050"/>
                  <a:gd name="connsiteX68" fmla="*/ 374650 w 2362200"/>
                  <a:gd name="connsiteY68" fmla="*/ 127000 h 1797050"/>
                  <a:gd name="connsiteX69" fmla="*/ 400050 w 2362200"/>
                  <a:gd name="connsiteY69" fmla="*/ 107950 h 1797050"/>
                  <a:gd name="connsiteX70" fmla="*/ 400050 w 2362200"/>
                  <a:gd name="connsiteY70" fmla="*/ 107950 h 1797050"/>
                  <a:gd name="connsiteX71" fmla="*/ 409575 w 2362200"/>
                  <a:gd name="connsiteY71" fmla="*/ 120650 h 1797050"/>
                  <a:gd name="connsiteX72" fmla="*/ 425450 w 2362200"/>
                  <a:gd name="connsiteY72" fmla="*/ 120650 h 1797050"/>
                  <a:gd name="connsiteX73" fmla="*/ 431800 w 2362200"/>
                  <a:gd name="connsiteY73" fmla="*/ 98425 h 1797050"/>
                  <a:gd name="connsiteX74" fmla="*/ 365125 w 2362200"/>
                  <a:gd name="connsiteY74" fmla="*/ 53975 h 1797050"/>
                  <a:gd name="connsiteX75" fmla="*/ 377825 w 2362200"/>
                  <a:gd name="connsiteY75" fmla="*/ 41275 h 1797050"/>
                  <a:gd name="connsiteX76" fmla="*/ 438150 w 2362200"/>
                  <a:gd name="connsiteY76" fmla="*/ 50800 h 1797050"/>
                  <a:gd name="connsiteX77" fmla="*/ 454025 w 2362200"/>
                  <a:gd name="connsiteY77" fmla="*/ 63500 h 1797050"/>
                  <a:gd name="connsiteX78" fmla="*/ 508000 w 2362200"/>
                  <a:gd name="connsiteY78" fmla="*/ 79375 h 1797050"/>
                  <a:gd name="connsiteX79" fmla="*/ 606425 w 2362200"/>
                  <a:gd name="connsiteY79" fmla="*/ 22225 h 1797050"/>
                  <a:gd name="connsiteX80" fmla="*/ 638175 w 2362200"/>
                  <a:gd name="connsiteY80" fmla="*/ 34925 h 1797050"/>
                  <a:gd name="connsiteX81" fmla="*/ 644525 w 2362200"/>
                  <a:gd name="connsiteY81" fmla="*/ 0 h 1797050"/>
                  <a:gd name="connsiteX82" fmla="*/ 714375 w 2362200"/>
                  <a:gd name="connsiteY82" fmla="*/ 9525 h 1797050"/>
                  <a:gd name="connsiteX83" fmla="*/ 723900 w 2362200"/>
                  <a:gd name="connsiteY83" fmla="*/ 31750 h 1797050"/>
                  <a:gd name="connsiteX84" fmla="*/ 749300 w 2362200"/>
                  <a:gd name="connsiteY84" fmla="*/ 66675 h 1797050"/>
                  <a:gd name="connsiteX85" fmla="*/ 771525 w 2362200"/>
                  <a:gd name="connsiteY85" fmla="*/ 41275 h 1797050"/>
                  <a:gd name="connsiteX86" fmla="*/ 806450 w 2362200"/>
                  <a:gd name="connsiteY86" fmla="*/ 41275 h 1797050"/>
                  <a:gd name="connsiteX87" fmla="*/ 825500 w 2362200"/>
                  <a:gd name="connsiteY87" fmla="*/ 34925 h 1797050"/>
                  <a:gd name="connsiteX88" fmla="*/ 844550 w 2362200"/>
                  <a:gd name="connsiteY88" fmla="*/ 6350 h 1797050"/>
                  <a:gd name="connsiteX89" fmla="*/ 889000 w 2362200"/>
                  <a:gd name="connsiteY89" fmla="*/ 15875 h 1797050"/>
                  <a:gd name="connsiteX90" fmla="*/ 898525 w 2362200"/>
                  <a:gd name="connsiteY90" fmla="*/ 88900 h 1797050"/>
                  <a:gd name="connsiteX91" fmla="*/ 952500 w 2362200"/>
                  <a:gd name="connsiteY91" fmla="*/ 123825 h 1797050"/>
                  <a:gd name="connsiteX92" fmla="*/ 993775 w 2362200"/>
                  <a:gd name="connsiteY92" fmla="*/ 203200 h 1797050"/>
                  <a:gd name="connsiteX93" fmla="*/ 1038225 w 2362200"/>
                  <a:gd name="connsiteY93" fmla="*/ 231775 h 1797050"/>
                  <a:gd name="connsiteX94" fmla="*/ 1069975 w 2362200"/>
                  <a:gd name="connsiteY94" fmla="*/ 228600 h 1797050"/>
                  <a:gd name="connsiteX95" fmla="*/ 1127125 w 2362200"/>
                  <a:gd name="connsiteY95" fmla="*/ 285750 h 1797050"/>
                  <a:gd name="connsiteX96" fmla="*/ 1165225 w 2362200"/>
                  <a:gd name="connsiteY96" fmla="*/ 285750 h 1797050"/>
                  <a:gd name="connsiteX97" fmla="*/ 1206500 w 2362200"/>
                  <a:gd name="connsiteY97" fmla="*/ 317500 h 1797050"/>
                  <a:gd name="connsiteX98" fmla="*/ 1206500 w 2362200"/>
                  <a:gd name="connsiteY98" fmla="*/ 346075 h 1797050"/>
                  <a:gd name="connsiteX99" fmla="*/ 1279525 w 2362200"/>
                  <a:gd name="connsiteY99" fmla="*/ 384175 h 1797050"/>
                  <a:gd name="connsiteX100" fmla="*/ 1295400 w 2362200"/>
                  <a:gd name="connsiteY100" fmla="*/ 412750 h 1797050"/>
                  <a:gd name="connsiteX101" fmla="*/ 1298575 w 2362200"/>
                  <a:gd name="connsiteY101" fmla="*/ 412750 h 1797050"/>
                  <a:gd name="connsiteX102" fmla="*/ 1282700 w 2362200"/>
                  <a:gd name="connsiteY102" fmla="*/ 460375 h 1797050"/>
                  <a:gd name="connsiteX103" fmla="*/ 1336675 w 2362200"/>
                  <a:gd name="connsiteY103" fmla="*/ 504825 h 1797050"/>
                  <a:gd name="connsiteX104" fmla="*/ 1378744 w 2362200"/>
                  <a:gd name="connsiteY104" fmla="*/ 503238 h 1797050"/>
                  <a:gd name="connsiteX105" fmla="*/ 1403350 w 2362200"/>
                  <a:gd name="connsiteY105" fmla="*/ 530225 h 1797050"/>
                  <a:gd name="connsiteX106" fmla="*/ 1434307 w 2362200"/>
                  <a:gd name="connsiteY106" fmla="*/ 526475 h 1797050"/>
                  <a:gd name="connsiteX107" fmla="*/ 1469231 w 2362200"/>
                  <a:gd name="connsiteY107" fmla="*/ 554929 h 1797050"/>
                  <a:gd name="connsiteX108" fmla="*/ 1492250 w 2362200"/>
                  <a:gd name="connsiteY108" fmla="*/ 590550 h 1797050"/>
                  <a:gd name="connsiteX109" fmla="*/ 1489075 w 2362200"/>
                  <a:gd name="connsiteY109" fmla="*/ 590550 h 1797050"/>
                  <a:gd name="connsiteX110" fmla="*/ 1482725 w 2362200"/>
                  <a:gd name="connsiteY110" fmla="*/ 612775 h 1797050"/>
                  <a:gd name="connsiteX111" fmla="*/ 1482725 w 2362200"/>
                  <a:gd name="connsiteY111" fmla="*/ 612775 h 1797050"/>
                  <a:gd name="connsiteX112" fmla="*/ 1450975 w 2362200"/>
                  <a:gd name="connsiteY112" fmla="*/ 622300 h 1797050"/>
                  <a:gd name="connsiteX113" fmla="*/ 1511300 w 2362200"/>
                  <a:gd name="connsiteY113" fmla="*/ 638175 h 1797050"/>
                  <a:gd name="connsiteX114" fmla="*/ 1616075 w 2362200"/>
                  <a:gd name="connsiteY114" fmla="*/ 619125 h 1797050"/>
                  <a:gd name="connsiteX115" fmla="*/ 1628775 w 2362200"/>
                  <a:gd name="connsiteY115" fmla="*/ 612775 h 1797050"/>
                  <a:gd name="connsiteX116" fmla="*/ 1628775 w 2362200"/>
                  <a:gd name="connsiteY116" fmla="*/ 593725 h 1797050"/>
                  <a:gd name="connsiteX117" fmla="*/ 1641475 w 2362200"/>
                  <a:gd name="connsiteY117" fmla="*/ 593725 h 1797050"/>
                  <a:gd name="connsiteX118" fmla="*/ 1698625 w 2362200"/>
                  <a:gd name="connsiteY118" fmla="*/ 615950 h 1797050"/>
                  <a:gd name="connsiteX119" fmla="*/ 1701800 w 2362200"/>
                  <a:gd name="connsiteY119" fmla="*/ 574675 h 1797050"/>
                  <a:gd name="connsiteX120" fmla="*/ 1724025 w 2362200"/>
                  <a:gd name="connsiteY120" fmla="*/ 565150 h 1797050"/>
                  <a:gd name="connsiteX121" fmla="*/ 1803400 w 2362200"/>
                  <a:gd name="connsiteY121" fmla="*/ 508000 h 1797050"/>
                  <a:gd name="connsiteX122" fmla="*/ 1885950 w 2362200"/>
                  <a:gd name="connsiteY122" fmla="*/ 485775 h 1797050"/>
                  <a:gd name="connsiteX123" fmla="*/ 1952625 w 2362200"/>
                  <a:gd name="connsiteY123" fmla="*/ 415925 h 1797050"/>
                  <a:gd name="connsiteX124" fmla="*/ 1971675 w 2362200"/>
                  <a:gd name="connsiteY124" fmla="*/ 409575 h 1797050"/>
                  <a:gd name="connsiteX125" fmla="*/ 2006600 w 2362200"/>
                  <a:gd name="connsiteY125" fmla="*/ 396875 h 1797050"/>
                  <a:gd name="connsiteX126" fmla="*/ 2047875 w 2362200"/>
                  <a:gd name="connsiteY126" fmla="*/ 409575 h 1797050"/>
                  <a:gd name="connsiteX127" fmla="*/ 2085975 w 2362200"/>
                  <a:gd name="connsiteY127" fmla="*/ 457200 h 1797050"/>
                  <a:gd name="connsiteX128" fmla="*/ 2133600 w 2362200"/>
                  <a:gd name="connsiteY128" fmla="*/ 504825 h 1797050"/>
                  <a:gd name="connsiteX129" fmla="*/ 2190750 w 2362200"/>
                  <a:gd name="connsiteY129" fmla="*/ 536575 h 1797050"/>
                  <a:gd name="connsiteX130" fmla="*/ 2244725 w 2362200"/>
                  <a:gd name="connsiteY130" fmla="*/ 520700 h 1797050"/>
                  <a:gd name="connsiteX131" fmla="*/ 2270125 w 2362200"/>
                  <a:gd name="connsiteY131" fmla="*/ 533400 h 1797050"/>
                  <a:gd name="connsiteX132" fmla="*/ 2273300 w 2362200"/>
                  <a:gd name="connsiteY132" fmla="*/ 577850 h 1797050"/>
                  <a:gd name="connsiteX133" fmla="*/ 2324100 w 2362200"/>
                  <a:gd name="connsiteY133" fmla="*/ 606425 h 1797050"/>
                  <a:gd name="connsiteX134" fmla="*/ 2362200 w 2362200"/>
                  <a:gd name="connsiteY134" fmla="*/ 644525 h 1797050"/>
                  <a:gd name="connsiteX135" fmla="*/ 2298700 w 2362200"/>
                  <a:gd name="connsiteY135" fmla="*/ 800100 h 1797050"/>
                  <a:gd name="connsiteX136" fmla="*/ 2273300 w 2362200"/>
                  <a:gd name="connsiteY136" fmla="*/ 895350 h 1797050"/>
                  <a:gd name="connsiteX137" fmla="*/ 2247900 w 2362200"/>
                  <a:gd name="connsiteY137" fmla="*/ 949325 h 1797050"/>
                  <a:gd name="connsiteX138" fmla="*/ 2197100 w 2362200"/>
                  <a:gd name="connsiteY138" fmla="*/ 949325 h 1797050"/>
                  <a:gd name="connsiteX139" fmla="*/ 2174875 w 2362200"/>
                  <a:gd name="connsiteY139" fmla="*/ 993775 h 1797050"/>
                  <a:gd name="connsiteX140" fmla="*/ 2174875 w 2362200"/>
                  <a:gd name="connsiteY140" fmla="*/ 993775 h 1797050"/>
                  <a:gd name="connsiteX141" fmla="*/ 2181225 w 2362200"/>
                  <a:gd name="connsiteY141" fmla="*/ 1022350 h 1797050"/>
                  <a:gd name="connsiteX142" fmla="*/ 2146300 w 2362200"/>
                  <a:gd name="connsiteY142" fmla="*/ 1031875 h 1797050"/>
                  <a:gd name="connsiteX143" fmla="*/ 2095500 w 2362200"/>
                  <a:gd name="connsiteY143" fmla="*/ 1019175 h 1797050"/>
                  <a:gd name="connsiteX144" fmla="*/ 2101850 w 2362200"/>
                  <a:gd name="connsiteY144" fmla="*/ 1073150 h 1797050"/>
                  <a:gd name="connsiteX145" fmla="*/ 2114550 w 2362200"/>
                  <a:gd name="connsiteY145" fmla="*/ 1117600 h 1797050"/>
                  <a:gd name="connsiteX146" fmla="*/ 2051050 w 2362200"/>
                  <a:gd name="connsiteY146" fmla="*/ 1152525 h 1797050"/>
                  <a:gd name="connsiteX147" fmla="*/ 2066925 w 2362200"/>
                  <a:gd name="connsiteY147" fmla="*/ 1174750 h 1797050"/>
                  <a:gd name="connsiteX148" fmla="*/ 2047875 w 2362200"/>
                  <a:gd name="connsiteY148" fmla="*/ 1196975 h 1797050"/>
                  <a:gd name="connsiteX149" fmla="*/ 1968500 w 2362200"/>
                  <a:gd name="connsiteY149" fmla="*/ 1171575 h 1797050"/>
                  <a:gd name="connsiteX150" fmla="*/ 1943100 w 2362200"/>
                  <a:gd name="connsiteY150" fmla="*/ 1187450 h 1797050"/>
                  <a:gd name="connsiteX151" fmla="*/ 1908175 w 2362200"/>
                  <a:gd name="connsiteY151" fmla="*/ 1187450 h 1797050"/>
                  <a:gd name="connsiteX152" fmla="*/ 1908175 w 2362200"/>
                  <a:gd name="connsiteY152" fmla="*/ 1247775 h 1797050"/>
                  <a:gd name="connsiteX153" fmla="*/ 1924050 w 2362200"/>
                  <a:gd name="connsiteY153" fmla="*/ 1263650 h 1797050"/>
                  <a:gd name="connsiteX154" fmla="*/ 1933575 w 2362200"/>
                  <a:gd name="connsiteY154" fmla="*/ 1279525 h 1797050"/>
                  <a:gd name="connsiteX155" fmla="*/ 1943100 w 2362200"/>
                  <a:gd name="connsiteY155" fmla="*/ 1279525 h 1797050"/>
                  <a:gd name="connsiteX156" fmla="*/ 1933575 w 2362200"/>
                  <a:gd name="connsiteY156" fmla="*/ 1304925 h 1797050"/>
                  <a:gd name="connsiteX157" fmla="*/ 1952625 w 2362200"/>
                  <a:gd name="connsiteY157" fmla="*/ 1320800 h 1797050"/>
                  <a:gd name="connsiteX158" fmla="*/ 1949450 w 2362200"/>
                  <a:gd name="connsiteY158" fmla="*/ 1336675 h 1797050"/>
                  <a:gd name="connsiteX159" fmla="*/ 1905000 w 2362200"/>
                  <a:gd name="connsiteY159" fmla="*/ 1336675 h 1797050"/>
                  <a:gd name="connsiteX160" fmla="*/ 1901825 w 2362200"/>
                  <a:gd name="connsiteY160" fmla="*/ 1387475 h 1797050"/>
                  <a:gd name="connsiteX161" fmla="*/ 1901825 w 2362200"/>
                  <a:gd name="connsiteY161" fmla="*/ 1387475 h 1797050"/>
                  <a:gd name="connsiteX162" fmla="*/ 1901825 w 2362200"/>
                  <a:gd name="connsiteY162" fmla="*/ 1406525 h 1797050"/>
                  <a:gd name="connsiteX163" fmla="*/ 1936750 w 2362200"/>
                  <a:gd name="connsiteY163" fmla="*/ 1447800 h 1797050"/>
                  <a:gd name="connsiteX164" fmla="*/ 1990725 w 2362200"/>
                  <a:gd name="connsiteY164" fmla="*/ 1447800 h 1797050"/>
                  <a:gd name="connsiteX165" fmla="*/ 2060575 w 2362200"/>
                  <a:gd name="connsiteY165" fmla="*/ 1476375 h 1797050"/>
                  <a:gd name="connsiteX166" fmla="*/ 2060575 w 2362200"/>
                  <a:gd name="connsiteY166" fmla="*/ 1504950 h 1797050"/>
                  <a:gd name="connsiteX167" fmla="*/ 2035175 w 2362200"/>
                  <a:gd name="connsiteY167" fmla="*/ 1571625 h 1797050"/>
                  <a:gd name="connsiteX168" fmla="*/ 2063750 w 2362200"/>
                  <a:gd name="connsiteY168" fmla="*/ 1587500 h 1797050"/>
                  <a:gd name="connsiteX169" fmla="*/ 2105025 w 2362200"/>
                  <a:gd name="connsiteY169" fmla="*/ 1660525 h 1797050"/>
                  <a:gd name="connsiteX170" fmla="*/ 2054225 w 2362200"/>
                  <a:gd name="connsiteY170" fmla="*/ 1736725 h 1797050"/>
                  <a:gd name="connsiteX171" fmla="*/ 2028825 w 2362200"/>
                  <a:gd name="connsiteY171" fmla="*/ 1730375 h 1797050"/>
                  <a:gd name="connsiteX172" fmla="*/ 2006600 w 2362200"/>
                  <a:gd name="connsiteY172" fmla="*/ 1717675 h 1797050"/>
                  <a:gd name="connsiteX173" fmla="*/ 2000250 w 2362200"/>
                  <a:gd name="connsiteY173" fmla="*/ 1736725 h 1797050"/>
                  <a:gd name="connsiteX174" fmla="*/ 1958975 w 2362200"/>
                  <a:gd name="connsiteY174" fmla="*/ 1746250 h 1797050"/>
                  <a:gd name="connsiteX175" fmla="*/ 1952625 w 2362200"/>
                  <a:gd name="connsiteY175" fmla="*/ 1778000 h 1797050"/>
                  <a:gd name="connsiteX176" fmla="*/ 1901825 w 2362200"/>
                  <a:gd name="connsiteY176" fmla="*/ 1797050 h 1797050"/>
                  <a:gd name="connsiteX177" fmla="*/ 1879600 w 2362200"/>
                  <a:gd name="connsiteY177" fmla="*/ 1758950 h 1797050"/>
                  <a:gd name="connsiteX178" fmla="*/ 1841500 w 2362200"/>
                  <a:gd name="connsiteY178" fmla="*/ 1768475 h 1797050"/>
                  <a:gd name="connsiteX179" fmla="*/ 1844675 w 2362200"/>
                  <a:gd name="connsiteY179" fmla="*/ 1730375 h 1797050"/>
                  <a:gd name="connsiteX180" fmla="*/ 1825625 w 2362200"/>
                  <a:gd name="connsiteY180" fmla="*/ 1704975 h 1797050"/>
                  <a:gd name="connsiteX181" fmla="*/ 1860550 w 2362200"/>
                  <a:gd name="connsiteY181" fmla="*/ 1685925 h 1797050"/>
                  <a:gd name="connsiteX182" fmla="*/ 1803400 w 2362200"/>
                  <a:gd name="connsiteY182" fmla="*/ 1666875 h 1797050"/>
                  <a:gd name="connsiteX183" fmla="*/ 1790700 w 2362200"/>
                  <a:gd name="connsiteY183" fmla="*/ 1692275 h 1797050"/>
                  <a:gd name="connsiteX184" fmla="*/ 1746250 w 2362200"/>
                  <a:gd name="connsiteY184" fmla="*/ 1711325 h 1797050"/>
                  <a:gd name="connsiteX185" fmla="*/ 1739900 w 2362200"/>
                  <a:gd name="connsiteY185" fmla="*/ 1733550 h 1797050"/>
                  <a:gd name="connsiteX186" fmla="*/ 1724025 w 2362200"/>
                  <a:gd name="connsiteY186" fmla="*/ 1739900 h 1797050"/>
                  <a:gd name="connsiteX187" fmla="*/ 1701800 w 2362200"/>
                  <a:gd name="connsiteY187" fmla="*/ 1739900 h 1797050"/>
                  <a:gd name="connsiteX188" fmla="*/ 1714500 w 2362200"/>
                  <a:gd name="connsiteY188" fmla="*/ 1704975 h 1797050"/>
                  <a:gd name="connsiteX189" fmla="*/ 1739900 w 2362200"/>
                  <a:gd name="connsiteY189" fmla="*/ 1679575 h 1797050"/>
                  <a:gd name="connsiteX190" fmla="*/ 1730375 w 2362200"/>
                  <a:gd name="connsiteY190" fmla="*/ 1654175 h 1797050"/>
                  <a:gd name="connsiteX191" fmla="*/ 1708150 w 2362200"/>
                  <a:gd name="connsiteY191" fmla="*/ 1654175 h 1797050"/>
                  <a:gd name="connsiteX192" fmla="*/ 1695450 w 2362200"/>
                  <a:gd name="connsiteY192" fmla="*/ 1679575 h 1797050"/>
                  <a:gd name="connsiteX193" fmla="*/ 1663700 w 2362200"/>
                  <a:gd name="connsiteY193" fmla="*/ 1685925 h 1797050"/>
                  <a:gd name="connsiteX194" fmla="*/ 1628775 w 2362200"/>
                  <a:gd name="connsiteY194" fmla="*/ 1698625 h 1797050"/>
                  <a:gd name="connsiteX195" fmla="*/ 1600200 w 2362200"/>
                  <a:gd name="connsiteY195" fmla="*/ 1670050 h 1797050"/>
                  <a:gd name="connsiteX196" fmla="*/ 1597025 w 2362200"/>
                  <a:gd name="connsiteY196" fmla="*/ 1635125 h 1797050"/>
                  <a:gd name="connsiteX197" fmla="*/ 1568450 w 2362200"/>
                  <a:gd name="connsiteY197" fmla="*/ 1619250 h 1797050"/>
                  <a:gd name="connsiteX198" fmla="*/ 1558925 w 2362200"/>
                  <a:gd name="connsiteY198" fmla="*/ 1584325 h 1797050"/>
                  <a:gd name="connsiteX199" fmla="*/ 1517650 w 2362200"/>
                  <a:gd name="connsiteY199" fmla="*/ 1555750 h 1797050"/>
                  <a:gd name="connsiteX200" fmla="*/ 1498600 w 2362200"/>
                  <a:gd name="connsiteY200" fmla="*/ 1558925 h 1797050"/>
                  <a:gd name="connsiteX201" fmla="*/ 1466850 w 2362200"/>
                  <a:gd name="connsiteY201" fmla="*/ 1603375 h 1797050"/>
                  <a:gd name="connsiteX202" fmla="*/ 1419225 w 2362200"/>
                  <a:gd name="connsiteY202" fmla="*/ 1622425 h 1797050"/>
                  <a:gd name="connsiteX203" fmla="*/ 1393825 w 2362200"/>
                  <a:gd name="connsiteY203" fmla="*/ 1587500 h 1797050"/>
                  <a:gd name="connsiteX204" fmla="*/ 1368425 w 2362200"/>
                  <a:gd name="connsiteY204" fmla="*/ 1587500 h 1797050"/>
                  <a:gd name="connsiteX205" fmla="*/ 1270000 w 2362200"/>
                  <a:gd name="connsiteY205" fmla="*/ 1511300 h 1797050"/>
                  <a:gd name="connsiteX206" fmla="*/ 1276350 w 2362200"/>
                  <a:gd name="connsiteY206" fmla="*/ 1463675 h 1797050"/>
                  <a:gd name="connsiteX207" fmla="*/ 1238250 w 2362200"/>
                  <a:gd name="connsiteY207" fmla="*/ 1457325 h 1797050"/>
                  <a:gd name="connsiteX208" fmla="*/ 1222375 w 2362200"/>
                  <a:gd name="connsiteY208" fmla="*/ 1482725 h 1797050"/>
                  <a:gd name="connsiteX209" fmla="*/ 1187450 w 2362200"/>
                  <a:gd name="connsiteY209" fmla="*/ 1482725 h 1797050"/>
                  <a:gd name="connsiteX210" fmla="*/ 1139825 w 2362200"/>
                  <a:gd name="connsiteY210" fmla="*/ 1460500 h 1797050"/>
                  <a:gd name="connsiteX211" fmla="*/ 1092200 w 2362200"/>
                  <a:gd name="connsiteY211" fmla="*/ 1495425 h 1797050"/>
                  <a:gd name="connsiteX212" fmla="*/ 1098550 w 2362200"/>
                  <a:gd name="connsiteY212" fmla="*/ 1511300 h 1797050"/>
                  <a:gd name="connsiteX213" fmla="*/ 1079500 w 2362200"/>
                  <a:gd name="connsiteY213" fmla="*/ 1530350 h 1797050"/>
                  <a:gd name="connsiteX214" fmla="*/ 1035050 w 2362200"/>
                  <a:gd name="connsiteY214" fmla="*/ 1530350 h 1797050"/>
                  <a:gd name="connsiteX215" fmla="*/ 1006475 w 2362200"/>
                  <a:gd name="connsiteY215" fmla="*/ 1574800 h 1797050"/>
                  <a:gd name="connsiteX216" fmla="*/ 958850 w 2362200"/>
                  <a:gd name="connsiteY216" fmla="*/ 1571625 h 1797050"/>
                  <a:gd name="connsiteX217" fmla="*/ 952500 w 2362200"/>
                  <a:gd name="connsiteY217" fmla="*/ 1587500 h 1797050"/>
                  <a:gd name="connsiteX218" fmla="*/ 965200 w 2362200"/>
                  <a:gd name="connsiteY218" fmla="*/ 1670050 h 1797050"/>
                  <a:gd name="connsiteX219" fmla="*/ 939800 w 2362200"/>
                  <a:gd name="connsiteY219" fmla="*/ 1714500 h 1797050"/>
                  <a:gd name="connsiteX220" fmla="*/ 901700 w 2362200"/>
                  <a:gd name="connsiteY220" fmla="*/ 1720850 h 1797050"/>
                  <a:gd name="connsiteX221" fmla="*/ 898525 w 2362200"/>
                  <a:gd name="connsiteY221" fmla="*/ 1746250 h 1797050"/>
                  <a:gd name="connsiteX222" fmla="*/ 869950 w 2362200"/>
                  <a:gd name="connsiteY222" fmla="*/ 1746250 h 1797050"/>
                  <a:gd name="connsiteX223" fmla="*/ 854075 w 2362200"/>
                  <a:gd name="connsiteY223" fmla="*/ 1758950 h 1797050"/>
                  <a:gd name="connsiteX224" fmla="*/ 847725 w 2362200"/>
                  <a:gd name="connsiteY224" fmla="*/ 1771650 h 1797050"/>
                  <a:gd name="connsiteX225" fmla="*/ 828675 w 2362200"/>
                  <a:gd name="connsiteY225" fmla="*/ 1765300 h 1797050"/>
                  <a:gd name="connsiteX226" fmla="*/ 819150 w 2362200"/>
                  <a:gd name="connsiteY226" fmla="*/ 1752600 h 1797050"/>
                  <a:gd name="connsiteX227" fmla="*/ 790575 w 2362200"/>
                  <a:gd name="connsiteY227" fmla="*/ 1771650 h 1797050"/>
                  <a:gd name="connsiteX228" fmla="*/ 692150 w 2362200"/>
                  <a:gd name="connsiteY228" fmla="*/ 1701800 h 1797050"/>
                  <a:gd name="connsiteX229" fmla="*/ 650875 w 2362200"/>
                  <a:gd name="connsiteY229" fmla="*/ 1720850 h 1797050"/>
                  <a:gd name="connsiteX230" fmla="*/ 615950 w 2362200"/>
                  <a:gd name="connsiteY230" fmla="*/ 1685925 h 1797050"/>
                  <a:gd name="connsiteX231" fmla="*/ 581025 w 2362200"/>
                  <a:gd name="connsiteY231" fmla="*/ 1689100 h 1797050"/>
                  <a:gd name="connsiteX232" fmla="*/ 571500 w 2362200"/>
                  <a:gd name="connsiteY232" fmla="*/ 1609725 h 1797050"/>
                  <a:gd name="connsiteX233" fmla="*/ 523875 w 2362200"/>
                  <a:gd name="connsiteY233"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3825 w 2362200"/>
                  <a:gd name="connsiteY57" fmla="*/ 222250 h 1797050"/>
                  <a:gd name="connsiteX58" fmla="*/ 130175 w 2362200"/>
                  <a:gd name="connsiteY58" fmla="*/ 193675 h 1797050"/>
                  <a:gd name="connsiteX59" fmla="*/ 161925 w 2362200"/>
                  <a:gd name="connsiteY59" fmla="*/ 196850 h 1797050"/>
                  <a:gd name="connsiteX60" fmla="*/ 171450 w 2362200"/>
                  <a:gd name="connsiteY60" fmla="*/ 165100 h 1797050"/>
                  <a:gd name="connsiteX61" fmla="*/ 187325 w 2362200"/>
                  <a:gd name="connsiteY61" fmla="*/ 161925 h 1797050"/>
                  <a:gd name="connsiteX62" fmla="*/ 193675 w 2362200"/>
                  <a:gd name="connsiteY62" fmla="*/ 98425 h 1797050"/>
                  <a:gd name="connsiteX63" fmla="*/ 241300 w 2362200"/>
                  <a:gd name="connsiteY63" fmla="*/ 107950 h 1797050"/>
                  <a:gd name="connsiteX64" fmla="*/ 295275 w 2362200"/>
                  <a:gd name="connsiteY64" fmla="*/ 104775 h 1797050"/>
                  <a:gd name="connsiteX65" fmla="*/ 330200 w 2362200"/>
                  <a:gd name="connsiteY65" fmla="*/ 98425 h 1797050"/>
                  <a:gd name="connsiteX66" fmla="*/ 330200 w 2362200"/>
                  <a:gd name="connsiteY66" fmla="*/ 98425 h 1797050"/>
                  <a:gd name="connsiteX67" fmla="*/ 342900 w 2362200"/>
                  <a:gd name="connsiteY67" fmla="*/ 114300 h 1797050"/>
                  <a:gd name="connsiteX68" fmla="*/ 374650 w 2362200"/>
                  <a:gd name="connsiteY68" fmla="*/ 127000 h 1797050"/>
                  <a:gd name="connsiteX69" fmla="*/ 400050 w 2362200"/>
                  <a:gd name="connsiteY69" fmla="*/ 107950 h 1797050"/>
                  <a:gd name="connsiteX70" fmla="*/ 400050 w 2362200"/>
                  <a:gd name="connsiteY70" fmla="*/ 107950 h 1797050"/>
                  <a:gd name="connsiteX71" fmla="*/ 409575 w 2362200"/>
                  <a:gd name="connsiteY71" fmla="*/ 120650 h 1797050"/>
                  <a:gd name="connsiteX72" fmla="*/ 425450 w 2362200"/>
                  <a:gd name="connsiteY72" fmla="*/ 120650 h 1797050"/>
                  <a:gd name="connsiteX73" fmla="*/ 431800 w 2362200"/>
                  <a:gd name="connsiteY73" fmla="*/ 98425 h 1797050"/>
                  <a:gd name="connsiteX74" fmla="*/ 365125 w 2362200"/>
                  <a:gd name="connsiteY74" fmla="*/ 53975 h 1797050"/>
                  <a:gd name="connsiteX75" fmla="*/ 377825 w 2362200"/>
                  <a:gd name="connsiteY75" fmla="*/ 41275 h 1797050"/>
                  <a:gd name="connsiteX76" fmla="*/ 438150 w 2362200"/>
                  <a:gd name="connsiteY76" fmla="*/ 50800 h 1797050"/>
                  <a:gd name="connsiteX77" fmla="*/ 454025 w 2362200"/>
                  <a:gd name="connsiteY77" fmla="*/ 63500 h 1797050"/>
                  <a:gd name="connsiteX78" fmla="*/ 508000 w 2362200"/>
                  <a:gd name="connsiteY78" fmla="*/ 79375 h 1797050"/>
                  <a:gd name="connsiteX79" fmla="*/ 606425 w 2362200"/>
                  <a:gd name="connsiteY79" fmla="*/ 22225 h 1797050"/>
                  <a:gd name="connsiteX80" fmla="*/ 638175 w 2362200"/>
                  <a:gd name="connsiteY80" fmla="*/ 34925 h 1797050"/>
                  <a:gd name="connsiteX81" fmla="*/ 644525 w 2362200"/>
                  <a:gd name="connsiteY81" fmla="*/ 0 h 1797050"/>
                  <a:gd name="connsiteX82" fmla="*/ 714375 w 2362200"/>
                  <a:gd name="connsiteY82" fmla="*/ 9525 h 1797050"/>
                  <a:gd name="connsiteX83" fmla="*/ 723900 w 2362200"/>
                  <a:gd name="connsiteY83" fmla="*/ 31750 h 1797050"/>
                  <a:gd name="connsiteX84" fmla="*/ 749300 w 2362200"/>
                  <a:gd name="connsiteY84" fmla="*/ 66675 h 1797050"/>
                  <a:gd name="connsiteX85" fmla="*/ 771525 w 2362200"/>
                  <a:gd name="connsiteY85" fmla="*/ 41275 h 1797050"/>
                  <a:gd name="connsiteX86" fmla="*/ 806450 w 2362200"/>
                  <a:gd name="connsiteY86" fmla="*/ 41275 h 1797050"/>
                  <a:gd name="connsiteX87" fmla="*/ 825500 w 2362200"/>
                  <a:gd name="connsiteY87" fmla="*/ 34925 h 1797050"/>
                  <a:gd name="connsiteX88" fmla="*/ 844550 w 2362200"/>
                  <a:gd name="connsiteY88" fmla="*/ 6350 h 1797050"/>
                  <a:gd name="connsiteX89" fmla="*/ 889000 w 2362200"/>
                  <a:gd name="connsiteY89" fmla="*/ 15875 h 1797050"/>
                  <a:gd name="connsiteX90" fmla="*/ 898525 w 2362200"/>
                  <a:gd name="connsiteY90" fmla="*/ 88900 h 1797050"/>
                  <a:gd name="connsiteX91" fmla="*/ 952500 w 2362200"/>
                  <a:gd name="connsiteY91" fmla="*/ 123825 h 1797050"/>
                  <a:gd name="connsiteX92" fmla="*/ 993775 w 2362200"/>
                  <a:gd name="connsiteY92" fmla="*/ 203200 h 1797050"/>
                  <a:gd name="connsiteX93" fmla="*/ 1038225 w 2362200"/>
                  <a:gd name="connsiteY93" fmla="*/ 231775 h 1797050"/>
                  <a:gd name="connsiteX94" fmla="*/ 1069975 w 2362200"/>
                  <a:gd name="connsiteY94" fmla="*/ 228600 h 1797050"/>
                  <a:gd name="connsiteX95" fmla="*/ 1127125 w 2362200"/>
                  <a:gd name="connsiteY95" fmla="*/ 285750 h 1797050"/>
                  <a:gd name="connsiteX96" fmla="*/ 1165225 w 2362200"/>
                  <a:gd name="connsiteY96" fmla="*/ 285750 h 1797050"/>
                  <a:gd name="connsiteX97" fmla="*/ 1206500 w 2362200"/>
                  <a:gd name="connsiteY97" fmla="*/ 317500 h 1797050"/>
                  <a:gd name="connsiteX98" fmla="*/ 1206500 w 2362200"/>
                  <a:gd name="connsiteY98" fmla="*/ 346075 h 1797050"/>
                  <a:gd name="connsiteX99" fmla="*/ 1279525 w 2362200"/>
                  <a:gd name="connsiteY99" fmla="*/ 384175 h 1797050"/>
                  <a:gd name="connsiteX100" fmla="*/ 1295400 w 2362200"/>
                  <a:gd name="connsiteY100" fmla="*/ 412750 h 1797050"/>
                  <a:gd name="connsiteX101" fmla="*/ 1298575 w 2362200"/>
                  <a:gd name="connsiteY101" fmla="*/ 412750 h 1797050"/>
                  <a:gd name="connsiteX102" fmla="*/ 1282700 w 2362200"/>
                  <a:gd name="connsiteY102" fmla="*/ 460375 h 1797050"/>
                  <a:gd name="connsiteX103" fmla="*/ 1336675 w 2362200"/>
                  <a:gd name="connsiteY103" fmla="*/ 504825 h 1797050"/>
                  <a:gd name="connsiteX104" fmla="*/ 1378744 w 2362200"/>
                  <a:gd name="connsiteY104" fmla="*/ 503238 h 1797050"/>
                  <a:gd name="connsiteX105" fmla="*/ 1403350 w 2362200"/>
                  <a:gd name="connsiteY105" fmla="*/ 530225 h 1797050"/>
                  <a:gd name="connsiteX106" fmla="*/ 1434307 w 2362200"/>
                  <a:gd name="connsiteY106" fmla="*/ 526475 h 1797050"/>
                  <a:gd name="connsiteX107" fmla="*/ 1466850 w 2362200"/>
                  <a:gd name="connsiteY107" fmla="*/ 554929 h 1797050"/>
                  <a:gd name="connsiteX108" fmla="*/ 1492250 w 2362200"/>
                  <a:gd name="connsiteY108" fmla="*/ 590550 h 1797050"/>
                  <a:gd name="connsiteX109" fmla="*/ 1489075 w 2362200"/>
                  <a:gd name="connsiteY109" fmla="*/ 590550 h 1797050"/>
                  <a:gd name="connsiteX110" fmla="*/ 1482725 w 2362200"/>
                  <a:gd name="connsiteY110" fmla="*/ 612775 h 1797050"/>
                  <a:gd name="connsiteX111" fmla="*/ 1482725 w 2362200"/>
                  <a:gd name="connsiteY111" fmla="*/ 612775 h 1797050"/>
                  <a:gd name="connsiteX112" fmla="*/ 1450975 w 2362200"/>
                  <a:gd name="connsiteY112" fmla="*/ 622300 h 1797050"/>
                  <a:gd name="connsiteX113" fmla="*/ 1511300 w 2362200"/>
                  <a:gd name="connsiteY113" fmla="*/ 638175 h 1797050"/>
                  <a:gd name="connsiteX114" fmla="*/ 1616075 w 2362200"/>
                  <a:gd name="connsiteY114" fmla="*/ 619125 h 1797050"/>
                  <a:gd name="connsiteX115" fmla="*/ 1628775 w 2362200"/>
                  <a:gd name="connsiteY115" fmla="*/ 612775 h 1797050"/>
                  <a:gd name="connsiteX116" fmla="*/ 1628775 w 2362200"/>
                  <a:gd name="connsiteY116" fmla="*/ 593725 h 1797050"/>
                  <a:gd name="connsiteX117" fmla="*/ 1641475 w 2362200"/>
                  <a:gd name="connsiteY117" fmla="*/ 593725 h 1797050"/>
                  <a:gd name="connsiteX118" fmla="*/ 1698625 w 2362200"/>
                  <a:gd name="connsiteY118" fmla="*/ 615950 h 1797050"/>
                  <a:gd name="connsiteX119" fmla="*/ 1701800 w 2362200"/>
                  <a:gd name="connsiteY119" fmla="*/ 574675 h 1797050"/>
                  <a:gd name="connsiteX120" fmla="*/ 1724025 w 2362200"/>
                  <a:gd name="connsiteY120" fmla="*/ 565150 h 1797050"/>
                  <a:gd name="connsiteX121" fmla="*/ 1803400 w 2362200"/>
                  <a:gd name="connsiteY121" fmla="*/ 508000 h 1797050"/>
                  <a:gd name="connsiteX122" fmla="*/ 1885950 w 2362200"/>
                  <a:gd name="connsiteY122" fmla="*/ 485775 h 1797050"/>
                  <a:gd name="connsiteX123" fmla="*/ 1952625 w 2362200"/>
                  <a:gd name="connsiteY123" fmla="*/ 415925 h 1797050"/>
                  <a:gd name="connsiteX124" fmla="*/ 1971675 w 2362200"/>
                  <a:gd name="connsiteY124" fmla="*/ 409575 h 1797050"/>
                  <a:gd name="connsiteX125" fmla="*/ 2006600 w 2362200"/>
                  <a:gd name="connsiteY125" fmla="*/ 396875 h 1797050"/>
                  <a:gd name="connsiteX126" fmla="*/ 2047875 w 2362200"/>
                  <a:gd name="connsiteY126" fmla="*/ 409575 h 1797050"/>
                  <a:gd name="connsiteX127" fmla="*/ 2085975 w 2362200"/>
                  <a:gd name="connsiteY127" fmla="*/ 457200 h 1797050"/>
                  <a:gd name="connsiteX128" fmla="*/ 2133600 w 2362200"/>
                  <a:gd name="connsiteY128" fmla="*/ 504825 h 1797050"/>
                  <a:gd name="connsiteX129" fmla="*/ 2190750 w 2362200"/>
                  <a:gd name="connsiteY129" fmla="*/ 536575 h 1797050"/>
                  <a:gd name="connsiteX130" fmla="*/ 2244725 w 2362200"/>
                  <a:gd name="connsiteY130" fmla="*/ 520700 h 1797050"/>
                  <a:gd name="connsiteX131" fmla="*/ 2270125 w 2362200"/>
                  <a:gd name="connsiteY131" fmla="*/ 533400 h 1797050"/>
                  <a:gd name="connsiteX132" fmla="*/ 2273300 w 2362200"/>
                  <a:gd name="connsiteY132" fmla="*/ 577850 h 1797050"/>
                  <a:gd name="connsiteX133" fmla="*/ 2324100 w 2362200"/>
                  <a:gd name="connsiteY133" fmla="*/ 606425 h 1797050"/>
                  <a:gd name="connsiteX134" fmla="*/ 2362200 w 2362200"/>
                  <a:gd name="connsiteY134" fmla="*/ 644525 h 1797050"/>
                  <a:gd name="connsiteX135" fmla="*/ 2298700 w 2362200"/>
                  <a:gd name="connsiteY135" fmla="*/ 800100 h 1797050"/>
                  <a:gd name="connsiteX136" fmla="*/ 2273300 w 2362200"/>
                  <a:gd name="connsiteY136" fmla="*/ 895350 h 1797050"/>
                  <a:gd name="connsiteX137" fmla="*/ 2247900 w 2362200"/>
                  <a:gd name="connsiteY137" fmla="*/ 949325 h 1797050"/>
                  <a:gd name="connsiteX138" fmla="*/ 2197100 w 2362200"/>
                  <a:gd name="connsiteY138" fmla="*/ 949325 h 1797050"/>
                  <a:gd name="connsiteX139" fmla="*/ 2174875 w 2362200"/>
                  <a:gd name="connsiteY139" fmla="*/ 993775 h 1797050"/>
                  <a:gd name="connsiteX140" fmla="*/ 2174875 w 2362200"/>
                  <a:gd name="connsiteY140" fmla="*/ 993775 h 1797050"/>
                  <a:gd name="connsiteX141" fmla="*/ 2181225 w 2362200"/>
                  <a:gd name="connsiteY141" fmla="*/ 1022350 h 1797050"/>
                  <a:gd name="connsiteX142" fmla="*/ 2146300 w 2362200"/>
                  <a:gd name="connsiteY142" fmla="*/ 1031875 h 1797050"/>
                  <a:gd name="connsiteX143" fmla="*/ 2095500 w 2362200"/>
                  <a:gd name="connsiteY143" fmla="*/ 1019175 h 1797050"/>
                  <a:gd name="connsiteX144" fmla="*/ 2101850 w 2362200"/>
                  <a:gd name="connsiteY144" fmla="*/ 1073150 h 1797050"/>
                  <a:gd name="connsiteX145" fmla="*/ 2114550 w 2362200"/>
                  <a:gd name="connsiteY145" fmla="*/ 1117600 h 1797050"/>
                  <a:gd name="connsiteX146" fmla="*/ 2051050 w 2362200"/>
                  <a:gd name="connsiteY146" fmla="*/ 1152525 h 1797050"/>
                  <a:gd name="connsiteX147" fmla="*/ 2066925 w 2362200"/>
                  <a:gd name="connsiteY147" fmla="*/ 1174750 h 1797050"/>
                  <a:gd name="connsiteX148" fmla="*/ 2047875 w 2362200"/>
                  <a:gd name="connsiteY148" fmla="*/ 1196975 h 1797050"/>
                  <a:gd name="connsiteX149" fmla="*/ 1968500 w 2362200"/>
                  <a:gd name="connsiteY149" fmla="*/ 1171575 h 1797050"/>
                  <a:gd name="connsiteX150" fmla="*/ 1943100 w 2362200"/>
                  <a:gd name="connsiteY150" fmla="*/ 1187450 h 1797050"/>
                  <a:gd name="connsiteX151" fmla="*/ 1908175 w 2362200"/>
                  <a:gd name="connsiteY151" fmla="*/ 1187450 h 1797050"/>
                  <a:gd name="connsiteX152" fmla="*/ 1908175 w 2362200"/>
                  <a:gd name="connsiteY152" fmla="*/ 1247775 h 1797050"/>
                  <a:gd name="connsiteX153" fmla="*/ 1924050 w 2362200"/>
                  <a:gd name="connsiteY153" fmla="*/ 1263650 h 1797050"/>
                  <a:gd name="connsiteX154" fmla="*/ 1933575 w 2362200"/>
                  <a:gd name="connsiteY154" fmla="*/ 1279525 h 1797050"/>
                  <a:gd name="connsiteX155" fmla="*/ 1943100 w 2362200"/>
                  <a:gd name="connsiteY155" fmla="*/ 1279525 h 1797050"/>
                  <a:gd name="connsiteX156" fmla="*/ 1933575 w 2362200"/>
                  <a:gd name="connsiteY156" fmla="*/ 1304925 h 1797050"/>
                  <a:gd name="connsiteX157" fmla="*/ 1952625 w 2362200"/>
                  <a:gd name="connsiteY157" fmla="*/ 1320800 h 1797050"/>
                  <a:gd name="connsiteX158" fmla="*/ 1949450 w 2362200"/>
                  <a:gd name="connsiteY158" fmla="*/ 1336675 h 1797050"/>
                  <a:gd name="connsiteX159" fmla="*/ 1905000 w 2362200"/>
                  <a:gd name="connsiteY159" fmla="*/ 1336675 h 1797050"/>
                  <a:gd name="connsiteX160" fmla="*/ 1901825 w 2362200"/>
                  <a:gd name="connsiteY160" fmla="*/ 1387475 h 1797050"/>
                  <a:gd name="connsiteX161" fmla="*/ 1901825 w 2362200"/>
                  <a:gd name="connsiteY161" fmla="*/ 1387475 h 1797050"/>
                  <a:gd name="connsiteX162" fmla="*/ 1901825 w 2362200"/>
                  <a:gd name="connsiteY162" fmla="*/ 1406525 h 1797050"/>
                  <a:gd name="connsiteX163" fmla="*/ 1936750 w 2362200"/>
                  <a:gd name="connsiteY163" fmla="*/ 1447800 h 1797050"/>
                  <a:gd name="connsiteX164" fmla="*/ 1990725 w 2362200"/>
                  <a:gd name="connsiteY164" fmla="*/ 1447800 h 1797050"/>
                  <a:gd name="connsiteX165" fmla="*/ 2060575 w 2362200"/>
                  <a:gd name="connsiteY165" fmla="*/ 1476375 h 1797050"/>
                  <a:gd name="connsiteX166" fmla="*/ 2060575 w 2362200"/>
                  <a:gd name="connsiteY166" fmla="*/ 1504950 h 1797050"/>
                  <a:gd name="connsiteX167" fmla="*/ 2035175 w 2362200"/>
                  <a:gd name="connsiteY167" fmla="*/ 1571625 h 1797050"/>
                  <a:gd name="connsiteX168" fmla="*/ 2063750 w 2362200"/>
                  <a:gd name="connsiteY168" fmla="*/ 1587500 h 1797050"/>
                  <a:gd name="connsiteX169" fmla="*/ 2105025 w 2362200"/>
                  <a:gd name="connsiteY169" fmla="*/ 1660525 h 1797050"/>
                  <a:gd name="connsiteX170" fmla="*/ 2054225 w 2362200"/>
                  <a:gd name="connsiteY170" fmla="*/ 1736725 h 1797050"/>
                  <a:gd name="connsiteX171" fmla="*/ 2028825 w 2362200"/>
                  <a:gd name="connsiteY171" fmla="*/ 1730375 h 1797050"/>
                  <a:gd name="connsiteX172" fmla="*/ 2006600 w 2362200"/>
                  <a:gd name="connsiteY172" fmla="*/ 1717675 h 1797050"/>
                  <a:gd name="connsiteX173" fmla="*/ 2000250 w 2362200"/>
                  <a:gd name="connsiteY173" fmla="*/ 1736725 h 1797050"/>
                  <a:gd name="connsiteX174" fmla="*/ 1958975 w 2362200"/>
                  <a:gd name="connsiteY174" fmla="*/ 1746250 h 1797050"/>
                  <a:gd name="connsiteX175" fmla="*/ 1952625 w 2362200"/>
                  <a:gd name="connsiteY175" fmla="*/ 1778000 h 1797050"/>
                  <a:gd name="connsiteX176" fmla="*/ 1901825 w 2362200"/>
                  <a:gd name="connsiteY176" fmla="*/ 1797050 h 1797050"/>
                  <a:gd name="connsiteX177" fmla="*/ 1879600 w 2362200"/>
                  <a:gd name="connsiteY177" fmla="*/ 1758950 h 1797050"/>
                  <a:gd name="connsiteX178" fmla="*/ 1841500 w 2362200"/>
                  <a:gd name="connsiteY178" fmla="*/ 1768475 h 1797050"/>
                  <a:gd name="connsiteX179" fmla="*/ 1844675 w 2362200"/>
                  <a:gd name="connsiteY179" fmla="*/ 1730375 h 1797050"/>
                  <a:gd name="connsiteX180" fmla="*/ 1825625 w 2362200"/>
                  <a:gd name="connsiteY180" fmla="*/ 1704975 h 1797050"/>
                  <a:gd name="connsiteX181" fmla="*/ 1860550 w 2362200"/>
                  <a:gd name="connsiteY181" fmla="*/ 1685925 h 1797050"/>
                  <a:gd name="connsiteX182" fmla="*/ 1803400 w 2362200"/>
                  <a:gd name="connsiteY182" fmla="*/ 1666875 h 1797050"/>
                  <a:gd name="connsiteX183" fmla="*/ 1790700 w 2362200"/>
                  <a:gd name="connsiteY183" fmla="*/ 1692275 h 1797050"/>
                  <a:gd name="connsiteX184" fmla="*/ 1746250 w 2362200"/>
                  <a:gd name="connsiteY184" fmla="*/ 1711325 h 1797050"/>
                  <a:gd name="connsiteX185" fmla="*/ 1739900 w 2362200"/>
                  <a:gd name="connsiteY185" fmla="*/ 1733550 h 1797050"/>
                  <a:gd name="connsiteX186" fmla="*/ 1724025 w 2362200"/>
                  <a:gd name="connsiteY186" fmla="*/ 1739900 h 1797050"/>
                  <a:gd name="connsiteX187" fmla="*/ 1701800 w 2362200"/>
                  <a:gd name="connsiteY187" fmla="*/ 1739900 h 1797050"/>
                  <a:gd name="connsiteX188" fmla="*/ 1714500 w 2362200"/>
                  <a:gd name="connsiteY188" fmla="*/ 1704975 h 1797050"/>
                  <a:gd name="connsiteX189" fmla="*/ 1739900 w 2362200"/>
                  <a:gd name="connsiteY189" fmla="*/ 1679575 h 1797050"/>
                  <a:gd name="connsiteX190" fmla="*/ 1730375 w 2362200"/>
                  <a:gd name="connsiteY190" fmla="*/ 1654175 h 1797050"/>
                  <a:gd name="connsiteX191" fmla="*/ 1708150 w 2362200"/>
                  <a:gd name="connsiteY191" fmla="*/ 1654175 h 1797050"/>
                  <a:gd name="connsiteX192" fmla="*/ 1695450 w 2362200"/>
                  <a:gd name="connsiteY192" fmla="*/ 1679575 h 1797050"/>
                  <a:gd name="connsiteX193" fmla="*/ 1663700 w 2362200"/>
                  <a:gd name="connsiteY193" fmla="*/ 1685925 h 1797050"/>
                  <a:gd name="connsiteX194" fmla="*/ 1628775 w 2362200"/>
                  <a:gd name="connsiteY194" fmla="*/ 1698625 h 1797050"/>
                  <a:gd name="connsiteX195" fmla="*/ 1600200 w 2362200"/>
                  <a:gd name="connsiteY195" fmla="*/ 1670050 h 1797050"/>
                  <a:gd name="connsiteX196" fmla="*/ 1597025 w 2362200"/>
                  <a:gd name="connsiteY196" fmla="*/ 1635125 h 1797050"/>
                  <a:gd name="connsiteX197" fmla="*/ 1568450 w 2362200"/>
                  <a:gd name="connsiteY197" fmla="*/ 1619250 h 1797050"/>
                  <a:gd name="connsiteX198" fmla="*/ 1558925 w 2362200"/>
                  <a:gd name="connsiteY198" fmla="*/ 1584325 h 1797050"/>
                  <a:gd name="connsiteX199" fmla="*/ 1517650 w 2362200"/>
                  <a:gd name="connsiteY199" fmla="*/ 1555750 h 1797050"/>
                  <a:gd name="connsiteX200" fmla="*/ 1498600 w 2362200"/>
                  <a:gd name="connsiteY200" fmla="*/ 1558925 h 1797050"/>
                  <a:gd name="connsiteX201" fmla="*/ 1466850 w 2362200"/>
                  <a:gd name="connsiteY201" fmla="*/ 1603375 h 1797050"/>
                  <a:gd name="connsiteX202" fmla="*/ 1419225 w 2362200"/>
                  <a:gd name="connsiteY202" fmla="*/ 1622425 h 1797050"/>
                  <a:gd name="connsiteX203" fmla="*/ 1393825 w 2362200"/>
                  <a:gd name="connsiteY203" fmla="*/ 1587500 h 1797050"/>
                  <a:gd name="connsiteX204" fmla="*/ 1368425 w 2362200"/>
                  <a:gd name="connsiteY204" fmla="*/ 1587500 h 1797050"/>
                  <a:gd name="connsiteX205" fmla="*/ 1270000 w 2362200"/>
                  <a:gd name="connsiteY205" fmla="*/ 1511300 h 1797050"/>
                  <a:gd name="connsiteX206" fmla="*/ 1276350 w 2362200"/>
                  <a:gd name="connsiteY206" fmla="*/ 1463675 h 1797050"/>
                  <a:gd name="connsiteX207" fmla="*/ 1238250 w 2362200"/>
                  <a:gd name="connsiteY207" fmla="*/ 1457325 h 1797050"/>
                  <a:gd name="connsiteX208" fmla="*/ 1222375 w 2362200"/>
                  <a:gd name="connsiteY208" fmla="*/ 1482725 h 1797050"/>
                  <a:gd name="connsiteX209" fmla="*/ 1187450 w 2362200"/>
                  <a:gd name="connsiteY209" fmla="*/ 1482725 h 1797050"/>
                  <a:gd name="connsiteX210" fmla="*/ 1139825 w 2362200"/>
                  <a:gd name="connsiteY210" fmla="*/ 1460500 h 1797050"/>
                  <a:gd name="connsiteX211" fmla="*/ 1092200 w 2362200"/>
                  <a:gd name="connsiteY211" fmla="*/ 1495425 h 1797050"/>
                  <a:gd name="connsiteX212" fmla="*/ 1098550 w 2362200"/>
                  <a:gd name="connsiteY212" fmla="*/ 1511300 h 1797050"/>
                  <a:gd name="connsiteX213" fmla="*/ 1079500 w 2362200"/>
                  <a:gd name="connsiteY213" fmla="*/ 1530350 h 1797050"/>
                  <a:gd name="connsiteX214" fmla="*/ 1035050 w 2362200"/>
                  <a:gd name="connsiteY214" fmla="*/ 1530350 h 1797050"/>
                  <a:gd name="connsiteX215" fmla="*/ 1006475 w 2362200"/>
                  <a:gd name="connsiteY215" fmla="*/ 1574800 h 1797050"/>
                  <a:gd name="connsiteX216" fmla="*/ 958850 w 2362200"/>
                  <a:gd name="connsiteY216" fmla="*/ 1571625 h 1797050"/>
                  <a:gd name="connsiteX217" fmla="*/ 952500 w 2362200"/>
                  <a:gd name="connsiteY217" fmla="*/ 1587500 h 1797050"/>
                  <a:gd name="connsiteX218" fmla="*/ 965200 w 2362200"/>
                  <a:gd name="connsiteY218" fmla="*/ 1670050 h 1797050"/>
                  <a:gd name="connsiteX219" fmla="*/ 939800 w 2362200"/>
                  <a:gd name="connsiteY219" fmla="*/ 1714500 h 1797050"/>
                  <a:gd name="connsiteX220" fmla="*/ 901700 w 2362200"/>
                  <a:gd name="connsiteY220" fmla="*/ 1720850 h 1797050"/>
                  <a:gd name="connsiteX221" fmla="*/ 898525 w 2362200"/>
                  <a:gd name="connsiteY221" fmla="*/ 1746250 h 1797050"/>
                  <a:gd name="connsiteX222" fmla="*/ 869950 w 2362200"/>
                  <a:gd name="connsiteY222" fmla="*/ 1746250 h 1797050"/>
                  <a:gd name="connsiteX223" fmla="*/ 854075 w 2362200"/>
                  <a:gd name="connsiteY223" fmla="*/ 1758950 h 1797050"/>
                  <a:gd name="connsiteX224" fmla="*/ 847725 w 2362200"/>
                  <a:gd name="connsiteY224" fmla="*/ 1771650 h 1797050"/>
                  <a:gd name="connsiteX225" fmla="*/ 828675 w 2362200"/>
                  <a:gd name="connsiteY225" fmla="*/ 1765300 h 1797050"/>
                  <a:gd name="connsiteX226" fmla="*/ 819150 w 2362200"/>
                  <a:gd name="connsiteY226" fmla="*/ 1752600 h 1797050"/>
                  <a:gd name="connsiteX227" fmla="*/ 790575 w 2362200"/>
                  <a:gd name="connsiteY227" fmla="*/ 1771650 h 1797050"/>
                  <a:gd name="connsiteX228" fmla="*/ 692150 w 2362200"/>
                  <a:gd name="connsiteY228" fmla="*/ 1701800 h 1797050"/>
                  <a:gd name="connsiteX229" fmla="*/ 650875 w 2362200"/>
                  <a:gd name="connsiteY229" fmla="*/ 1720850 h 1797050"/>
                  <a:gd name="connsiteX230" fmla="*/ 615950 w 2362200"/>
                  <a:gd name="connsiteY230" fmla="*/ 1685925 h 1797050"/>
                  <a:gd name="connsiteX231" fmla="*/ 581025 w 2362200"/>
                  <a:gd name="connsiteY231" fmla="*/ 1689100 h 1797050"/>
                  <a:gd name="connsiteX232" fmla="*/ 571500 w 2362200"/>
                  <a:gd name="connsiteY232" fmla="*/ 1609725 h 1797050"/>
                  <a:gd name="connsiteX233" fmla="*/ 523875 w 2362200"/>
                  <a:gd name="connsiteY233"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3825 w 2362200"/>
                  <a:gd name="connsiteY57" fmla="*/ 222250 h 1797050"/>
                  <a:gd name="connsiteX58" fmla="*/ 130175 w 2362200"/>
                  <a:gd name="connsiteY58" fmla="*/ 193675 h 1797050"/>
                  <a:gd name="connsiteX59" fmla="*/ 161925 w 2362200"/>
                  <a:gd name="connsiteY59" fmla="*/ 196850 h 1797050"/>
                  <a:gd name="connsiteX60" fmla="*/ 171450 w 2362200"/>
                  <a:gd name="connsiteY60" fmla="*/ 165100 h 1797050"/>
                  <a:gd name="connsiteX61" fmla="*/ 187325 w 2362200"/>
                  <a:gd name="connsiteY61" fmla="*/ 161925 h 1797050"/>
                  <a:gd name="connsiteX62" fmla="*/ 193675 w 2362200"/>
                  <a:gd name="connsiteY62" fmla="*/ 98425 h 1797050"/>
                  <a:gd name="connsiteX63" fmla="*/ 241300 w 2362200"/>
                  <a:gd name="connsiteY63" fmla="*/ 107950 h 1797050"/>
                  <a:gd name="connsiteX64" fmla="*/ 295275 w 2362200"/>
                  <a:gd name="connsiteY64" fmla="*/ 104775 h 1797050"/>
                  <a:gd name="connsiteX65" fmla="*/ 330200 w 2362200"/>
                  <a:gd name="connsiteY65" fmla="*/ 98425 h 1797050"/>
                  <a:gd name="connsiteX66" fmla="*/ 330200 w 2362200"/>
                  <a:gd name="connsiteY66" fmla="*/ 98425 h 1797050"/>
                  <a:gd name="connsiteX67" fmla="*/ 342900 w 2362200"/>
                  <a:gd name="connsiteY67" fmla="*/ 114300 h 1797050"/>
                  <a:gd name="connsiteX68" fmla="*/ 374650 w 2362200"/>
                  <a:gd name="connsiteY68" fmla="*/ 127000 h 1797050"/>
                  <a:gd name="connsiteX69" fmla="*/ 400050 w 2362200"/>
                  <a:gd name="connsiteY69" fmla="*/ 107950 h 1797050"/>
                  <a:gd name="connsiteX70" fmla="*/ 400050 w 2362200"/>
                  <a:gd name="connsiteY70" fmla="*/ 107950 h 1797050"/>
                  <a:gd name="connsiteX71" fmla="*/ 409575 w 2362200"/>
                  <a:gd name="connsiteY71" fmla="*/ 120650 h 1797050"/>
                  <a:gd name="connsiteX72" fmla="*/ 425450 w 2362200"/>
                  <a:gd name="connsiteY72" fmla="*/ 120650 h 1797050"/>
                  <a:gd name="connsiteX73" fmla="*/ 431800 w 2362200"/>
                  <a:gd name="connsiteY73" fmla="*/ 98425 h 1797050"/>
                  <a:gd name="connsiteX74" fmla="*/ 365125 w 2362200"/>
                  <a:gd name="connsiteY74" fmla="*/ 53975 h 1797050"/>
                  <a:gd name="connsiteX75" fmla="*/ 377825 w 2362200"/>
                  <a:gd name="connsiteY75" fmla="*/ 41275 h 1797050"/>
                  <a:gd name="connsiteX76" fmla="*/ 438150 w 2362200"/>
                  <a:gd name="connsiteY76" fmla="*/ 50800 h 1797050"/>
                  <a:gd name="connsiteX77" fmla="*/ 454025 w 2362200"/>
                  <a:gd name="connsiteY77" fmla="*/ 63500 h 1797050"/>
                  <a:gd name="connsiteX78" fmla="*/ 508000 w 2362200"/>
                  <a:gd name="connsiteY78" fmla="*/ 79375 h 1797050"/>
                  <a:gd name="connsiteX79" fmla="*/ 606425 w 2362200"/>
                  <a:gd name="connsiteY79" fmla="*/ 22225 h 1797050"/>
                  <a:gd name="connsiteX80" fmla="*/ 638175 w 2362200"/>
                  <a:gd name="connsiteY80" fmla="*/ 34925 h 1797050"/>
                  <a:gd name="connsiteX81" fmla="*/ 644525 w 2362200"/>
                  <a:gd name="connsiteY81" fmla="*/ 0 h 1797050"/>
                  <a:gd name="connsiteX82" fmla="*/ 714375 w 2362200"/>
                  <a:gd name="connsiteY82" fmla="*/ 9525 h 1797050"/>
                  <a:gd name="connsiteX83" fmla="*/ 723900 w 2362200"/>
                  <a:gd name="connsiteY83" fmla="*/ 31750 h 1797050"/>
                  <a:gd name="connsiteX84" fmla="*/ 749300 w 2362200"/>
                  <a:gd name="connsiteY84" fmla="*/ 66675 h 1797050"/>
                  <a:gd name="connsiteX85" fmla="*/ 771525 w 2362200"/>
                  <a:gd name="connsiteY85" fmla="*/ 41275 h 1797050"/>
                  <a:gd name="connsiteX86" fmla="*/ 806450 w 2362200"/>
                  <a:gd name="connsiteY86" fmla="*/ 41275 h 1797050"/>
                  <a:gd name="connsiteX87" fmla="*/ 825500 w 2362200"/>
                  <a:gd name="connsiteY87" fmla="*/ 34925 h 1797050"/>
                  <a:gd name="connsiteX88" fmla="*/ 844550 w 2362200"/>
                  <a:gd name="connsiteY88" fmla="*/ 6350 h 1797050"/>
                  <a:gd name="connsiteX89" fmla="*/ 889000 w 2362200"/>
                  <a:gd name="connsiteY89" fmla="*/ 15875 h 1797050"/>
                  <a:gd name="connsiteX90" fmla="*/ 898525 w 2362200"/>
                  <a:gd name="connsiteY90" fmla="*/ 88900 h 1797050"/>
                  <a:gd name="connsiteX91" fmla="*/ 952500 w 2362200"/>
                  <a:gd name="connsiteY91" fmla="*/ 123825 h 1797050"/>
                  <a:gd name="connsiteX92" fmla="*/ 993775 w 2362200"/>
                  <a:gd name="connsiteY92" fmla="*/ 203200 h 1797050"/>
                  <a:gd name="connsiteX93" fmla="*/ 1038225 w 2362200"/>
                  <a:gd name="connsiteY93" fmla="*/ 231775 h 1797050"/>
                  <a:gd name="connsiteX94" fmla="*/ 1069975 w 2362200"/>
                  <a:gd name="connsiteY94" fmla="*/ 228600 h 1797050"/>
                  <a:gd name="connsiteX95" fmla="*/ 1127125 w 2362200"/>
                  <a:gd name="connsiteY95" fmla="*/ 285750 h 1797050"/>
                  <a:gd name="connsiteX96" fmla="*/ 1165225 w 2362200"/>
                  <a:gd name="connsiteY96" fmla="*/ 285750 h 1797050"/>
                  <a:gd name="connsiteX97" fmla="*/ 1206500 w 2362200"/>
                  <a:gd name="connsiteY97" fmla="*/ 317500 h 1797050"/>
                  <a:gd name="connsiteX98" fmla="*/ 1206500 w 2362200"/>
                  <a:gd name="connsiteY98" fmla="*/ 346075 h 1797050"/>
                  <a:gd name="connsiteX99" fmla="*/ 1279525 w 2362200"/>
                  <a:gd name="connsiteY99" fmla="*/ 384175 h 1797050"/>
                  <a:gd name="connsiteX100" fmla="*/ 1295400 w 2362200"/>
                  <a:gd name="connsiteY100" fmla="*/ 412750 h 1797050"/>
                  <a:gd name="connsiteX101" fmla="*/ 1298575 w 2362200"/>
                  <a:gd name="connsiteY101" fmla="*/ 412750 h 1797050"/>
                  <a:gd name="connsiteX102" fmla="*/ 1282700 w 2362200"/>
                  <a:gd name="connsiteY102" fmla="*/ 460375 h 1797050"/>
                  <a:gd name="connsiteX103" fmla="*/ 1336675 w 2362200"/>
                  <a:gd name="connsiteY103" fmla="*/ 504825 h 1797050"/>
                  <a:gd name="connsiteX104" fmla="*/ 1378744 w 2362200"/>
                  <a:gd name="connsiteY104" fmla="*/ 503238 h 1797050"/>
                  <a:gd name="connsiteX105" fmla="*/ 1403350 w 2362200"/>
                  <a:gd name="connsiteY105" fmla="*/ 530225 h 1797050"/>
                  <a:gd name="connsiteX106" fmla="*/ 1434307 w 2362200"/>
                  <a:gd name="connsiteY106" fmla="*/ 526475 h 1797050"/>
                  <a:gd name="connsiteX107" fmla="*/ 1467644 w 2362200"/>
                  <a:gd name="connsiteY107" fmla="*/ 554929 h 1797050"/>
                  <a:gd name="connsiteX108" fmla="*/ 1492250 w 2362200"/>
                  <a:gd name="connsiteY108" fmla="*/ 590550 h 1797050"/>
                  <a:gd name="connsiteX109" fmla="*/ 1489075 w 2362200"/>
                  <a:gd name="connsiteY109" fmla="*/ 590550 h 1797050"/>
                  <a:gd name="connsiteX110" fmla="*/ 1482725 w 2362200"/>
                  <a:gd name="connsiteY110" fmla="*/ 612775 h 1797050"/>
                  <a:gd name="connsiteX111" fmla="*/ 1482725 w 2362200"/>
                  <a:gd name="connsiteY111" fmla="*/ 612775 h 1797050"/>
                  <a:gd name="connsiteX112" fmla="*/ 1450975 w 2362200"/>
                  <a:gd name="connsiteY112" fmla="*/ 622300 h 1797050"/>
                  <a:gd name="connsiteX113" fmla="*/ 1511300 w 2362200"/>
                  <a:gd name="connsiteY113" fmla="*/ 638175 h 1797050"/>
                  <a:gd name="connsiteX114" fmla="*/ 1616075 w 2362200"/>
                  <a:gd name="connsiteY114" fmla="*/ 619125 h 1797050"/>
                  <a:gd name="connsiteX115" fmla="*/ 1628775 w 2362200"/>
                  <a:gd name="connsiteY115" fmla="*/ 612775 h 1797050"/>
                  <a:gd name="connsiteX116" fmla="*/ 1628775 w 2362200"/>
                  <a:gd name="connsiteY116" fmla="*/ 593725 h 1797050"/>
                  <a:gd name="connsiteX117" fmla="*/ 1641475 w 2362200"/>
                  <a:gd name="connsiteY117" fmla="*/ 593725 h 1797050"/>
                  <a:gd name="connsiteX118" fmla="*/ 1698625 w 2362200"/>
                  <a:gd name="connsiteY118" fmla="*/ 615950 h 1797050"/>
                  <a:gd name="connsiteX119" fmla="*/ 1701800 w 2362200"/>
                  <a:gd name="connsiteY119" fmla="*/ 574675 h 1797050"/>
                  <a:gd name="connsiteX120" fmla="*/ 1724025 w 2362200"/>
                  <a:gd name="connsiteY120" fmla="*/ 565150 h 1797050"/>
                  <a:gd name="connsiteX121" fmla="*/ 1803400 w 2362200"/>
                  <a:gd name="connsiteY121" fmla="*/ 508000 h 1797050"/>
                  <a:gd name="connsiteX122" fmla="*/ 1885950 w 2362200"/>
                  <a:gd name="connsiteY122" fmla="*/ 485775 h 1797050"/>
                  <a:gd name="connsiteX123" fmla="*/ 1952625 w 2362200"/>
                  <a:gd name="connsiteY123" fmla="*/ 415925 h 1797050"/>
                  <a:gd name="connsiteX124" fmla="*/ 1971675 w 2362200"/>
                  <a:gd name="connsiteY124" fmla="*/ 409575 h 1797050"/>
                  <a:gd name="connsiteX125" fmla="*/ 2006600 w 2362200"/>
                  <a:gd name="connsiteY125" fmla="*/ 396875 h 1797050"/>
                  <a:gd name="connsiteX126" fmla="*/ 2047875 w 2362200"/>
                  <a:gd name="connsiteY126" fmla="*/ 409575 h 1797050"/>
                  <a:gd name="connsiteX127" fmla="*/ 2085975 w 2362200"/>
                  <a:gd name="connsiteY127" fmla="*/ 457200 h 1797050"/>
                  <a:gd name="connsiteX128" fmla="*/ 2133600 w 2362200"/>
                  <a:gd name="connsiteY128" fmla="*/ 504825 h 1797050"/>
                  <a:gd name="connsiteX129" fmla="*/ 2190750 w 2362200"/>
                  <a:gd name="connsiteY129" fmla="*/ 536575 h 1797050"/>
                  <a:gd name="connsiteX130" fmla="*/ 2244725 w 2362200"/>
                  <a:gd name="connsiteY130" fmla="*/ 520700 h 1797050"/>
                  <a:gd name="connsiteX131" fmla="*/ 2270125 w 2362200"/>
                  <a:gd name="connsiteY131" fmla="*/ 533400 h 1797050"/>
                  <a:gd name="connsiteX132" fmla="*/ 2273300 w 2362200"/>
                  <a:gd name="connsiteY132" fmla="*/ 577850 h 1797050"/>
                  <a:gd name="connsiteX133" fmla="*/ 2324100 w 2362200"/>
                  <a:gd name="connsiteY133" fmla="*/ 606425 h 1797050"/>
                  <a:gd name="connsiteX134" fmla="*/ 2362200 w 2362200"/>
                  <a:gd name="connsiteY134" fmla="*/ 644525 h 1797050"/>
                  <a:gd name="connsiteX135" fmla="*/ 2298700 w 2362200"/>
                  <a:gd name="connsiteY135" fmla="*/ 800100 h 1797050"/>
                  <a:gd name="connsiteX136" fmla="*/ 2273300 w 2362200"/>
                  <a:gd name="connsiteY136" fmla="*/ 895350 h 1797050"/>
                  <a:gd name="connsiteX137" fmla="*/ 2247900 w 2362200"/>
                  <a:gd name="connsiteY137" fmla="*/ 949325 h 1797050"/>
                  <a:gd name="connsiteX138" fmla="*/ 2197100 w 2362200"/>
                  <a:gd name="connsiteY138" fmla="*/ 949325 h 1797050"/>
                  <a:gd name="connsiteX139" fmla="*/ 2174875 w 2362200"/>
                  <a:gd name="connsiteY139" fmla="*/ 993775 h 1797050"/>
                  <a:gd name="connsiteX140" fmla="*/ 2174875 w 2362200"/>
                  <a:gd name="connsiteY140" fmla="*/ 993775 h 1797050"/>
                  <a:gd name="connsiteX141" fmla="*/ 2181225 w 2362200"/>
                  <a:gd name="connsiteY141" fmla="*/ 1022350 h 1797050"/>
                  <a:gd name="connsiteX142" fmla="*/ 2146300 w 2362200"/>
                  <a:gd name="connsiteY142" fmla="*/ 1031875 h 1797050"/>
                  <a:gd name="connsiteX143" fmla="*/ 2095500 w 2362200"/>
                  <a:gd name="connsiteY143" fmla="*/ 1019175 h 1797050"/>
                  <a:gd name="connsiteX144" fmla="*/ 2101850 w 2362200"/>
                  <a:gd name="connsiteY144" fmla="*/ 1073150 h 1797050"/>
                  <a:gd name="connsiteX145" fmla="*/ 2114550 w 2362200"/>
                  <a:gd name="connsiteY145" fmla="*/ 1117600 h 1797050"/>
                  <a:gd name="connsiteX146" fmla="*/ 2051050 w 2362200"/>
                  <a:gd name="connsiteY146" fmla="*/ 1152525 h 1797050"/>
                  <a:gd name="connsiteX147" fmla="*/ 2066925 w 2362200"/>
                  <a:gd name="connsiteY147" fmla="*/ 1174750 h 1797050"/>
                  <a:gd name="connsiteX148" fmla="*/ 2047875 w 2362200"/>
                  <a:gd name="connsiteY148" fmla="*/ 1196975 h 1797050"/>
                  <a:gd name="connsiteX149" fmla="*/ 1968500 w 2362200"/>
                  <a:gd name="connsiteY149" fmla="*/ 1171575 h 1797050"/>
                  <a:gd name="connsiteX150" fmla="*/ 1943100 w 2362200"/>
                  <a:gd name="connsiteY150" fmla="*/ 1187450 h 1797050"/>
                  <a:gd name="connsiteX151" fmla="*/ 1908175 w 2362200"/>
                  <a:gd name="connsiteY151" fmla="*/ 1187450 h 1797050"/>
                  <a:gd name="connsiteX152" fmla="*/ 1908175 w 2362200"/>
                  <a:gd name="connsiteY152" fmla="*/ 1247775 h 1797050"/>
                  <a:gd name="connsiteX153" fmla="*/ 1924050 w 2362200"/>
                  <a:gd name="connsiteY153" fmla="*/ 1263650 h 1797050"/>
                  <a:gd name="connsiteX154" fmla="*/ 1933575 w 2362200"/>
                  <a:gd name="connsiteY154" fmla="*/ 1279525 h 1797050"/>
                  <a:gd name="connsiteX155" fmla="*/ 1943100 w 2362200"/>
                  <a:gd name="connsiteY155" fmla="*/ 1279525 h 1797050"/>
                  <a:gd name="connsiteX156" fmla="*/ 1933575 w 2362200"/>
                  <a:gd name="connsiteY156" fmla="*/ 1304925 h 1797050"/>
                  <a:gd name="connsiteX157" fmla="*/ 1952625 w 2362200"/>
                  <a:gd name="connsiteY157" fmla="*/ 1320800 h 1797050"/>
                  <a:gd name="connsiteX158" fmla="*/ 1949450 w 2362200"/>
                  <a:gd name="connsiteY158" fmla="*/ 1336675 h 1797050"/>
                  <a:gd name="connsiteX159" fmla="*/ 1905000 w 2362200"/>
                  <a:gd name="connsiteY159" fmla="*/ 1336675 h 1797050"/>
                  <a:gd name="connsiteX160" fmla="*/ 1901825 w 2362200"/>
                  <a:gd name="connsiteY160" fmla="*/ 1387475 h 1797050"/>
                  <a:gd name="connsiteX161" fmla="*/ 1901825 w 2362200"/>
                  <a:gd name="connsiteY161" fmla="*/ 1387475 h 1797050"/>
                  <a:gd name="connsiteX162" fmla="*/ 1901825 w 2362200"/>
                  <a:gd name="connsiteY162" fmla="*/ 1406525 h 1797050"/>
                  <a:gd name="connsiteX163" fmla="*/ 1936750 w 2362200"/>
                  <a:gd name="connsiteY163" fmla="*/ 1447800 h 1797050"/>
                  <a:gd name="connsiteX164" fmla="*/ 1990725 w 2362200"/>
                  <a:gd name="connsiteY164" fmla="*/ 1447800 h 1797050"/>
                  <a:gd name="connsiteX165" fmla="*/ 2060575 w 2362200"/>
                  <a:gd name="connsiteY165" fmla="*/ 1476375 h 1797050"/>
                  <a:gd name="connsiteX166" fmla="*/ 2060575 w 2362200"/>
                  <a:gd name="connsiteY166" fmla="*/ 1504950 h 1797050"/>
                  <a:gd name="connsiteX167" fmla="*/ 2035175 w 2362200"/>
                  <a:gd name="connsiteY167" fmla="*/ 1571625 h 1797050"/>
                  <a:gd name="connsiteX168" fmla="*/ 2063750 w 2362200"/>
                  <a:gd name="connsiteY168" fmla="*/ 1587500 h 1797050"/>
                  <a:gd name="connsiteX169" fmla="*/ 2105025 w 2362200"/>
                  <a:gd name="connsiteY169" fmla="*/ 1660525 h 1797050"/>
                  <a:gd name="connsiteX170" fmla="*/ 2054225 w 2362200"/>
                  <a:gd name="connsiteY170" fmla="*/ 1736725 h 1797050"/>
                  <a:gd name="connsiteX171" fmla="*/ 2028825 w 2362200"/>
                  <a:gd name="connsiteY171" fmla="*/ 1730375 h 1797050"/>
                  <a:gd name="connsiteX172" fmla="*/ 2006600 w 2362200"/>
                  <a:gd name="connsiteY172" fmla="*/ 1717675 h 1797050"/>
                  <a:gd name="connsiteX173" fmla="*/ 2000250 w 2362200"/>
                  <a:gd name="connsiteY173" fmla="*/ 1736725 h 1797050"/>
                  <a:gd name="connsiteX174" fmla="*/ 1958975 w 2362200"/>
                  <a:gd name="connsiteY174" fmla="*/ 1746250 h 1797050"/>
                  <a:gd name="connsiteX175" fmla="*/ 1952625 w 2362200"/>
                  <a:gd name="connsiteY175" fmla="*/ 1778000 h 1797050"/>
                  <a:gd name="connsiteX176" fmla="*/ 1901825 w 2362200"/>
                  <a:gd name="connsiteY176" fmla="*/ 1797050 h 1797050"/>
                  <a:gd name="connsiteX177" fmla="*/ 1879600 w 2362200"/>
                  <a:gd name="connsiteY177" fmla="*/ 1758950 h 1797050"/>
                  <a:gd name="connsiteX178" fmla="*/ 1841500 w 2362200"/>
                  <a:gd name="connsiteY178" fmla="*/ 1768475 h 1797050"/>
                  <a:gd name="connsiteX179" fmla="*/ 1844675 w 2362200"/>
                  <a:gd name="connsiteY179" fmla="*/ 1730375 h 1797050"/>
                  <a:gd name="connsiteX180" fmla="*/ 1825625 w 2362200"/>
                  <a:gd name="connsiteY180" fmla="*/ 1704975 h 1797050"/>
                  <a:gd name="connsiteX181" fmla="*/ 1860550 w 2362200"/>
                  <a:gd name="connsiteY181" fmla="*/ 1685925 h 1797050"/>
                  <a:gd name="connsiteX182" fmla="*/ 1803400 w 2362200"/>
                  <a:gd name="connsiteY182" fmla="*/ 1666875 h 1797050"/>
                  <a:gd name="connsiteX183" fmla="*/ 1790700 w 2362200"/>
                  <a:gd name="connsiteY183" fmla="*/ 1692275 h 1797050"/>
                  <a:gd name="connsiteX184" fmla="*/ 1746250 w 2362200"/>
                  <a:gd name="connsiteY184" fmla="*/ 1711325 h 1797050"/>
                  <a:gd name="connsiteX185" fmla="*/ 1739900 w 2362200"/>
                  <a:gd name="connsiteY185" fmla="*/ 1733550 h 1797050"/>
                  <a:gd name="connsiteX186" fmla="*/ 1724025 w 2362200"/>
                  <a:gd name="connsiteY186" fmla="*/ 1739900 h 1797050"/>
                  <a:gd name="connsiteX187" fmla="*/ 1701800 w 2362200"/>
                  <a:gd name="connsiteY187" fmla="*/ 1739900 h 1797050"/>
                  <a:gd name="connsiteX188" fmla="*/ 1714500 w 2362200"/>
                  <a:gd name="connsiteY188" fmla="*/ 1704975 h 1797050"/>
                  <a:gd name="connsiteX189" fmla="*/ 1739900 w 2362200"/>
                  <a:gd name="connsiteY189" fmla="*/ 1679575 h 1797050"/>
                  <a:gd name="connsiteX190" fmla="*/ 1730375 w 2362200"/>
                  <a:gd name="connsiteY190" fmla="*/ 1654175 h 1797050"/>
                  <a:gd name="connsiteX191" fmla="*/ 1708150 w 2362200"/>
                  <a:gd name="connsiteY191" fmla="*/ 1654175 h 1797050"/>
                  <a:gd name="connsiteX192" fmla="*/ 1695450 w 2362200"/>
                  <a:gd name="connsiteY192" fmla="*/ 1679575 h 1797050"/>
                  <a:gd name="connsiteX193" fmla="*/ 1663700 w 2362200"/>
                  <a:gd name="connsiteY193" fmla="*/ 1685925 h 1797050"/>
                  <a:gd name="connsiteX194" fmla="*/ 1628775 w 2362200"/>
                  <a:gd name="connsiteY194" fmla="*/ 1698625 h 1797050"/>
                  <a:gd name="connsiteX195" fmla="*/ 1600200 w 2362200"/>
                  <a:gd name="connsiteY195" fmla="*/ 1670050 h 1797050"/>
                  <a:gd name="connsiteX196" fmla="*/ 1597025 w 2362200"/>
                  <a:gd name="connsiteY196" fmla="*/ 1635125 h 1797050"/>
                  <a:gd name="connsiteX197" fmla="*/ 1568450 w 2362200"/>
                  <a:gd name="connsiteY197" fmla="*/ 1619250 h 1797050"/>
                  <a:gd name="connsiteX198" fmla="*/ 1558925 w 2362200"/>
                  <a:gd name="connsiteY198" fmla="*/ 1584325 h 1797050"/>
                  <a:gd name="connsiteX199" fmla="*/ 1517650 w 2362200"/>
                  <a:gd name="connsiteY199" fmla="*/ 1555750 h 1797050"/>
                  <a:gd name="connsiteX200" fmla="*/ 1498600 w 2362200"/>
                  <a:gd name="connsiteY200" fmla="*/ 1558925 h 1797050"/>
                  <a:gd name="connsiteX201" fmla="*/ 1466850 w 2362200"/>
                  <a:gd name="connsiteY201" fmla="*/ 1603375 h 1797050"/>
                  <a:gd name="connsiteX202" fmla="*/ 1419225 w 2362200"/>
                  <a:gd name="connsiteY202" fmla="*/ 1622425 h 1797050"/>
                  <a:gd name="connsiteX203" fmla="*/ 1393825 w 2362200"/>
                  <a:gd name="connsiteY203" fmla="*/ 1587500 h 1797050"/>
                  <a:gd name="connsiteX204" fmla="*/ 1368425 w 2362200"/>
                  <a:gd name="connsiteY204" fmla="*/ 1587500 h 1797050"/>
                  <a:gd name="connsiteX205" fmla="*/ 1270000 w 2362200"/>
                  <a:gd name="connsiteY205" fmla="*/ 1511300 h 1797050"/>
                  <a:gd name="connsiteX206" fmla="*/ 1276350 w 2362200"/>
                  <a:gd name="connsiteY206" fmla="*/ 1463675 h 1797050"/>
                  <a:gd name="connsiteX207" fmla="*/ 1238250 w 2362200"/>
                  <a:gd name="connsiteY207" fmla="*/ 1457325 h 1797050"/>
                  <a:gd name="connsiteX208" fmla="*/ 1222375 w 2362200"/>
                  <a:gd name="connsiteY208" fmla="*/ 1482725 h 1797050"/>
                  <a:gd name="connsiteX209" fmla="*/ 1187450 w 2362200"/>
                  <a:gd name="connsiteY209" fmla="*/ 1482725 h 1797050"/>
                  <a:gd name="connsiteX210" fmla="*/ 1139825 w 2362200"/>
                  <a:gd name="connsiteY210" fmla="*/ 1460500 h 1797050"/>
                  <a:gd name="connsiteX211" fmla="*/ 1092200 w 2362200"/>
                  <a:gd name="connsiteY211" fmla="*/ 1495425 h 1797050"/>
                  <a:gd name="connsiteX212" fmla="*/ 1098550 w 2362200"/>
                  <a:gd name="connsiteY212" fmla="*/ 1511300 h 1797050"/>
                  <a:gd name="connsiteX213" fmla="*/ 1079500 w 2362200"/>
                  <a:gd name="connsiteY213" fmla="*/ 1530350 h 1797050"/>
                  <a:gd name="connsiteX214" fmla="*/ 1035050 w 2362200"/>
                  <a:gd name="connsiteY214" fmla="*/ 1530350 h 1797050"/>
                  <a:gd name="connsiteX215" fmla="*/ 1006475 w 2362200"/>
                  <a:gd name="connsiteY215" fmla="*/ 1574800 h 1797050"/>
                  <a:gd name="connsiteX216" fmla="*/ 958850 w 2362200"/>
                  <a:gd name="connsiteY216" fmla="*/ 1571625 h 1797050"/>
                  <a:gd name="connsiteX217" fmla="*/ 952500 w 2362200"/>
                  <a:gd name="connsiteY217" fmla="*/ 1587500 h 1797050"/>
                  <a:gd name="connsiteX218" fmla="*/ 965200 w 2362200"/>
                  <a:gd name="connsiteY218" fmla="*/ 1670050 h 1797050"/>
                  <a:gd name="connsiteX219" fmla="*/ 939800 w 2362200"/>
                  <a:gd name="connsiteY219" fmla="*/ 1714500 h 1797050"/>
                  <a:gd name="connsiteX220" fmla="*/ 901700 w 2362200"/>
                  <a:gd name="connsiteY220" fmla="*/ 1720850 h 1797050"/>
                  <a:gd name="connsiteX221" fmla="*/ 898525 w 2362200"/>
                  <a:gd name="connsiteY221" fmla="*/ 1746250 h 1797050"/>
                  <a:gd name="connsiteX222" fmla="*/ 869950 w 2362200"/>
                  <a:gd name="connsiteY222" fmla="*/ 1746250 h 1797050"/>
                  <a:gd name="connsiteX223" fmla="*/ 854075 w 2362200"/>
                  <a:gd name="connsiteY223" fmla="*/ 1758950 h 1797050"/>
                  <a:gd name="connsiteX224" fmla="*/ 847725 w 2362200"/>
                  <a:gd name="connsiteY224" fmla="*/ 1771650 h 1797050"/>
                  <a:gd name="connsiteX225" fmla="*/ 828675 w 2362200"/>
                  <a:gd name="connsiteY225" fmla="*/ 1765300 h 1797050"/>
                  <a:gd name="connsiteX226" fmla="*/ 819150 w 2362200"/>
                  <a:gd name="connsiteY226" fmla="*/ 1752600 h 1797050"/>
                  <a:gd name="connsiteX227" fmla="*/ 790575 w 2362200"/>
                  <a:gd name="connsiteY227" fmla="*/ 1771650 h 1797050"/>
                  <a:gd name="connsiteX228" fmla="*/ 692150 w 2362200"/>
                  <a:gd name="connsiteY228" fmla="*/ 1701800 h 1797050"/>
                  <a:gd name="connsiteX229" fmla="*/ 650875 w 2362200"/>
                  <a:gd name="connsiteY229" fmla="*/ 1720850 h 1797050"/>
                  <a:gd name="connsiteX230" fmla="*/ 615950 w 2362200"/>
                  <a:gd name="connsiteY230" fmla="*/ 1685925 h 1797050"/>
                  <a:gd name="connsiteX231" fmla="*/ 581025 w 2362200"/>
                  <a:gd name="connsiteY231" fmla="*/ 1689100 h 1797050"/>
                  <a:gd name="connsiteX232" fmla="*/ 571500 w 2362200"/>
                  <a:gd name="connsiteY232" fmla="*/ 1609725 h 1797050"/>
                  <a:gd name="connsiteX233" fmla="*/ 523875 w 2362200"/>
                  <a:gd name="connsiteY233"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3825 w 2362200"/>
                  <a:gd name="connsiteY57" fmla="*/ 222250 h 1797050"/>
                  <a:gd name="connsiteX58" fmla="*/ 130175 w 2362200"/>
                  <a:gd name="connsiteY58" fmla="*/ 193675 h 1797050"/>
                  <a:gd name="connsiteX59" fmla="*/ 161925 w 2362200"/>
                  <a:gd name="connsiteY59" fmla="*/ 196850 h 1797050"/>
                  <a:gd name="connsiteX60" fmla="*/ 171450 w 2362200"/>
                  <a:gd name="connsiteY60" fmla="*/ 165100 h 1797050"/>
                  <a:gd name="connsiteX61" fmla="*/ 187325 w 2362200"/>
                  <a:gd name="connsiteY61" fmla="*/ 161925 h 1797050"/>
                  <a:gd name="connsiteX62" fmla="*/ 193675 w 2362200"/>
                  <a:gd name="connsiteY62" fmla="*/ 98425 h 1797050"/>
                  <a:gd name="connsiteX63" fmla="*/ 241300 w 2362200"/>
                  <a:gd name="connsiteY63" fmla="*/ 107950 h 1797050"/>
                  <a:gd name="connsiteX64" fmla="*/ 295275 w 2362200"/>
                  <a:gd name="connsiteY64" fmla="*/ 104775 h 1797050"/>
                  <a:gd name="connsiteX65" fmla="*/ 330200 w 2362200"/>
                  <a:gd name="connsiteY65" fmla="*/ 98425 h 1797050"/>
                  <a:gd name="connsiteX66" fmla="*/ 330200 w 2362200"/>
                  <a:gd name="connsiteY66" fmla="*/ 98425 h 1797050"/>
                  <a:gd name="connsiteX67" fmla="*/ 342900 w 2362200"/>
                  <a:gd name="connsiteY67" fmla="*/ 114300 h 1797050"/>
                  <a:gd name="connsiteX68" fmla="*/ 374650 w 2362200"/>
                  <a:gd name="connsiteY68" fmla="*/ 127000 h 1797050"/>
                  <a:gd name="connsiteX69" fmla="*/ 400050 w 2362200"/>
                  <a:gd name="connsiteY69" fmla="*/ 107950 h 1797050"/>
                  <a:gd name="connsiteX70" fmla="*/ 400050 w 2362200"/>
                  <a:gd name="connsiteY70" fmla="*/ 107950 h 1797050"/>
                  <a:gd name="connsiteX71" fmla="*/ 409575 w 2362200"/>
                  <a:gd name="connsiteY71" fmla="*/ 120650 h 1797050"/>
                  <a:gd name="connsiteX72" fmla="*/ 425450 w 2362200"/>
                  <a:gd name="connsiteY72" fmla="*/ 120650 h 1797050"/>
                  <a:gd name="connsiteX73" fmla="*/ 431800 w 2362200"/>
                  <a:gd name="connsiteY73" fmla="*/ 98425 h 1797050"/>
                  <a:gd name="connsiteX74" fmla="*/ 365125 w 2362200"/>
                  <a:gd name="connsiteY74" fmla="*/ 53975 h 1797050"/>
                  <a:gd name="connsiteX75" fmla="*/ 377825 w 2362200"/>
                  <a:gd name="connsiteY75" fmla="*/ 41275 h 1797050"/>
                  <a:gd name="connsiteX76" fmla="*/ 438150 w 2362200"/>
                  <a:gd name="connsiteY76" fmla="*/ 50800 h 1797050"/>
                  <a:gd name="connsiteX77" fmla="*/ 454025 w 2362200"/>
                  <a:gd name="connsiteY77" fmla="*/ 63500 h 1797050"/>
                  <a:gd name="connsiteX78" fmla="*/ 508000 w 2362200"/>
                  <a:gd name="connsiteY78" fmla="*/ 79375 h 1797050"/>
                  <a:gd name="connsiteX79" fmla="*/ 606425 w 2362200"/>
                  <a:gd name="connsiteY79" fmla="*/ 22225 h 1797050"/>
                  <a:gd name="connsiteX80" fmla="*/ 638175 w 2362200"/>
                  <a:gd name="connsiteY80" fmla="*/ 34925 h 1797050"/>
                  <a:gd name="connsiteX81" fmla="*/ 644525 w 2362200"/>
                  <a:gd name="connsiteY81" fmla="*/ 0 h 1797050"/>
                  <a:gd name="connsiteX82" fmla="*/ 714375 w 2362200"/>
                  <a:gd name="connsiteY82" fmla="*/ 9525 h 1797050"/>
                  <a:gd name="connsiteX83" fmla="*/ 723900 w 2362200"/>
                  <a:gd name="connsiteY83" fmla="*/ 31750 h 1797050"/>
                  <a:gd name="connsiteX84" fmla="*/ 749300 w 2362200"/>
                  <a:gd name="connsiteY84" fmla="*/ 66675 h 1797050"/>
                  <a:gd name="connsiteX85" fmla="*/ 771525 w 2362200"/>
                  <a:gd name="connsiteY85" fmla="*/ 41275 h 1797050"/>
                  <a:gd name="connsiteX86" fmla="*/ 806450 w 2362200"/>
                  <a:gd name="connsiteY86" fmla="*/ 41275 h 1797050"/>
                  <a:gd name="connsiteX87" fmla="*/ 825500 w 2362200"/>
                  <a:gd name="connsiteY87" fmla="*/ 34925 h 1797050"/>
                  <a:gd name="connsiteX88" fmla="*/ 844550 w 2362200"/>
                  <a:gd name="connsiteY88" fmla="*/ 6350 h 1797050"/>
                  <a:gd name="connsiteX89" fmla="*/ 889000 w 2362200"/>
                  <a:gd name="connsiteY89" fmla="*/ 15875 h 1797050"/>
                  <a:gd name="connsiteX90" fmla="*/ 898525 w 2362200"/>
                  <a:gd name="connsiteY90" fmla="*/ 88900 h 1797050"/>
                  <a:gd name="connsiteX91" fmla="*/ 952500 w 2362200"/>
                  <a:gd name="connsiteY91" fmla="*/ 123825 h 1797050"/>
                  <a:gd name="connsiteX92" fmla="*/ 993775 w 2362200"/>
                  <a:gd name="connsiteY92" fmla="*/ 203200 h 1797050"/>
                  <a:gd name="connsiteX93" fmla="*/ 1038225 w 2362200"/>
                  <a:gd name="connsiteY93" fmla="*/ 231775 h 1797050"/>
                  <a:gd name="connsiteX94" fmla="*/ 1069975 w 2362200"/>
                  <a:gd name="connsiteY94" fmla="*/ 228600 h 1797050"/>
                  <a:gd name="connsiteX95" fmla="*/ 1127125 w 2362200"/>
                  <a:gd name="connsiteY95" fmla="*/ 285750 h 1797050"/>
                  <a:gd name="connsiteX96" fmla="*/ 1165225 w 2362200"/>
                  <a:gd name="connsiteY96" fmla="*/ 285750 h 1797050"/>
                  <a:gd name="connsiteX97" fmla="*/ 1206500 w 2362200"/>
                  <a:gd name="connsiteY97" fmla="*/ 317500 h 1797050"/>
                  <a:gd name="connsiteX98" fmla="*/ 1206500 w 2362200"/>
                  <a:gd name="connsiteY98" fmla="*/ 346075 h 1797050"/>
                  <a:gd name="connsiteX99" fmla="*/ 1279525 w 2362200"/>
                  <a:gd name="connsiteY99" fmla="*/ 384175 h 1797050"/>
                  <a:gd name="connsiteX100" fmla="*/ 1295400 w 2362200"/>
                  <a:gd name="connsiteY100" fmla="*/ 412750 h 1797050"/>
                  <a:gd name="connsiteX101" fmla="*/ 1298575 w 2362200"/>
                  <a:gd name="connsiteY101" fmla="*/ 412750 h 1797050"/>
                  <a:gd name="connsiteX102" fmla="*/ 1282700 w 2362200"/>
                  <a:gd name="connsiteY102" fmla="*/ 460375 h 1797050"/>
                  <a:gd name="connsiteX103" fmla="*/ 1336675 w 2362200"/>
                  <a:gd name="connsiteY103" fmla="*/ 504825 h 1797050"/>
                  <a:gd name="connsiteX104" fmla="*/ 1378744 w 2362200"/>
                  <a:gd name="connsiteY104" fmla="*/ 503238 h 1797050"/>
                  <a:gd name="connsiteX105" fmla="*/ 1403350 w 2362200"/>
                  <a:gd name="connsiteY105" fmla="*/ 530225 h 1797050"/>
                  <a:gd name="connsiteX106" fmla="*/ 1434307 w 2362200"/>
                  <a:gd name="connsiteY106" fmla="*/ 526475 h 1797050"/>
                  <a:gd name="connsiteX107" fmla="*/ 1468438 w 2362200"/>
                  <a:gd name="connsiteY107" fmla="*/ 554929 h 1797050"/>
                  <a:gd name="connsiteX108" fmla="*/ 1492250 w 2362200"/>
                  <a:gd name="connsiteY108" fmla="*/ 590550 h 1797050"/>
                  <a:gd name="connsiteX109" fmla="*/ 1489075 w 2362200"/>
                  <a:gd name="connsiteY109" fmla="*/ 590550 h 1797050"/>
                  <a:gd name="connsiteX110" fmla="*/ 1482725 w 2362200"/>
                  <a:gd name="connsiteY110" fmla="*/ 612775 h 1797050"/>
                  <a:gd name="connsiteX111" fmla="*/ 1482725 w 2362200"/>
                  <a:gd name="connsiteY111" fmla="*/ 612775 h 1797050"/>
                  <a:gd name="connsiteX112" fmla="*/ 1450975 w 2362200"/>
                  <a:gd name="connsiteY112" fmla="*/ 622300 h 1797050"/>
                  <a:gd name="connsiteX113" fmla="*/ 1511300 w 2362200"/>
                  <a:gd name="connsiteY113" fmla="*/ 638175 h 1797050"/>
                  <a:gd name="connsiteX114" fmla="*/ 1616075 w 2362200"/>
                  <a:gd name="connsiteY114" fmla="*/ 619125 h 1797050"/>
                  <a:gd name="connsiteX115" fmla="*/ 1628775 w 2362200"/>
                  <a:gd name="connsiteY115" fmla="*/ 612775 h 1797050"/>
                  <a:gd name="connsiteX116" fmla="*/ 1628775 w 2362200"/>
                  <a:gd name="connsiteY116" fmla="*/ 593725 h 1797050"/>
                  <a:gd name="connsiteX117" fmla="*/ 1641475 w 2362200"/>
                  <a:gd name="connsiteY117" fmla="*/ 593725 h 1797050"/>
                  <a:gd name="connsiteX118" fmla="*/ 1698625 w 2362200"/>
                  <a:gd name="connsiteY118" fmla="*/ 615950 h 1797050"/>
                  <a:gd name="connsiteX119" fmla="*/ 1701800 w 2362200"/>
                  <a:gd name="connsiteY119" fmla="*/ 574675 h 1797050"/>
                  <a:gd name="connsiteX120" fmla="*/ 1724025 w 2362200"/>
                  <a:gd name="connsiteY120" fmla="*/ 565150 h 1797050"/>
                  <a:gd name="connsiteX121" fmla="*/ 1803400 w 2362200"/>
                  <a:gd name="connsiteY121" fmla="*/ 508000 h 1797050"/>
                  <a:gd name="connsiteX122" fmla="*/ 1885950 w 2362200"/>
                  <a:gd name="connsiteY122" fmla="*/ 485775 h 1797050"/>
                  <a:gd name="connsiteX123" fmla="*/ 1952625 w 2362200"/>
                  <a:gd name="connsiteY123" fmla="*/ 415925 h 1797050"/>
                  <a:gd name="connsiteX124" fmla="*/ 1971675 w 2362200"/>
                  <a:gd name="connsiteY124" fmla="*/ 409575 h 1797050"/>
                  <a:gd name="connsiteX125" fmla="*/ 2006600 w 2362200"/>
                  <a:gd name="connsiteY125" fmla="*/ 396875 h 1797050"/>
                  <a:gd name="connsiteX126" fmla="*/ 2047875 w 2362200"/>
                  <a:gd name="connsiteY126" fmla="*/ 409575 h 1797050"/>
                  <a:gd name="connsiteX127" fmla="*/ 2085975 w 2362200"/>
                  <a:gd name="connsiteY127" fmla="*/ 457200 h 1797050"/>
                  <a:gd name="connsiteX128" fmla="*/ 2133600 w 2362200"/>
                  <a:gd name="connsiteY128" fmla="*/ 504825 h 1797050"/>
                  <a:gd name="connsiteX129" fmla="*/ 2190750 w 2362200"/>
                  <a:gd name="connsiteY129" fmla="*/ 536575 h 1797050"/>
                  <a:gd name="connsiteX130" fmla="*/ 2244725 w 2362200"/>
                  <a:gd name="connsiteY130" fmla="*/ 520700 h 1797050"/>
                  <a:gd name="connsiteX131" fmla="*/ 2270125 w 2362200"/>
                  <a:gd name="connsiteY131" fmla="*/ 533400 h 1797050"/>
                  <a:gd name="connsiteX132" fmla="*/ 2273300 w 2362200"/>
                  <a:gd name="connsiteY132" fmla="*/ 577850 h 1797050"/>
                  <a:gd name="connsiteX133" fmla="*/ 2324100 w 2362200"/>
                  <a:gd name="connsiteY133" fmla="*/ 606425 h 1797050"/>
                  <a:gd name="connsiteX134" fmla="*/ 2362200 w 2362200"/>
                  <a:gd name="connsiteY134" fmla="*/ 644525 h 1797050"/>
                  <a:gd name="connsiteX135" fmla="*/ 2298700 w 2362200"/>
                  <a:gd name="connsiteY135" fmla="*/ 800100 h 1797050"/>
                  <a:gd name="connsiteX136" fmla="*/ 2273300 w 2362200"/>
                  <a:gd name="connsiteY136" fmla="*/ 895350 h 1797050"/>
                  <a:gd name="connsiteX137" fmla="*/ 2247900 w 2362200"/>
                  <a:gd name="connsiteY137" fmla="*/ 949325 h 1797050"/>
                  <a:gd name="connsiteX138" fmla="*/ 2197100 w 2362200"/>
                  <a:gd name="connsiteY138" fmla="*/ 949325 h 1797050"/>
                  <a:gd name="connsiteX139" fmla="*/ 2174875 w 2362200"/>
                  <a:gd name="connsiteY139" fmla="*/ 993775 h 1797050"/>
                  <a:gd name="connsiteX140" fmla="*/ 2174875 w 2362200"/>
                  <a:gd name="connsiteY140" fmla="*/ 993775 h 1797050"/>
                  <a:gd name="connsiteX141" fmla="*/ 2181225 w 2362200"/>
                  <a:gd name="connsiteY141" fmla="*/ 1022350 h 1797050"/>
                  <a:gd name="connsiteX142" fmla="*/ 2146300 w 2362200"/>
                  <a:gd name="connsiteY142" fmla="*/ 1031875 h 1797050"/>
                  <a:gd name="connsiteX143" fmla="*/ 2095500 w 2362200"/>
                  <a:gd name="connsiteY143" fmla="*/ 1019175 h 1797050"/>
                  <a:gd name="connsiteX144" fmla="*/ 2101850 w 2362200"/>
                  <a:gd name="connsiteY144" fmla="*/ 1073150 h 1797050"/>
                  <a:gd name="connsiteX145" fmla="*/ 2114550 w 2362200"/>
                  <a:gd name="connsiteY145" fmla="*/ 1117600 h 1797050"/>
                  <a:gd name="connsiteX146" fmla="*/ 2051050 w 2362200"/>
                  <a:gd name="connsiteY146" fmla="*/ 1152525 h 1797050"/>
                  <a:gd name="connsiteX147" fmla="*/ 2066925 w 2362200"/>
                  <a:gd name="connsiteY147" fmla="*/ 1174750 h 1797050"/>
                  <a:gd name="connsiteX148" fmla="*/ 2047875 w 2362200"/>
                  <a:gd name="connsiteY148" fmla="*/ 1196975 h 1797050"/>
                  <a:gd name="connsiteX149" fmla="*/ 1968500 w 2362200"/>
                  <a:gd name="connsiteY149" fmla="*/ 1171575 h 1797050"/>
                  <a:gd name="connsiteX150" fmla="*/ 1943100 w 2362200"/>
                  <a:gd name="connsiteY150" fmla="*/ 1187450 h 1797050"/>
                  <a:gd name="connsiteX151" fmla="*/ 1908175 w 2362200"/>
                  <a:gd name="connsiteY151" fmla="*/ 1187450 h 1797050"/>
                  <a:gd name="connsiteX152" fmla="*/ 1908175 w 2362200"/>
                  <a:gd name="connsiteY152" fmla="*/ 1247775 h 1797050"/>
                  <a:gd name="connsiteX153" fmla="*/ 1924050 w 2362200"/>
                  <a:gd name="connsiteY153" fmla="*/ 1263650 h 1797050"/>
                  <a:gd name="connsiteX154" fmla="*/ 1933575 w 2362200"/>
                  <a:gd name="connsiteY154" fmla="*/ 1279525 h 1797050"/>
                  <a:gd name="connsiteX155" fmla="*/ 1943100 w 2362200"/>
                  <a:gd name="connsiteY155" fmla="*/ 1279525 h 1797050"/>
                  <a:gd name="connsiteX156" fmla="*/ 1933575 w 2362200"/>
                  <a:gd name="connsiteY156" fmla="*/ 1304925 h 1797050"/>
                  <a:gd name="connsiteX157" fmla="*/ 1952625 w 2362200"/>
                  <a:gd name="connsiteY157" fmla="*/ 1320800 h 1797050"/>
                  <a:gd name="connsiteX158" fmla="*/ 1949450 w 2362200"/>
                  <a:gd name="connsiteY158" fmla="*/ 1336675 h 1797050"/>
                  <a:gd name="connsiteX159" fmla="*/ 1905000 w 2362200"/>
                  <a:gd name="connsiteY159" fmla="*/ 1336675 h 1797050"/>
                  <a:gd name="connsiteX160" fmla="*/ 1901825 w 2362200"/>
                  <a:gd name="connsiteY160" fmla="*/ 1387475 h 1797050"/>
                  <a:gd name="connsiteX161" fmla="*/ 1901825 w 2362200"/>
                  <a:gd name="connsiteY161" fmla="*/ 1387475 h 1797050"/>
                  <a:gd name="connsiteX162" fmla="*/ 1901825 w 2362200"/>
                  <a:gd name="connsiteY162" fmla="*/ 1406525 h 1797050"/>
                  <a:gd name="connsiteX163" fmla="*/ 1936750 w 2362200"/>
                  <a:gd name="connsiteY163" fmla="*/ 1447800 h 1797050"/>
                  <a:gd name="connsiteX164" fmla="*/ 1990725 w 2362200"/>
                  <a:gd name="connsiteY164" fmla="*/ 1447800 h 1797050"/>
                  <a:gd name="connsiteX165" fmla="*/ 2060575 w 2362200"/>
                  <a:gd name="connsiteY165" fmla="*/ 1476375 h 1797050"/>
                  <a:gd name="connsiteX166" fmla="*/ 2060575 w 2362200"/>
                  <a:gd name="connsiteY166" fmla="*/ 1504950 h 1797050"/>
                  <a:gd name="connsiteX167" fmla="*/ 2035175 w 2362200"/>
                  <a:gd name="connsiteY167" fmla="*/ 1571625 h 1797050"/>
                  <a:gd name="connsiteX168" fmla="*/ 2063750 w 2362200"/>
                  <a:gd name="connsiteY168" fmla="*/ 1587500 h 1797050"/>
                  <a:gd name="connsiteX169" fmla="*/ 2105025 w 2362200"/>
                  <a:gd name="connsiteY169" fmla="*/ 1660525 h 1797050"/>
                  <a:gd name="connsiteX170" fmla="*/ 2054225 w 2362200"/>
                  <a:gd name="connsiteY170" fmla="*/ 1736725 h 1797050"/>
                  <a:gd name="connsiteX171" fmla="*/ 2028825 w 2362200"/>
                  <a:gd name="connsiteY171" fmla="*/ 1730375 h 1797050"/>
                  <a:gd name="connsiteX172" fmla="*/ 2006600 w 2362200"/>
                  <a:gd name="connsiteY172" fmla="*/ 1717675 h 1797050"/>
                  <a:gd name="connsiteX173" fmla="*/ 2000250 w 2362200"/>
                  <a:gd name="connsiteY173" fmla="*/ 1736725 h 1797050"/>
                  <a:gd name="connsiteX174" fmla="*/ 1958975 w 2362200"/>
                  <a:gd name="connsiteY174" fmla="*/ 1746250 h 1797050"/>
                  <a:gd name="connsiteX175" fmla="*/ 1952625 w 2362200"/>
                  <a:gd name="connsiteY175" fmla="*/ 1778000 h 1797050"/>
                  <a:gd name="connsiteX176" fmla="*/ 1901825 w 2362200"/>
                  <a:gd name="connsiteY176" fmla="*/ 1797050 h 1797050"/>
                  <a:gd name="connsiteX177" fmla="*/ 1879600 w 2362200"/>
                  <a:gd name="connsiteY177" fmla="*/ 1758950 h 1797050"/>
                  <a:gd name="connsiteX178" fmla="*/ 1841500 w 2362200"/>
                  <a:gd name="connsiteY178" fmla="*/ 1768475 h 1797050"/>
                  <a:gd name="connsiteX179" fmla="*/ 1844675 w 2362200"/>
                  <a:gd name="connsiteY179" fmla="*/ 1730375 h 1797050"/>
                  <a:gd name="connsiteX180" fmla="*/ 1825625 w 2362200"/>
                  <a:gd name="connsiteY180" fmla="*/ 1704975 h 1797050"/>
                  <a:gd name="connsiteX181" fmla="*/ 1860550 w 2362200"/>
                  <a:gd name="connsiteY181" fmla="*/ 1685925 h 1797050"/>
                  <a:gd name="connsiteX182" fmla="*/ 1803400 w 2362200"/>
                  <a:gd name="connsiteY182" fmla="*/ 1666875 h 1797050"/>
                  <a:gd name="connsiteX183" fmla="*/ 1790700 w 2362200"/>
                  <a:gd name="connsiteY183" fmla="*/ 1692275 h 1797050"/>
                  <a:gd name="connsiteX184" fmla="*/ 1746250 w 2362200"/>
                  <a:gd name="connsiteY184" fmla="*/ 1711325 h 1797050"/>
                  <a:gd name="connsiteX185" fmla="*/ 1739900 w 2362200"/>
                  <a:gd name="connsiteY185" fmla="*/ 1733550 h 1797050"/>
                  <a:gd name="connsiteX186" fmla="*/ 1724025 w 2362200"/>
                  <a:gd name="connsiteY186" fmla="*/ 1739900 h 1797050"/>
                  <a:gd name="connsiteX187" fmla="*/ 1701800 w 2362200"/>
                  <a:gd name="connsiteY187" fmla="*/ 1739900 h 1797050"/>
                  <a:gd name="connsiteX188" fmla="*/ 1714500 w 2362200"/>
                  <a:gd name="connsiteY188" fmla="*/ 1704975 h 1797050"/>
                  <a:gd name="connsiteX189" fmla="*/ 1739900 w 2362200"/>
                  <a:gd name="connsiteY189" fmla="*/ 1679575 h 1797050"/>
                  <a:gd name="connsiteX190" fmla="*/ 1730375 w 2362200"/>
                  <a:gd name="connsiteY190" fmla="*/ 1654175 h 1797050"/>
                  <a:gd name="connsiteX191" fmla="*/ 1708150 w 2362200"/>
                  <a:gd name="connsiteY191" fmla="*/ 1654175 h 1797050"/>
                  <a:gd name="connsiteX192" fmla="*/ 1695450 w 2362200"/>
                  <a:gd name="connsiteY192" fmla="*/ 1679575 h 1797050"/>
                  <a:gd name="connsiteX193" fmla="*/ 1663700 w 2362200"/>
                  <a:gd name="connsiteY193" fmla="*/ 1685925 h 1797050"/>
                  <a:gd name="connsiteX194" fmla="*/ 1628775 w 2362200"/>
                  <a:gd name="connsiteY194" fmla="*/ 1698625 h 1797050"/>
                  <a:gd name="connsiteX195" fmla="*/ 1600200 w 2362200"/>
                  <a:gd name="connsiteY195" fmla="*/ 1670050 h 1797050"/>
                  <a:gd name="connsiteX196" fmla="*/ 1597025 w 2362200"/>
                  <a:gd name="connsiteY196" fmla="*/ 1635125 h 1797050"/>
                  <a:gd name="connsiteX197" fmla="*/ 1568450 w 2362200"/>
                  <a:gd name="connsiteY197" fmla="*/ 1619250 h 1797050"/>
                  <a:gd name="connsiteX198" fmla="*/ 1558925 w 2362200"/>
                  <a:gd name="connsiteY198" fmla="*/ 1584325 h 1797050"/>
                  <a:gd name="connsiteX199" fmla="*/ 1517650 w 2362200"/>
                  <a:gd name="connsiteY199" fmla="*/ 1555750 h 1797050"/>
                  <a:gd name="connsiteX200" fmla="*/ 1498600 w 2362200"/>
                  <a:gd name="connsiteY200" fmla="*/ 1558925 h 1797050"/>
                  <a:gd name="connsiteX201" fmla="*/ 1466850 w 2362200"/>
                  <a:gd name="connsiteY201" fmla="*/ 1603375 h 1797050"/>
                  <a:gd name="connsiteX202" fmla="*/ 1419225 w 2362200"/>
                  <a:gd name="connsiteY202" fmla="*/ 1622425 h 1797050"/>
                  <a:gd name="connsiteX203" fmla="*/ 1393825 w 2362200"/>
                  <a:gd name="connsiteY203" fmla="*/ 1587500 h 1797050"/>
                  <a:gd name="connsiteX204" fmla="*/ 1368425 w 2362200"/>
                  <a:gd name="connsiteY204" fmla="*/ 1587500 h 1797050"/>
                  <a:gd name="connsiteX205" fmla="*/ 1270000 w 2362200"/>
                  <a:gd name="connsiteY205" fmla="*/ 1511300 h 1797050"/>
                  <a:gd name="connsiteX206" fmla="*/ 1276350 w 2362200"/>
                  <a:gd name="connsiteY206" fmla="*/ 1463675 h 1797050"/>
                  <a:gd name="connsiteX207" fmla="*/ 1238250 w 2362200"/>
                  <a:gd name="connsiteY207" fmla="*/ 1457325 h 1797050"/>
                  <a:gd name="connsiteX208" fmla="*/ 1222375 w 2362200"/>
                  <a:gd name="connsiteY208" fmla="*/ 1482725 h 1797050"/>
                  <a:gd name="connsiteX209" fmla="*/ 1187450 w 2362200"/>
                  <a:gd name="connsiteY209" fmla="*/ 1482725 h 1797050"/>
                  <a:gd name="connsiteX210" fmla="*/ 1139825 w 2362200"/>
                  <a:gd name="connsiteY210" fmla="*/ 1460500 h 1797050"/>
                  <a:gd name="connsiteX211" fmla="*/ 1092200 w 2362200"/>
                  <a:gd name="connsiteY211" fmla="*/ 1495425 h 1797050"/>
                  <a:gd name="connsiteX212" fmla="*/ 1098550 w 2362200"/>
                  <a:gd name="connsiteY212" fmla="*/ 1511300 h 1797050"/>
                  <a:gd name="connsiteX213" fmla="*/ 1079500 w 2362200"/>
                  <a:gd name="connsiteY213" fmla="*/ 1530350 h 1797050"/>
                  <a:gd name="connsiteX214" fmla="*/ 1035050 w 2362200"/>
                  <a:gd name="connsiteY214" fmla="*/ 1530350 h 1797050"/>
                  <a:gd name="connsiteX215" fmla="*/ 1006475 w 2362200"/>
                  <a:gd name="connsiteY215" fmla="*/ 1574800 h 1797050"/>
                  <a:gd name="connsiteX216" fmla="*/ 958850 w 2362200"/>
                  <a:gd name="connsiteY216" fmla="*/ 1571625 h 1797050"/>
                  <a:gd name="connsiteX217" fmla="*/ 952500 w 2362200"/>
                  <a:gd name="connsiteY217" fmla="*/ 1587500 h 1797050"/>
                  <a:gd name="connsiteX218" fmla="*/ 965200 w 2362200"/>
                  <a:gd name="connsiteY218" fmla="*/ 1670050 h 1797050"/>
                  <a:gd name="connsiteX219" fmla="*/ 939800 w 2362200"/>
                  <a:gd name="connsiteY219" fmla="*/ 1714500 h 1797050"/>
                  <a:gd name="connsiteX220" fmla="*/ 901700 w 2362200"/>
                  <a:gd name="connsiteY220" fmla="*/ 1720850 h 1797050"/>
                  <a:gd name="connsiteX221" fmla="*/ 898525 w 2362200"/>
                  <a:gd name="connsiteY221" fmla="*/ 1746250 h 1797050"/>
                  <a:gd name="connsiteX222" fmla="*/ 869950 w 2362200"/>
                  <a:gd name="connsiteY222" fmla="*/ 1746250 h 1797050"/>
                  <a:gd name="connsiteX223" fmla="*/ 854075 w 2362200"/>
                  <a:gd name="connsiteY223" fmla="*/ 1758950 h 1797050"/>
                  <a:gd name="connsiteX224" fmla="*/ 847725 w 2362200"/>
                  <a:gd name="connsiteY224" fmla="*/ 1771650 h 1797050"/>
                  <a:gd name="connsiteX225" fmla="*/ 828675 w 2362200"/>
                  <a:gd name="connsiteY225" fmla="*/ 1765300 h 1797050"/>
                  <a:gd name="connsiteX226" fmla="*/ 819150 w 2362200"/>
                  <a:gd name="connsiteY226" fmla="*/ 1752600 h 1797050"/>
                  <a:gd name="connsiteX227" fmla="*/ 790575 w 2362200"/>
                  <a:gd name="connsiteY227" fmla="*/ 1771650 h 1797050"/>
                  <a:gd name="connsiteX228" fmla="*/ 692150 w 2362200"/>
                  <a:gd name="connsiteY228" fmla="*/ 1701800 h 1797050"/>
                  <a:gd name="connsiteX229" fmla="*/ 650875 w 2362200"/>
                  <a:gd name="connsiteY229" fmla="*/ 1720850 h 1797050"/>
                  <a:gd name="connsiteX230" fmla="*/ 615950 w 2362200"/>
                  <a:gd name="connsiteY230" fmla="*/ 1685925 h 1797050"/>
                  <a:gd name="connsiteX231" fmla="*/ 581025 w 2362200"/>
                  <a:gd name="connsiteY231" fmla="*/ 1689100 h 1797050"/>
                  <a:gd name="connsiteX232" fmla="*/ 571500 w 2362200"/>
                  <a:gd name="connsiteY232" fmla="*/ 1609725 h 1797050"/>
                  <a:gd name="connsiteX233" fmla="*/ 523875 w 2362200"/>
                  <a:gd name="connsiteY233"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3825 w 2362200"/>
                  <a:gd name="connsiteY57" fmla="*/ 222250 h 1797050"/>
                  <a:gd name="connsiteX58" fmla="*/ 130175 w 2362200"/>
                  <a:gd name="connsiteY58" fmla="*/ 193675 h 1797050"/>
                  <a:gd name="connsiteX59" fmla="*/ 161925 w 2362200"/>
                  <a:gd name="connsiteY59" fmla="*/ 196850 h 1797050"/>
                  <a:gd name="connsiteX60" fmla="*/ 171450 w 2362200"/>
                  <a:gd name="connsiteY60" fmla="*/ 165100 h 1797050"/>
                  <a:gd name="connsiteX61" fmla="*/ 187325 w 2362200"/>
                  <a:gd name="connsiteY61" fmla="*/ 161925 h 1797050"/>
                  <a:gd name="connsiteX62" fmla="*/ 193675 w 2362200"/>
                  <a:gd name="connsiteY62" fmla="*/ 98425 h 1797050"/>
                  <a:gd name="connsiteX63" fmla="*/ 241300 w 2362200"/>
                  <a:gd name="connsiteY63" fmla="*/ 107950 h 1797050"/>
                  <a:gd name="connsiteX64" fmla="*/ 295275 w 2362200"/>
                  <a:gd name="connsiteY64" fmla="*/ 104775 h 1797050"/>
                  <a:gd name="connsiteX65" fmla="*/ 330200 w 2362200"/>
                  <a:gd name="connsiteY65" fmla="*/ 98425 h 1797050"/>
                  <a:gd name="connsiteX66" fmla="*/ 330200 w 2362200"/>
                  <a:gd name="connsiteY66" fmla="*/ 98425 h 1797050"/>
                  <a:gd name="connsiteX67" fmla="*/ 342900 w 2362200"/>
                  <a:gd name="connsiteY67" fmla="*/ 114300 h 1797050"/>
                  <a:gd name="connsiteX68" fmla="*/ 374650 w 2362200"/>
                  <a:gd name="connsiteY68" fmla="*/ 127000 h 1797050"/>
                  <a:gd name="connsiteX69" fmla="*/ 400050 w 2362200"/>
                  <a:gd name="connsiteY69" fmla="*/ 107950 h 1797050"/>
                  <a:gd name="connsiteX70" fmla="*/ 400050 w 2362200"/>
                  <a:gd name="connsiteY70" fmla="*/ 107950 h 1797050"/>
                  <a:gd name="connsiteX71" fmla="*/ 409575 w 2362200"/>
                  <a:gd name="connsiteY71" fmla="*/ 120650 h 1797050"/>
                  <a:gd name="connsiteX72" fmla="*/ 425450 w 2362200"/>
                  <a:gd name="connsiteY72" fmla="*/ 120650 h 1797050"/>
                  <a:gd name="connsiteX73" fmla="*/ 431800 w 2362200"/>
                  <a:gd name="connsiteY73" fmla="*/ 98425 h 1797050"/>
                  <a:gd name="connsiteX74" fmla="*/ 365125 w 2362200"/>
                  <a:gd name="connsiteY74" fmla="*/ 53975 h 1797050"/>
                  <a:gd name="connsiteX75" fmla="*/ 377825 w 2362200"/>
                  <a:gd name="connsiteY75" fmla="*/ 41275 h 1797050"/>
                  <a:gd name="connsiteX76" fmla="*/ 438150 w 2362200"/>
                  <a:gd name="connsiteY76" fmla="*/ 50800 h 1797050"/>
                  <a:gd name="connsiteX77" fmla="*/ 454025 w 2362200"/>
                  <a:gd name="connsiteY77" fmla="*/ 63500 h 1797050"/>
                  <a:gd name="connsiteX78" fmla="*/ 508000 w 2362200"/>
                  <a:gd name="connsiteY78" fmla="*/ 79375 h 1797050"/>
                  <a:gd name="connsiteX79" fmla="*/ 606425 w 2362200"/>
                  <a:gd name="connsiteY79" fmla="*/ 22225 h 1797050"/>
                  <a:gd name="connsiteX80" fmla="*/ 638175 w 2362200"/>
                  <a:gd name="connsiteY80" fmla="*/ 34925 h 1797050"/>
                  <a:gd name="connsiteX81" fmla="*/ 644525 w 2362200"/>
                  <a:gd name="connsiteY81" fmla="*/ 0 h 1797050"/>
                  <a:gd name="connsiteX82" fmla="*/ 714375 w 2362200"/>
                  <a:gd name="connsiteY82" fmla="*/ 9525 h 1797050"/>
                  <a:gd name="connsiteX83" fmla="*/ 723900 w 2362200"/>
                  <a:gd name="connsiteY83" fmla="*/ 31750 h 1797050"/>
                  <a:gd name="connsiteX84" fmla="*/ 749300 w 2362200"/>
                  <a:gd name="connsiteY84" fmla="*/ 66675 h 1797050"/>
                  <a:gd name="connsiteX85" fmla="*/ 771525 w 2362200"/>
                  <a:gd name="connsiteY85" fmla="*/ 41275 h 1797050"/>
                  <a:gd name="connsiteX86" fmla="*/ 806450 w 2362200"/>
                  <a:gd name="connsiteY86" fmla="*/ 41275 h 1797050"/>
                  <a:gd name="connsiteX87" fmla="*/ 825500 w 2362200"/>
                  <a:gd name="connsiteY87" fmla="*/ 34925 h 1797050"/>
                  <a:gd name="connsiteX88" fmla="*/ 844550 w 2362200"/>
                  <a:gd name="connsiteY88" fmla="*/ 6350 h 1797050"/>
                  <a:gd name="connsiteX89" fmla="*/ 889000 w 2362200"/>
                  <a:gd name="connsiteY89" fmla="*/ 15875 h 1797050"/>
                  <a:gd name="connsiteX90" fmla="*/ 898525 w 2362200"/>
                  <a:gd name="connsiteY90" fmla="*/ 88900 h 1797050"/>
                  <a:gd name="connsiteX91" fmla="*/ 952500 w 2362200"/>
                  <a:gd name="connsiteY91" fmla="*/ 123825 h 1797050"/>
                  <a:gd name="connsiteX92" fmla="*/ 993775 w 2362200"/>
                  <a:gd name="connsiteY92" fmla="*/ 203200 h 1797050"/>
                  <a:gd name="connsiteX93" fmla="*/ 1038225 w 2362200"/>
                  <a:gd name="connsiteY93" fmla="*/ 231775 h 1797050"/>
                  <a:gd name="connsiteX94" fmla="*/ 1069975 w 2362200"/>
                  <a:gd name="connsiteY94" fmla="*/ 228600 h 1797050"/>
                  <a:gd name="connsiteX95" fmla="*/ 1127125 w 2362200"/>
                  <a:gd name="connsiteY95" fmla="*/ 285750 h 1797050"/>
                  <a:gd name="connsiteX96" fmla="*/ 1165225 w 2362200"/>
                  <a:gd name="connsiteY96" fmla="*/ 285750 h 1797050"/>
                  <a:gd name="connsiteX97" fmla="*/ 1206500 w 2362200"/>
                  <a:gd name="connsiteY97" fmla="*/ 317500 h 1797050"/>
                  <a:gd name="connsiteX98" fmla="*/ 1206500 w 2362200"/>
                  <a:gd name="connsiteY98" fmla="*/ 346075 h 1797050"/>
                  <a:gd name="connsiteX99" fmla="*/ 1279525 w 2362200"/>
                  <a:gd name="connsiteY99" fmla="*/ 384175 h 1797050"/>
                  <a:gd name="connsiteX100" fmla="*/ 1295400 w 2362200"/>
                  <a:gd name="connsiteY100" fmla="*/ 412750 h 1797050"/>
                  <a:gd name="connsiteX101" fmla="*/ 1298575 w 2362200"/>
                  <a:gd name="connsiteY101" fmla="*/ 412750 h 1797050"/>
                  <a:gd name="connsiteX102" fmla="*/ 1282700 w 2362200"/>
                  <a:gd name="connsiteY102" fmla="*/ 460375 h 1797050"/>
                  <a:gd name="connsiteX103" fmla="*/ 1336675 w 2362200"/>
                  <a:gd name="connsiteY103" fmla="*/ 504825 h 1797050"/>
                  <a:gd name="connsiteX104" fmla="*/ 1378744 w 2362200"/>
                  <a:gd name="connsiteY104" fmla="*/ 503238 h 1797050"/>
                  <a:gd name="connsiteX105" fmla="*/ 1403350 w 2362200"/>
                  <a:gd name="connsiteY105" fmla="*/ 530225 h 1797050"/>
                  <a:gd name="connsiteX106" fmla="*/ 1434307 w 2362200"/>
                  <a:gd name="connsiteY106" fmla="*/ 526475 h 1797050"/>
                  <a:gd name="connsiteX107" fmla="*/ 1468438 w 2362200"/>
                  <a:gd name="connsiteY107" fmla="*/ 554929 h 1797050"/>
                  <a:gd name="connsiteX108" fmla="*/ 1492250 w 2362200"/>
                  <a:gd name="connsiteY108" fmla="*/ 590550 h 1797050"/>
                  <a:gd name="connsiteX109" fmla="*/ 1489075 w 2362200"/>
                  <a:gd name="connsiteY109" fmla="*/ 590550 h 1797050"/>
                  <a:gd name="connsiteX110" fmla="*/ 1482725 w 2362200"/>
                  <a:gd name="connsiteY110" fmla="*/ 612775 h 1797050"/>
                  <a:gd name="connsiteX111" fmla="*/ 1482725 w 2362200"/>
                  <a:gd name="connsiteY111" fmla="*/ 612775 h 1797050"/>
                  <a:gd name="connsiteX112" fmla="*/ 1450975 w 2362200"/>
                  <a:gd name="connsiteY112" fmla="*/ 622300 h 1797050"/>
                  <a:gd name="connsiteX113" fmla="*/ 1511300 w 2362200"/>
                  <a:gd name="connsiteY113" fmla="*/ 638175 h 1797050"/>
                  <a:gd name="connsiteX114" fmla="*/ 1616075 w 2362200"/>
                  <a:gd name="connsiteY114" fmla="*/ 619125 h 1797050"/>
                  <a:gd name="connsiteX115" fmla="*/ 1628775 w 2362200"/>
                  <a:gd name="connsiteY115" fmla="*/ 612775 h 1797050"/>
                  <a:gd name="connsiteX116" fmla="*/ 1628775 w 2362200"/>
                  <a:gd name="connsiteY116" fmla="*/ 593725 h 1797050"/>
                  <a:gd name="connsiteX117" fmla="*/ 1641475 w 2362200"/>
                  <a:gd name="connsiteY117" fmla="*/ 593725 h 1797050"/>
                  <a:gd name="connsiteX118" fmla="*/ 1698625 w 2362200"/>
                  <a:gd name="connsiteY118" fmla="*/ 615950 h 1797050"/>
                  <a:gd name="connsiteX119" fmla="*/ 1701800 w 2362200"/>
                  <a:gd name="connsiteY119" fmla="*/ 574675 h 1797050"/>
                  <a:gd name="connsiteX120" fmla="*/ 1724025 w 2362200"/>
                  <a:gd name="connsiteY120" fmla="*/ 565150 h 1797050"/>
                  <a:gd name="connsiteX121" fmla="*/ 1803400 w 2362200"/>
                  <a:gd name="connsiteY121" fmla="*/ 508000 h 1797050"/>
                  <a:gd name="connsiteX122" fmla="*/ 1885950 w 2362200"/>
                  <a:gd name="connsiteY122" fmla="*/ 485775 h 1797050"/>
                  <a:gd name="connsiteX123" fmla="*/ 1952625 w 2362200"/>
                  <a:gd name="connsiteY123" fmla="*/ 415925 h 1797050"/>
                  <a:gd name="connsiteX124" fmla="*/ 1971675 w 2362200"/>
                  <a:gd name="connsiteY124" fmla="*/ 409575 h 1797050"/>
                  <a:gd name="connsiteX125" fmla="*/ 2006600 w 2362200"/>
                  <a:gd name="connsiteY125" fmla="*/ 396875 h 1797050"/>
                  <a:gd name="connsiteX126" fmla="*/ 2047875 w 2362200"/>
                  <a:gd name="connsiteY126" fmla="*/ 409575 h 1797050"/>
                  <a:gd name="connsiteX127" fmla="*/ 2085975 w 2362200"/>
                  <a:gd name="connsiteY127" fmla="*/ 457200 h 1797050"/>
                  <a:gd name="connsiteX128" fmla="*/ 2133600 w 2362200"/>
                  <a:gd name="connsiteY128" fmla="*/ 504825 h 1797050"/>
                  <a:gd name="connsiteX129" fmla="*/ 2190750 w 2362200"/>
                  <a:gd name="connsiteY129" fmla="*/ 536575 h 1797050"/>
                  <a:gd name="connsiteX130" fmla="*/ 2244725 w 2362200"/>
                  <a:gd name="connsiteY130" fmla="*/ 520700 h 1797050"/>
                  <a:gd name="connsiteX131" fmla="*/ 2270125 w 2362200"/>
                  <a:gd name="connsiteY131" fmla="*/ 533400 h 1797050"/>
                  <a:gd name="connsiteX132" fmla="*/ 2273300 w 2362200"/>
                  <a:gd name="connsiteY132" fmla="*/ 577850 h 1797050"/>
                  <a:gd name="connsiteX133" fmla="*/ 2324100 w 2362200"/>
                  <a:gd name="connsiteY133" fmla="*/ 606425 h 1797050"/>
                  <a:gd name="connsiteX134" fmla="*/ 2362200 w 2362200"/>
                  <a:gd name="connsiteY134" fmla="*/ 644525 h 1797050"/>
                  <a:gd name="connsiteX135" fmla="*/ 2298700 w 2362200"/>
                  <a:gd name="connsiteY135" fmla="*/ 800100 h 1797050"/>
                  <a:gd name="connsiteX136" fmla="*/ 2273300 w 2362200"/>
                  <a:gd name="connsiteY136" fmla="*/ 895350 h 1797050"/>
                  <a:gd name="connsiteX137" fmla="*/ 2247900 w 2362200"/>
                  <a:gd name="connsiteY137" fmla="*/ 949325 h 1797050"/>
                  <a:gd name="connsiteX138" fmla="*/ 2197100 w 2362200"/>
                  <a:gd name="connsiteY138" fmla="*/ 949325 h 1797050"/>
                  <a:gd name="connsiteX139" fmla="*/ 2174875 w 2362200"/>
                  <a:gd name="connsiteY139" fmla="*/ 993775 h 1797050"/>
                  <a:gd name="connsiteX140" fmla="*/ 2174875 w 2362200"/>
                  <a:gd name="connsiteY140" fmla="*/ 993775 h 1797050"/>
                  <a:gd name="connsiteX141" fmla="*/ 2181225 w 2362200"/>
                  <a:gd name="connsiteY141" fmla="*/ 1022350 h 1797050"/>
                  <a:gd name="connsiteX142" fmla="*/ 2146300 w 2362200"/>
                  <a:gd name="connsiteY142" fmla="*/ 1031875 h 1797050"/>
                  <a:gd name="connsiteX143" fmla="*/ 2095500 w 2362200"/>
                  <a:gd name="connsiteY143" fmla="*/ 1019175 h 1797050"/>
                  <a:gd name="connsiteX144" fmla="*/ 2101850 w 2362200"/>
                  <a:gd name="connsiteY144" fmla="*/ 1073150 h 1797050"/>
                  <a:gd name="connsiteX145" fmla="*/ 2114550 w 2362200"/>
                  <a:gd name="connsiteY145" fmla="*/ 1117600 h 1797050"/>
                  <a:gd name="connsiteX146" fmla="*/ 2051050 w 2362200"/>
                  <a:gd name="connsiteY146" fmla="*/ 1152525 h 1797050"/>
                  <a:gd name="connsiteX147" fmla="*/ 2066925 w 2362200"/>
                  <a:gd name="connsiteY147" fmla="*/ 1174750 h 1797050"/>
                  <a:gd name="connsiteX148" fmla="*/ 2047875 w 2362200"/>
                  <a:gd name="connsiteY148" fmla="*/ 1196975 h 1797050"/>
                  <a:gd name="connsiteX149" fmla="*/ 1968500 w 2362200"/>
                  <a:gd name="connsiteY149" fmla="*/ 1171575 h 1797050"/>
                  <a:gd name="connsiteX150" fmla="*/ 1943100 w 2362200"/>
                  <a:gd name="connsiteY150" fmla="*/ 1187450 h 1797050"/>
                  <a:gd name="connsiteX151" fmla="*/ 1908175 w 2362200"/>
                  <a:gd name="connsiteY151" fmla="*/ 1187450 h 1797050"/>
                  <a:gd name="connsiteX152" fmla="*/ 1908175 w 2362200"/>
                  <a:gd name="connsiteY152" fmla="*/ 1247775 h 1797050"/>
                  <a:gd name="connsiteX153" fmla="*/ 1924050 w 2362200"/>
                  <a:gd name="connsiteY153" fmla="*/ 1263650 h 1797050"/>
                  <a:gd name="connsiteX154" fmla="*/ 1933575 w 2362200"/>
                  <a:gd name="connsiteY154" fmla="*/ 1279525 h 1797050"/>
                  <a:gd name="connsiteX155" fmla="*/ 1943100 w 2362200"/>
                  <a:gd name="connsiteY155" fmla="*/ 1279525 h 1797050"/>
                  <a:gd name="connsiteX156" fmla="*/ 1933575 w 2362200"/>
                  <a:gd name="connsiteY156" fmla="*/ 1304925 h 1797050"/>
                  <a:gd name="connsiteX157" fmla="*/ 1952625 w 2362200"/>
                  <a:gd name="connsiteY157" fmla="*/ 1320800 h 1797050"/>
                  <a:gd name="connsiteX158" fmla="*/ 1949450 w 2362200"/>
                  <a:gd name="connsiteY158" fmla="*/ 1336675 h 1797050"/>
                  <a:gd name="connsiteX159" fmla="*/ 1905000 w 2362200"/>
                  <a:gd name="connsiteY159" fmla="*/ 1336675 h 1797050"/>
                  <a:gd name="connsiteX160" fmla="*/ 1901825 w 2362200"/>
                  <a:gd name="connsiteY160" fmla="*/ 1387475 h 1797050"/>
                  <a:gd name="connsiteX161" fmla="*/ 1901825 w 2362200"/>
                  <a:gd name="connsiteY161" fmla="*/ 1387475 h 1797050"/>
                  <a:gd name="connsiteX162" fmla="*/ 1901825 w 2362200"/>
                  <a:gd name="connsiteY162" fmla="*/ 1406525 h 1797050"/>
                  <a:gd name="connsiteX163" fmla="*/ 1936750 w 2362200"/>
                  <a:gd name="connsiteY163" fmla="*/ 1447800 h 1797050"/>
                  <a:gd name="connsiteX164" fmla="*/ 1990725 w 2362200"/>
                  <a:gd name="connsiteY164" fmla="*/ 1447800 h 1797050"/>
                  <a:gd name="connsiteX165" fmla="*/ 2060575 w 2362200"/>
                  <a:gd name="connsiteY165" fmla="*/ 1476375 h 1797050"/>
                  <a:gd name="connsiteX166" fmla="*/ 2060575 w 2362200"/>
                  <a:gd name="connsiteY166" fmla="*/ 1504950 h 1797050"/>
                  <a:gd name="connsiteX167" fmla="*/ 2035175 w 2362200"/>
                  <a:gd name="connsiteY167" fmla="*/ 1571625 h 1797050"/>
                  <a:gd name="connsiteX168" fmla="*/ 2063750 w 2362200"/>
                  <a:gd name="connsiteY168" fmla="*/ 1587500 h 1797050"/>
                  <a:gd name="connsiteX169" fmla="*/ 2105025 w 2362200"/>
                  <a:gd name="connsiteY169" fmla="*/ 1660525 h 1797050"/>
                  <a:gd name="connsiteX170" fmla="*/ 2054225 w 2362200"/>
                  <a:gd name="connsiteY170" fmla="*/ 1736725 h 1797050"/>
                  <a:gd name="connsiteX171" fmla="*/ 2028825 w 2362200"/>
                  <a:gd name="connsiteY171" fmla="*/ 1730375 h 1797050"/>
                  <a:gd name="connsiteX172" fmla="*/ 2006600 w 2362200"/>
                  <a:gd name="connsiteY172" fmla="*/ 1717675 h 1797050"/>
                  <a:gd name="connsiteX173" fmla="*/ 2000250 w 2362200"/>
                  <a:gd name="connsiteY173" fmla="*/ 1736725 h 1797050"/>
                  <a:gd name="connsiteX174" fmla="*/ 1958975 w 2362200"/>
                  <a:gd name="connsiteY174" fmla="*/ 1746250 h 1797050"/>
                  <a:gd name="connsiteX175" fmla="*/ 1952625 w 2362200"/>
                  <a:gd name="connsiteY175" fmla="*/ 1778000 h 1797050"/>
                  <a:gd name="connsiteX176" fmla="*/ 1901825 w 2362200"/>
                  <a:gd name="connsiteY176" fmla="*/ 1797050 h 1797050"/>
                  <a:gd name="connsiteX177" fmla="*/ 1879600 w 2362200"/>
                  <a:gd name="connsiteY177" fmla="*/ 1758950 h 1797050"/>
                  <a:gd name="connsiteX178" fmla="*/ 1841500 w 2362200"/>
                  <a:gd name="connsiteY178" fmla="*/ 1768475 h 1797050"/>
                  <a:gd name="connsiteX179" fmla="*/ 1844675 w 2362200"/>
                  <a:gd name="connsiteY179" fmla="*/ 1730375 h 1797050"/>
                  <a:gd name="connsiteX180" fmla="*/ 1825625 w 2362200"/>
                  <a:gd name="connsiteY180" fmla="*/ 1704975 h 1797050"/>
                  <a:gd name="connsiteX181" fmla="*/ 1860550 w 2362200"/>
                  <a:gd name="connsiteY181" fmla="*/ 1685925 h 1797050"/>
                  <a:gd name="connsiteX182" fmla="*/ 1803400 w 2362200"/>
                  <a:gd name="connsiteY182" fmla="*/ 1666875 h 1797050"/>
                  <a:gd name="connsiteX183" fmla="*/ 1790700 w 2362200"/>
                  <a:gd name="connsiteY183" fmla="*/ 1692275 h 1797050"/>
                  <a:gd name="connsiteX184" fmla="*/ 1746250 w 2362200"/>
                  <a:gd name="connsiteY184" fmla="*/ 1711325 h 1797050"/>
                  <a:gd name="connsiteX185" fmla="*/ 1739900 w 2362200"/>
                  <a:gd name="connsiteY185" fmla="*/ 1733550 h 1797050"/>
                  <a:gd name="connsiteX186" fmla="*/ 1724025 w 2362200"/>
                  <a:gd name="connsiteY186" fmla="*/ 1739900 h 1797050"/>
                  <a:gd name="connsiteX187" fmla="*/ 1701800 w 2362200"/>
                  <a:gd name="connsiteY187" fmla="*/ 1739900 h 1797050"/>
                  <a:gd name="connsiteX188" fmla="*/ 1714500 w 2362200"/>
                  <a:gd name="connsiteY188" fmla="*/ 1704975 h 1797050"/>
                  <a:gd name="connsiteX189" fmla="*/ 1739900 w 2362200"/>
                  <a:gd name="connsiteY189" fmla="*/ 1679575 h 1797050"/>
                  <a:gd name="connsiteX190" fmla="*/ 1730375 w 2362200"/>
                  <a:gd name="connsiteY190" fmla="*/ 1654175 h 1797050"/>
                  <a:gd name="connsiteX191" fmla="*/ 1708150 w 2362200"/>
                  <a:gd name="connsiteY191" fmla="*/ 1654175 h 1797050"/>
                  <a:gd name="connsiteX192" fmla="*/ 1695450 w 2362200"/>
                  <a:gd name="connsiteY192" fmla="*/ 1679575 h 1797050"/>
                  <a:gd name="connsiteX193" fmla="*/ 1663700 w 2362200"/>
                  <a:gd name="connsiteY193" fmla="*/ 1685925 h 1797050"/>
                  <a:gd name="connsiteX194" fmla="*/ 1628775 w 2362200"/>
                  <a:gd name="connsiteY194" fmla="*/ 1698625 h 1797050"/>
                  <a:gd name="connsiteX195" fmla="*/ 1600200 w 2362200"/>
                  <a:gd name="connsiteY195" fmla="*/ 1670050 h 1797050"/>
                  <a:gd name="connsiteX196" fmla="*/ 1597025 w 2362200"/>
                  <a:gd name="connsiteY196" fmla="*/ 1635125 h 1797050"/>
                  <a:gd name="connsiteX197" fmla="*/ 1568450 w 2362200"/>
                  <a:gd name="connsiteY197" fmla="*/ 1619250 h 1797050"/>
                  <a:gd name="connsiteX198" fmla="*/ 1558925 w 2362200"/>
                  <a:gd name="connsiteY198" fmla="*/ 1584325 h 1797050"/>
                  <a:gd name="connsiteX199" fmla="*/ 1517650 w 2362200"/>
                  <a:gd name="connsiteY199" fmla="*/ 1555750 h 1797050"/>
                  <a:gd name="connsiteX200" fmla="*/ 1498600 w 2362200"/>
                  <a:gd name="connsiteY200" fmla="*/ 1558925 h 1797050"/>
                  <a:gd name="connsiteX201" fmla="*/ 1466850 w 2362200"/>
                  <a:gd name="connsiteY201" fmla="*/ 1603375 h 1797050"/>
                  <a:gd name="connsiteX202" fmla="*/ 1419225 w 2362200"/>
                  <a:gd name="connsiteY202" fmla="*/ 1622425 h 1797050"/>
                  <a:gd name="connsiteX203" fmla="*/ 1393825 w 2362200"/>
                  <a:gd name="connsiteY203" fmla="*/ 1587500 h 1797050"/>
                  <a:gd name="connsiteX204" fmla="*/ 1368425 w 2362200"/>
                  <a:gd name="connsiteY204" fmla="*/ 1587500 h 1797050"/>
                  <a:gd name="connsiteX205" fmla="*/ 1270000 w 2362200"/>
                  <a:gd name="connsiteY205" fmla="*/ 1511300 h 1797050"/>
                  <a:gd name="connsiteX206" fmla="*/ 1276350 w 2362200"/>
                  <a:gd name="connsiteY206" fmla="*/ 1463675 h 1797050"/>
                  <a:gd name="connsiteX207" fmla="*/ 1238250 w 2362200"/>
                  <a:gd name="connsiteY207" fmla="*/ 1457325 h 1797050"/>
                  <a:gd name="connsiteX208" fmla="*/ 1222375 w 2362200"/>
                  <a:gd name="connsiteY208" fmla="*/ 1482725 h 1797050"/>
                  <a:gd name="connsiteX209" fmla="*/ 1187450 w 2362200"/>
                  <a:gd name="connsiteY209" fmla="*/ 1482725 h 1797050"/>
                  <a:gd name="connsiteX210" fmla="*/ 1139825 w 2362200"/>
                  <a:gd name="connsiteY210" fmla="*/ 1460500 h 1797050"/>
                  <a:gd name="connsiteX211" fmla="*/ 1092200 w 2362200"/>
                  <a:gd name="connsiteY211" fmla="*/ 1495425 h 1797050"/>
                  <a:gd name="connsiteX212" fmla="*/ 1098550 w 2362200"/>
                  <a:gd name="connsiteY212" fmla="*/ 1511300 h 1797050"/>
                  <a:gd name="connsiteX213" fmla="*/ 1079500 w 2362200"/>
                  <a:gd name="connsiteY213" fmla="*/ 1530350 h 1797050"/>
                  <a:gd name="connsiteX214" fmla="*/ 1035050 w 2362200"/>
                  <a:gd name="connsiteY214" fmla="*/ 1530350 h 1797050"/>
                  <a:gd name="connsiteX215" fmla="*/ 1006475 w 2362200"/>
                  <a:gd name="connsiteY215" fmla="*/ 1574800 h 1797050"/>
                  <a:gd name="connsiteX216" fmla="*/ 958850 w 2362200"/>
                  <a:gd name="connsiteY216" fmla="*/ 1571625 h 1797050"/>
                  <a:gd name="connsiteX217" fmla="*/ 952500 w 2362200"/>
                  <a:gd name="connsiteY217" fmla="*/ 1587500 h 1797050"/>
                  <a:gd name="connsiteX218" fmla="*/ 965200 w 2362200"/>
                  <a:gd name="connsiteY218" fmla="*/ 1670050 h 1797050"/>
                  <a:gd name="connsiteX219" fmla="*/ 939800 w 2362200"/>
                  <a:gd name="connsiteY219" fmla="*/ 1714500 h 1797050"/>
                  <a:gd name="connsiteX220" fmla="*/ 901700 w 2362200"/>
                  <a:gd name="connsiteY220" fmla="*/ 1720850 h 1797050"/>
                  <a:gd name="connsiteX221" fmla="*/ 898525 w 2362200"/>
                  <a:gd name="connsiteY221" fmla="*/ 1746250 h 1797050"/>
                  <a:gd name="connsiteX222" fmla="*/ 869950 w 2362200"/>
                  <a:gd name="connsiteY222" fmla="*/ 1746250 h 1797050"/>
                  <a:gd name="connsiteX223" fmla="*/ 854075 w 2362200"/>
                  <a:gd name="connsiteY223" fmla="*/ 1758950 h 1797050"/>
                  <a:gd name="connsiteX224" fmla="*/ 847725 w 2362200"/>
                  <a:gd name="connsiteY224" fmla="*/ 1771650 h 1797050"/>
                  <a:gd name="connsiteX225" fmla="*/ 828675 w 2362200"/>
                  <a:gd name="connsiteY225" fmla="*/ 1765300 h 1797050"/>
                  <a:gd name="connsiteX226" fmla="*/ 819150 w 2362200"/>
                  <a:gd name="connsiteY226" fmla="*/ 1752600 h 1797050"/>
                  <a:gd name="connsiteX227" fmla="*/ 790575 w 2362200"/>
                  <a:gd name="connsiteY227" fmla="*/ 1771650 h 1797050"/>
                  <a:gd name="connsiteX228" fmla="*/ 692150 w 2362200"/>
                  <a:gd name="connsiteY228" fmla="*/ 1701800 h 1797050"/>
                  <a:gd name="connsiteX229" fmla="*/ 650875 w 2362200"/>
                  <a:gd name="connsiteY229" fmla="*/ 1720850 h 1797050"/>
                  <a:gd name="connsiteX230" fmla="*/ 615950 w 2362200"/>
                  <a:gd name="connsiteY230" fmla="*/ 1685925 h 1797050"/>
                  <a:gd name="connsiteX231" fmla="*/ 581025 w 2362200"/>
                  <a:gd name="connsiteY231" fmla="*/ 1689100 h 1797050"/>
                  <a:gd name="connsiteX232" fmla="*/ 571500 w 2362200"/>
                  <a:gd name="connsiteY232" fmla="*/ 1609725 h 1797050"/>
                  <a:gd name="connsiteX233" fmla="*/ 523875 w 2362200"/>
                  <a:gd name="connsiteY233"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3825 w 2362200"/>
                  <a:gd name="connsiteY57" fmla="*/ 222250 h 1797050"/>
                  <a:gd name="connsiteX58" fmla="*/ 130175 w 2362200"/>
                  <a:gd name="connsiteY58" fmla="*/ 193675 h 1797050"/>
                  <a:gd name="connsiteX59" fmla="*/ 161925 w 2362200"/>
                  <a:gd name="connsiteY59" fmla="*/ 196850 h 1797050"/>
                  <a:gd name="connsiteX60" fmla="*/ 171450 w 2362200"/>
                  <a:gd name="connsiteY60" fmla="*/ 165100 h 1797050"/>
                  <a:gd name="connsiteX61" fmla="*/ 187325 w 2362200"/>
                  <a:gd name="connsiteY61" fmla="*/ 161925 h 1797050"/>
                  <a:gd name="connsiteX62" fmla="*/ 193675 w 2362200"/>
                  <a:gd name="connsiteY62" fmla="*/ 98425 h 1797050"/>
                  <a:gd name="connsiteX63" fmla="*/ 241300 w 2362200"/>
                  <a:gd name="connsiteY63" fmla="*/ 107950 h 1797050"/>
                  <a:gd name="connsiteX64" fmla="*/ 295275 w 2362200"/>
                  <a:gd name="connsiteY64" fmla="*/ 104775 h 1797050"/>
                  <a:gd name="connsiteX65" fmla="*/ 330200 w 2362200"/>
                  <a:gd name="connsiteY65" fmla="*/ 98425 h 1797050"/>
                  <a:gd name="connsiteX66" fmla="*/ 330200 w 2362200"/>
                  <a:gd name="connsiteY66" fmla="*/ 98425 h 1797050"/>
                  <a:gd name="connsiteX67" fmla="*/ 342900 w 2362200"/>
                  <a:gd name="connsiteY67" fmla="*/ 114300 h 1797050"/>
                  <a:gd name="connsiteX68" fmla="*/ 374650 w 2362200"/>
                  <a:gd name="connsiteY68" fmla="*/ 127000 h 1797050"/>
                  <a:gd name="connsiteX69" fmla="*/ 400050 w 2362200"/>
                  <a:gd name="connsiteY69" fmla="*/ 107950 h 1797050"/>
                  <a:gd name="connsiteX70" fmla="*/ 400050 w 2362200"/>
                  <a:gd name="connsiteY70" fmla="*/ 107950 h 1797050"/>
                  <a:gd name="connsiteX71" fmla="*/ 409575 w 2362200"/>
                  <a:gd name="connsiteY71" fmla="*/ 120650 h 1797050"/>
                  <a:gd name="connsiteX72" fmla="*/ 425450 w 2362200"/>
                  <a:gd name="connsiteY72" fmla="*/ 120650 h 1797050"/>
                  <a:gd name="connsiteX73" fmla="*/ 431800 w 2362200"/>
                  <a:gd name="connsiteY73" fmla="*/ 98425 h 1797050"/>
                  <a:gd name="connsiteX74" fmla="*/ 365125 w 2362200"/>
                  <a:gd name="connsiteY74" fmla="*/ 53975 h 1797050"/>
                  <a:gd name="connsiteX75" fmla="*/ 377825 w 2362200"/>
                  <a:gd name="connsiteY75" fmla="*/ 41275 h 1797050"/>
                  <a:gd name="connsiteX76" fmla="*/ 438150 w 2362200"/>
                  <a:gd name="connsiteY76" fmla="*/ 50800 h 1797050"/>
                  <a:gd name="connsiteX77" fmla="*/ 454025 w 2362200"/>
                  <a:gd name="connsiteY77" fmla="*/ 63500 h 1797050"/>
                  <a:gd name="connsiteX78" fmla="*/ 508000 w 2362200"/>
                  <a:gd name="connsiteY78" fmla="*/ 79375 h 1797050"/>
                  <a:gd name="connsiteX79" fmla="*/ 606425 w 2362200"/>
                  <a:gd name="connsiteY79" fmla="*/ 22225 h 1797050"/>
                  <a:gd name="connsiteX80" fmla="*/ 638175 w 2362200"/>
                  <a:gd name="connsiteY80" fmla="*/ 34925 h 1797050"/>
                  <a:gd name="connsiteX81" fmla="*/ 644525 w 2362200"/>
                  <a:gd name="connsiteY81" fmla="*/ 0 h 1797050"/>
                  <a:gd name="connsiteX82" fmla="*/ 714375 w 2362200"/>
                  <a:gd name="connsiteY82" fmla="*/ 9525 h 1797050"/>
                  <a:gd name="connsiteX83" fmla="*/ 723900 w 2362200"/>
                  <a:gd name="connsiteY83" fmla="*/ 31750 h 1797050"/>
                  <a:gd name="connsiteX84" fmla="*/ 749300 w 2362200"/>
                  <a:gd name="connsiteY84" fmla="*/ 66675 h 1797050"/>
                  <a:gd name="connsiteX85" fmla="*/ 771525 w 2362200"/>
                  <a:gd name="connsiteY85" fmla="*/ 41275 h 1797050"/>
                  <a:gd name="connsiteX86" fmla="*/ 806450 w 2362200"/>
                  <a:gd name="connsiteY86" fmla="*/ 41275 h 1797050"/>
                  <a:gd name="connsiteX87" fmla="*/ 825500 w 2362200"/>
                  <a:gd name="connsiteY87" fmla="*/ 34925 h 1797050"/>
                  <a:gd name="connsiteX88" fmla="*/ 844550 w 2362200"/>
                  <a:gd name="connsiteY88" fmla="*/ 6350 h 1797050"/>
                  <a:gd name="connsiteX89" fmla="*/ 889000 w 2362200"/>
                  <a:gd name="connsiteY89" fmla="*/ 15875 h 1797050"/>
                  <a:gd name="connsiteX90" fmla="*/ 898525 w 2362200"/>
                  <a:gd name="connsiteY90" fmla="*/ 88900 h 1797050"/>
                  <a:gd name="connsiteX91" fmla="*/ 952500 w 2362200"/>
                  <a:gd name="connsiteY91" fmla="*/ 123825 h 1797050"/>
                  <a:gd name="connsiteX92" fmla="*/ 993775 w 2362200"/>
                  <a:gd name="connsiteY92" fmla="*/ 203200 h 1797050"/>
                  <a:gd name="connsiteX93" fmla="*/ 1038225 w 2362200"/>
                  <a:gd name="connsiteY93" fmla="*/ 231775 h 1797050"/>
                  <a:gd name="connsiteX94" fmla="*/ 1069975 w 2362200"/>
                  <a:gd name="connsiteY94" fmla="*/ 228600 h 1797050"/>
                  <a:gd name="connsiteX95" fmla="*/ 1127125 w 2362200"/>
                  <a:gd name="connsiteY95" fmla="*/ 285750 h 1797050"/>
                  <a:gd name="connsiteX96" fmla="*/ 1165225 w 2362200"/>
                  <a:gd name="connsiteY96" fmla="*/ 285750 h 1797050"/>
                  <a:gd name="connsiteX97" fmla="*/ 1206500 w 2362200"/>
                  <a:gd name="connsiteY97" fmla="*/ 317500 h 1797050"/>
                  <a:gd name="connsiteX98" fmla="*/ 1206500 w 2362200"/>
                  <a:gd name="connsiteY98" fmla="*/ 346075 h 1797050"/>
                  <a:gd name="connsiteX99" fmla="*/ 1279525 w 2362200"/>
                  <a:gd name="connsiteY99" fmla="*/ 384175 h 1797050"/>
                  <a:gd name="connsiteX100" fmla="*/ 1295400 w 2362200"/>
                  <a:gd name="connsiteY100" fmla="*/ 412750 h 1797050"/>
                  <a:gd name="connsiteX101" fmla="*/ 1298575 w 2362200"/>
                  <a:gd name="connsiteY101" fmla="*/ 412750 h 1797050"/>
                  <a:gd name="connsiteX102" fmla="*/ 1282700 w 2362200"/>
                  <a:gd name="connsiteY102" fmla="*/ 460375 h 1797050"/>
                  <a:gd name="connsiteX103" fmla="*/ 1336675 w 2362200"/>
                  <a:gd name="connsiteY103" fmla="*/ 504825 h 1797050"/>
                  <a:gd name="connsiteX104" fmla="*/ 1378744 w 2362200"/>
                  <a:gd name="connsiteY104" fmla="*/ 503238 h 1797050"/>
                  <a:gd name="connsiteX105" fmla="*/ 1403350 w 2362200"/>
                  <a:gd name="connsiteY105" fmla="*/ 530225 h 1797050"/>
                  <a:gd name="connsiteX106" fmla="*/ 1434307 w 2362200"/>
                  <a:gd name="connsiteY106" fmla="*/ 526475 h 1797050"/>
                  <a:gd name="connsiteX107" fmla="*/ 1468438 w 2362200"/>
                  <a:gd name="connsiteY107" fmla="*/ 554929 h 1797050"/>
                  <a:gd name="connsiteX108" fmla="*/ 1492250 w 2362200"/>
                  <a:gd name="connsiteY108" fmla="*/ 590550 h 1797050"/>
                  <a:gd name="connsiteX109" fmla="*/ 1489075 w 2362200"/>
                  <a:gd name="connsiteY109" fmla="*/ 590550 h 1797050"/>
                  <a:gd name="connsiteX110" fmla="*/ 1482725 w 2362200"/>
                  <a:gd name="connsiteY110" fmla="*/ 612775 h 1797050"/>
                  <a:gd name="connsiteX111" fmla="*/ 1482725 w 2362200"/>
                  <a:gd name="connsiteY111" fmla="*/ 612775 h 1797050"/>
                  <a:gd name="connsiteX112" fmla="*/ 1450975 w 2362200"/>
                  <a:gd name="connsiteY112" fmla="*/ 622300 h 1797050"/>
                  <a:gd name="connsiteX113" fmla="*/ 1511300 w 2362200"/>
                  <a:gd name="connsiteY113" fmla="*/ 638175 h 1797050"/>
                  <a:gd name="connsiteX114" fmla="*/ 1616075 w 2362200"/>
                  <a:gd name="connsiteY114" fmla="*/ 619125 h 1797050"/>
                  <a:gd name="connsiteX115" fmla="*/ 1628775 w 2362200"/>
                  <a:gd name="connsiteY115" fmla="*/ 612775 h 1797050"/>
                  <a:gd name="connsiteX116" fmla="*/ 1628775 w 2362200"/>
                  <a:gd name="connsiteY116" fmla="*/ 593725 h 1797050"/>
                  <a:gd name="connsiteX117" fmla="*/ 1641475 w 2362200"/>
                  <a:gd name="connsiteY117" fmla="*/ 593725 h 1797050"/>
                  <a:gd name="connsiteX118" fmla="*/ 1698625 w 2362200"/>
                  <a:gd name="connsiteY118" fmla="*/ 615950 h 1797050"/>
                  <a:gd name="connsiteX119" fmla="*/ 1701800 w 2362200"/>
                  <a:gd name="connsiteY119" fmla="*/ 574675 h 1797050"/>
                  <a:gd name="connsiteX120" fmla="*/ 1724025 w 2362200"/>
                  <a:gd name="connsiteY120" fmla="*/ 565150 h 1797050"/>
                  <a:gd name="connsiteX121" fmla="*/ 1803400 w 2362200"/>
                  <a:gd name="connsiteY121" fmla="*/ 508000 h 1797050"/>
                  <a:gd name="connsiteX122" fmla="*/ 1885950 w 2362200"/>
                  <a:gd name="connsiteY122" fmla="*/ 485775 h 1797050"/>
                  <a:gd name="connsiteX123" fmla="*/ 1952625 w 2362200"/>
                  <a:gd name="connsiteY123" fmla="*/ 415925 h 1797050"/>
                  <a:gd name="connsiteX124" fmla="*/ 1971675 w 2362200"/>
                  <a:gd name="connsiteY124" fmla="*/ 409575 h 1797050"/>
                  <a:gd name="connsiteX125" fmla="*/ 2006600 w 2362200"/>
                  <a:gd name="connsiteY125" fmla="*/ 396875 h 1797050"/>
                  <a:gd name="connsiteX126" fmla="*/ 2047875 w 2362200"/>
                  <a:gd name="connsiteY126" fmla="*/ 409575 h 1797050"/>
                  <a:gd name="connsiteX127" fmla="*/ 2085975 w 2362200"/>
                  <a:gd name="connsiteY127" fmla="*/ 457200 h 1797050"/>
                  <a:gd name="connsiteX128" fmla="*/ 2133600 w 2362200"/>
                  <a:gd name="connsiteY128" fmla="*/ 504825 h 1797050"/>
                  <a:gd name="connsiteX129" fmla="*/ 2190750 w 2362200"/>
                  <a:gd name="connsiteY129" fmla="*/ 536575 h 1797050"/>
                  <a:gd name="connsiteX130" fmla="*/ 2244725 w 2362200"/>
                  <a:gd name="connsiteY130" fmla="*/ 520700 h 1797050"/>
                  <a:gd name="connsiteX131" fmla="*/ 2270125 w 2362200"/>
                  <a:gd name="connsiteY131" fmla="*/ 533400 h 1797050"/>
                  <a:gd name="connsiteX132" fmla="*/ 2273300 w 2362200"/>
                  <a:gd name="connsiteY132" fmla="*/ 577850 h 1797050"/>
                  <a:gd name="connsiteX133" fmla="*/ 2324100 w 2362200"/>
                  <a:gd name="connsiteY133" fmla="*/ 606425 h 1797050"/>
                  <a:gd name="connsiteX134" fmla="*/ 2362200 w 2362200"/>
                  <a:gd name="connsiteY134" fmla="*/ 644525 h 1797050"/>
                  <a:gd name="connsiteX135" fmla="*/ 2298700 w 2362200"/>
                  <a:gd name="connsiteY135" fmla="*/ 800100 h 1797050"/>
                  <a:gd name="connsiteX136" fmla="*/ 2273300 w 2362200"/>
                  <a:gd name="connsiteY136" fmla="*/ 895350 h 1797050"/>
                  <a:gd name="connsiteX137" fmla="*/ 2247900 w 2362200"/>
                  <a:gd name="connsiteY137" fmla="*/ 949325 h 1797050"/>
                  <a:gd name="connsiteX138" fmla="*/ 2197100 w 2362200"/>
                  <a:gd name="connsiteY138" fmla="*/ 949325 h 1797050"/>
                  <a:gd name="connsiteX139" fmla="*/ 2174875 w 2362200"/>
                  <a:gd name="connsiteY139" fmla="*/ 993775 h 1797050"/>
                  <a:gd name="connsiteX140" fmla="*/ 2174875 w 2362200"/>
                  <a:gd name="connsiteY140" fmla="*/ 993775 h 1797050"/>
                  <a:gd name="connsiteX141" fmla="*/ 2181225 w 2362200"/>
                  <a:gd name="connsiteY141" fmla="*/ 1022350 h 1797050"/>
                  <a:gd name="connsiteX142" fmla="*/ 2146300 w 2362200"/>
                  <a:gd name="connsiteY142" fmla="*/ 1031875 h 1797050"/>
                  <a:gd name="connsiteX143" fmla="*/ 2095500 w 2362200"/>
                  <a:gd name="connsiteY143" fmla="*/ 1019175 h 1797050"/>
                  <a:gd name="connsiteX144" fmla="*/ 2101850 w 2362200"/>
                  <a:gd name="connsiteY144" fmla="*/ 1073150 h 1797050"/>
                  <a:gd name="connsiteX145" fmla="*/ 2114550 w 2362200"/>
                  <a:gd name="connsiteY145" fmla="*/ 1117600 h 1797050"/>
                  <a:gd name="connsiteX146" fmla="*/ 2051050 w 2362200"/>
                  <a:gd name="connsiteY146" fmla="*/ 1152525 h 1797050"/>
                  <a:gd name="connsiteX147" fmla="*/ 2066925 w 2362200"/>
                  <a:gd name="connsiteY147" fmla="*/ 1174750 h 1797050"/>
                  <a:gd name="connsiteX148" fmla="*/ 2047875 w 2362200"/>
                  <a:gd name="connsiteY148" fmla="*/ 1196975 h 1797050"/>
                  <a:gd name="connsiteX149" fmla="*/ 1968500 w 2362200"/>
                  <a:gd name="connsiteY149" fmla="*/ 1171575 h 1797050"/>
                  <a:gd name="connsiteX150" fmla="*/ 1943100 w 2362200"/>
                  <a:gd name="connsiteY150" fmla="*/ 1187450 h 1797050"/>
                  <a:gd name="connsiteX151" fmla="*/ 1908175 w 2362200"/>
                  <a:gd name="connsiteY151" fmla="*/ 1187450 h 1797050"/>
                  <a:gd name="connsiteX152" fmla="*/ 1908175 w 2362200"/>
                  <a:gd name="connsiteY152" fmla="*/ 1247775 h 1797050"/>
                  <a:gd name="connsiteX153" fmla="*/ 1924050 w 2362200"/>
                  <a:gd name="connsiteY153" fmla="*/ 1263650 h 1797050"/>
                  <a:gd name="connsiteX154" fmla="*/ 1933575 w 2362200"/>
                  <a:gd name="connsiteY154" fmla="*/ 1279525 h 1797050"/>
                  <a:gd name="connsiteX155" fmla="*/ 1943100 w 2362200"/>
                  <a:gd name="connsiteY155" fmla="*/ 1279525 h 1797050"/>
                  <a:gd name="connsiteX156" fmla="*/ 1933575 w 2362200"/>
                  <a:gd name="connsiteY156" fmla="*/ 1304925 h 1797050"/>
                  <a:gd name="connsiteX157" fmla="*/ 1952625 w 2362200"/>
                  <a:gd name="connsiteY157" fmla="*/ 1320800 h 1797050"/>
                  <a:gd name="connsiteX158" fmla="*/ 1949450 w 2362200"/>
                  <a:gd name="connsiteY158" fmla="*/ 1336675 h 1797050"/>
                  <a:gd name="connsiteX159" fmla="*/ 1905000 w 2362200"/>
                  <a:gd name="connsiteY159" fmla="*/ 1336675 h 1797050"/>
                  <a:gd name="connsiteX160" fmla="*/ 1901825 w 2362200"/>
                  <a:gd name="connsiteY160" fmla="*/ 1387475 h 1797050"/>
                  <a:gd name="connsiteX161" fmla="*/ 1901825 w 2362200"/>
                  <a:gd name="connsiteY161" fmla="*/ 1387475 h 1797050"/>
                  <a:gd name="connsiteX162" fmla="*/ 1901825 w 2362200"/>
                  <a:gd name="connsiteY162" fmla="*/ 1406525 h 1797050"/>
                  <a:gd name="connsiteX163" fmla="*/ 1936750 w 2362200"/>
                  <a:gd name="connsiteY163" fmla="*/ 1447800 h 1797050"/>
                  <a:gd name="connsiteX164" fmla="*/ 1990725 w 2362200"/>
                  <a:gd name="connsiteY164" fmla="*/ 1447800 h 1797050"/>
                  <a:gd name="connsiteX165" fmla="*/ 2060575 w 2362200"/>
                  <a:gd name="connsiteY165" fmla="*/ 1476375 h 1797050"/>
                  <a:gd name="connsiteX166" fmla="*/ 2060575 w 2362200"/>
                  <a:gd name="connsiteY166" fmla="*/ 1504950 h 1797050"/>
                  <a:gd name="connsiteX167" fmla="*/ 2035175 w 2362200"/>
                  <a:gd name="connsiteY167" fmla="*/ 1571625 h 1797050"/>
                  <a:gd name="connsiteX168" fmla="*/ 2063750 w 2362200"/>
                  <a:gd name="connsiteY168" fmla="*/ 1587500 h 1797050"/>
                  <a:gd name="connsiteX169" fmla="*/ 2105025 w 2362200"/>
                  <a:gd name="connsiteY169" fmla="*/ 1660525 h 1797050"/>
                  <a:gd name="connsiteX170" fmla="*/ 2054225 w 2362200"/>
                  <a:gd name="connsiteY170" fmla="*/ 1736725 h 1797050"/>
                  <a:gd name="connsiteX171" fmla="*/ 2028825 w 2362200"/>
                  <a:gd name="connsiteY171" fmla="*/ 1730375 h 1797050"/>
                  <a:gd name="connsiteX172" fmla="*/ 2006600 w 2362200"/>
                  <a:gd name="connsiteY172" fmla="*/ 1717675 h 1797050"/>
                  <a:gd name="connsiteX173" fmla="*/ 2000250 w 2362200"/>
                  <a:gd name="connsiteY173" fmla="*/ 1736725 h 1797050"/>
                  <a:gd name="connsiteX174" fmla="*/ 1958975 w 2362200"/>
                  <a:gd name="connsiteY174" fmla="*/ 1746250 h 1797050"/>
                  <a:gd name="connsiteX175" fmla="*/ 1952625 w 2362200"/>
                  <a:gd name="connsiteY175" fmla="*/ 1778000 h 1797050"/>
                  <a:gd name="connsiteX176" fmla="*/ 1901825 w 2362200"/>
                  <a:gd name="connsiteY176" fmla="*/ 1797050 h 1797050"/>
                  <a:gd name="connsiteX177" fmla="*/ 1879600 w 2362200"/>
                  <a:gd name="connsiteY177" fmla="*/ 1758950 h 1797050"/>
                  <a:gd name="connsiteX178" fmla="*/ 1841500 w 2362200"/>
                  <a:gd name="connsiteY178" fmla="*/ 1768475 h 1797050"/>
                  <a:gd name="connsiteX179" fmla="*/ 1844675 w 2362200"/>
                  <a:gd name="connsiteY179" fmla="*/ 1730375 h 1797050"/>
                  <a:gd name="connsiteX180" fmla="*/ 1825625 w 2362200"/>
                  <a:gd name="connsiteY180" fmla="*/ 1704975 h 1797050"/>
                  <a:gd name="connsiteX181" fmla="*/ 1860550 w 2362200"/>
                  <a:gd name="connsiteY181" fmla="*/ 1685925 h 1797050"/>
                  <a:gd name="connsiteX182" fmla="*/ 1803400 w 2362200"/>
                  <a:gd name="connsiteY182" fmla="*/ 1666875 h 1797050"/>
                  <a:gd name="connsiteX183" fmla="*/ 1790700 w 2362200"/>
                  <a:gd name="connsiteY183" fmla="*/ 1692275 h 1797050"/>
                  <a:gd name="connsiteX184" fmla="*/ 1746250 w 2362200"/>
                  <a:gd name="connsiteY184" fmla="*/ 1711325 h 1797050"/>
                  <a:gd name="connsiteX185" fmla="*/ 1739900 w 2362200"/>
                  <a:gd name="connsiteY185" fmla="*/ 1733550 h 1797050"/>
                  <a:gd name="connsiteX186" fmla="*/ 1724025 w 2362200"/>
                  <a:gd name="connsiteY186" fmla="*/ 1739900 h 1797050"/>
                  <a:gd name="connsiteX187" fmla="*/ 1701800 w 2362200"/>
                  <a:gd name="connsiteY187" fmla="*/ 1739900 h 1797050"/>
                  <a:gd name="connsiteX188" fmla="*/ 1714500 w 2362200"/>
                  <a:gd name="connsiteY188" fmla="*/ 1704975 h 1797050"/>
                  <a:gd name="connsiteX189" fmla="*/ 1739900 w 2362200"/>
                  <a:gd name="connsiteY189" fmla="*/ 1679575 h 1797050"/>
                  <a:gd name="connsiteX190" fmla="*/ 1730375 w 2362200"/>
                  <a:gd name="connsiteY190" fmla="*/ 1654175 h 1797050"/>
                  <a:gd name="connsiteX191" fmla="*/ 1708150 w 2362200"/>
                  <a:gd name="connsiteY191" fmla="*/ 1654175 h 1797050"/>
                  <a:gd name="connsiteX192" fmla="*/ 1695450 w 2362200"/>
                  <a:gd name="connsiteY192" fmla="*/ 1679575 h 1797050"/>
                  <a:gd name="connsiteX193" fmla="*/ 1663700 w 2362200"/>
                  <a:gd name="connsiteY193" fmla="*/ 1685925 h 1797050"/>
                  <a:gd name="connsiteX194" fmla="*/ 1628775 w 2362200"/>
                  <a:gd name="connsiteY194" fmla="*/ 1698625 h 1797050"/>
                  <a:gd name="connsiteX195" fmla="*/ 1600200 w 2362200"/>
                  <a:gd name="connsiteY195" fmla="*/ 1670050 h 1797050"/>
                  <a:gd name="connsiteX196" fmla="*/ 1597025 w 2362200"/>
                  <a:gd name="connsiteY196" fmla="*/ 1635125 h 1797050"/>
                  <a:gd name="connsiteX197" fmla="*/ 1568450 w 2362200"/>
                  <a:gd name="connsiteY197" fmla="*/ 1619250 h 1797050"/>
                  <a:gd name="connsiteX198" fmla="*/ 1558925 w 2362200"/>
                  <a:gd name="connsiteY198" fmla="*/ 1584325 h 1797050"/>
                  <a:gd name="connsiteX199" fmla="*/ 1517650 w 2362200"/>
                  <a:gd name="connsiteY199" fmla="*/ 1555750 h 1797050"/>
                  <a:gd name="connsiteX200" fmla="*/ 1498600 w 2362200"/>
                  <a:gd name="connsiteY200" fmla="*/ 1558925 h 1797050"/>
                  <a:gd name="connsiteX201" fmla="*/ 1466850 w 2362200"/>
                  <a:gd name="connsiteY201" fmla="*/ 1603375 h 1797050"/>
                  <a:gd name="connsiteX202" fmla="*/ 1419225 w 2362200"/>
                  <a:gd name="connsiteY202" fmla="*/ 1622425 h 1797050"/>
                  <a:gd name="connsiteX203" fmla="*/ 1393825 w 2362200"/>
                  <a:gd name="connsiteY203" fmla="*/ 1587500 h 1797050"/>
                  <a:gd name="connsiteX204" fmla="*/ 1368425 w 2362200"/>
                  <a:gd name="connsiteY204" fmla="*/ 1587500 h 1797050"/>
                  <a:gd name="connsiteX205" fmla="*/ 1270000 w 2362200"/>
                  <a:gd name="connsiteY205" fmla="*/ 1511300 h 1797050"/>
                  <a:gd name="connsiteX206" fmla="*/ 1276350 w 2362200"/>
                  <a:gd name="connsiteY206" fmla="*/ 1463675 h 1797050"/>
                  <a:gd name="connsiteX207" fmla="*/ 1238250 w 2362200"/>
                  <a:gd name="connsiteY207" fmla="*/ 1457325 h 1797050"/>
                  <a:gd name="connsiteX208" fmla="*/ 1222375 w 2362200"/>
                  <a:gd name="connsiteY208" fmla="*/ 1482725 h 1797050"/>
                  <a:gd name="connsiteX209" fmla="*/ 1187450 w 2362200"/>
                  <a:gd name="connsiteY209" fmla="*/ 1482725 h 1797050"/>
                  <a:gd name="connsiteX210" fmla="*/ 1139825 w 2362200"/>
                  <a:gd name="connsiteY210" fmla="*/ 1460500 h 1797050"/>
                  <a:gd name="connsiteX211" fmla="*/ 1092200 w 2362200"/>
                  <a:gd name="connsiteY211" fmla="*/ 1495425 h 1797050"/>
                  <a:gd name="connsiteX212" fmla="*/ 1098550 w 2362200"/>
                  <a:gd name="connsiteY212" fmla="*/ 1511300 h 1797050"/>
                  <a:gd name="connsiteX213" fmla="*/ 1079500 w 2362200"/>
                  <a:gd name="connsiteY213" fmla="*/ 1530350 h 1797050"/>
                  <a:gd name="connsiteX214" fmla="*/ 1035050 w 2362200"/>
                  <a:gd name="connsiteY214" fmla="*/ 1530350 h 1797050"/>
                  <a:gd name="connsiteX215" fmla="*/ 1006475 w 2362200"/>
                  <a:gd name="connsiteY215" fmla="*/ 1574800 h 1797050"/>
                  <a:gd name="connsiteX216" fmla="*/ 958850 w 2362200"/>
                  <a:gd name="connsiteY216" fmla="*/ 1571625 h 1797050"/>
                  <a:gd name="connsiteX217" fmla="*/ 952500 w 2362200"/>
                  <a:gd name="connsiteY217" fmla="*/ 1587500 h 1797050"/>
                  <a:gd name="connsiteX218" fmla="*/ 965200 w 2362200"/>
                  <a:gd name="connsiteY218" fmla="*/ 1670050 h 1797050"/>
                  <a:gd name="connsiteX219" fmla="*/ 939800 w 2362200"/>
                  <a:gd name="connsiteY219" fmla="*/ 1714500 h 1797050"/>
                  <a:gd name="connsiteX220" fmla="*/ 901700 w 2362200"/>
                  <a:gd name="connsiteY220" fmla="*/ 1720850 h 1797050"/>
                  <a:gd name="connsiteX221" fmla="*/ 898525 w 2362200"/>
                  <a:gd name="connsiteY221" fmla="*/ 1746250 h 1797050"/>
                  <a:gd name="connsiteX222" fmla="*/ 869950 w 2362200"/>
                  <a:gd name="connsiteY222" fmla="*/ 1746250 h 1797050"/>
                  <a:gd name="connsiteX223" fmla="*/ 854075 w 2362200"/>
                  <a:gd name="connsiteY223" fmla="*/ 1758950 h 1797050"/>
                  <a:gd name="connsiteX224" fmla="*/ 847725 w 2362200"/>
                  <a:gd name="connsiteY224" fmla="*/ 1771650 h 1797050"/>
                  <a:gd name="connsiteX225" fmla="*/ 828675 w 2362200"/>
                  <a:gd name="connsiteY225" fmla="*/ 1765300 h 1797050"/>
                  <a:gd name="connsiteX226" fmla="*/ 819150 w 2362200"/>
                  <a:gd name="connsiteY226" fmla="*/ 1752600 h 1797050"/>
                  <a:gd name="connsiteX227" fmla="*/ 790575 w 2362200"/>
                  <a:gd name="connsiteY227" fmla="*/ 1771650 h 1797050"/>
                  <a:gd name="connsiteX228" fmla="*/ 692150 w 2362200"/>
                  <a:gd name="connsiteY228" fmla="*/ 1701800 h 1797050"/>
                  <a:gd name="connsiteX229" fmla="*/ 650875 w 2362200"/>
                  <a:gd name="connsiteY229" fmla="*/ 1720850 h 1797050"/>
                  <a:gd name="connsiteX230" fmla="*/ 615950 w 2362200"/>
                  <a:gd name="connsiteY230" fmla="*/ 1685925 h 1797050"/>
                  <a:gd name="connsiteX231" fmla="*/ 581025 w 2362200"/>
                  <a:gd name="connsiteY231" fmla="*/ 1689100 h 1797050"/>
                  <a:gd name="connsiteX232" fmla="*/ 571500 w 2362200"/>
                  <a:gd name="connsiteY232" fmla="*/ 1609725 h 1797050"/>
                  <a:gd name="connsiteX233" fmla="*/ 523875 w 2362200"/>
                  <a:gd name="connsiteY233"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3825 w 2362200"/>
                  <a:gd name="connsiteY57" fmla="*/ 222250 h 1797050"/>
                  <a:gd name="connsiteX58" fmla="*/ 130175 w 2362200"/>
                  <a:gd name="connsiteY58" fmla="*/ 193675 h 1797050"/>
                  <a:gd name="connsiteX59" fmla="*/ 161925 w 2362200"/>
                  <a:gd name="connsiteY59" fmla="*/ 196850 h 1797050"/>
                  <a:gd name="connsiteX60" fmla="*/ 171450 w 2362200"/>
                  <a:gd name="connsiteY60" fmla="*/ 165100 h 1797050"/>
                  <a:gd name="connsiteX61" fmla="*/ 187325 w 2362200"/>
                  <a:gd name="connsiteY61" fmla="*/ 161925 h 1797050"/>
                  <a:gd name="connsiteX62" fmla="*/ 193675 w 2362200"/>
                  <a:gd name="connsiteY62" fmla="*/ 98425 h 1797050"/>
                  <a:gd name="connsiteX63" fmla="*/ 241300 w 2362200"/>
                  <a:gd name="connsiteY63" fmla="*/ 107950 h 1797050"/>
                  <a:gd name="connsiteX64" fmla="*/ 295275 w 2362200"/>
                  <a:gd name="connsiteY64" fmla="*/ 104775 h 1797050"/>
                  <a:gd name="connsiteX65" fmla="*/ 330200 w 2362200"/>
                  <a:gd name="connsiteY65" fmla="*/ 98425 h 1797050"/>
                  <a:gd name="connsiteX66" fmla="*/ 330200 w 2362200"/>
                  <a:gd name="connsiteY66" fmla="*/ 98425 h 1797050"/>
                  <a:gd name="connsiteX67" fmla="*/ 342900 w 2362200"/>
                  <a:gd name="connsiteY67" fmla="*/ 114300 h 1797050"/>
                  <a:gd name="connsiteX68" fmla="*/ 374650 w 2362200"/>
                  <a:gd name="connsiteY68" fmla="*/ 127000 h 1797050"/>
                  <a:gd name="connsiteX69" fmla="*/ 400050 w 2362200"/>
                  <a:gd name="connsiteY69" fmla="*/ 107950 h 1797050"/>
                  <a:gd name="connsiteX70" fmla="*/ 400050 w 2362200"/>
                  <a:gd name="connsiteY70" fmla="*/ 107950 h 1797050"/>
                  <a:gd name="connsiteX71" fmla="*/ 409575 w 2362200"/>
                  <a:gd name="connsiteY71" fmla="*/ 120650 h 1797050"/>
                  <a:gd name="connsiteX72" fmla="*/ 425450 w 2362200"/>
                  <a:gd name="connsiteY72" fmla="*/ 120650 h 1797050"/>
                  <a:gd name="connsiteX73" fmla="*/ 431800 w 2362200"/>
                  <a:gd name="connsiteY73" fmla="*/ 98425 h 1797050"/>
                  <a:gd name="connsiteX74" fmla="*/ 365125 w 2362200"/>
                  <a:gd name="connsiteY74" fmla="*/ 53975 h 1797050"/>
                  <a:gd name="connsiteX75" fmla="*/ 377825 w 2362200"/>
                  <a:gd name="connsiteY75" fmla="*/ 41275 h 1797050"/>
                  <a:gd name="connsiteX76" fmla="*/ 438150 w 2362200"/>
                  <a:gd name="connsiteY76" fmla="*/ 50800 h 1797050"/>
                  <a:gd name="connsiteX77" fmla="*/ 454025 w 2362200"/>
                  <a:gd name="connsiteY77" fmla="*/ 63500 h 1797050"/>
                  <a:gd name="connsiteX78" fmla="*/ 508000 w 2362200"/>
                  <a:gd name="connsiteY78" fmla="*/ 79375 h 1797050"/>
                  <a:gd name="connsiteX79" fmla="*/ 606425 w 2362200"/>
                  <a:gd name="connsiteY79" fmla="*/ 22225 h 1797050"/>
                  <a:gd name="connsiteX80" fmla="*/ 638175 w 2362200"/>
                  <a:gd name="connsiteY80" fmla="*/ 34925 h 1797050"/>
                  <a:gd name="connsiteX81" fmla="*/ 644525 w 2362200"/>
                  <a:gd name="connsiteY81" fmla="*/ 0 h 1797050"/>
                  <a:gd name="connsiteX82" fmla="*/ 714375 w 2362200"/>
                  <a:gd name="connsiteY82" fmla="*/ 9525 h 1797050"/>
                  <a:gd name="connsiteX83" fmla="*/ 723900 w 2362200"/>
                  <a:gd name="connsiteY83" fmla="*/ 31750 h 1797050"/>
                  <a:gd name="connsiteX84" fmla="*/ 749300 w 2362200"/>
                  <a:gd name="connsiteY84" fmla="*/ 66675 h 1797050"/>
                  <a:gd name="connsiteX85" fmla="*/ 771525 w 2362200"/>
                  <a:gd name="connsiteY85" fmla="*/ 41275 h 1797050"/>
                  <a:gd name="connsiteX86" fmla="*/ 806450 w 2362200"/>
                  <a:gd name="connsiteY86" fmla="*/ 41275 h 1797050"/>
                  <a:gd name="connsiteX87" fmla="*/ 825500 w 2362200"/>
                  <a:gd name="connsiteY87" fmla="*/ 34925 h 1797050"/>
                  <a:gd name="connsiteX88" fmla="*/ 844550 w 2362200"/>
                  <a:gd name="connsiteY88" fmla="*/ 6350 h 1797050"/>
                  <a:gd name="connsiteX89" fmla="*/ 889000 w 2362200"/>
                  <a:gd name="connsiteY89" fmla="*/ 15875 h 1797050"/>
                  <a:gd name="connsiteX90" fmla="*/ 898525 w 2362200"/>
                  <a:gd name="connsiteY90" fmla="*/ 88900 h 1797050"/>
                  <a:gd name="connsiteX91" fmla="*/ 952500 w 2362200"/>
                  <a:gd name="connsiteY91" fmla="*/ 123825 h 1797050"/>
                  <a:gd name="connsiteX92" fmla="*/ 993775 w 2362200"/>
                  <a:gd name="connsiteY92" fmla="*/ 203200 h 1797050"/>
                  <a:gd name="connsiteX93" fmla="*/ 1038225 w 2362200"/>
                  <a:gd name="connsiteY93" fmla="*/ 231775 h 1797050"/>
                  <a:gd name="connsiteX94" fmla="*/ 1069975 w 2362200"/>
                  <a:gd name="connsiteY94" fmla="*/ 228600 h 1797050"/>
                  <a:gd name="connsiteX95" fmla="*/ 1127125 w 2362200"/>
                  <a:gd name="connsiteY95" fmla="*/ 285750 h 1797050"/>
                  <a:gd name="connsiteX96" fmla="*/ 1165225 w 2362200"/>
                  <a:gd name="connsiteY96" fmla="*/ 285750 h 1797050"/>
                  <a:gd name="connsiteX97" fmla="*/ 1206500 w 2362200"/>
                  <a:gd name="connsiteY97" fmla="*/ 317500 h 1797050"/>
                  <a:gd name="connsiteX98" fmla="*/ 1206500 w 2362200"/>
                  <a:gd name="connsiteY98" fmla="*/ 346075 h 1797050"/>
                  <a:gd name="connsiteX99" fmla="*/ 1279525 w 2362200"/>
                  <a:gd name="connsiteY99" fmla="*/ 384175 h 1797050"/>
                  <a:gd name="connsiteX100" fmla="*/ 1295400 w 2362200"/>
                  <a:gd name="connsiteY100" fmla="*/ 412750 h 1797050"/>
                  <a:gd name="connsiteX101" fmla="*/ 1298575 w 2362200"/>
                  <a:gd name="connsiteY101" fmla="*/ 412750 h 1797050"/>
                  <a:gd name="connsiteX102" fmla="*/ 1282700 w 2362200"/>
                  <a:gd name="connsiteY102" fmla="*/ 460375 h 1797050"/>
                  <a:gd name="connsiteX103" fmla="*/ 1336675 w 2362200"/>
                  <a:gd name="connsiteY103" fmla="*/ 504825 h 1797050"/>
                  <a:gd name="connsiteX104" fmla="*/ 1378744 w 2362200"/>
                  <a:gd name="connsiteY104" fmla="*/ 503238 h 1797050"/>
                  <a:gd name="connsiteX105" fmla="*/ 1403350 w 2362200"/>
                  <a:gd name="connsiteY105" fmla="*/ 530225 h 1797050"/>
                  <a:gd name="connsiteX106" fmla="*/ 1434307 w 2362200"/>
                  <a:gd name="connsiteY106" fmla="*/ 526475 h 1797050"/>
                  <a:gd name="connsiteX107" fmla="*/ 1468438 w 2362200"/>
                  <a:gd name="connsiteY107" fmla="*/ 554929 h 1797050"/>
                  <a:gd name="connsiteX108" fmla="*/ 1492250 w 2362200"/>
                  <a:gd name="connsiteY108" fmla="*/ 590550 h 1797050"/>
                  <a:gd name="connsiteX109" fmla="*/ 1489075 w 2362200"/>
                  <a:gd name="connsiteY109" fmla="*/ 590550 h 1797050"/>
                  <a:gd name="connsiteX110" fmla="*/ 1482725 w 2362200"/>
                  <a:gd name="connsiteY110" fmla="*/ 612775 h 1797050"/>
                  <a:gd name="connsiteX111" fmla="*/ 1482725 w 2362200"/>
                  <a:gd name="connsiteY111" fmla="*/ 612775 h 1797050"/>
                  <a:gd name="connsiteX112" fmla="*/ 1450975 w 2362200"/>
                  <a:gd name="connsiteY112" fmla="*/ 622300 h 1797050"/>
                  <a:gd name="connsiteX113" fmla="*/ 1511300 w 2362200"/>
                  <a:gd name="connsiteY113" fmla="*/ 638175 h 1797050"/>
                  <a:gd name="connsiteX114" fmla="*/ 1616075 w 2362200"/>
                  <a:gd name="connsiteY114" fmla="*/ 619125 h 1797050"/>
                  <a:gd name="connsiteX115" fmla="*/ 1628775 w 2362200"/>
                  <a:gd name="connsiteY115" fmla="*/ 612775 h 1797050"/>
                  <a:gd name="connsiteX116" fmla="*/ 1628775 w 2362200"/>
                  <a:gd name="connsiteY116" fmla="*/ 593725 h 1797050"/>
                  <a:gd name="connsiteX117" fmla="*/ 1641475 w 2362200"/>
                  <a:gd name="connsiteY117" fmla="*/ 593725 h 1797050"/>
                  <a:gd name="connsiteX118" fmla="*/ 1698625 w 2362200"/>
                  <a:gd name="connsiteY118" fmla="*/ 615950 h 1797050"/>
                  <a:gd name="connsiteX119" fmla="*/ 1701800 w 2362200"/>
                  <a:gd name="connsiteY119" fmla="*/ 574675 h 1797050"/>
                  <a:gd name="connsiteX120" fmla="*/ 1724025 w 2362200"/>
                  <a:gd name="connsiteY120" fmla="*/ 565150 h 1797050"/>
                  <a:gd name="connsiteX121" fmla="*/ 1803400 w 2362200"/>
                  <a:gd name="connsiteY121" fmla="*/ 508000 h 1797050"/>
                  <a:gd name="connsiteX122" fmla="*/ 1885950 w 2362200"/>
                  <a:gd name="connsiteY122" fmla="*/ 485775 h 1797050"/>
                  <a:gd name="connsiteX123" fmla="*/ 1952625 w 2362200"/>
                  <a:gd name="connsiteY123" fmla="*/ 415925 h 1797050"/>
                  <a:gd name="connsiteX124" fmla="*/ 1971675 w 2362200"/>
                  <a:gd name="connsiteY124" fmla="*/ 409575 h 1797050"/>
                  <a:gd name="connsiteX125" fmla="*/ 2006600 w 2362200"/>
                  <a:gd name="connsiteY125" fmla="*/ 396875 h 1797050"/>
                  <a:gd name="connsiteX126" fmla="*/ 2047875 w 2362200"/>
                  <a:gd name="connsiteY126" fmla="*/ 409575 h 1797050"/>
                  <a:gd name="connsiteX127" fmla="*/ 2085975 w 2362200"/>
                  <a:gd name="connsiteY127" fmla="*/ 457200 h 1797050"/>
                  <a:gd name="connsiteX128" fmla="*/ 2133600 w 2362200"/>
                  <a:gd name="connsiteY128" fmla="*/ 504825 h 1797050"/>
                  <a:gd name="connsiteX129" fmla="*/ 2190750 w 2362200"/>
                  <a:gd name="connsiteY129" fmla="*/ 536575 h 1797050"/>
                  <a:gd name="connsiteX130" fmla="*/ 2244725 w 2362200"/>
                  <a:gd name="connsiteY130" fmla="*/ 520700 h 1797050"/>
                  <a:gd name="connsiteX131" fmla="*/ 2270125 w 2362200"/>
                  <a:gd name="connsiteY131" fmla="*/ 533400 h 1797050"/>
                  <a:gd name="connsiteX132" fmla="*/ 2273300 w 2362200"/>
                  <a:gd name="connsiteY132" fmla="*/ 577850 h 1797050"/>
                  <a:gd name="connsiteX133" fmla="*/ 2324100 w 2362200"/>
                  <a:gd name="connsiteY133" fmla="*/ 606425 h 1797050"/>
                  <a:gd name="connsiteX134" fmla="*/ 2362200 w 2362200"/>
                  <a:gd name="connsiteY134" fmla="*/ 644525 h 1797050"/>
                  <a:gd name="connsiteX135" fmla="*/ 2298700 w 2362200"/>
                  <a:gd name="connsiteY135" fmla="*/ 800100 h 1797050"/>
                  <a:gd name="connsiteX136" fmla="*/ 2273300 w 2362200"/>
                  <a:gd name="connsiteY136" fmla="*/ 895350 h 1797050"/>
                  <a:gd name="connsiteX137" fmla="*/ 2247900 w 2362200"/>
                  <a:gd name="connsiteY137" fmla="*/ 949325 h 1797050"/>
                  <a:gd name="connsiteX138" fmla="*/ 2197100 w 2362200"/>
                  <a:gd name="connsiteY138" fmla="*/ 949325 h 1797050"/>
                  <a:gd name="connsiteX139" fmla="*/ 2174875 w 2362200"/>
                  <a:gd name="connsiteY139" fmla="*/ 993775 h 1797050"/>
                  <a:gd name="connsiteX140" fmla="*/ 2174875 w 2362200"/>
                  <a:gd name="connsiteY140" fmla="*/ 993775 h 1797050"/>
                  <a:gd name="connsiteX141" fmla="*/ 2181225 w 2362200"/>
                  <a:gd name="connsiteY141" fmla="*/ 1022350 h 1797050"/>
                  <a:gd name="connsiteX142" fmla="*/ 2146300 w 2362200"/>
                  <a:gd name="connsiteY142" fmla="*/ 1031875 h 1797050"/>
                  <a:gd name="connsiteX143" fmla="*/ 2095500 w 2362200"/>
                  <a:gd name="connsiteY143" fmla="*/ 1019175 h 1797050"/>
                  <a:gd name="connsiteX144" fmla="*/ 2101850 w 2362200"/>
                  <a:gd name="connsiteY144" fmla="*/ 1073150 h 1797050"/>
                  <a:gd name="connsiteX145" fmla="*/ 2114550 w 2362200"/>
                  <a:gd name="connsiteY145" fmla="*/ 1117600 h 1797050"/>
                  <a:gd name="connsiteX146" fmla="*/ 2051050 w 2362200"/>
                  <a:gd name="connsiteY146" fmla="*/ 1152525 h 1797050"/>
                  <a:gd name="connsiteX147" fmla="*/ 2066925 w 2362200"/>
                  <a:gd name="connsiteY147" fmla="*/ 1174750 h 1797050"/>
                  <a:gd name="connsiteX148" fmla="*/ 2047875 w 2362200"/>
                  <a:gd name="connsiteY148" fmla="*/ 1196975 h 1797050"/>
                  <a:gd name="connsiteX149" fmla="*/ 1968500 w 2362200"/>
                  <a:gd name="connsiteY149" fmla="*/ 1171575 h 1797050"/>
                  <a:gd name="connsiteX150" fmla="*/ 1943100 w 2362200"/>
                  <a:gd name="connsiteY150" fmla="*/ 1187450 h 1797050"/>
                  <a:gd name="connsiteX151" fmla="*/ 1908175 w 2362200"/>
                  <a:gd name="connsiteY151" fmla="*/ 1187450 h 1797050"/>
                  <a:gd name="connsiteX152" fmla="*/ 1908175 w 2362200"/>
                  <a:gd name="connsiteY152" fmla="*/ 1247775 h 1797050"/>
                  <a:gd name="connsiteX153" fmla="*/ 1924050 w 2362200"/>
                  <a:gd name="connsiteY153" fmla="*/ 1263650 h 1797050"/>
                  <a:gd name="connsiteX154" fmla="*/ 1933575 w 2362200"/>
                  <a:gd name="connsiteY154" fmla="*/ 1279525 h 1797050"/>
                  <a:gd name="connsiteX155" fmla="*/ 1943100 w 2362200"/>
                  <a:gd name="connsiteY155" fmla="*/ 1279525 h 1797050"/>
                  <a:gd name="connsiteX156" fmla="*/ 1933575 w 2362200"/>
                  <a:gd name="connsiteY156" fmla="*/ 1304925 h 1797050"/>
                  <a:gd name="connsiteX157" fmla="*/ 1952625 w 2362200"/>
                  <a:gd name="connsiteY157" fmla="*/ 1320800 h 1797050"/>
                  <a:gd name="connsiteX158" fmla="*/ 1949450 w 2362200"/>
                  <a:gd name="connsiteY158" fmla="*/ 1336675 h 1797050"/>
                  <a:gd name="connsiteX159" fmla="*/ 1905000 w 2362200"/>
                  <a:gd name="connsiteY159" fmla="*/ 1336675 h 1797050"/>
                  <a:gd name="connsiteX160" fmla="*/ 1901825 w 2362200"/>
                  <a:gd name="connsiteY160" fmla="*/ 1387475 h 1797050"/>
                  <a:gd name="connsiteX161" fmla="*/ 1901825 w 2362200"/>
                  <a:gd name="connsiteY161" fmla="*/ 1387475 h 1797050"/>
                  <a:gd name="connsiteX162" fmla="*/ 1901825 w 2362200"/>
                  <a:gd name="connsiteY162" fmla="*/ 1406525 h 1797050"/>
                  <a:gd name="connsiteX163" fmla="*/ 1936750 w 2362200"/>
                  <a:gd name="connsiteY163" fmla="*/ 1447800 h 1797050"/>
                  <a:gd name="connsiteX164" fmla="*/ 1990725 w 2362200"/>
                  <a:gd name="connsiteY164" fmla="*/ 1447800 h 1797050"/>
                  <a:gd name="connsiteX165" fmla="*/ 2060575 w 2362200"/>
                  <a:gd name="connsiteY165" fmla="*/ 1476375 h 1797050"/>
                  <a:gd name="connsiteX166" fmla="*/ 2060575 w 2362200"/>
                  <a:gd name="connsiteY166" fmla="*/ 1504950 h 1797050"/>
                  <a:gd name="connsiteX167" fmla="*/ 2035175 w 2362200"/>
                  <a:gd name="connsiteY167" fmla="*/ 1571625 h 1797050"/>
                  <a:gd name="connsiteX168" fmla="*/ 2063750 w 2362200"/>
                  <a:gd name="connsiteY168" fmla="*/ 1587500 h 1797050"/>
                  <a:gd name="connsiteX169" fmla="*/ 2105025 w 2362200"/>
                  <a:gd name="connsiteY169" fmla="*/ 1660525 h 1797050"/>
                  <a:gd name="connsiteX170" fmla="*/ 2054225 w 2362200"/>
                  <a:gd name="connsiteY170" fmla="*/ 1736725 h 1797050"/>
                  <a:gd name="connsiteX171" fmla="*/ 2028825 w 2362200"/>
                  <a:gd name="connsiteY171" fmla="*/ 1730375 h 1797050"/>
                  <a:gd name="connsiteX172" fmla="*/ 2006600 w 2362200"/>
                  <a:gd name="connsiteY172" fmla="*/ 1717675 h 1797050"/>
                  <a:gd name="connsiteX173" fmla="*/ 2000250 w 2362200"/>
                  <a:gd name="connsiteY173" fmla="*/ 1736725 h 1797050"/>
                  <a:gd name="connsiteX174" fmla="*/ 1958975 w 2362200"/>
                  <a:gd name="connsiteY174" fmla="*/ 1746250 h 1797050"/>
                  <a:gd name="connsiteX175" fmla="*/ 1952625 w 2362200"/>
                  <a:gd name="connsiteY175" fmla="*/ 1778000 h 1797050"/>
                  <a:gd name="connsiteX176" fmla="*/ 1901825 w 2362200"/>
                  <a:gd name="connsiteY176" fmla="*/ 1797050 h 1797050"/>
                  <a:gd name="connsiteX177" fmla="*/ 1879600 w 2362200"/>
                  <a:gd name="connsiteY177" fmla="*/ 1758950 h 1797050"/>
                  <a:gd name="connsiteX178" fmla="*/ 1841500 w 2362200"/>
                  <a:gd name="connsiteY178" fmla="*/ 1768475 h 1797050"/>
                  <a:gd name="connsiteX179" fmla="*/ 1844675 w 2362200"/>
                  <a:gd name="connsiteY179" fmla="*/ 1730375 h 1797050"/>
                  <a:gd name="connsiteX180" fmla="*/ 1825625 w 2362200"/>
                  <a:gd name="connsiteY180" fmla="*/ 1704975 h 1797050"/>
                  <a:gd name="connsiteX181" fmla="*/ 1860550 w 2362200"/>
                  <a:gd name="connsiteY181" fmla="*/ 1685925 h 1797050"/>
                  <a:gd name="connsiteX182" fmla="*/ 1803400 w 2362200"/>
                  <a:gd name="connsiteY182" fmla="*/ 1666875 h 1797050"/>
                  <a:gd name="connsiteX183" fmla="*/ 1790700 w 2362200"/>
                  <a:gd name="connsiteY183" fmla="*/ 1692275 h 1797050"/>
                  <a:gd name="connsiteX184" fmla="*/ 1746250 w 2362200"/>
                  <a:gd name="connsiteY184" fmla="*/ 1711325 h 1797050"/>
                  <a:gd name="connsiteX185" fmla="*/ 1739900 w 2362200"/>
                  <a:gd name="connsiteY185" fmla="*/ 1733550 h 1797050"/>
                  <a:gd name="connsiteX186" fmla="*/ 1724025 w 2362200"/>
                  <a:gd name="connsiteY186" fmla="*/ 1739900 h 1797050"/>
                  <a:gd name="connsiteX187" fmla="*/ 1701800 w 2362200"/>
                  <a:gd name="connsiteY187" fmla="*/ 1739900 h 1797050"/>
                  <a:gd name="connsiteX188" fmla="*/ 1714500 w 2362200"/>
                  <a:gd name="connsiteY188" fmla="*/ 1704975 h 1797050"/>
                  <a:gd name="connsiteX189" fmla="*/ 1739900 w 2362200"/>
                  <a:gd name="connsiteY189" fmla="*/ 1679575 h 1797050"/>
                  <a:gd name="connsiteX190" fmla="*/ 1730375 w 2362200"/>
                  <a:gd name="connsiteY190" fmla="*/ 1654175 h 1797050"/>
                  <a:gd name="connsiteX191" fmla="*/ 1708150 w 2362200"/>
                  <a:gd name="connsiteY191" fmla="*/ 1654175 h 1797050"/>
                  <a:gd name="connsiteX192" fmla="*/ 1695450 w 2362200"/>
                  <a:gd name="connsiteY192" fmla="*/ 1679575 h 1797050"/>
                  <a:gd name="connsiteX193" fmla="*/ 1663700 w 2362200"/>
                  <a:gd name="connsiteY193" fmla="*/ 1685925 h 1797050"/>
                  <a:gd name="connsiteX194" fmla="*/ 1628775 w 2362200"/>
                  <a:gd name="connsiteY194" fmla="*/ 1698625 h 1797050"/>
                  <a:gd name="connsiteX195" fmla="*/ 1600200 w 2362200"/>
                  <a:gd name="connsiteY195" fmla="*/ 1670050 h 1797050"/>
                  <a:gd name="connsiteX196" fmla="*/ 1597025 w 2362200"/>
                  <a:gd name="connsiteY196" fmla="*/ 1635125 h 1797050"/>
                  <a:gd name="connsiteX197" fmla="*/ 1568450 w 2362200"/>
                  <a:gd name="connsiteY197" fmla="*/ 1619250 h 1797050"/>
                  <a:gd name="connsiteX198" fmla="*/ 1558925 w 2362200"/>
                  <a:gd name="connsiteY198" fmla="*/ 1584325 h 1797050"/>
                  <a:gd name="connsiteX199" fmla="*/ 1517650 w 2362200"/>
                  <a:gd name="connsiteY199" fmla="*/ 1555750 h 1797050"/>
                  <a:gd name="connsiteX200" fmla="*/ 1498600 w 2362200"/>
                  <a:gd name="connsiteY200" fmla="*/ 1558925 h 1797050"/>
                  <a:gd name="connsiteX201" fmla="*/ 1466850 w 2362200"/>
                  <a:gd name="connsiteY201" fmla="*/ 1603375 h 1797050"/>
                  <a:gd name="connsiteX202" fmla="*/ 1419225 w 2362200"/>
                  <a:gd name="connsiteY202" fmla="*/ 1622425 h 1797050"/>
                  <a:gd name="connsiteX203" fmla="*/ 1393825 w 2362200"/>
                  <a:gd name="connsiteY203" fmla="*/ 1587500 h 1797050"/>
                  <a:gd name="connsiteX204" fmla="*/ 1368425 w 2362200"/>
                  <a:gd name="connsiteY204" fmla="*/ 1587500 h 1797050"/>
                  <a:gd name="connsiteX205" fmla="*/ 1270000 w 2362200"/>
                  <a:gd name="connsiteY205" fmla="*/ 1511300 h 1797050"/>
                  <a:gd name="connsiteX206" fmla="*/ 1276350 w 2362200"/>
                  <a:gd name="connsiteY206" fmla="*/ 1463675 h 1797050"/>
                  <a:gd name="connsiteX207" fmla="*/ 1238250 w 2362200"/>
                  <a:gd name="connsiteY207" fmla="*/ 1457325 h 1797050"/>
                  <a:gd name="connsiteX208" fmla="*/ 1222375 w 2362200"/>
                  <a:gd name="connsiteY208" fmla="*/ 1482725 h 1797050"/>
                  <a:gd name="connsiteX209" fmla="*/ 1187450 w 2362200"/>
                  <a:gd name="connsiteY209" fmla="*/ 1482725 h 1797050"/>
                  <a:gd name="connsiteX210" fmla="*/ 1139825 w 2362200"/>
                  <a:gd name="connsiteY210" fmla="*/ 1460500 h 1797050"/>
                  <a:gd name="connsiteX211" fmla="*/ 1092200 w 2362200"/>
                  <a:gd name="connsiteY211" fmla="*/ 1495425 h 1797050"/>
                  <a:gd name="connsiteX212" fmla="*/ 1098550 w 2362200"/>
                  <a:gd name="connsiteY212" fmla="*/ 1511300 h 1797050"/>
                  <a:gd name="connsiteX213" fmla="*/ 1079500 w 2362200"/>
                  <a:gd name="connsiteY213" fmla="*/ 1530350 h 1797050"/>
                  <a:gd name="connsiteX214" fmla="*/ 1035050 w 2362200"/>
                  <a:gd name="connsiteY214" fmla="*/ 1530350 h 1797050"/>
                  <a:gd name="connsiteX215" fmla="*/ 1006475 w 2362200"/>
                  <a:gd name="connsiteY215" fmla="*/ 1574800 h 1797050"/>
                  <a:gd name="connsiteX216" fmla="*/ 958850 w 2362200"/>
                  <a:gd name="connsiteY216" fmla="*/ 1571625 h 1797050"/>
                  <a:gd name="connsiteX217" fmla="*/ 952500 w 2362200"/>
                  <a:gd name="connsiteY217" fmla="*/ 1587500 h 1797050"/>
                  <a:gd name="connsiteX218" fmla="*/ 965200 w 2362200"/>
                  <a:gd name="connsiteY218" fmla="*/ 1670050 h 1797050"/>
                  <a:gd name="connsiteX219" fmla="*/ 939800 w 2362200"/>
                  <a:gd name="connsiteY219" fmla="*/ 1714500 h 1797050"/>
                  <a:gd name="connsiteX220" fmla="*/ 901700 w 2362200"/>
                  <a:gd name="connsiteY220" fmla="*/ 1720850 h 1797050"/>
                  <a:gd name="connsiteX221" fmla="*/ 898525 w 2362200"/>
                  <a:gd name="connsiteY221" fmla="*/ 1746250 h 1797050"/>
                  <a:gd name="connsiteX222" fmla="*/ 869950 w 2362200"/>
                  <a:gd name="connsiteY222" fmla="*/ 1746250 h 1797050"/>
                  <a:gd name="connsiteX223" fmla="*/ 854075 w 2362200"/>
                  <a:gd name="connsiteY223" fmla="*/ 1758950 h 1797050"/>
                  <a:gd name="connsiteX224" fmla="*/ 847725 w 2362200"/>
                  <a:gd name="connsiteY224" fmla="*/ 1771650 h 1797050"/>
                  <a:gd name="connsiteX225" fmla="*/ 828675 w 2362200"/>
                  <a:gd name="connsiteY225" fmla="*/ 1765300 h 1797050"/>
                  <a:gd name="connsiteX226" fmla="*/ 819150 w 2362200"/>
                  <a:gd name="connsiteY226" fmla="*/ 1752600 h 1797050"/>
                  <a:gd name="connsiteX227" fmla="*/ 790575 w 2362200"/>
                  <a:gd name="connsiteY227" fmla="*/ 1771650 h 1797050"/>
                  <a:gd name="connsiteX228" fmla="*/ 692150 w 2362200"/>
                  <a:gd name="connsiteY228" fmla="*/ 1701800 h 1797050"/>
                  <a:gd name="connsiteX229" fmla="*/ 650875 w 2362200"/>
                  <a:gd name="connsiteY229" fmla="*/ 1720850 h 1797050"/>
                  <a:gd name="connsiteX230" fmla="*/ 615950 w 2362200"/>
                  <a:gd name="connsiteY230" fmla="*/ 1685925 h 1797050"/>
                  <a:gd name="connsiteX231" fmla="*/ 581025 w 2362200"/>
                  <a:gd name="connsiteY231" fmla="*/ 1689100 h 1797050"/>
                  <a:gd name="connsiteX232" fmla="*/ 571500 w 2362200"/>
                  <a:gd name="connsiteY232" fmla="*/ 1609725 h 1797050"/>
                  <a:gd name="connsiteX233" fmla="*/ 523875 w 2362200"/>
                  <a:gd name="connsiteY233"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3825 w 2362200"/>
                  <a:gd name="connsiteY57" fmla="*/ 222250 h 1797050"/>
                  <a:gd name="connsiteX58" fmla="*/ 130175 w 2362200"/>
                  <a:gd name="connsiteY58" fmla="*/ 193675 h 1797050"/>
                  <a:gd name="connsiteX59" fmla="*/ 161925 w 2362200"/>
                  <a:gd name="connsiteY59" fmla="*/ 196850 h 1797050"/>
                  <a:gd name="connsiteX60" fmla="*/ 171450 w 2362200"/>
                  <a:gd name="connsiteY60" fmla="*/ 165100 h 1797050"/>
                  <a:gd name="connsiteX61" fmla="*/ 187325 w 2362200"/>
                  <a:gd name="connsiteY61" fmla="*/ 161925 h 1797050"/>
                  <a:gd name="connsiteX62" fmla="*/ 193675 w 2362200"/>
                  <a:gd name="connsiteY62" fmla="*/ 98425 h 1797050"/>
                  <a:gd name="connsiteX63" fmla="*/ 241300 w 2362200"/>
                  <a:gd name="connsiteY63" fmla="*/ 107950 h 1797050"/>
                  <a:gd name="connsiteX64" fmla="*/ 295275 w 2362200"/>
                  <a:gd name="connsiteY64" fmla="*/ 104775 h 1797050"/>
                  <a:gd name="connsiteX65" fmla="*/ 330200 w 2362200"/>
                  <a:gd name="connsiteY65" fmla="*/ 98425 h 1797050"/>
                  <a:gd name="connsiteX66" fmla="*/ 330200 w 2362200"/>
                  <a:gd name="connsiteY66" fmla="*/ 98425 h 1797050"/>
                  <a:gd name="connsiteX67" fmla="*/ 342900 w 2362200"/>
                  <a:gd name="connsiteY67" fmla="*/ 114300 h 1797050"/>
                  <a:gd name="connsiteX68" fmla="*/ 374650 w 2362200"/>
                  <a:gd name="connsiteY68" fmla="*/ 127000 h 1797050"/>
                  <a:gd name="connsiteX69" fmla="*/ 400050 w 2362200"/>
                  <a:gd name="connsiteY69" fmla="*/ 107950 h 1797050"/>
                  <a:gd name="connsiteX70" fmla="*/ 400050 w 2362200"/>
                  <a:gd name="connsiteY70" fmla="*/ 107950 h 1797050"/>
                  <a:gd name="connsiteX71" fmla="*/ 409575 w 2362200"/>
                  <a:gd name="connsiteY71" fmla="*/ 120650 h 1797050"/>
                  <a:gd name="connsiteX72" fmla="*/ 425450 w 2362200"/>
                  <a:gd name="connsiteY72" fmla="*/ 120650 h 1797050"/>
                  <a:gd name="connsiteX73" fmla="*/ 431800 w 2362200"/>
                  <a:gd name="connsiteY73" fmla="*/ 98425 h 1797050"/>
                  <a:gd name="connsiteX74" fmla="*/ 365125 w 2362200"/>
                  <a:gd name="connsiteY74" fmla="*/ 53975 h 1797050"/>
                  <a:gd name="connsiteX75" fmla="*/ 377825 w 2362200"/>
                  <a:gd name="connsiteY75" fmla="*/ 41275 h 1797050"/>
                  <a:gd name="connsiteX76" fmla="*/ 438150 w 2362200"/>
                  <a:gd name="connsiteY76" fmla="*/ 50800 h 1797050"/>
                  <a:gd name="connsiteX77" fmla="*/ 454025 w 2362200"/>
                  <a:gd name="connsiteY77" fmla="*/ 63500 h 1797050"/>
                  <a:gd name="connsiteX78" fmla="*/ 508000 w 2362200"/>
                  <a:gd name="connsiteY78" fmla="*/ 79375 h 1797050"/>
                  <a:gd name="connsiteX79" fmla="*/ 606425 w 2362200"/>
                  <a:gd name="connsiteY79" fmla="*/ 22225 h 1797050"/>
                  <a:gd name="connsiteX80" fmla="*/ 638175 w 2362200"/>
                  <a:gd name="connsiteY80" fmla="*/ 34925 h 1797050"/>
                  <a:gd name="connsiteX81" fmla="*/ 644525 w 2362200"/>
                  <a:gd name="connsiteY81" fmla="*/ 0 h 1797050"/>
                  <a:gd name="connsiteX82" fmla="*/ 714375 w 2362200"/>
                  <a:gd name="connsiteY82" fmla="*/ 9525 h 1797050"/>
                  <a:gd name="connsiteX83" fmla="*/ 723900 w 2362200"/>
                  <a:gd name="connsiteY83" fmla="*/ 31750 h 1797050"/>
                  <a:gd name="connsiteX84" fmla="*/ 749300 w 2362200"/>
                  <a:gd name="connsiteY84" fmla="*/ 66675 h 1797050"/>
                  <a:gd name="connsiteX85" fmla="*/ 771525 w 2362200"/>
                  <a:gd name="connsiteY85" fmla="*/ 41275 h 1797050"/>
                  <a:gd name="connsiteX86" fmla="*/ 806450 w 2362200"/>
                  <a:gd name="connsiteY86" fmla="*/ 41275 h 1797050"/>
                  <a:gd name="connsiteX87" fmla="*/ 825500 w 2362200"/>
                  <a:gd name="connsiteY87" fmla="*/ 34925 h 1797050"/>
                  <a:gd name="connsiteX88" fmla="*/ 844550 w 2362200"/>
                  <a:gd name="connsiteY88" fmla="*/ 6350 h 1797050"/>
                  <a:gd name="connsiteX89" fmla="*/ 889000 w 2362200"/>
                  <a:gd name="connsiteY89" fmla="*/ 15875 h 1797050"/>
                  <a:gd name="connsiteX90" fmla="*/ 898525 w 2362200"/>
                  <a:gd name="connsiteY90" fmla="*/ 88900 h 1797050"/>
                  <a:gd name="connsiteX91" fmla="*/ 952500 w 2362200"/>
                  <a:gd name="connsiteY91" fmla="*/ 123825 h 1797050"/>
                  <a:gd name="connsiteX92" fmla="*/ 993775 w 2362200"/>
                  <a:gd name="connsiteY92" fmla="*/ 203200 h 1797050"/>
                  <a:gd name="connsiteX93" fmla="*/ 1038225 w 2362200"/>
                  <a:gd name="connsiteY93" fmla="*/ 231775 h 1797050"/>
                  <a:gd name="connsiteX94" fmla="*/ 1069975 w 2362200"/>
                  <a:gd name="connsiteY94" fmla="*/ 228600 h 1797050"/>
                  <a:gd name="connsiteX95" fmla="*/ 1127125 w 2362200"/>
                  <a:gd name="connsiteY95" fmla="*/ 285750 h 1797050"/>
                  <a:gd name="connsiteX96" fmla="*/ 1165225 w 2362200"/>
                  <a:gd name="connsiteY96" fmla="*/ 285750 h 1797050"/>
                  <a:gd name="connsiteX97" fmla="*/ 1206500 w 2362200"/>
                  <a:gd name="connsiteY97" fmla="*/ 317500 h 1797050"/>
                  <a:gd name="connsiteX98" fmla="*/ 1206500 w 2362200"/>
                  <a:gd name="connsiteY98" fmla="*/ 346075 h 1797050"/>
                  <a:gd name="connsiteX99" fmla="*/ 1279525 w 2362200"/>
                  <a:gd name="connsiteY99" fmla="*/ 384175 h 1797050"/>
                  <a:gd name="connsiteX100" fmla="*/ 1295400 w 2362200"/>
                  <a:gd name="connsiteY100" fmla="*/ 412750 h 1797050"/>
                  <a:gd name="connsiteX101" fmla="*/ 1298575 w 2362200"/>
                  <a:gd name="connsiteY101" fmla="*/ 412750 h 1797050"/>
                  <a:gd name="connsiteX102" fmla="*/ 1282700 w 2362200"/>
                  <a:gd name="connsiteY102" fmla="*/ 460375 h 1797050"/>
                  <a:gd name="connsiteX103" fmla="*/ 1336675 w 2362200"/>
                  <a:gd name="connsiteY103" fmla="*/ 504825 h 1797050"/>
                  <a:gd name="connsiteX104" fmla="*/ 1378744 w 2362200"/>
                  <a:gd name="connsiteY104" fmla="*/ 503238 h 1797050"/>
                  <a:gd name="connsiteX105" fmla="*/ 1403350 w 2362200"/>
                  <a:gd name="connsiteY105" fmla="*/ 530225 h 1797050"/>
                  <a:gd name="connsiteX106" fmla="*/ 1434307 w 2362200"/>
                  <a:gd name="connsiteY106" fmla="*/ 526475 h 1797050"/>
                  <a:gd name="connsiteX107" fmla="*/ 1471613 w 2362200"/>
                  <a:gd name="connsiteY107" fmla="*/ 554929 h 1797050"/>
                  <a:gd name="connsiteX108" fmla="*/ 1492250 w 2362200"/>
                  <a:gd name="connsiteY108" fmla="*/ 590550 h 1797050"/>
                  <a:gd name="connsiteX109" fmla="*/ 1489075 w 2362200"/>
                  <a:gd name="connsiteY109" fmla="*/ 590550 h 1797050"/>
                  <a:gd name="connsiteX110" fmla="*/ 1482725 w 2362200"/>
                  <a:gd name="connsiteY110" fmla="*/ 612775 h 1797050"/>
                  <a:gd name="connsiteX111" fmla="*/ 1482725 w 2362200"/>
                  <a:gd name="connsiteY111" fmla="*/ 612775 h 1797050"/>
                  <a:gd name="connsiteX112" fmla="*/ 1450975 w 2362200"/>
                  <a:gd name="connsiteY112" fmla="*/ 622300 h 1797050"/>
                  <a:gd name="connsiteX113" fmla="*/ 1511300 w 2362200"/>
                  <a:gd name="connsiteY113" fmla="*/ 638175 h 1797050"/>
                  <a:gd name="connsiteX114" fmla="*/ 1616075 w 2362200"/>
                  <a:gd name="connsiteY114" fmla="*/ 619125 h 1797050"/>
                  <a:gd name="connsiteX115" fmla="*/ 1628775 w 2362200"/>
                  <a:gd name="connsiteY115" fmla="*/ 612775 h 1797050"/>
                  <a:gd name="connsiteX116" fmla="*/ 1628775 w 2362200"/>
                  <a:gd name="connsiteY116" fmla="*/ 593725 h 1797050"/>
                  <a:gd name="connsiteX117" fmla="*/ 1641475 w 2362200"/>
                  <a:gd name="connsiteY117" fmla="*/ 593725 h 1797050"/>
                  <a:gd name="connsiteX118" fmla="*/ 1698625 w 2362200"/>
                  <a:gd name="connsiteY118" fmla="*/ 615950 h 1797050"/>
                  <a:gd name="connsiteX119" fmla="*/ 1701800 w 2362200"/>
                  <a:gd name="connsiteY119" fmla="*/ 574675 h 1797050"/>
                  <a:gd name="connsiteX120" fmla="*/ 1724025 w 2362200"/>
                  <a:gd name="connsiteY120" fmla="*/ 565150 h 1797050"/>
                  <a:gd name="connsiteX121" fmla="*/ 1803400 w 2362200"/>
                  <a:gd name="connsiteY121" fmla="*/ 508000 h 1797050"/>
                  <a:gd name="connsiteX122" fmla="*/ 1885950 w 2362200"/>
                  <a:gd name="connsiteY122" fmla="*/ 485775 h 1797050"/>
                  <a:gd name="connsiteX123" fmla="*/ 1952625 w 2362200"/>
                  <a:gd name="connsiteY123" fmla="*/ 415925 h 1797050"/>
                  <a:gd name="connsiteX124" fmla="*/ 1971675 w 2362200"/>
                  <a:gd name="connsiteY124" fmla="*/ 409575 h 1797050"/>
                  <a:gd name="connsiteX125" fmla="*/ 2006600 w 2362200"/>
                  <a:gd name="connsiteY125" fmla="*/ 396875 h 1797050"/>
                  <a:gd name="connsiteX126" fmla="*/ 2047875 w 2362200"/>
                  <a:gd name="connsiteY126" fmla="*/ 409575 h 1797050"/>
                  <a:gd name="connsiteX127" fmla="*/ 2085975 w 2362200"/>
                  <a:gd name="connsiteY127" fmla="*/ 457200 h 1797050"/>
                  <a:gd name="connsiteX128" fmla="*/ 2133600 w 2362200"/>
                  <a:gd name="connsiteY128" fmla="*/ 504825 h 1797050"/>
                  <a:gd name="connsiteX129" fmla="*/ 2190750 w 2362200"/>
                  <a:gd name="connsiteY129" fmla="*/ 536575 h 1797050"/>
                  <a:gd name="connsiteX130" fmla="*/ 2244725 w 2362200"/>
                  <a:gd name="connsiteY130" fmla="*/ 520700 h 1797050"/>
                  <a:gd name="connsiteX131" fmla="*/ 2270125 w 2362200"/>
                  <a:gd name="connsiteY131" fmla="*/ 533400 h 1797050"/>
                  <a:gd name="connsiteX132" fmla="*/ 2273300 w 2362200"/>
                  <a:gd name="connsiteY132" fmla="*/ 577850 h 1797050"/>
                  <a:gd name="connsiteX133" fmla="*/ 2324100 w 2362200"/>
                  <a:gd name="connsiteY133" fmla="*/ 606425 h 1797050"/>
                  <a:gd name="connsiteX134" fmla="*/ 2362200 w 2362200"/>
                  <a:gd name="connsiteY134" fmla="*/ 644525 h 1797050"/>
                  <a:gd name="connsiteX135" fmla="*/ 2298700 w 2362200"/>
                  <a:gd name="connsiteY135" fmla="*/ 800100 h 1797050"/>
                  <a:gd name="connsiteX136" fmla="*/ 2273300 w 2362200"/>
                  <a:gd name="connsiteY136" fmla="*/ 895350 h 1797050"/>
                  <a:gd name="connsiteX137" fmla="*/ 2247900 w 2362200"/>
                  <a:gd name="connsiteY137" fmla="*/ 949325 h 1797050"/>
                  <a:gd name="connsiteX138" fmla="*/ 2197100 w 2362200"/>
                  <a:gd name="connsiteY138" fmla="*/ 949325 h 1797050"/>
                  <a:gd name="connsiteX139" fmla="*/ 2174875 w 2362200"/>
                  <a:gd name="connsiteY139" fmla="*/ 993775 h 1797050"/>
                  <a:gd name="connsiteX140" fmla="*/ 2174875 w 2362200"/>
                  <a:gd name="connsiteY140" fmla="*/ 993775 h 1797050"/>
                  <a:gd name="connsiteX141" fmla="*/ 2181225 w 2362200"/>
                  <a:gd name="connsiteY141" fmla="*/ 1022350 h 1797050"/>
                  <a:gd name="connsiteX142" fmla="*/ 2146300 w 2362200"/>
                  <a:gd name="connsiteY142" fmla="*/ 1031875 h 1797050"/>
                  <a:gd name="connsiteX143" fmla="*/ 2095500 w 2362200"/>
                  <a:gd name="connsiteY143" fmla="*/ 1019175 h 1797050"/>
                  <a:gd name="connsiteX144" fmla="*/ 2101850 w 2362200"/>
                  <a:gd name="connsiteY144" fmla="*/ 1073150 h 1797050"/>
                  <a:gd name="connsiteX145" fmla="*/ 2114550 w 2362200"/>
                  <a:gd name="connsiteY145" fmla="*/ 1117600 h 1797050"/>
                  <a:gd name="connsiteX146" fmla="*/ 2051050 w 2362200"/>
                  <a:gd name="connsiteY146" fmla="*/ 1152525 h 1797050"/>
                  <a:gd name="connsiteX147" fmla="*/ 2066925 w 2362200"/>
                  <a:gd name="connsiteY147" fmla="*/ 1174750 h 1797050"/>
                  <a:gd name="connsiteX148" fmla="*/ 2047875 w 2362200"/>
                  <a:gd name="connsiteY148" fmla="*/ 1196975 h 1797050"/>
                  <a:gd name="connsiteX149" fmla="*/ 1968500 w 2362200"/>
                  <a:gd name="connsiteY149" fmla="*/ 1171575 h 1797050"/>
                  <a:gd name="connsiteX150" fmla="*/ 1943100 w 2362200"/>
                  <a:gd name="connsiteY150" fmla="*/ 1187450 h 1797050"/>
                  <a:gd name="connsiteX151" fmla="*/ 1908175 w 2362200"/>
                  <a:gd name="connsiteY151" fmla="*/ 1187450 h 1797050"/>
                  <a:gd name="connsiteX152" fmla="*/ 1908175 w 2362200"/>
                  <a:gd name="connsiteY152" fmla="*/ 1247775 h 1797050"/>
                  <a:gd name="connsiteX153" fmla="*/ 1924050 w 2362200"/>
                  <a:gd name="connsiteY153" fmla="*/ 1263650 h 1797050"/>
                  <a:gd name="connsiteX154" fmla="*/ 1933575 w 2362200"/>
                  <a:gd name="connsiteY154" fmla="*/ 1279525 h 1797050"/>
                  <a:gd name="connsiteX155" fmla="*/ 1943100 w 2362200"/>
                  <a:gd name="connsiteY155" fmla="*/ 1279525 h 1797050"/>
                  <a:gd name="connsiteX156" fmla="*/ 1933575 w 2362200"/>
                  <a:gd name="connsiteY156" fmla="*/ 1304925 h 1797050"/>
                  <a:gd name="connsiteX157" fmla="*/ 1952625 w 2362200"/>
                  <a:gd name="connsiteY157" fmla="*/ 1320800 h 1797050"/>
                  <a:gd name="connsiteX158" fmla="*/ 1949450 w 2362200"/>
                  <a:gd name="connsiteY158" fmla="*/ 1336675 h 1797050"/>
                  <a:gd name="connsiteX159" fmla="*/ 1905000 w 2362200"/>
                  <a:gd name="connsiteY159" fmla="*/ 1336675 h 1797050"/>
                  <a:gd name="connsiteX160" fmla="*/ 1901825 w 2362200"/>
                  <a:gd name="connsiteY160" fmla="*/ 1387475 h 1797050"/>
                  <a:gd name="connsiteX161" fmla="*/ 1901825 w 2362200"/>
                  <a:gd name="connsiteY161" fmla="*/ 1387475 h 1797050"/>
                  <a:gd name="connsiteX162" fmla="*/ 1901825 w 2362200"/>
                  <a:gd name="connsiteY162" fmla="*/ 1406525 h 1797050"/>
                  <a:gd name="connsiteX163" fmla="*/ 1936750 w 2362200"/>
                  <a:gd name="connsiteY163" fmla="*/ 1447800 h 1797050"/>
                  <a:gd name="connsiteX164" fmla="*/ 1990725 w 2362200"/>
                  <a:gd name="connsiteY164" fmla="*/ 1447800 h 1797050"/>
                  <a:gd name="connsiteX165" fmla="*/ 2060575 w 2362200"/>
                  <a:gd name="connsiteY165" fmla="*/ 1476375 h 1797050"/>
                  <a:gd name="connsiteX166" fmla="*/ 2060575 w 2362200"/>
                  <a:gd name="connsiteY166" fmla="*/ 1504950 h 1797050"/>
                  <a:gd name="connsiteX167" fmla="*/ 2035175 w 2362200"/>
                  <a:gd name="connsiteY167" fmla="*/ 1571625 h 1797050"/>
                  <a:gd name="connsiteX168" fmla="*/ 2063750 w 2362200"/>
                  <a:gd name="connsiteY168" fmla="*/ 1587500 h 1797050"/>
                  <a:gd name="connsiteX169" fmla="*/ 2105025 w 2362200"/>
                  <a:gd name="connsiteY169" fmla="*/ 1660525 h 1797050"/>
                  <a:gd name="connsiteX170" fmla="*/ 2054225 w 2362200"/>
                  <a:gd name="connsiteY170" fmla="*/ 1736725 h 1797050"/>
                  <a:gd name="connsiteX171" fmla="*/ 2028825 w 2362200"/>
                  <a:gd name="connsiteY171" fmla="*/ 1730375 h 1797050"/>
                  <a:gd name="connsiteX172" fmla="*/ 2006600 w 2362200"/>
                  <a:gd name="connsiteY172" fmla="*/ 1717675 h 1797050"/>
                  <a:gd name="connsiteX173" fmla="*/ 2000250 w 2362200"/>
                  <a:gd name="connsiteY173" fmla="*/ 1736725 h 1797050"/>
                  <a:gd name="connsiteX174" fmla="*/ 1958975 w 2362200"/>
                  <a:gd name="connsiteY174" fmla="*/ 1746250 h 1797050"/>
                  <a:gd name="connsiteX175" fmla="*/ 1952625 w 2362200"/>
                  <a:gd name="connsiteY175" fmla="*/ 1778000 h 1797050"/>
                  <a:gd name="connsiteX176" fmla="*/ 1901825 w 2362200"/>
                  <a:gd name="connsiteY176" fmla="*/ 1797050 h 1797050"/>
                  <a:gd name="connsiteX177" fmla="*/ 1879600 w 2362200"/>
                  <a:gd name="connsiteY177" fmla="*/ 1758950 h 1797050"/>
                  <a:gd name="connsiteX178" fmla="*/ 1841500 w 2362200"/>
                  <a:gd name="connsiteY178" fmla="*/ 1768475 h 1797050"/>
                  <a:gd name="connsiteX179" fmla="*/ 1844675 w 2362200"/>
                  <a:gd name="connsiteY179" fmla="*/ 1730375 h 1797050"/>
                  <a:gd name="connsiteX180" fmla="*/ 1825625 w 2362200"/>
                  <a:gd name="connsiteY180" fmla="*/ 1704975 h 1797050"/>
                  <a:gd name="connsiteX181" fmla="*/ 1860550 w 2362200"/>
                  <a:gd name="connsiteY181" fmla="*/ 1685925 h 1797050"/>
                  <a:gd name="connsiteX182" fmla="*/ 1803400 w 2362200"/>
                  <a:gd name="connsiteY182" fmla="*/ 1666875 h 1797050"/>
                  <a:gd name="connsiteX183" fmla="*/ 1790700 w 2362200"/>
                  <a:gd name="connsiteY183" fmla="*/ 1692275 h 1797050"/>
                  <a:gd name="connsiteX184" fmla="*/ 1746250 w 2362200"/>
                  <a:gd name="connsiteY184" fmla="*/ 1711325 h 1797050"/>
                  <a:gd name="connsiteX185" fmla="*/ 1739900 w 2362200"/>
                  <a:gd name="connsiteY185" fmla="*/ 1733550 h 1797050"/>
                  <a:gd name="connsiteX186" fmla="*/ 1724025 w 2362200"/>
                  <a:gd name="connsiteY186" fmla="*/ 1739900 h 1797050"/>
                  <a:gd name="connsiteX187" fmla="*/ 1701800 w 2362200"/>
                  <a:gd name="connsiteY187" fmla="*/ 1739900 h 1797050"/>
                  <a:gd name="connsiteX188" fmla="*/ 1714500 w 2362200"/>
                  <a:gd name="connsiteY188" fmla="*/ 1704975 h 1797050"/>
                  <a:gd name="connsiteX189" fmla="*/ 1739900 w 2362200"/>
                  <a:gd name="connsiteY189" fmla="*/ 1679575 h 1797050"/>
                  <a:gd name="connsiteX190" fmla="*/ 1730375 w 2362200"/>
                  <a:gd name="connsiteY190" fmla="*/ 1654175 h 1797050"/>
                  <a:gd name="connsiteX191" fmla="*/ 1708150 w 2362200"/>
                  <a:gd name="connsiteY191" fmla="*/ 1654175 h 1797050"/>
                  <a:gd name="connsiteX192" fmla="*/ 1695450 w 2362200"/>
                  <a:gd name="connsiteY192" fmla="*/ 1679575 h 1797050"/>
                  <a:gd name="connsiteX193" fmla="*/ 1663700 w 2362200"/>
                  <a:gd name="connsiteY193" fmla="*/ 1685925 h 1797050"/>
                  <a:gd name="connsiteX194" fmla="*/ 1628775 w 2362200"/>
                  <a:gd name="connsiteY194" fmla="*/ 1698625 h 1797050"/>
                  <a:gd name="connsiteX195" fmla="*/ 1600200 w 2362200"/>
                  <a:gd name="connsiteY195" fmla="*/ 1670050 h 1797050"/>
                  <a:gd name="connsiteX196" fmla="*/ 1597025 w 2362200"/>
                  <a:gd name="connsiteY196" fmla="*/ 1635125 h 1797050"/>
                  <a:gd name="connsiteX197" fmla="*/ 1568450 w 2362200"/>
                  <a:gd name="connsiteY197" fmla="*/ 1619250 h 1797050"/>
                  <a:gd name="connsiteX198" fmla="*/ 1558925 w 2362200"/>
                  <a:gd name="connsiteY198" fmla="*/ 1584325 h 1797050"/>
                  <a:gd name="connsiteX199" fmla="*/ 1517650 w 2362200"/>
                  <a:gd name="connsiteY199" fmla="*/ 1555750 h 1797050"/>
                  <a:gd name="connsiteX200" fmla="*/ 1498600 w 2362200"/>
                  <a:gd name="connsiteY200" fmla="*/ 1558925 h 1797050"/>
                  <a:gd name="connsiteX201" fmla="*/ 1466850 w 2362200"/>
                  <a:gd name="connsiteY201" fmla="*/ 1603375 h 1797050"/>
                  <a:gd name="connsiteX202" fmla="*/ 1419225 w 2362200"/>
                  <a:gd name="connsiteY202" fmla="*/ 1622425 h 1797050"/>
                  <a:gd name="connsiteX203" fmla="*/ 1393825 w 2362200"/>
                  <a:gd name="connsiteY203" fmla="*/ 1587500 h 1797050"/>
                  <a:gd name="connsiteX204" fmla="*/ 1368425 w 2362200"/>
                  <a:gd name="connsiteY204" fmla="*/ 1587500 h 1797050"/>
                  <a:gd name="connsiteX205" fmla="*/ 1270000 w 2362200"/>
                  <a:gd name="connsiteY205" fmla="*/ 1511300 h 1797050"/>
                  <a:gd name="connsiteX206" fmla="*/ 1276350 w 2362200"/>
                  <a:gd name="connsiteY206" fmla="*/ 1463675 h 1797050"/>
                  <a:gd name="connsiteX207" fmla="*/ 1238250 w 2362200"/>
                  <a:gd name="connsiteY207" fmla="*/ 1457325 h 1797050"/>
                  <a:gd name="connsiteX208" fmla="*/ 1222375 w 2362200"/>
                  <a:gd name="connsiteY208" fmla="*/ 1482725 h 1797050"/>
                  <a:gd name="connsiteX209" fmla="*/ 1187450 w 2362200"/>
                  <a:gd name="connsiteY209" fmla="*/ 1482725 h 1797050"/>
                  <a:gd name="connsiteX210" fmla="*/ 1139825 w 2362200"/>
                  <a:gd name="connsiteY210" fmla="*/ 1460500 h 1797050"/>
                  <a:gd name="connsiteX211" fmla="*/ 1092200 w 2362200"/>
                  <a:gd name="connsiteY211" fmla="*/ 1495425 h 1797050"/>
                  <a:gd name="connsiteX212" fmla="*/ 1098550 w 2362200"/>
                  <a:gd name="connsiteY212" fmla="*/ 1511300 h 1797050"/>
                  <a:gd name="connsiteX213" fmla="*/ 1079500 w 2362200"/>
                  <a:gd name="connsiteY213" fmla="*/ 1530350 h 1797050"/>
                  <a:gd name="connsiteX214" fmla="*/ 1035050 w 2362200"/>
                  <a:gd name="connsiteY214" fmla="*/ 1530350 h 1797050"/>
                  <a:gd name="connsiteX215" fmla="*/ 1006475 w 2362200"/>
                  <a:gd name="connsiteY215" fmla="*/ 1574800 h 1797050"/>
                  <a:gd name="connsiteX216" fmla="*/ 958850 w 2362200"/>
                  <a:gd name="connsiteY216" fmla="*/ 1571625 h 1797050"/>
                  <a:gd name="connsiteX217" fmla="*/ 952500 w 2362200"/>
                  <a:gd name="connsiteY217" fmla="*/ 1587500 h 1797050"/>
                  <a:gd name="connsiteX218" fmla="*/ 965200 w 2362200"/>
                  <a:gd name="connsiteY218" fmla="*/ 1670050 h 1797050"/>
                  <a:gd name="connsiteX219" fmla="*/ 939800 w 2362200"/>
                  <a:gd name="connsiteY219" fmla="*/ 1714500 h 1797050"/>
                  <a:gd name="connsiteX220" fmla="*/ 901700 w 2362200"/>
                  <a:gd name="connsiteY220" fmla="*/ 1720850 h 1797050"/>
                  <a:gd name="connsiteX221" fmla="*/ 898525 w 2362200"/>
                  <a:gd name="connsiteY221" fmla="*/ 1746250 h 1797050"/>
                  <a:gd name="connsiteX222" fmla="*/ 869950 w 2362200"/>
                  <a:gd name="connsiteY222" fmla="*/ 1746250 h 1797050"/>
                  <a:gd name="connsiteX223" fmla="*/ 854075 w 2362200"/>
                  <a:gd name="connsiteY223" fmla="*/ 1758950 h 1797050"/>
                  <a:gd name="connsiteX224" fmla="*/ 847725 w 2362200"/>
                  <a:gd name="connsiteY224" fmla="*/ 1771650 h 1797050"/>
                  <a:gd name="connsiteX225" fmla="*/ 828675 w 2362200"/>
                  <a:gd name="connsiteY225" fmla="*/ 1765300 h 1797050"/>
                  <a:gd name="connsiteX226" fmla="*/ 819150 w 2362200"/>
                  <a:gd name="connsiteY226" fmla="*/ 1752600 h 1797050"/>
                  <a:gd name="connsiteX227" fmla="*/ 790575 w 2362200"/>
                  <a:gd name="connsiteY227" fmla="*/ 1771650 h 1797050"/>
                  <a:gd name="connsiteX228" fmla="*/ 692150 w 2362200"/>
                  <a:gd name="connsiteY228" fmla="*/ 1701800 h 1797050"/>
                  <a:gd name="connsiteX229" fmla="*/ 650875 w 2362200"/>
                  <a:gd name="connsiteY229" fmla="*/ 1720850 h 1797050"/>
                  <a:gd name="connsiteX230" fmla="*/ 615950 w 2362200"/>
                  <a:gd name="connsiteY230" fmla="*/ 1685925 h 1797050"/>
                  <a:gd name="connsiteX231" fmla="*/ 581025 w 2362200"/>
                  <a:gd name="connsiteY231" fmla="*/ 1689100 h 1797050"/>
                  <a:gd name="connsiteX232" fmla="*/ 571500 w 2362200"/>
                  <a:gd name="connsiteY232" fmla="*/ 1609725 h 1797050"/>
                  <a:gd name="connsiteX233" fmla="*/ 523875 w 2362200"/>
                  <a:gd name="connsiteY233"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3825 w 2362200"/>
                  <a:gd name="connsiteY57" fmla="*/ 222250 h 1797050"/>
                  <a:gd name="connsiteX58" fmla="*/ 130175 w 2362200"/>
                  <a:gd name="connsiteY58" fmla="*/ 193675 h 1797050"/>
                  <a:gd name="connsiteX59" fmla="*/ 161925 w 2362200"/>
                  <a:gd name="connsiteY59" fmla="*/ 196850 h 1797050"/>
                  <a:gd name="connsiteX60" fmla="*/ 171450 w 2362200"/>
                  <a:gd name="connsiteY60" fmla="*/ 165100 h 1797050"/>
                  <a:gd name="connsiteX61" fmla="*/ 187325 w 2362200"/>
                  <a:gd name="connsiteY61" fmla="*/ 161925 h 1797050"/>
                  <a:gd name="connsiteX62" fmla="*/ 193675 w 2362200"/>
                  <a:gd name="connsiteY62" fmla="*/ 98425 h 1797050"/>
                  <a:gd name="connsiteX63" fmla="*/ 241300 w 2362200"/>
                  <a:gd name="connsiteY63" fmla="*/ 107950 h 1797050"/>
                  <a:gd name="connsiteX64" fmla="*/ 295275 w 2362200"/>
                  <a:gd name="connsiteY64" fmla="*/ 104775 h 1797050"/>
                  <a:gd name="connsiteX65" fmla="*/ 330200 w 2362200"/>
                  <a:gd name="connsiteY65" fmla="*/ 98425 h 1797050"/>
                  <a:gd name="connsiteX66" fmla="*/ 330200 w 2362200"/>
                  <a:gd name="connsiteY66" fmla="*/ 98425 h 1797050"/>
                  <a:gd name="connsiteX67" fmla="*/ 342900 w 2362200"/>
                  <a:gd name="connsiteY67" fmla="*/ 114300 h 1797050"/>
                  <a:gd name="connsiteX68" fmla="*/ 374650 w 2362200"/>
                  <a:gd name="connsiteY68" fmla="*/ 127000 h 1797050"/>
                  <a:gd name="connsiteX69" fmla="*/ 400050 w 2362200"/>
                  <a:gd name="connsiteY69" fmla="*/ 107950 h 1797050"/>
                  <a:gd name="connsiteX70" fmla="*/ 400050 w 2362200"/>
                  <a:gd name="connsiteY70" fmla="*/ 107950 h 1797050"/>
                  <a:gd name="connsiteX71" fmla="*/ 409575 w 2362200"/>
                  <a:gd name="connsiteY71" fmla="*/ 120650 h 1797050"/>
                  <a:gd name="connsiteX72" fmla="*/ 425450 w 2362200"/>
                  <a:gd name="connsiteY72" fmla="*/ 120650 h 1797050"/>
                  <a:gd name="connsiteX73" fmla="*/ 431800 w 2362200"/>
                  <a:gd name="connsiteY73" fmla="*/ 98425 h 1797050"/>
                  <a:gd name="connsiteX74" fmla="*/ 365125 w 2362200"/>
                  <a:gd name="connsiteY74" fmla="*/ 53975 h 1797050"/>
                  <a:gd name="connsiteX75" fmla="*/ 377825 w 2362200"/>
                  <a:gd name="connsiteY75" fmla="*/ 41275 h 1797050"/>
                  <a:gd name="connsiteX76" fmla="*/ 438150 w 2362200"/>
                  <a:gd name="connsiteY76" fmla="*/ 50800 h 1797050"/>
                  <a:gd name="connsiteX77" fmla="*/ 454025 w 2362200"/>
                  <a:gd name="connsiteY77" fmla="*/ 63500 h 1797050"/>
                  <a:gd name="connsiteX78" fmla="*/ 508000 w 2362200"/>
                  <a:gd name="connsiteY78" fmla="*/ 79375 h 1797050"/>
                  <a:gd name="connsiteX79" fmla="*/ 606425 w 2362200"/>
                  <a:gd name="connsiteY79" fmla="*/ 22225 h 1797050"/>
                  <a:gd name="connsiteX80" fmla="*/ 638175 w 2362200"/>
                  <a:gd name="connsiteY80" fmla="*/ 34925 h 1797050"/>
                  <a:gd name="connsiteX81" fmla="*/ 644525 w 2362200"/>
                  <a:gd name="connsiteY81" fmla="*/ 0 h 1797050"/>
                  <a:gd name="connsiteX82" fmla="*/ 714375 w 2362200"/>
                  <a:gd name="connsiteY82" fmla="*/ 9525 h 1797050"/>
                  <a:gd name="connsiteX83" fmla="*/ 723900 w 2362200"/>
                  <a:gd name="connsiteY83" fmla="*/ 31750 h 1797050"/>
                  <a:gd name="connsiteX84" fmla="*/ 749300 w 2362200"/>
                  <a:gd name="connsiteY84" fmla="*/ 66675 h 1797050"/>
                  <a:gd name="connsiteX85" fmla="*/ 771525 w 2362200"/>
                  <a:gd name="connsiteY85" fmla="*/ 41275 h 1797050"/>
                  <a:gd name="connsiteX86" fmla="*/ 806450 w 2362200"/>
                  <a:gd name="connsiteY86" fmla="*/ 41275 h 1797050"/>
                  <a:gd name="connsiteX87" fmla="*/ 825500 w 2362200"/>
                  <a:gd name="connsiteY87" fmla="*/ 34925 h 1797050"/>
                  <a:gd name="connsiteX88" fmla="*/ 844550 w 2362200"/>
                  <a:gd name="connsiteY88" fmla="*/ 6350 h 1797050"/>
                  <a:gd name="connsiteX89" fmla="*/ 889000 w 2362200"/>
                  <a:gd name="connsiteY89" fmla="*/ 15875 h 1797050"/>
                  <a:gd name="connsiteX90" fmla="*/ 898525 w 2362200"/>
                  <a:gd name="connsiteY90" fmla="*/ 88900 h 1797050"/>
                  <a:gd name="connsiteX91" fmla="*/ 952500 w 2362200"/>
                  <a:gd name="connsiteY91" fmla="*/ 123825 h 1797050"/>
                  <a:gd name="connsiteX92" fmla="*/ 993775 w 2362200"/>
                  <a:gd name="connsiteY92" fmla="*/ 203200 h 1797050"/>
                  <a:gd name="connsiteX93" fmla="*/ 1038225 w 2362200"/>
                  <a:gd name="connsiteY93" fmla="*/ 231775 h 1797050"/>
                  <a:gd name="connsiteX94" fmla="*/ 1069975 w 2362200"/>
                  <a:gd name="connsiteY94" fmla="*/ 228600 h 1797050"/>
                  <a:gd name="connsiteX95" fmla="*/ 1127125 w 2362200"/>
                  <a:gd name="connsiteY95" fmla="*/ 285750 h 1797050"/>
                  <a:gd name="connsiteX96" fmla="*/ 1165225 w 2362200"/>
                  <a:gd name="connsiteY96" fmla="*/ 285750 h 1797050"/>
                  <a:gd name="connsiteX97" fmla="*/ 1206500 w 2362200"/>
                  <a:gd name="connsiteY97" fmla="*/ 317500 h 1797050"/>
                  <a:gd name="connsiteX98" fmla="*/ 1206500 w 2362200"/>
                  <a:gd name="connsiteY98" fmla="*/ 346075 h 1797050"/>
                  <a:gd name="connsiteX99" fmla="*/ 1279525 w 2362200"/>
                  <a:gd name="connsiteY99" fmla="*/ 384175 h 1797050"/>
                  <a:gd name="connsiteX100" fmla="*/ 1295400 w 2362200"/>
                  <a:gd name="connsiteY100" fmla="*/ 412750 h 1797050"/>
                  <a:gd name="connsiteX101" fmla="*/ 1298575 w 2362200"/>
                  <a:gd name="connsiteY101" fmla="*/ 412750 h 1797050"/>
                  <a:gd name="connsiteX102" fmla="*/ 1282700 w 2362200"/>
                  <a:gd name="connsiteY102" fmla="*/ 460375 h 1797050"/>
                  <a:gd name="connsiteX103" fmla="*/ 1336675 w 2362200"/>
                  <a:gd name="connsiteY103" fmla="*/ 504825 h 1797050"/>
                  <a:gd name="connsiteX104" fmla="*/ 1378744 w 2362200"/>
                  <a:gd name="connsiteY104" fmla="*/ 503238 h 1797050"/>
                  <a:gd name="connsiteX105" fmla="*/ 1403350 w 2362200"/>
                  <a:gd name="connsiteY105" fmla="*/ 530225 h 1797050"/>
                  <a:gd name="connsiteX106" fmla="*/ 1434307 w 2362200"/>
                  <a:gd name="connsiteY106" fmla="*/ 526475 h 1797050"/>
                  <a:gd name="connsiteX107" fmla="*/ 1472407 w 2362200"/>
                  <a:gd name="connsiteY107" fmla="*/ 550166 h 1797050"/>
                  <a:gd name="connsiteX108" fmla="*/ 1492250 w 2362200"/>
                  <a:gd name="connsiteY108" fmla="*/ 590550 h 1797050"/>
                  <a:gd name="connsiteX109" fmla="*/ 1489075 w 2362200"/>
                  <a:gd name="connsiteY109" fmla="*/ 590550 h 1797050"/>
                  <a:gd name="connsiteX110" fmla="*/ 1482725 w 2362200"/>
                  <a:gd name="connsiteY110" fmla="*/ 612775 h 1797050"/>
                  <a:gd name="connsiteX111" fmla="*/ 1482725 w 2362200"/>
                  <a:gd name="connsiteY111" fmla="*/ 612775 h 1797050"/>
                  <a:gd name="connsiteX112" fmla="*/ 1450975 w 2362200"/>
                  <a:gd name="connsiteY112" fmla="*/ 622300 h 1797050"/>
                  <a:gd name="connsiteX113" fmla="*/ 1511300 w 2362200"/>
                  <a:gd name="connsiteY113" fmla="*/ 638175 h 1797050"/>
                  <a:gd name="connsiteX114" fmla="*/ 1616075 w 2362200"/>
                  <a:gd name="connsiteY114" fmla="*/ 619125 h 1797050"/>
                  <a:gd name="connsiteX115" fmla="*/ 1628775 w 2362200"/>
                  <a:gd name="connsiteY115" fmla="*/ 612775 h 1797050"/>
                  <a:gd name="connsiteX116" fmla="*/ 1628775 w 2362200"/>
                  <a:gd name="connsiteY116" fmla="*/ 593725 h 1797050"/>
                  <a:gd name="connsiteX117" fmla="*/ 1641475 w 2362200"/>
                  <a:gd name="connsiteY117" fmla="*/ 593725 h 1797050"/>
                  <a:gd name="connsiteX118" fmla="*/ 1698625 w 2362200"/>
                  <a:gd name="connsiteY118" fmla="*/ 615950 h 1797050"/>
                  <a:gd name="connsiteX119" fmla="*/ 1701800 w 2362200"/>
                  <a:gd name="connsiteY119" fmla="*/ 574675 h 1797050"/>
                  <a:gd name="connsiteX120" fmla="*/ 1724025 w 2362200"/>
                  <a:gd name="connsiteY120" fmla="*/ 565150 h 1797050"/>
                  <a:gd name="connsiteX121" fmla="*/ 1803400 w 2362200"/>
                  <a:gd name="connsiteY121" fmla="*/ 508000 h 1797050"/>
                  <a:gd name="connsiteX122" fmla="*/ 1885950 w 2362200"/>
                  <a:gd name="connsiteY122" fmla="*/ 485775 h 1797050"/>
                  <a:gd name="connsiteX123" fmla="*/ 1952625 w 2362200"/>
                  <a:gd name="connsiteY123" fmla="*/ 415925 h 1797050"/>
                  <a:gd name="connsiteX124" fmla="*/ 1971675 w 2362200"/>
                  <a:gd name="connsiteY124" fmla="*/ 409575 h 1797050"/>
                  <a:gd name="connsiteX125" fmla="*/ 2006600 w 2362200"/>
                  <a:gd name="connsiteY125" fmla="*/ 396875 h 1797050"/>
                  <a:gd name="connsiteX126" fmla="*/ 2047875 w 2362200"/>
                  <a:gd name="connsiteY126" fmla="*/ 409575 h 1797050"/>
                  <a:gd name="connsiteX127" fmla="*/ 2085975 w 2362200"/>
                  <a:gd name="connsiteY127" fmla="*/ 457200 h 1797050"/>
                  <a:gd name="connsiteX128" fmla="*/ 2133600 w 2362200"/>
                  <a:gd name="connsiteY128" fmla="*/ 504825 h 1797050"/>
                  <a:gd name="connsiteX129" fmla="*/ 2190750 w 2362200"/>
                  <a:gd name="connsiteY129" fmla="*/ 536575 h 1797050"/>
                  <a:gd name="connsiteX130" fmla="*/ 2244725 w 2362200"/>
                  <a:gd name="connsiteY130" fmla="*/ 520700 h 1797050"/>
                  <a:gd name="connsiteX131" fmla="*/ 2270125 w 2362200"/>
                  <a:gd name="connsiteY131" fmla="*/ 533400 h 1797050"/>
                  <a:gd name="connsiteX132" fmla="*/ 2273300 w 2362200"/>
                  <a:gd name="connsiteY132" fmla="*/ 577850 h 1797050"/>
                  <a:gd name="connsiteX133" fmla="*/ 2324100 w 2362200"/>
                  <a:gd name="connsiteY133" fmla="*/ 606425 h 1797050"/>
                  <a:gd name="connsiteX134" fmla="*/ 2362200 w 2362200"/>
                  <a:gd name="connsiteY134" fmla="*/ 644525 h 1797050"/>
                  <a:gd name="connsiteX135" fmla="*/ 2298700 w 2362200"/>
                  <a:gd name="connsiteY135" fmla="*/ 800100 h 1797050"/>
                  <a:gd name="connsiteX136" fmla="*/ 2273300 w 2362200"/>
                  <a:gd name="connsiteY136" fmla="*/ 895350 h 1797050"/>
                  <a:gd name="connsiteX137" fmla="*/ 2247900 w 2362200"/>
                  <a:gd name="connsiteY137" fmla="*/ 949325 h 1797050"/>
                  <a:gd name="connsiteX138" fmla="*/ 2197100 w 2362200"/>
                  <a:gd name="connsiteY138" fmla="*/ 949325 h 1797050"/>
                  <a:gd name="connsiteX139" fmla="*/ 2174875 w 2362200"/>
                  <a:gd name="connsiteY139" fmla="*/ 993775 h 1797050"/>
                  <a:gd name="connsiteX140" fmla="*/ 2174875 w 2362200"/>
                  <a:gd name="connsiteY140" fmla="*/ 993775 h 1797050"/>
                  <a:gd name="connsiteX141" fmla="*/ 2181225 w 2362200"/>
                  <a:gd name="connsiteY141" fmla="*/ 1022350 h 1797050"/>
                  <a:gd name="connsiteX142" fmla="*/ 2146300 w 2362200"/>
                  <a:gd name="connsiteY142" fmla="*/ 1031875 h 1797050"/>
                  <a:gd name="connsiteX143" fmla="*/ 2095500 w 2362200"/>
                  <a:gd name="connsiteY143" fmla="*/ 1019175 h 1797050"/>
                  <a:gd name="connsiteX144" fmla="*/ 2101850 w 2362200"/>
                  <a:gd name="connsiteY144" fmla="*/ 1073150 h 1797050"/>
                  <a:gd name="connsiteX145" fmla="*/ 2114550 w 2362200"/>
                  <a:gd name="connsiteY145" fmla="*/ 1117600 h 1797050"/>
                  <a:gd name="connsiteX146" fmla="*/ 2051050 w 2362200"/>
                  <a:gd name="connsiteY146" fmla="*/ 1152525 h 1797050"/>
                  <a:gd name="connsiteX147" fmla="*/ 2066925 w 2362200"/>
                  <a:gd name="connsiteY147" fmla="*/ 1174750 h 1797050"/>
                  <a:gd name="connsiteX148" fmla="*/ 2047875 w 2362200"/>
                  <a:gd name="connsiteY148" fmla="*/ 1196975 h 1797050"/>
                  <a:gd name="connsiteX149" fmla="*/ 1968500 w 2362200"/>
                  <a:gd name="connsiteY149" fmla="*/ 1171575 h 1797050"/>
                  <a:gd name="connsiteX150" fmla="*/ 1943100 w 2362200"/>
                  <a:gd name="connsiteY150" fmla="*/ 1187450 h 1797050"/>
                  <a:gd name="connsiteX151" fmla="*/ 1908175 w 2362200"/>
                  <a:gd name="connsiteY151" fmla="*/ 1187450 h 1797050"/>
                  <a:gd name="connsiteX152" fmla="*/ 1908175 w 2362200"/>
                  <a:gd name="connsiteY152" fmla="*/ 1247775 h 1797050"/>
                  <a:gd name="connsiteX153" fmla="*/ 1924050 w 2362200"/>
                  <a:gd name="connsiteY153" fmla="*/ 1263650 h 1797050"/>
                  <a:gd name="connsiteX154" fmla="*/ 1933575 w 2362200"/>
                  <a:gd name="connsiteY154" fmla="*/ 1279525 h 1797050"/>
                  <a:gd name="connsiteX155" fmla="*/ 1943100 w 2362200"/>
                  <a:gd name="connsiteY155" fmla="*/ 1279525 h 1797050"/>
                  <a:gd name="connsiteX156" fmla="*/ 1933575 w 2362200"/>
                  <a:gd name="connsiteY156" fmla="*/ 1304925 h 1797050"/>
                  <a:gd name="connsiteX157" fmla="*/ 1952625 w 2362200"/>
                  <a:gd name="connsiteY157" fmla="*/ 1320800 h 1797050"/>
                  <a:gd name="connsiteX158" fmla="*/ 1949450 w 2362200"/>
                  <a:gd name="connsiteY158" fmla="*/ 1336675 h 1797050"/>
                  <a:gd name="connsiteX159" fmla="*/ 1905000 w 2362200"/>
                  <a:gd name="connsiteY159" fmla="*/ 1336675 h 1797050"/>
                  <a:gd name="connsiteX160" fmla="*/ 1901825 w 2362200"/>
                  <a:gd name="connsiteY160" fmla="*/ 1387475 h 1797050"/>
                  <a:gd name="connsiteX161" fmla="*/ 1901825 w 2362200"/>
                  <a:gd name="connsiteY161" fmla="*/ 1387475 h 1797050"/>
                  <a:gd name="connsiteX162" fmla="*/ 1901825 w 2362200"/>
                  <a:gd name="connsiteY162" fmla="*/ 1406525 h 1797050"/>
                  <a:gd name="connsiteX163" fmla="*/ 1936750 w 2362200"/>
                  <a:gd name="connsiteY163" fmla="*/ 1447800 h 1797050"/>
                  <a:gd name="connsiteX164" fmla="*/ 1990725 w 2362200"/>
                  <a:gd name="connsiteY164" fmla="*/ 1447800 h 1797050"/>
                  <a:gd name="connsiteX165" fmla="*/ 2060575 w 2362200"/>
                  <a:gd name="connsiteY165" fmla="*/ 1476375 h 1797050"/>
                  <a:gd name="connsiteX166" fmla="*/ 2060575 w 2362200"/>
                  <a:gd name="connsiteY166" fmla="*/ 1504950 h 1797050"/>
                  <a:gd name="connsiteX167" fmla="*/ 2035175 w 2362200"/>
                  <a:gd name="connsiteY167" fmla="*/ 1571625 h 1797050"/>
                  <a:gd name="connsiteX168" fmla="*/ 2063750 w 2362200"/>
                  <a:gd name="connsiteY168" fmla="*/ 1587500 h 1797050"/>
                  <a:gd name="connsiteX169" fmla="*/ 2105025 w 2362200"/>
                  <a:gd name="connsiteY169" fmla="*/ 1660525 h 1797050"/>
                  <a:gd name="connsiteX170" fmla="*/ 2054225 w 2362200"/>
                  <a:gd name="connsiteY170" fmla="*/ 1736725 h 1797050"/>
                  <a:gd name="connsiteX171" fmla="*/ 2028825 w 2362200"/>
                  <a:gd name="connsiteY171" fmla="*/ 1730375 h 1797050"/>
                  <a:gd name="connsiteX172" fmla="*/ 2006600 w 2362200"/>
                  <a:gd name="connsiteY172" fmla="*/ 1717675 h 1797050"/>
                  <a:gd name="connsiteX173" fmla="*/ 2000250 w 2362200"/>
                  <a:gd name="connsiteY173" fmla="*/ 1736725 h 1797050"/>
                  <a:gd name="connsiteX174" fmla="*/ 1958975 w 2362200"/>
                  <a:gd name="connsiteY174" fmla="*/ 1746250 h 1797050"/>
                  <a:gd name="connsiteX175" fmla="*/ 1952625 w 2362200"/>
                  <a:gd name="connsiteY175" fmla="*/ 1778000 h 1797050"/>
                  <a:gd name="connsiteX176" fmla="*/ 1901825 w 2362200"/>
                  <a:gd name="connsiteY176" fmla="*/ 1797050 h 1797050"/>
                  <a:gd name="connsiteX177" fmla="*/ 1879600 w 2362200"/>
                  <a:gd name="connsiteY177" fmla="*/ 1758950 h 1797050"/>
                  <a:gd name="connsiteX178" fmla="*/ 1841500 w 2362200"/>
                  <a:gd name="connsiteY178" fmla="*/ 1768475 h 1797050"/>
                  <a:gd name="connsiteX179" fmla="*/ 1844675 w 2362200"/>
                  <a:gd name="connsiteY179" fmla="*/ 1730375 h 1797050"/>
                  <a:gd name="connsiteX180" fmla="*/ 1825625 w 2362200"/>
                  <a:gd name="connsiteY180" fmla="*/ 1704975 h 1797050"/>
                  <a:gd name="connsiteX181" fmla="*/ 1860550 w 2362200"/>
                  <a:gd name="connsiteY181" fmla="*/ 1685925 h 1797050"/>
                  <a:gd name="connsiteX182" fmla="*/ 1803400 w 2362200"/>
                  <a:gd name="connsiteY182" fmla="*/ 1666875 h 1797050"/>
                  <a:gd name="connsiteX183" fmla="*/ 1790700 w 2362200"/>
                  <a:gd name="connsiteY183" fmla="*/ 1692275 h 1797050"/>
                  <a:gd name="connsiteX184" fmla="*/ 1746250 w 2362200"/>
                  <a:gd name="connsiteY184" fmla="*/ 1711325 h 1797050"/>
                  <a:gd name="connsiteX185" fmla="*/ 1739900 w 2362200"/>
                  <a:gd name="connsiteY185" fmla="*/ 1733550 h 1797050"/>
                  <a:gd name="connsiteX186" fmla="*/ 1724025 w 2362200"/>
                  <a:gd name="connsiteY186" fmla="*/ 1739900 h 1797050"/>
                  <a:gd name="connsiteX187" fmla="*/ 1701800 w 2362200"/>
                  <a:gd name="connsiteY187" fmla="*/ 1739900 h 1797050"/>
                  <a:gd name="connsiteX188" fmla="*/ 1714500 w 2362200"/>
                  <a:gd name="connsiteY188" fmla="*/ 1704975 h 1797050"/>
                  <a:gd name="connsiteX189" fmla="*/ 1739900 w 2362200"/>
                  <a:gd name="connsiteY189" fmla="*/ 1679575 h 1797050"/>
                  <a:gd name="connsiteX190" fmla="*/ 1730375 w 2362200"/>
                  <a:gd name="connsiteY190" fmla="*/ 1654175 h 1797050"/>
                  <a:gd name="connsiteX191" fmla="*/ 1708150 w 2362200"/>
                  <a:gd name="connsiteY191" fmla="*/ 1654175 h 1797050"/>
                  <a:gd name="connsiteX192" fmla="*/ 1695450 w 2362200"/>
                  <a:gd name="connsiteY192" fmla="*/ 1679575 h 1797050"/>
                  <a:gd name="connsiteX193" fmla="*/ 1663700 w 2362200"/>
                  <a:gd name="connsiteY193" fmla="*/ 1685925 h 1797050"/>
                  <a:gd name="connsiteX194" fmla="*/ 1628775 w 2362200"/>
                  <a:gd name="connsiteY194" fmla="*/ 1698625 h 1797050"/>
                  <a:gd name="connsiteX195" fmla="*/ 1600200 w 2362200"/>
                  <a:gd name="connsiteY195" fmla="*/ 1670050 h 1797050"/>
                  <a:gd name="connsiteX196" fmla="*/ 1597025 w 2362200"/>
                  <a:gd name="connsiteY196" fmla="*/ 1635125 h 1797050"/>
                  <a:gd name="connsiteX197" fmla="*/ 1568450 w 2362200"/>
                  <a:gd name="connsiteY197" fmla="*/ 1619250 h 1797050"/>
                  <a:gd name="connsiteX198" fmla="*/ 1558925 w 2362200"/>
                  <a:gd name="connsiteY198" fmla="*/ 1584325 h 1797050"/>
                  <a:gd name="connsiteX199" fmla="*/ 1517650 w 2362200"/>
                  <a:gd name="connsiteY199" fmla="*/ 1555750 h 1797050"/>
                  <a:gd name="connsiteX200" fmla="*/ 1498600 w 2362200"/>
                  <a:gd name="connsiteY200" fmla="*/ 1558925 h 1797050"/>
                  <a:gd name="connsiteX201" fmla="*/ 1466850 w 2362200"/>
                  <a:gd name="connsiteY201" fmla="*/ 1603375 h 1797050"/>
                  <a:gd name="connsiteX202" fmla="*/ 1419225 w 2362200"/>
                  <a:gd name="connsiteY202" fmla="*/ 1622425 h 1797050"/>
                  <a:gd name="connsiteX203" fmla="*/ 1393825 w 2362200"/>
                  <a:gd name="connsiteY203" fmla="*/ 1587500 h 1797050"/>
                  <a:gd name="connsiteX204" fmla="*/ 1368425 w 2362200"/>
                  <a:gd name="connsiteY204" fmla="*/ 1587500 h 1797050"/>
                  <a:gd name="connsiteX205" fmla="*/ 1270000 w 2362200"/>
                  <a:gd name="connsiteY205" fmla="*/ 1511300 h 1797050"/>
                  <a:gd name="connsiteX206" fmla="*/ 1276350 w 2362200"/>
                  <a:gd name="connsiteY206" fmla="*/ 1463675 h 1797050"/>
                  <a:gd name="connsiteX207" fmla="*/ 1238250 w 2362200"/>
                  <a:gd name="connsiteY207" fmla="*/ 1457325 h 1797050"/>
                  <a:gd name="connsiteX208" fmla="*/ 1222375 w 2362200"/>
                  <a:gd name="connsiteY208" fmla="*/ 1482725 h 1797050"/>
                  <a:gd name="connsiteX209" fmla="*/ 1187450 w 2362200"/>
                  <a:gd name="connsiteY209" fmla="*/ 1482725 h 1797050"/>
                  <a:gd name="connsiteX210" fmla="*/ 1139825 w 2362200"/>
                  <a:gd name="connsiteY210" fmla="*/ 1460500 h 1797050"/>
                  <a:gd name="connsiteX211" fmla="*/ 1092200 w 2362200"/>
                  <a:gd name="connsiteY211" fmla="*/ 1495425 h 1797050"/>
                  <a:gd name="connsiteX212" fmla="*/ 1098550 w 2362200"/>
                  <a:gd name="connsiteY212" fmla="*/ 1511300 h 1797050"/>
                  <a:gd name="connsiteX213" fmla="*/ 1079500 w 2362200"/>
                  <a:gd name="connsiteY213" fmla="*/ 1530350 h 1797050"/>
                  <a:gd name="connsiteX214" fmla="*/ 1035050 w 2362200"/>
                  <a:gd name="connsiteY214" fmla="*/ 1530350 h 1797050"/>
                  <a:gd name="connsiteX215" fmla="*/ 1006475 w 2362200"/>
                  <a:gd name="connsiteY215" fmla="*/ 1574800 h 1797050"/>
                  <a:gd name="connsiteX216" fmla="*/ 958850 w 2362200"/>
                  <a:gd name="connsiteY216" fmla="*/ 1571625 h 1797050"/>
                  <a:gd name="connsiteX217" fmla="*/ 952500 w 2362200"/>
                  <a:gd name="connsiteY217" fmla="*/ 1587500 h 1797050"/>
                  <a:gd name="connsiteX218" fmla="*/ 965200 w 2362200"/>
                  <a:gd name="connsiteY218" fmla="*/ 1670050 h 1797050"/>
                  <a:gd name="connsiteX219" fmla="*/ 939800 w 2362200"/>
                  <a:gd name="connsiteY219" fmla="*/ 1714500 h 1797050"/>
                  <a:gd name="connsiteX220" fmla="*/ 901700 w 2362200"/>
                  <a:gd name="connsiteY220" fmla="*/ 1720850 h 1797050"/>
                  <a:gd name="connsiteX221" fmla="*/ 898525 w 2362200"/>
                  <a:gd name="connsiteY221" fmla="*/ 1746250 h 1797050"/>
                  <a:gd name="connsiteX222" fmla="*/ 869950 w 2362200"/>
                  <a:gd name="connsiteY222" fmla="*/ 1746250 h 1797050"/>
                  <a:gd name="connsiteX223" fmla="*/ 854075 w 2362200"/>
                  <a:gd name="connsiteY223" fmla="*/ 1758950 h 1797050"/>
                  <a:gd name="connsiteX224" fmla="*/ 847725 w 2362200"/>
                  <a:gd name="connsiteY224" fmla="*/ 1771650 h 1797050"/>
                  <a:gd name="connsiteX225" fmla="*/ 828675 w 2362200"/>
                  <a:gd name="connsiteY225" fmla="*/ 1765300 h 1797050"/>
                  <a:gd name="connsiteX226" fmla="*/ 819150 w 2362200"/>
                  <a:gd name="connsiteY226" fmla="*/ 1752600 h 1797050"/>
                  <a:gd name="connsiteX227" fmla="*/ 790575 w 2362200"/>
                  <a:gd name="connsiteY227" fmla="*/ 1771650 h 1797050"/>
                  <a:gd name="connsiteX228" fmla="*/ 692150 w 2362200"/>
                  <a:gd name="connsiteY228" fmla="*/ 1701800 h 1797050"/>
                  <a:gd name="connsiteX229" fmla="*/ 650875 w 2362200"/>
                  <a:gd name="connsiteY229" fmla="*/ 1720850 h 1797050"/>
                  <a:gd name="connsiteX230" fmla="*/ 615950 w 2362200"/>
                  <a:gd name="connsiteY230" fmla="*/ 1685925 h 1797050"/>
                  <a:gd name="connsiteX231" fmla="*/ 581025 w 2362200"/>
                  <a:gd name="connsiteY231" fmla="*/ 1689100 h 1797050"/>
                  <a:gd name="connsiteX232" fmla="*/ 571500 w 2362200"/>
                  <a:gd name="connsiteY232" fmla="*/ 1609725 h 1797050"/>
                  <a:gd name="connsiteX233" fmla="*/ 523875 w 2362200"/>
                  <a:gd name="connsiteY233"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3825 w 2362200"/>
                  <a:gd name="connsiteY57" fmla="*/ 222250 h 1797050"/>
                  <a:gd name="connsiteX58" fmla="*/ 130175 w 2362200"/>
                  <a:gd name="connsiteY58" fmla="*/ 193675 h 1797050"/>
                  <a:gd name="connsiteX59" fmla="*/ 161925 w 2362200"/>
                  <a:gd name="connsiteY59" fmla="*/ 196850 h 1797050"/>
                  <a:gd name="connsiteX60" fmla="*/ 171450 w 2362200"/>
                  <a:gd name="connsiteY60" fmla="*/ 165100 h 1797050"/>
                  <a:gd name="connsiteX61" fmla="*/ 187325 w 2362200"/>
                  <a:gd name="connsiteY61" fmla="*/ 161925 h 1797050"/>
                  <a:gd name="connsiteX62" fmla="*/ 193675 w 2362200"/>
                  <a:gd name="connsiteY62" fmla="*/ 98425 h 1797050"/>
                  <a:gd name="connsiteX63" fmla="*/ 241300 w 2362200"/>
                  <a:gd name="connsiteY63" fmla="*/ 107950 h 1797050"/>
                  <a:gd name="connsiteX64" fmla="*/ 295275 w 2362200"/>
                  <a:gd name="connsiteY64" fmla="*/ 104775 h 1797050"/>
                  <a:gd name="connsiteX65" fmla="*/ 330200 w 2362200"/>
                  <a:gd name="connsiteY65" fmla="*/ 98425 h 1797050"/>
                  <a:gd name="connsiteX66" fmla="*/ 330200 w 2362200"/>
                  <a:gd name="connsiteY66" fmla="*/ 98425 h 1797050"/>
                  <a:gd name="connsiteX67" fmla="*/ 342900 w 2362200"/>
                  <a:gd name="connsiteY67" fmla="*/ 114300 h 1797050"/>
                  <a:gd name="connsiteX68" fmla="*/ 374650 w 2362200"/>
                  <a:gd name="connsiteY68" fmla="*/ 127000 h 1797050"/>
                  <a:gd name="connsiteX69" fmla="*/ 400050 w 2362200"/>
                  <a:gd name="connsiteY69" fmla="*/ 107950 h 1797050"/>
                  <a:gd name="connsiteX70" fmla="*/ 400050 w 2362200"/>
                  <a:gd name="connsiteY70" fmla="*/ 107950 h 1797050"/>
                  <a:gd name="connsiteX71" fmla="*/ 409575 w 2362200"/>
                  <a:gd name="connsiteY71" fmla="*/ 120650 h 1797050"/>
                  <a:gd name="connsiteX72" fmla="*/ 425450 w 2362200"/>
                  <a:gd name="connsiteY72" fmla="*/ 120650 h 1797050"/>
                  <a:gd name="connsiteX73" fmla="*/ 431800 w 2362200"/>
                  <a:gd name="connsiteY73" fmla="*/ 98425 h 1797050"/>
                  <a:gd name="connsiteX74" fmla="*/ 365125 w 2362200"/>
                  <a:gd name="connsiteY74" fmla="*/ 53975 h 1797050"/>
                  <a:gd name="connsiteX75" fmla="*/ 377825 w 2362200"/>
                  <a:gd name="connsiteY75" fmla="*/ 41275 h 1797050"/>
                  <a:gd name="connsiteX76" fmla="*/ 438150 w 2362200"/>
                  <a:gd name="connsiteY76" fmla="*/ 50800 h 1797050"/>
                  <a:gd name="connsiteX77" fmla="*/ 454025 w 2362200"/>
                  <a:gd name="connsiteY77" fmla="*/ 63500 h 1797050"/>
                  <a:gd name="connsiteX78" fmla="*/ 508000 w 2362200"/>
                  <a:gd name="connsiteY78" fmla="*/ 79375 h 1797050"/>
                  <a:gd name="connsiteX79" fmla="*/ 606425 w 2362200"/>
                  <a:gd name="connsiteY79" fmla="*/ 22225 h 1797050"/>
                  <a:gd name="connsiteX80" fmla="*/ 638175 w 2362200"/>
                  <a:gd name="connsiteY80" fmla="*/ 34925 h 1797050"/>
                  <a:gd name="connsiteX81" fmla="*/ 644525 w 2362200"/>
                  <a:gd name="connsiteY81" fmla="*/ 0 h 1797050"/>
                  <a:gd name="connsiteX82" fmla="*/ 714375 w 2362200"/>
                  <a:gd name="connsiteY82" fmla="*/ 9525 h 1797050"/>
                  <a:gd name="connsiteX83" fmla="*/ 723900 w 2362200"/>
                  <a:gd name="connsiteY83" fmla="*/ 31750 h 1797050"/>
                  <a:gd name="connsiteX84" fmla="*/ 749300 w 2362200"/>
                  <a:gd name="connsiteY84" fmla="*/ 66675 h 1797050"/>
                  <a:gd name="connsiteX85" fmla="*/ 771525 w 2362200"/>
                  <a:gd name="connsiteY85" fmla="*/ 41275 h 1797050"/>
                  <a:gd name="connsiteX86" fmla="*/ 806450 w 2362200"/>
                  <a:gd name="connsiteY86" fmla="*/ 41275 h 1797050"/>
                  <a:gd name="connsiteX87" fmla="*/ 825500 w 2362200"/>
                  <a:gd name="connsiteY87" fmla="*/ 34925 h 1797050"/>
                  <a:gd name="connsiteX88" fmla="*/ 844550 w 2362200"/>
                  <a:gd name="connsiteY88" fmla="*/ 6350 h 1797050"/>
                  <a:gd name="connsiteX89" fmla="*/ 889000 w 2362200"/>
                  <a:gd name="connsiteY89" fmla="*/ 15875 h 1797050"/>
                  <a:gd name="connsiteX90" fmla="*/ 898525 w 2362200"/>
                  <a:gd name="connsiteY90" fmla="*/ 88900 h 1797050"/>
                  <a:gd name="connsiteX91" fmla="*/ 952500 w 2362200"/>
                  <a:gd name="connsiteY91" fmla="*/ 123825 h 1797050"/>
                  <a:gd name="connsiteX92" fmla="*/ 993775 w 2362200"/>
                  <a:gd name="connsiteY92" fmla="*/ 203200 h 1797050"/>
                  <a:gd name="connsiteX93" fmla="*/ 1038225 w 2362200"/>
                  <a:gd name="connsiteY93" fmla="*/ 231775 h 1797050"/>
                  <a:gd name="connsiteX94" fmla="*/ 1069975 w 2362200"/>
                  <a:gd name="connsiteY94" fmla="*/ 228600 h 1797050"/>
                  <a:gd name="connsiteX95" fmla="*/ 1127125 w 2362200"/>
                  <a:gd name="connsiteY95" fmla="*/ 285750 h 1797050"/>
                  <a:gd name="connsiteX96" fmla="*/ 1165225 w 2362200"/>
                  <a:gd name="connsiteY96" fmla="*/ 285750 h 1797050"/>
                  <a:gd name="connsiteX97" fmla="*/ 1206500 w 2362200"/>
                  <a:gd name="connsiteY97" fmla="*/ 317500 h 1797050"/>
                  <a:gd name="connsiteX98" fmla="*/ 1206500 w 2362200"/>
                  <a:gd name="connsiteY98" fmla="*/ 346075 h 1797050"/>
                  <a:gd name="connsiteX99" fmla="*/ 1279525 w 2362200"/>
                  <a:gd name="connsiteY99" fmla="*/ 384175 h 1797050"/>
                  <a:gd name="connsiteX100" fmla="*/ 1295400 w 2362200"/>
                  <a:gd name="connsiteY100" fmla="*/ 412750 h 1797050"/>
                  <a:gd name="connsiteX101" fmla="*/ 1298575 w 2362200"/>
                  <a:gd name="connsiteY101" fmla="*/ 412750 h 1797050"/>
                  <a:gd name="connsiteX102" fmla="*/ 1282700 w 2362200"/>
                  <a:gd name="connsiteY102" fmla="*/ 460375 h 1797050"/>
                  <a:gd name="connsiteX103" fmla="*/ 1336675 w 2362200"/>
                  <a:gd name="connsiteY103" fmla="*/ 504825 h 1797050"/>
                  <a:gd name="connsiteX104" fmla="*/ 1378744 w 2362200"/>
                  <a:gd name="connsiteY104" fmla="*/ 503238 h 1797050"/>
                  <a:gd name="connsiteX105" fmla="*/ 1403350 w 2362200"/>
                  <a:gd name="connsiteY105" fmla="*/ 530225 h 1797050"/>
                  <a:gd name="connsiteX106" fmla="*/ 1434307 w 2362200"/>
                  <a:gd name="connsiteY106" fmla="*/ 526475 h 1797050"/>
                  <a:gd name="connsiteX107" fmla="*/ 1483519 w 2362200"/>
                  <a:gd name="connsiteY107" fmla="*/ 533497 h 1797050"/>
                  <a:gd name="connsiteX108" fmla="*/ 1492250 w 2362200"/>
                  <a:gd name="connsiteY108" fmla="*/ 590550 h 1797050"/>
                  <a:gd name="connsiteX109" fmla="*/ 1489075 w 2362200"/>
                  <a:gd name="connsiteY109" fmla="*/ 590550 h 1797050"/>
                  <a:gd name="connsiteX110" fmla="*/ 1482725 w 2362200"/>
                  <a:gd name="connsiteY110" fmla="*/ 612775 h 1797050"/>
                  <a:gd name="connsiteX111" fmla="*/ 1482725 w 2362200"/>
                  <a:gd name="connsiteY111" fmla="*/ 612775 h 1797050"/>
                  <a:gd name="connsiteX112" fmla="*/ 1450975 w 2362200"/>
                  <a:gd name="connsiteY112" fmla="*/ 622300 h 1797050"/>
                  <a:gd name="connsiteX113" fmla="*/ 1511300 w 2362200"/>
                  <a:gd name="connsiteY113" fmla="*/ 638175 h 1797050"/>
                  <a:gd name="connsiteX114" fmla="*/ 1616075 w 2362200"/>
                  <a:gd name="connsiteY114" fmla="*/ 619125 h 1797050"/>
                  <a:gd name="connsiteX115" fmla="*/ 1628775 w 2362200"/>
                  <a:gd name="connsiteY115" fmla="*/ 612775 h 1797050"/>
                  <a:gd name="connsiteX116" fmla="*/ 1628775 w 2362200"/>
                  <a:gd name="connsiteY116" fmla="*/ 593725 h 1797050"/>
                  <a:gd name="connsiteX117" fmla="*/ 1641475 w 2362200"/>
                  <a:gd name="connsiteY117" fmla="*/ 593725 h 1797050"/>
                  <a:gd name="connsiteX118" fmla="*/ 1698625 w 2362200"/>
                  <a:gd name="connsiteY118" fmla="*/ 615950 h 1797050"/>
                  <a:gd name="connsiteX119" fmla="*/ 1701800 w 2362200"/>
                  <a:gd name="connsiteY119" fmla="*/ 574675 h 1797050"/>
                  <a:gd name="connsiteX120" fmla="*/ 1724025 w 2362200"/>
                  <a:gd name="connsiteY120" fmla="*/ 565150 h 1797050"/>
                  <a:gd name="connsiteX121" fmla="*/ 1803400 w 2362200"/>
                  <a:gd name="connsiteY121" fmla="*/ 508000 h 1797050"/>
                  <a:gd name="connsiteX122" fmla="*/ 1885950 w 2362200"/>
                  <a:gd name="connsiteY122" fmla="*/ 485775 h 1797050"/>
                  <a:gd name="connsiteX123" fmla="*/ 1952625 w 2362200"/>
                  <a:gd name="connsiteY123" fmla="*/ 415925 h 1797050"/>
                  <a:gd name="connsiteX124" fmla="*/ 1971675 w 2362200"/>
                  <a:gd name="connsiteY124" fmla="*/ 409575 h 1797050"/>
                  <a:gd name="connsiteX125" fmla="*/ 2006600 w 2362200"/>
                  <a:gd name="connsiteY125" fmla="*/ 396875 h 1797050"/>
                  <a:gd name="connsiteX126" fmla="*/ 2047875 w 2362200"/>
                  <a:gd name="connsiteY126" fmla="*/ 409575 h 1797050"/>
                  <a:gd name="connsiteX127" fmla="*/ 2085975 w 2362200"/>
                  <a:gd name="connsiteY127" fmla="*/ 457200 h 1797050"/>
                  <a:gd name="connsiteX128" fmla="*/ 2133600 w 2362200"/>
                  <a:gd name="connsiteY128" fmla="*/ 504825 h 1797050"/>
                  <a:gd name="connsiteX129" fmla="*/ 2190750 w 2362200"/>
                  <a:gd name="connsiteY129" fmla="*/ 536575 h 1797050"/>
                  <a:gd name="connsiteX130" fmla="*/ 2244725 w 2362200"/>
                  <a:gd name="connsiteY130" fmla="*/ 520700 h 1797050"/>
                  <a:gd name="connsiteX131" fmla="*/ 2270125 w 2362200"/>
                  <a:gd name="connsiteY131" fmla="*/ 533400 h 1797050"/>
                  <a:gd name="connsiteX132" fmla="*/ 2273300 w 2362200"/>
                  <a:gd name="connsiteY132" fmla="*/ 577850 h 1797050"/>
                  <a:gd name="connsiteX133" fmla="*/ 2324100 w 2362200"/>
                  <a:gd name="connsiteY133" fmla="*/ 606425 h 1797050"/>
                  <a:gd name="connsiteX134" fmla="*/ 2362200 w 2362200"/>
                  <a:gd name="connsiteY134" fmla="*/ 644525 h 1797050"/>
                  <a:gd name="connsiteX135" fmla="*/ 2298700 w 2362200"/>
                  <a:gd name="connsiteY135" fmla="*/ 800100 h 1797050"/>
                  <a:gd name="connsiteX136" fmla="*/ 2273300 w 2362200"/>
                  <a:gd name="connsiteY136" fmla="*/ 895350 h 1797050"/>
                  <a:gd name="connsiteX137" fmla="*/ 2247900 w 2362200"/>
                  <a:gd name="connsiteY137" fmla="*/ 949325 h 1797050"/>
                  <a:gd name="connsiteX138" fmla="*/ 2197100 w 2362200"/>
                  <a:gd name="connsiteY138" fmla="*/ 949325 h 1797050"/>
                  <a:gd name="connsiteX139" fmla="*/ 2174875 w 2362200"/>
                  <a:gd name="connsiteY139" fmla="*/ 993775 h 1797050"/>
                  <a:gd name="connsiteX140" fmla="*/ 2174875 w 2362200"/>
                  <a:gd name="connsiteY140" fmla="*/ 993775 h 1797050"/>
                  <a:gd name="connsiteX141" fmla="*/ 2181225 w 2362200"/>
                  <a:gd name="connsiteY141" fmla="*/ 1022350 h 1797050"/>
                  <a:gd name="connsiteX142" fmla="*/ 2146300 w 2362200"/>
                  <a:gd name="connsiteY142" fmla="*/ 1031875 h 1797050"/>
                  <a:gd name="connsiteX143" fmla="*/ 2095500 w 2362200"/>
                  <a:gd name="connsiteY143" fmla="*/ 1019175 h 1797050"/>
                  <a:gd name="connsiteX144" fmla="*/ 2101850 w 2362200"/>
                  <a:gd name="connsiteY144" fmla="*/ 1073150 h 1797050"/>
                  <a:gd name="connsiteX145" fmla="*/ 2114550 w 2362200"/>
                  <a:gd name="connsiteY145" fmla="*/ 1117600 h 1797050"/>
                  <a:gd name="connsiteX146" fmla="*/ 2051050 w 2362200"/>
                  <a:gd name="connsiteY146" fmla="*/ 1152525 h 1797050"/>
                  <a:gd name="connsiteX147" fmla="*/ 2066925 w 2362200"/>
                  <a:gd name="connsiteY147" fmla="*/ 1174750 h 1797050"/>
                  <a:gd name="connsiteX148" fmla="*/ 2047875 w 2362200"/>
                  <a:gd name="connsiteY148" fmla="*/ 1196975 h 1797050"/>
                  <a:gd name="connsiteX149" fmla="*/ 1968500 w 2362200"/>
                  <a:gd name="connsiteY149" fmla="*/ 1171575 h 1797050"/>
                  <a:gd name="connsiteX150" fmla="*/ 1943100 w 2362200"/>
                  <a:gd name="connsiteY150" fmla="*/ 1187450 h 1797050"/>
                  <a:gd name="connsiteX151" fmla="*/ 1908175 w 2362200"/>
                  <a:gd name="connsiteY151" fmla="*/ 1187450 h 1797050"/>
                  <a:gd name="connsiteX152" fmla="*/ 1908175 w 2362200"/>
                  <a:gd name="connsiteY152" fmla="*/ 1247775 h 1797050"/>
                  <a:gd name="connsiteX153" fmla="*/ 1924050 w 2362200"/>
                  <a:gd name="connsiteY153" fmla="*/ 1263650 h 1797050"/>
                  <a:gd name="connsiteX154" fmla="*/ 1933575 w 2362200"/>
                  <a:gd name="connsiteY154" fmla="*/ 1279525 h 1797050"/>
                  <a:gd name="connsiteX155" fmla="*/ 1943100 w 2362200"/>
                  <a:gd name="connsiteY155" fmla="*/ 1279525 h 1797050"/>
                  <a:gd name="connsiteX156" fmla="*/ 1933575 w 2362200"/>
                  <a:gd name="connsiteY156" fmla="*/ 1304925 h 1797050"/>
                  <a:gd name="connsiteX157" fmla="*/ 1952625 w 2362200"/>
                  <a:gd name="connsiteY157" fmla="*/ 1320800 h 1797050"/>
                  <a:gd name="connsiteX158" fmla="*/ 1949450 w 2362200"/>
                  <a:gd name="connsiteY158" fmla="*/ 1336675 h 1797050"/>
                  <a:gd name="connsiteX159" fmla="*/ 1905000 w 2362200"/>
                  <a:gd name="connsiteY159" fmla="*/ 1336675 h 1797050"/>
                  <a:gd name="connsiteX160" fmla="*/ 1901825 w 2362200"/>
                  <a:gd name="connsiteY160" fmla="*/ 1387475 h 1797050"/>
                  <a:gd name="connsiteX161" fmla="*/ 1901825 w 2362200"/>
                  <a:gd name="connsiteY161" fmla="*/ 1387475 h 1797050"/>
                  <a:gd name="connsiteX162" fmla="*/ 1901825 w 2362200"/>
                  <a:gd name="connsiteY162" fmla="*/ 1406525 h 1797050"/>
                  <a:gd name="connsiteX163" fmla="*/ 1936750 w 2362200"/>
                  <a:gd name="connsiteY163" fmla="*/ 1447800 h 1797050"/>
                  <a:gd name="connsiteX164" fmla="*/ 1990725 w 2362200"/>
                  <a:gd name="connsiteY164" fmla="*/ 1447800 h 1797050"/>
                  <a:gd name="connsiteX165" fmla="*/ 2060575 w 2362200"/>
                  <a:gd name="connsiteY165" fmla="*/ 1476375 h 1797050"/>
                  <a:gd name="connsiteX166" fmla="*/ 2060575 w 2362200"/>
                  <a:gd name="connsiteY166" fmla="*/ 1504950 h 1797050"/>
                  <a:gd name="connsiteX167" fmla="*/ 2035175 w 2362200"/>
                  <a:gd name="connsiteY167" fmla="*/ 1571625 h 1797050"/>
                  <a:gd name="connsiteX168" fmla="*/ 2063750 w 2362200"/>
                  <a:gd name="connsiteY168" fmla="*/ 1587500 h 1797050"/>
                  <a:gd name="connsiteX169" fmla="*/ 2105025 w 2362200"/>
                  <a:gd name="connsiteY169" fmla="*/ 1660525 h 1797050"/>
                  <a:gd name="connsiteX170" fmla="*/ 2054225 w 2362200"/>
                  <a:gd name="connsiteY170" fmla="*/ 1736725 h 1797050"/>
                  <a:gd name="connsiteX171" fmla="*/ 2028825 w 2362200"/>
                  <a:gd name="connsiteY171" fmla="*/ 1730375 h 1797050"/>
                  <a:gd name="connsiteX172" fmla="*/ 2006600 w 2362200"/>
                  <a:gd name="connsiteY172" fmla="*/ 1717675 h 1797050"/>
                  <a:gd name="connsiteX173" fmla="*/ 2000250 w 2362200"/>
                  <a:gd name="connsiteY173" fmla="*/ 1736725 h 1797050"/>
                  <a:gd name="connsiteX174" fmla="*/ 1958975 w 2362200"/>
                  <a:gd name="connsiteY174" fmla="*/ 1746250 h 1797050"/>
                  <a:gd name="connsiteX175" fmla="*/ 1952625 w 2362200"/>
                  <a:gd name="connsiteY175" fmla="*/ 1778000 h 1797050"/>
                  <a:gd name="connsiteX176" fmla="*/ 1901825 w 2362200"/>
                  <a:gd name="connsiteY176" fmla="*/ 1797050 h 1797050"/>
                  <a:gd name="connsiteX177" fmla="*/ 1879600 w 2362200"/>
                  <a:gd name="connsiteY177" fmla="*/ 1758950 h 1797050"/>
                  <a:gd name="connsiteX178" fmla="*/ 1841500 w 2362200"/>
                  <a:gd name="connsiteY178" fmla="*/ 1768475 h 1797050"/>
                  <a:gd name="connsiteX179" fmla="*/ 1844675 w 2362200"/>
                  <a:gd name="connsiteY179" fmla="*/ 1730375 h 1797050"/>
                  <a:gd name="connsiteX180" fmla="*/ 1825625 w 2362200"/>
                  <a:gd name="connsiteY180" fmla="*/ 1704975 h 1797050"/>
                  <a:gd name="connsiteX181" fmla="*/ 1860550 w 2362200"/>
                  <a:gd name="connsiteY181" fmla="*/ 1685925 h 1797050"/>
                  <a:gd name="connsiteX182" fmla="*/ 1803400 w 2362200"/>
                  <a:gd name="connsiteY182" fmla="*/ 1666875 h 1797050"/>
                  <a:gd name="connsiteX183" fmla="*/ 1790700 w 2362200"/>
                  <a:gd name="connsiteY183" fmla="*/ 1692275 h 1797050"/>
                  <a:gd name="connsiteX184" fmla="*/ 1746250 w 2362200"/>
                  <a:gd name="connsiteY184" fmla="*/ 1711325 h 1797050"/>
                  <a:gd name="connsiteX185" fmla="*/ 1739900 w 2362200"/>
                  <a:gd name="connsiteY185" fmla="*/ 1733550 h 1797050"/>
                  <a:gd name="connsiteX186" fmla="*/ 1724025 w 2362200"/>
                  <a:gd name="connsiteY186" fmla="*/ 1739900 h 1797050"/>
                  <a:gd name="connsiteX187" fmla="*/ 1701800 w 2362200"/>
                  <a:gd name="connsiteY187" fmla="*/ 1739900 h 1797050"/>
                  <a:gd name="connsiteX188" fmla="*/ 1714500 w 2362200"/>
                  <a:gd name="connsiteY188" fmla="*/ 1704975 h 1797050"/>
                  <a:gd name="connsiteX189" fmla="*/ 1739900 w 2362200"/>
                  <a:gd name="connsiteY189" fmla="*/ 1679575 h 1797050"/>
                  <a:gd name="connsiteX190" fmla="*/ 1730375 w 2362200"/>
                  <a:gd name="connsiteY190" fmla="*/ 1654175 h 1797050"/>
                  <a:gd name="connsiteX191" fmla="*/ 1708150 w 2362200"/>
                  <a:gd name="connsiteY191" fmla="*/ 1654175 h 1797050"/>
                  <a:gd name="connsiteX192" fmla="*/ 1695450 w 2362200"/>
                  <a:gd name="connsiteY192" fmla="*/ 1679575 h 1797050"/>
                  <a:gd name="connsiteX193" fmla="*/ 1663700 w 2362200"/>
                  <a:gd name="connsiteY193" fmla="*/ 1685925 h 1797050"/>
                  <a:gd name="connsiteX194" fmla="*/ 1628775 w 2362200"/>
                  <a:gd name="connsiteY194" fmla="*/ 1698625 h 1797050"/>
                  <a:gd name="connsiteX195" fmla="*/ 1600200 w 2362200"/>
                  <a:gd name="connsiteY195" fmla="*/ 1670050 h 1797050"/>
                  <a:gd name="connsiteX196" fmla="*/ 1597025 w 2362200"/>
                  <a:gd name="connsiteY196" fmla="*/ 1635125 h 1797050"/>
                  <a:gd name="connsiteX197" fmla="*/ 1568450 w 2362200"/>
                  <a:gd name="connsiteY197" fmla="*/ 1619250 h 1797050"/>
                  <a:gd name="connsiteX198" fmla="*/ 1558925 w 2362200"/>
                  <a:gd name="connsiteY198" fmla="*/ 1584325 h 1797050"/>
                  <a:gd name="connsiteX199" fmla="*/ 1517650 w 2362200"/>
                  <a:gd name="connsiteY199" fmla="*/ 1555750 h 1797050"/>
                  <a:gd name="connsiteX200" fmla="*/ 1498600 w 2362200"/>
                  <a:gd name="connsiteY200" fmla="*/ 1558925 h 1797050"/>
                  <a:gd name="connsiteX201" fmla="*/ 1466850 w 2362200"/>
                  <a:gd name="connsiteY201" fmla="*/ 1603375 h 1797050"/>
                  <a:gd name="connsiteX202" fmla="*/ 1419225 w 2362200"/>
                  <a:gd name="connsiteY202" fmla="*/ 1622425 h 1797050"/>
                  <a:gd name="connsiteX203" fmla="*/ 1393825 w 2362200"/>
                  <a:gd name="connsiteY203" fmla="*/ 1587500 h 1797050"/>
                  <a:gd name="connsiteX204" fmla="*/ 1368425 w 2362200"/>
                  <a:gd name="connsiteY204" fmla="*/ 1587500 h 1797050"/>
                  <a:gd name="connsiteX205" fmla="*/ 1270000 w 2362200"/>
                  <a:gd name="connsiteY205" fmla="*/ 1511300 h 1797050"/>
                  <a:gd name="connsiteX206" fmla="*/ 1276350 w 2362200"/>
                  <a:gd name="connsiteY206" fmla="*/ 1463675 h 1797050"/>
                  <a:gd name="connsiteX207" fmla="*/ 1238250 w 2362200"/>
                  <a:gd name="connsiteY207" fmla="*/ 1457325 h 1797050"/>
                  <a:gd name="connsiteX208" fmla="*/ 1222375 w 2362200"/>
                  <a:gd name="connsiteY208" fmla="*/ 1482725 h 1797050"/>
                  <a:gd name="connsiteX209" fmla="*/ 1187450 w 2362200"/>
                  <a:gd name="connsiteY209" fmla="*/ 1482725 h 1797050"/>
                  <a:gd name="connsiteX210" fmla="*/ 1139825 w 2362200"/>
                  <a:gd name="connsiteY210" fmla="*/ 1460500 h 1797050"/>
                  <a:gd name="connsiteX211" fmla="*/ 1092200 w 2362200"/>
                  <a:gd name="connsiteY211" fmla="*/ 1495425 h 1797050"/>
                  <a:gd name="connsiteX212" fmla="*/ 1098550 w 2362200"/>
                  <a:gd name="connsiteY212" fmla="*/ 1511300 h 1797050"/>
                  <a:gd name="connsiteX213" fmla="*/ 1079500 w 2362200"/>
                  <a:gd name="connsiteY213" fmla="*/ 1530350 h 1797050"/>
                  <a:gd name="connsiteX214" fmla="*/ 1035050 w 2362200"/>
                  <a:gd name="connsiteY214" fmla="*/ 1530350 h 1797050"/>
                  <a:gd name="connsiteX215" fmla="*/ 1006475 w 2362200"/>
                  <a:gd name="connsiteY215" fmla="*/ 1574800 h 1797050"/>
                  <a:gd name="connsiteX216" fmla="*/ 958850 w 2362200"/>
                  <a:gd name="connsiteY216" fmla="*/ 1571625 h 1797050"/>
                  <a:gd name="connsiteX217" fmla="*/ 952500 w 2362200"/>
                  <a:gd name="connsiteY217" fmla="*/ 1587500 h 1797050"/>
                  <a:gd name="connsiteX218" fmla="*/ 965200 w 2362200"/>
                  <a:gd name="connsiteY218" fmla="*/ 1670050 h 1797050"/>
                  <a:gd name="connsiteX219" fmla="*/ 939800 w 2362200"/>
                  <a:gd name="connsiteY219" fmla="*/ 1714500 h 1797050"/>
                  <a:gd name="connsiteX220" fmla="*/ 901700 w 2362200"/>
                  <a:gd name="connsiteY220" fmla="*/ 1720850 h 1797050"/>
                  <a:gd name="connsiteX221" fmla="*/ 898525 w 2362200"/>
                  <a:gd name="connsiteY221" fmla="*/ 1746250 h 1797050"/>
                  <a:gd name="connsiteX222" fmla="*/ 869950 w 2362200"/>
                  <a:gd name="connsiteY222" fmla="*/ 1746250 h 1797050"/>
                  <a:gd name="connsiteX223" fmla="*/ 854075 w 2362200"/>
                  <a:gd name="connsiteY223" fmla="*/ 1758950 h 1797050"/>
                  <a:gd name="connsiteX224" fmla="*/ 847725 w 2362200"/>
                  <a:gd name="connsiteY224" fmla="*/ 1771650 h 1797050"/>
                  <a:gd name="connsiteX225" fmla="*/ 828675 w 2362200"/>
                  <a:gd name="connsiteY225" fmla="*/ 1765300 h 1797050"/>
                  <a:gd name="connsiteX226" fmla="*/ 819150 w 2362200"/>
                  <a:gd name="connsiteY226" fmla="*/ 1752600 h 1797050"/>
                  <a:gd name="connsiteX227" fmla="*/ 790575 w 2362200"/>
                  <a:gd name="connsiteY227" fmla="*/ 1771650 h 1797050"/>
                  <a:gd name="connsiteX228" fmla="*/ 692150 w 2362200"/>
                  <a:gd name="connsiteY228" fmla="*/ 1701800 h 1797050"/>
                  <a:gd name="connsiteX229" fmla="*/ 650875 w 2362200"/>
                  <a:gd name="connsiteY229" fmla="*/ 1720850 h 1797050"/>
                  <a:gd name="connsiteX230" fmla="*/ 615950 w 2362200"/>
                  <a:gd name="connsiteY230" fmla="*/ 1685925 h 1797050"/>
                  <a:gd name="connsiteX231" fmla="*/ 581025 w 2362200"/>
                  <a:gd name="connsiteY231" fmla="*/ 1689100 h 1797050"/>
                  <a:gd name="connsiteX232" fmla="*/ 571500 w 2362200"/>
                  <a:gd name="connsiteY232" fmla="*/ 1609725 h 1797050"/>
                  <a:gd name="connsiteX233" fmla="*/ 523875 w 2362200"/>
                  <a:gd name="connsiteY233"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3825 w 2362200"/>
                  <a:gd name="connsiteY57" fmla="*/ 222250 h 1797050"/>
                  <a:gd name="connsiteX58" fmla="*/ 130175 w 2362200"/>
                  <a:gd name="connsiteY58" fmla="*/ 193675 h 1797050"/>
                  <a:gd name="connsiteX59" fmla="*/ 161925 w 2362200"/>
                  <a:gd name="connsiteY59" fmla="*/ 196850 h 1797050"/>
                  <a:gd name="connsiteX60" fmla="*/ 171450 w 2362200"/>
                  <a:gd name="connsiteY60" fmla="*/ 165100 h 1797050"/>
                  <a:gd name="connsiteX61" fmla="*/ 187325 w 2362200"/>
                  <a:gd name="connsiteY61" fmla="*/ 161925 h 1797050"/>
                  <a:gd name="connsiteX62" fmla="*/ 193675 w 2362200"/>
                  <a:gd name="connsiteY62" fmla="*/ 98425 h 1797050"/>
                  <a:gd name="connsiteX63" fmla="*/ 241300 w 2362200"/>
                  <a:gd name="connsiteY63" fmla="*/ 107950 h 1797050"/>
                  <a:gd name="connsiteX64" fmla="*/ 295275 w 2362200"/>
                  <a:gd name="connsiteY64" fmla="*/ 104775 h 1797050"/>
                  <a:gd name="connsiteX65" fmla="*/ 330200 w 2362200"/>
                  <a:gd name="connsiteY65" fmla="*/ 98425 h 1797050"/>
                  <a:gd name="connsiteX66" fmla="*/ 330200 w 2362200"/>
                  <a:gd name="connsiteY66" fmla="*/ 98425 h 1797050"/>
                  <a:gd name="connsiteX67" fmla="*/ 342900 w 2362200"/>
                  <a:gd name="connsiteY67" fmla="*/ 114300 h 1797050"/>
                  <a:gd name="connsiteX68" fmla="*/ 374650 w 2362200"/>
                  <a:gd name="connsiteY68" fmla="*/ 127000 h 1797050"/>
                  <a:gd name="connsiteX69" fmla="*/ 400050 w 2362200"/>
                  <a:gd name="connsiteY69" fmla="*/ 107950 h 1797050"/>
                  <a:gd name="connsiteX70" fmla="*/ 400050 w 2362200"/>
                  <a:gd name="connsiteY70" fmla="*/ 107950 h 1797050"/>
                  <a:gd name="connsiteX71" fmla="*/ 409575 w 2362200"/>
                  <a:gd name="connsiteY71" fmla="*/ 120650 h 1797050"/>
                  <a:gd name="connsiteX72" fmla="*/ 425450 w 2362200"/>
                  <a:gd name="connsiteY72" fmla="*/ 120650 h 1797050"/>
                  <a:gd name="connsiteX73" fmla="*/ 431800 w 2362200"/>
                  <a:gd name="connsiteY73" fmla="*/ 98425 h 1797050"/>
                  <a:gd name="connsiteX74" fmla="*/ 365125 w 2362200"/>
                  <a:gd name="connsiteY74" fmla="*/ 53975 h 1797050"/>
                  <a:gd name="connsiteX75" fmla="*/ 377825 w 2362200"/>
                  <a:gd name="connsiteY75" fmla="*/ 41275 h 1797050"/>
                  <a:gd name="connsiteX76" fmla="*/ 438150 w 2362200"/>
                  <a:gd name="connsiteY76" fmla="*/ 50800 h 1797050"/>
                  <a:gd name="connsiteX77" fmla="*/ 454025 w 2362200"/>
                  <a:gd name="connsiteY77" fmla="*/ 63500 h 1797050"/>
                  <a:gd name="connsiteX78" fmla="*/ 508000 w 2362200"/>
                  <a:gd name="connsiteY78" fmla="*/ 79375 h 1797050"/>
                  <a:gd name="connsiteX79" fmla="*/ 606425 w 2362200"/>
                  <a:gd name="connsiteY79" fmla="*/ 22225 h 1797050"/>
                  <a:gd name="connsiteX80" fmla="*/ 638175 w 2362200"/>
                  <a:gd name="connsiteY80" fmla="*/ 34925 h 1797050"/>
                  <a:gd name="connsiteX81" fmla="*/ 644525 w 2362200"/>
                  <a:gd name="connsiteY81" fmla="*/ 0 h 1797050"/>
                  <a:gd name="connsiteX82" fmla="*/ 714375 w 2362200"/>
                  <a:gd name="connsiteY82" fmla="*/ 9525 h 1797050"/>
                  <a:gd name="connsiteX83" fmla="*/ 723900 w 2362200"/>
                  <a:gd name="connsiteY83" fmla="*/ 31750 h 1797050"/>
                  <a:gd name="connsiteX84" fmla="*/ 749300 w 2362200"/>
                  <a:gd name="connsiteY84" fmla="*/ 66675 h 1797050"/>
                  <a:gd name="connsiteX85" fmla="*/ 771525 w 2362200"/>
                  <a:gd name="connsiteY85" fmla="*/ 41275 h 1797050"/>
                  <a:gd name="connsiteX86" fmla="*/ 806450 w 2362200"/>
                  <a:gd name="connsiteY86" fmla="*/ 41275 h 1797050"/>
                  <a:gd name="connsiteX87" fmla="*/ 825500 w 2362200"/>
                  <a:gd name="connsiteY87" fmla="*/ 34925 h 1797050"/>
                  <a:gd name="connsiteX88" fmla="*/ 844550 w 2362200"/>
                  <a:gd name="connsiteY88" fmla="*/ 6350 h 1797050"/>
                  <a:gd name="connsiteX89" fmla="*/ 889000 w 2362200"/>
                  <a:gd name="connsiteY89" fmla="*/ 15875 h 1797050"/>
                  <a:gd name="connsiteX90" fmla="*/ 898525 w 2362200"/>
                  <a:gd name="connsiteY90" fmla="*/ 88900 h 1797050"/>
                  <a:gd name="connsiteX91" fmla="*/ 952500 w 2362200"/>
                  <a:gd name="connsiteY91" fmla="*/ 123825 h 1797050"/>
                  <a:gd name="connsiteX92" fmla="*/ 993775 w 2362200"/>
                  <a:gd name="connsiteY92" fmla="*/ 203200 h 1797050"/>
                  <a:gd name="connsiteX93" fmla="*/ 1038225 w 2362200"/>
                  <a:gd name="connsiteY93" fmla="*/ 231775 h 1797050"/>
                  <a:gd name="connsiteX94" fmla="*/ 1069975 w 2362200"/>
                  <a:gd name="connsiteY94" fmla="*/ 228600 h 1797050"/>
                  <a:gd name="connsiteX95" fmla="*/ 1127125 w 2362200"/>
                  <a:gd name="connsiteY95" fmla="*/ 285750 h 1797050"/>
                  <a:gd name="connsiteX96" fmla="*/ 1165225 w 2362200"/>
                  <a:gd name="connsiteY96" fmla="*/ 285750 h 1797050"/>
                  <a:gd name="connsiteX97" fmla="*/ 1206500 w 2362200"/>
                  <a:gd name="connsiteY97" fmla="*/ 317500 h 1797050"/>
                  <a:gd name="connsiteX98" fmla="*/ 1206500 w 2362200"/>
                  <a:gd name="connsiteY98" fmla="*/ 346075 h 1797050"/>
                  <a:gd name="connsiteX99" fmla="*/ 1279525 w 2362200"/>
                  <a:gd name="connsiteY99" fmla="*/ 384175 h 1797050"/>
                  <a:gd name="connsiteX100" fmla="*/ 1295400 w 2362200"/>
                  <a:gd name="connsiteY100" fmla="*/ 412750 h 1797050"/>
                  <a:gd name="connsiteX101" fmla="*/ 1298575 w 2362200"/>
                  <a:gd name="connsiteY101" fmla="*/ 412750 h 1797050"/>
                  <a:gd name="connsiteX102" fmla="*/ 1282700 w 2362200"/>
                  <a:gd name="connsiteY102" fmla="*/ 460375 h 1797050"/>
                  <a:gd name="connsiteX103" fmla="*/ 1336675 w 2362200"/>
                  <a:gd name="connsiteY103" fmla="*/ 504825 h 1797050"/>
                  <a:gd name="connsiteX104" fmla="*/ 1378744 w 2362200"/>
                  <a:gd name="connsiteY104" fmla="*/ 503238 h 1797050"/>
                  <a:gd name="connsiteX105" fmla="*/ 1403350 w 2362200"/>
                  <a:gd name="connsiteY105" fmla="*/ 530225 h 1797050"/>
                  <a:gd name="connsiteX106" fmla="*/ 1434307 w 2362200"/>
                  <a:gd name="connsiteY106" fmla="*/ 526475 h 1797050"/>
                  <a:gd name="connsiteX107" fmla="*/ 1468438 w 2362200"/>
                  <a:gd name="connsiteY107" fmla="*/ 548578 h 1797050"/>
                  <a:gd name="connsiteX108" fmla="*/ 1492250 w 2362200"/>
                  <a:gd name="connsiteY108" fmla="*/ 590550 h 1797050"/>
                  <a:gd name="connsiteX109" fmla="*/ 1489075 w 2362200"/>
                  <a:gd name="connsiteY109" fmla="*/ 590550 h 1797050"/>
                  <a:gd name="connsiteX110" fmla="*/ 1482725 w 2362200"/>
                  <a:gd name="connsiteY110" fmla="*/ 612775 h 1797050"/>
                  <a:gd name="connsiteX111" fmla="*/ 1482725 w 2362200"/>
                  <a:gd name="connsiteY111" fmla="*/ 612775 h 1797050"/>
                  <a:gd name="connsiteX112" fmla="*/ 1450975 w 2362200"/>
                  <a:gd name="connsiteY112" fmla="*/ 622300 h 1797050"/>
                  <a:gd name="connsiteX113" fmla="*/ 1511300 w 2362200"/>
                  <a:gd name="connsiteY113" fmla="*/ 638175 h 1797050"/>
                  <a:gd name="connsiteX114" fmla="*/ 1616075 w 2362200"/>
                  <a:gd name="connsiteY114" fmla="*/ 619125 h 1797050"/>
                  <a:gd name="connsiteX115" fmla="*/ 1628775 w 2362200"/>
                  <a:gd name="connsiteY115" fmla="*/ 612775 h 1797050"/>
                  <a:gd name="connsiteX116" fmla="*/ 1628775 w 2362200"/>
                  <a:gd name="connsiteY116" fmla="*/ 593725 h 1797050"/>
                  <a:gd name="connsiteX117" fmla="*/ 1641475 w 2362200"/>
                  <a:gd name="connsiteY117" fmla="*/ 593725 h 1797050"/>
                  <a:gd name="connsiteX118" fmla="*/ 1698625 w 2362200"/>
                  <a:gd name="connsiteY118" fmla="*/ 615950 h 1797050"/>
                  <a:gd name="connsiteX119" fmla="*/ 1701800 w 2362200"/>
                  <a:gd name="connsiteY119" fmla="*/ 574675 h 1797050"/>
                  <a:gd name="connsiteX120" fmla="*/ 1724025 w 2362200"/>
                  <a:gd name="connsiteY120" fmla="*/ 565150 h 1797050"/>
                  <a:gd name="connsiteX121" fmla="*/ 1803400 w 2362200"/>
                  <a:gd name="connsiteY121" fmla="*/ 508000 h 1797050"/>
                  <a:gd name="connsiteX122" fmla="*/ 1885950 w 2362200"/>
                  <a:gd name="connsiteY122" fmla="*/ 485775 h 1797050"/>
                  <a:gd name="connsiteX123" fmla="*/ 1952625 w 2362200"/>
                  <a:gd name="connsiteY123" fmla="*/ 415925 h 1797050"/>
                  <a:gd name="connsiteX124" fmla="*/ 1971675 w 2362200"/>
                  <a:gd name="connsiteY124" fmla="*/ 409575 h 1797050"/>
                  <a:gd name="connsiteX125" fmla="*/ 2006600 w 2362200"/>
                  <a:gd name="connsiteY125" fmla="*/ 396875 h 1797050"/>
                  <a:gd name="connsiteX126" fmla="*/ 2047875 w 2362200"/>
                  <a:gd name="connsiteY126" fmla="*/ 409575 h 1797050"/>
                  <a:gd name="connsiteX127" fmla="*/ 2085975 w 2362200"/>
                  <a:gd name="connsiteY127" fmla="*/ 457200 h 1797050"/>
                  <a:gd name="connsiteX128" fmla="*/ 2133600 w 2362200"/>
                  <a:gd name="connsiteY128" fmla="*/ 504825 h 1797050"/>
                  <a:gd name="connsiteX129" fmla="*/ 2190750 w 2362200"/>
                  <a:gd name="connsiteY129" fmla="*/ 536575 h 1797050"/>
                  <a:gd name="connsiteX130" fmla="*/ 2244725 w 2362200"/>
                  <a:gd name="connsiteY130" fmla="*/ 520700 h 1797050"/>
                  <a:gd name="connsiteX131" fmla="*/ 2270125 w 2362200"/>
                  <a:gd name="connsiteY131" fmla="*/ 533400 h 1797050"/>
                  <a:gd name="connsiteX132" fmla="*/ 2273300 w 2362200"/>
                  <a:gd name="connsiteY132" fmla="*/ 577850 h 1797050"/>
                  <a:gd name="connsiteX133" fmla="*/ 2324100 w 2362200"/>
                  <a:gd name="connsiteY133" fmla="*/ 606425 h 1797050"/>
                  <a:gd name="connsiteX134" fmla="*/ 2362200 w 2362200"/>
                  <a:gd name="connsiteY134" fmla="*/ 644525 h 1797050"/>
                  <a:gd name="connsiteX135" fmla="*/ 2298700 w 2362200"/>
                  <a:gd name="connsiteY135" fmla="*/ 800100 h 1797050"/>
                  <a:gd name="connsiteX136" fmla="*/ 2273300 w 2362200"/>
                  <a:gd name="connsiteY136" fmla="*/ 895350 h 1797050"/>
                  <a:gd name="connsiteX137" fmla="*/ 2247900 w 2362200"/>
                  <a:gd name="connsiteY137" fmla="*/ 949325 h 1797050"/>
                  <a:gd name="connsiteX138" fmla="*/ 2197100 w 2362200"/>
                  <a:gd name="connsiteY138" fmla="*/ 949325 h 1797050"/>
                  <a:gd name="connsiteX139" fmla="*/ 2174875 w 2362200"/>
                  <a:gd name="connsiteY139" fmla="*/ 993775 h 1797050"/>
                  <a:gd name="connsiteX140" fmla="*/ 2174875 w 2362200"/>
                  <a:gd name="connsiteY140" fmla="*/ 993775 h 1797050"/>
                  <a:gd name="connsiteX141" fmla="*/ 2181225 w 2362200"/>
                  <a:gd name="connsiteY141" fmla="*/ 1022350 h 1797050"/>
                  <a:gd name="connsiteX142" fmla="*/ 2146300 w 2362200"/>
                  <a:gd name="connsiteY142" fmla="*/ 1031875 h 1797050"/>
                  <a:gd name="connsiteX143" fmla="*/ 2095500 w 2362200"/>
                  <a:gd name="connsiteY143" fmla="*/ 1019175 h 1797050"/>
                  <a:gd name="connsiteX144" fmla="*/ 2101850 w 2362200"/>
                  <a:gd name="connsiteY144" fmla="*/ 1073150 h 1797050"/>
                  <a:gd name="connsiteX145" fmla="*/ 2114550 w 2362200"/>
                  <a:gd name="connsiteY145" fmla="*/ 1117600 h 1797050"/>
                  <a:gd name="connsiteX146" fmla="*/ 2051050 w 2362200"/>
                  <a:gd name="connsiteY146" fmla="*/ 1152525 h 1797050"/>
                  <a:gd name="connsiteX147" fmla="*/ 2066925 w 2362200"/>
                  <a:gd name="connsiteY147" fmla="*/ 1174750 h 1797050"/>
                  <a:gd name="connsiteX148" fmla="*/ 2047875 w 2362200"/>
                  <a:gd name="connsiteY148" fmla="*/ 1196975 h 1797050"/>
                  <a:gd name="connsiteX149" fmla="*/ 1968500 w 2362200"/>
                  <a:gd name="connsiteY149" fmla="*/ 1171575 h 1797050"/>
                  <a:gd name="connsiteX150" fmla="*/ 1943100 w 2362200"/>
                  <a:gd name="connsiteY150" fmla="*/ 1187450 h 1797050"/>
                  <a:gd name="connsiteX151" fmla="*/ 1908175 w 2362200"/>
                  <a:gd name="connsiteY151" fmla="*/ 1187450 h 1797050"/>
                  <a:gd name="connsiteX152" fmla="*/ 1908175 w 2362200"/>
                  <a:gd name="connsiteY152" fmla="*/ 1247775 h 1797050"/>
                  <a:gd name="connsiteX153" fmla="*/ 1924050 w 2362200"/>
                  <a:gd name="connsiteY153" fmla="*/ 1263650 h 1797050"/>
                  <a:gd name="connsiteX154" fmla="*/ 1933575 w 2362200"/>
                  <a:gd name="connsiteY154" fmla="*/ 1279525 h 1797050"/>
                  <a:gd name="connsiteX155" fmla="*/ 1943100 w 2362200"/>
                  <a:gd name="connsiteY155" fmla="*/ 1279525 h 1797050"/>
                  <a:gd name="connsiteX156" fmla="*/ 1933575 w 2362200"/>
                  <a:gd name="connsiteY156" fmla="*/ 1304925 h 1797050"/>
                  <a:gd name="connsiteX157" fmla="*/ 1952625 w 2362200"/>
                  <a:gd name="connsiteY157" fmla="*/ 1320800 h 1797050"/>
                  <a:gd name="connsiteX158" fmla="*/ 1949450 w 2362200"/>
                  <a:gd name="connsiteY158" fmla="*/ 1336675 h 1797050"/>
                  <a:gd name="connsiteX159" fmla="*/ 1905000 w 2362200"/>
                  <a:gd name="connsiteY159" fmla="*/ 1336675 h 1797050"/>
                  <a:gd name="connsiteX160" fmla="*/ 1901825 w 2362200"/>
                  <a:gd name="connsiteY160" fmla="*/ 1387475 h 1797050"/>
                  <a:gd name="connsiteX161" fmla="*/ 1901825 w 2362200"/>
                  <a:gd name="connsiteY161" fmla="*/ 1387475 h 1797050"/>
                  <a:gd name="connsiteX162" fmla="*/ 1901825 w 2362200"/>
                  <a:gd name="connsiteY162" fmla="*/ 1406525 h 1797050"/>
                  <a:gd name="connsiteX163" fmla="*/ 1936750 w 2362200"/>
                  <a:gd name="connsiteY163" fmla="*/ 1447800 h 1797050"/>
                  <a:gd name="connsiteX164" fmla="*/ 1990725 w 2362200"/>
                  <a:gd name="connsiteY164" fmla="*/ 1447800 h 1797050"/>
                  <a:gd name="connsiteX165" fmla="*/ 2060575 w 2362200"/>
                  <a:gd name="connsiteY165" fmla="*/ 1476375 h 1797050"/>
                  <a:gd name="connsiteX166" fmla="*/ 2060575 w 2362200"/>
                  <a:gd name="connsiteY166" fmla="*/ 1504950 h 1797050"/>
                  <a:gd name="connsiteX167" fmla="*/ 2035175 w 2362200"/>
                  <a:gd name="connsiteY167" fmla="*/ 1571625 h 1797050"/>
                  <a:gd name="connsiteX168" fmla="*/ 2063750 w 2362200"/>
                  <a:gd name="connsiteY168" fmla="*/ 1587500 h 1797050"/>
                  <a:gd name="connsiteX169" fmla="*/ 2105025 w 2362200"/>
                  <a:gd name="connsiteY169" fmla="*/ 1660525 h 1797050"/>
                  <a:gd name="connsiteX170" fmla="*/ 2054225 w 2362200"/>
                  <a:gd name="connsiteY170" fmla="*/ 1736725 h 1797050"/>
                  <a:gd name="connsiteX171" fmla="*/ 2028825 w 2362200"/>
                  <a:gd name="connsiteY171" fmla="*/ 1730375 h 1797050"/>
                  <a:gd name="connsiteX172" fmla="*/ 2006600 w 2362200"/>
                  <a:gd name="connsiteY172" fmla="*/ 1717675 h 1797050"/>
                  <a:gd name="connsiteX173" fmla="*/ 2000250 w 2362200"/>
                  <a:gd name="connsiteY173" fmla="*/ 1736725 h 1797050"/>
                  <a:gd name="connsiteX174" fmla="*/ 1958975 w 2362200"/>
                  <a:gd name="connsiteY174" fmla="*/ 1746250 h 1797050"/>
                  <a:gd name="connsiteX175" fmla="*/ 1952625 w 2362200"/>
                  <a:gd name="connsiteY175" fmla="*/ 1778000 h 1797050"/>
                  <a:gd name="connsiteX176" fmla="*/ 1901825 w 2362200"/>
                  <a:gd name="connsiteY176" fmla="*/ 1797050 h 1797050"/>
                  <a:gd name="connsiteX177" fmla="*/ 1879600 w 2362200"/>
                  <a:gd name="connsiteY177" fmla="*/ 1758950 h 1797050"/>
                  <a:gd name="connsiteX178" fmla="*/ 1841500 w 2362200"/>
                  <a:gd name="connsiteY178" fmla="*/ 1768475 h 1797050"/>
                  <a:gd name="connsiteX179" fmla="*/ 1844675 w 2362200"/>
                  <a:gd name="connsiteY179" fmla="*/ 1730375 h 1797050"/>
                  <a:gd name="connsiteX180" fmla="*/ 1825625 w 2362200"/>
                  <a:gd name="connsiteY180" fmla="*/ 1704975 h 1797050"/>
                  <a:gd name="connsiteX181" fmla="*/ 1860550 w 2362200"/>
                  <a:gd name="connsiteY181" fmla="*/ 1685925 h 1797050"/>
                  <a:gd name="connsiteX182" fmla="*/ 1803400 w 2362200"/>
                  <a:gd name="connsiteY182" fmla="*/ 1666875 h 1797050"/>
                  <a:gd name="connsiteX183" fmla="*/ 1790700 w 2362200"/>
                  <a:gd name="connsiteY183" fmla="*/ 1692275 h 1797050"/>
                  <a:gd name="connsiteX184" fmla="*/ 1746250 w 2362200"/>
                  <a:gd name="connsiteY184" fmla="*/ 1711325 h 1797050"/>
                  <a:gd name="connsiteX185" fmla="*/ 1739900 w 2362200"/>
                  <a:gd name="connsiteY185" fmla="*/ 1733550 h 1797050"/>
                  <a:gd name="connsiteX186" fmla="*/ 1724025 w 2362200"/>
                  <a:gd name="connsiteY186" fmla="*/ 1739900 h 1797050"/>
                  <a:gd name="connsiteX187" fmla="*/ 1701800 w 2362200"/>
                  <a:gd name="connsiteY187" fmla="*/ 1739900 h 1797050"/>
                  <a:gd name="connsiteX188" fmla="*/ 1714500 w 2362200"/>
                  <a:gd name="connsiteY188" fmla="*/ 1704975 h 1797050"/>
                  <a:gd name="connsiteX189" fmla="*/ 1739900 w 2362200"/>
                  <a:gd name="connsiteY189" fmla="*/ 1679575 h 1797050"/>
                  <a:gd name="connsiteX190" fmla="*/ 1730375 w 2362200"/>
                  <a:gd name="connsiteY190" fmla="*/ 1654175 h 1797050"/>
                  <a:gd name="connsiteX191" fmla="*/ 1708150 w 2362200"/>
                  <a:gd name="connsiteY191" fmla="*/ 1654175 h 1797050"/>
                  <a:gd name="connsiteX192" fmla="*/ 1695450 w 2362200"/>
                  <a:gd name="connsiteY192" fmla="*/ 1679575 h 1797050"/>
                  <a:gd name="connsiteX193" fmla="*/ 1663700 w 2362200"/>
                  <a:gd name="connsiteY193" fmla="*/ 1685925 h 1797050"/>
                  <a:gd name="connsiteX194" fmla="*/ 1628775 w 2362200"/>
                  <a:gd name="connsiteY194" fmla="*/ 1698625 h 1797050"/>
                  <a:gd name="connsiteX195" fmla="*/ 1600200 w 2362200"/>
                  <a:gd name="connsiteY195" fmla="*/ 1670050 h 1797050"/>
                  <a:gd name="connsiteX196" fmla="*/ 1597025 w 2362200"/>
                  <a:gd name="connsiteY196" fmla="*/ 1635125 h 1797050"/>
                  <a:gd name="connsiteX197" fmla="*/ 1568450 w 2362200"/>
                  <a:gd name="connsiteY197" fmla="*/ 1619250 h 1797050"/>
                  <a:gd name="connsiteX198" fmla="*/ 1558925 w 2362200"/>
                  <a:gd name="connsiteY198" fmla="*/ 1584325 h 1797050"/>
                  <a:gd name="connsiteX199" fmla="*/ 1517650 w 2362200"/>
                  <a:gd name="connsiteY199" fmla="*/ 1555750 h 1797050"/>
                  <a:gd name="connsiteX200" fmla="*/ 1498600 w 2362200"/>
                  <a:gd name="connsiteY200" fmla="*/ 1558925 h 1797050"/>
                  <a:gd name="connsiteX201" fmla="*/ 1466850 w 2362200"/>
                  <a:gd name="connsiteY201" fmla="*/ 1603375 h 1797050"/>
                  <a:gd name="connsiteX202" fmla="*/ 1419225 w 2362200"/>
                  <a:gd name="connsiteY202" fmla="*/ 1622425 h 1797050"/>
                  <a:gd name="connsiteX203" fmla="*/ 1393825 w 2362200"/>
                  <a:gd name="connsiteY203" fmla="*/ 1587500 h 1797050"/>
                  <a:gd name="connsiteX204" fmla="*/ 1368425 w 2362200"/>
                  <a:gd name="connsiteY204" fmla="*/ 1587500 h 1797050"/>
                  <a:gd name="connsiteX205" fmla="*/ 1270000 w 2362200"/>
                  <a:gd name="connsiteY205" fmla="*/ 1511300 h 1797050"/>
                  <a:gd name="connsiteX206" fmla="*/ 1276350 w 2362200"/>
                  <a:gd name="connsiteY206" fmla="*/ 1463675 h 1797050"/>
                  <a:gd name="connsiteX207" fmla="*/ 1238250 w 2362200"/>
                  <a:gd name="connsiteY207" fmla="*/ 1457325 h 1797050"/>
                  <a:gd name="connsiteX208" fmla="*/ 1222375 w 2362200"/>
                  <a:gd name="connsiteY208" fmla="*/ 1482725 h 1797050"/>
                  <a:gd name="connsiteX209" fmla="*/ 1187450 w 2362200"/>
                  <a:gd name="connsiteY209" fmla="*/ 1482725 h 1797050"/>
                  <a:gd name="connsiteX210" fmla="*/ 1139825 w 2362200"/>
                  <a:gd name="connsiteY210" fmla="*/ 1460500 h 1797050"/>
                  <a:gd name="connsiteX211" fmla="*/ 1092200 w 2362200"/>
                  <a:gd name="connsiteY211" fmla="*/ 1495425 h 1797050"/>
                  <a:gd name="connsiteX212" fmla="*/ 1098550 w 2362200"/>
                  <a:gd name="connsiteY212" fmla="*/ 1511300 h 1797050"/>
                  <a:gd name="connsiteX213" fmla="*/ 1079500 w 2362200"/>
                  <a:gd name="connsiteY213" fmla="*/ 1530350 h 1797050"/>
                  <a:gd name="connsiteX214" fmla="*/ 1035050 w 2362200"/>
                  <a:gd name="connsiteY214" fmla="*/ 1530350 h 1797050"/>
                  <a:gd name="connsiteX215" fmla="*/ 1006475 w 2362200"/>
                  <a:gd name="connsiteY215" fmla="*/ 1574800 h 1797050"/>
                  <a:gd name="connsiteX216" fmla="*/ 958850 w 2362200"/>
                  <a:gd name="connsiteY216" fmla="*/ 1571625 h 1797050"/>
                  <a:gd name="connsiteX217" fmla="*/ 952500 w 2362200"/>
                  <a:gd name="connsiteY217" fmla="*/ 1587500 h 1797050"/>
                  <a:gd name="connsiteX218" fmla="*/ 965200 w 2362200"/>
                  <a:gd name="connsiteY218" fmla="*/ 1670050 h 1797050"/>
                  <a:gd name="connsiteX219" fmla="*/ 939800 w 2362200"/>
                  <a:gd name="connsiteY219" fmla="*/ 1714500 h 1797050"/>
                  <a:gd name="connsiteX220" fmla="*/ 901700 w 2362200"/>
                  <a:gd name="connsiteY220" fmla="*/ 1720850 h 1797050"/>
                  <a:gd name="connsiteX221" fmla="*/ 898525 w 2362200"/>
                  <a:gd name="connsiteY221" fmla="*/ 1746250 h 1797050"/>
                  <a:gd name="connsiteX222" fmla="*/ 869950 w 2362200"/>
                  <a:gd name="connsiteY222" fmla="*/ 1746250 h 1797050"/>
                  <a:gd name="connsiteX223" fmla="*/ 854075 w 2362200"/>
                  <a:gd name="connsiteY223" fmla="*/ 1758950 h 1797050"/>
                  <a:gd name="connsiteX224" fmla="*/ 847725 w 2362200"/>
                  <a:gd name="connsiteY224" fmla="*/ 1771650 h 1797050"/>
                  <a:gd name="connsiteX225" fmla="*/ 828675 w 2362200"/>
                  <a:gd name="connsiteY225" fmla="*/ 1765300 h 1797050"/>
                  <a:gd name="connsiteX226" fmla="*/ 819150 w 2362200"/>
                  <a:gd name="connsiteY226" fmla="*/ 1752600 h 1797050"/>
                  <a:gd name="connsiteX227" fmla="*/ 790575 w 2362200"/>
                  <a:gd name="connsiteY227" fmla="*/ 1771650 h 1797050"/>
                  <a:gd name="connsiteX228" fmla="*/ 692150 w 2362200"/>
                  <a:gd name="connsiteY228" fmla="*/ 1701800 h 1797050"/>
                  <a:gd name="connsiteX229" fmla="*/ 650875 w 2362200"/>
                  <a:gd name="connsiteY229" fmla="*/ 1720850 h 1797050"/>
                  <a:gd name="connsiteX230" fmla="*/ 615950 w 2362200"/>
                  <a:gd name="connsiteY230" fmla="*/ 1685925 h 1797050"/>
                  <a:gd name="connsiteX231" fmla="*/ 581025 w 2362200"/>
                  <a:gd name="connsiteY231" fmla="*/ 1689100 h 1797050"/>
                  <a:gd name="connsiteX232" fmla="*/ 571500 w 2362200"/>
                  <a:gd name="connsiteY232" fmla="*/ 1609725 h 1797050"/>
                  <a:gd name="connsiteX233" fmla="*/ 523875 w 2362200"/>
                  <a:gd name="connsiteY233"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3825 w 2362200"/>
                  <a:gd name="connsiteY57" fmla="*/ 222250 h 1797050"/>
                  <a:gd name="connsiteX58" fmla="*/ 130175 w 2362200"/>
                  <a:gd name="connsiteY58" fmla="*/ 193675 h 1797050"/>
                  <a:gd name="connsiteX59" fmla="*/ 161925 w 2362200"/>
                  <a:gd name="connsiteY59" fmla="*/ 196850 h 1797050"/>
                  <a:gd name="connsiteX60" fmla="*/ 171450 w 2362200"/>
                  <a:gd name="connsiteY60" fmla="*/ 165100 h 1797050"/>
                  <a:gd name="connsiteX61" fmla="*/ 187325 w 2362200"/>
                  <a:gd name="connsiteY61" fmla="*/ 161925 h 1797050"/>
                  <a:gd name="connsiteX62" fmla="*/ 193675 w 2362200"/>
                  <a:gd name="connsiteY62" fmla="*/ 98425 h 1797050"/>
                  <a:gd name="connsiteX63" fmla="*/ 241300 w 2362200"/>
                  <a:gd name="connsiteY63" fmla="*/ 107950 h 1797050"/>
                  <a:gd name="connsiteX64" fmla="*/ 295275 w 2362200"/>
                  <a:gd name="connsiteY64" fmla="*/ 104775 h 1797050"/>
                  <a:gd name="connsiteX65" fmla="*/ 330200 w 2362200"/>
                  <a:gd name="connsiteY65" fmla="*/ 98425 h 1797050"/>
                  <a:gd name="connsiteX66" fmla="*/ 330200 w 2362200"/>
                  <a:gd name="connsiteY66" fmla="*/ 98425 h 1797050"/>
                  <a:gd name="connsiteX67" fmla="*/ 342900 w 2362200"/>
                  <a:gd name="connsiteY67" fmla="*/ 114300 h 1797050"/>
                  <a:gd name="connsiteX68" fmla="*/ 374650 w 2362200"/>
                  <a:gd name="connsiteY68" fmla="*/ 127000 h 1797050"/>
                  <a:gd name="connsiteX69" fmla="*/ 400050 w 2362200"/>
                  <a:gd name="connsiteY69" fmla="*/ 107950 h 1797050"/>
                  <a:gd name="connsiteX70" fmla="*/ 400050 w 2362200"/>
                  <a:gd name="connsiteY70" fmla="*/ 107950 h 1797050"/>
                  <a:gd name="connsiteX71" fmla="*/ 409575 w 2362200"/>
                  <a:gd name="connsiteY71" fmla="*/ 120650 h 1797050"/>
                  <a:gd name="connsiteX72" fmla="*/ 425450 w 2362200"/>
                  <a:gd name="connsiteY72" fmla="*/ 120650 h 1797050"/>
                  <a:gd name="connsiteX73" fmla="*/ 431800 w 2362200"/>
                  <a:gd name="connsiteY73" fmla="*/ 98425 h 1797050"/>
                  <a:gd name="connsiteX74" fmla="*/ 365125 w 2362200"/>
                  <a:gd name="connsiteY74" fmla="*/ 53975 h 1797050"/>
                  <a:gd name="connsiteX75" fmla="*/ 377825 w 2362200"/>
                  <a:gd name="connsiteY75" fmla="*/ 41275 h 1797050"/>
                  <a:gd name="connsiteX76" fmla="*/ 438150 w 2362200"/>
                  <a:gd name="connsiteY76" fmla="*/ 50800 h 1797050"/>
                  <a:gd name="connsiteX77" fmla="*/ 454025 w 2362200"/>
                  <a:gd name="connsiteY77" fmla="*/ 63500 h 1797050"/>
                  <a:gd name="connsiteX78" fmla="*/ 508000 w 2362200"/>
                  <a:gd name="connsiteY78" fmla="*/ 79375 h 1797050"/>
                  <a:gd name="connsiteX79" fmla="*/ 606425 w 2362200"/>
                  <a:gd name="connsiteY79" fmla="*/ 22225 h 1797050"/>
                  <a:gd name="connsiteX80" fmla="*/ 638175 w 2362200"/>
                  <a:gd name="connsiteY80" fmla="*/ 34925 h 1797050"/>
                  <a:gd name="connsiteX81" fmla="*/ 644525 w 2362200"/>
                  <a:gd name="connsiteY81" fmla="*/ 0 h 1797050"/>
                  <a:gd name="connsiteX82" fmla="*/ 714375 w 2362200"/>
                  <a:gd name="connsiteY82" fmla="*/ 9525 h 1797050"/>
                  <a:gd name="connsiteX83" fmla="*/ 723900 w 2362200"/>
                  <a:gd name="connsiteY83" fmla="*/ 31750 h 1797050"/>
                  <a:gd name="connsiteX84" fmla="*/ 749300 w 2362200"/>
                  <a:gd name="connsiteY84" fmla="*/ 66675 h 1797050"/>
                  <a:gd name="connsiteX85" fmla="*/ 771525 w 2362200"/>
                  <a:gd name="connsiteY85" fmla="*/ 41275 h 1797050"/>
                  <a:gd name="connsiteX86" fmla="*/ 806450 w 2362200"/>
                  <a:gd name="connsiteY86" fmla="*/ 41275 h 1797050"/>
                  <a:gd name="connsiteX87" fmla="*/ 825500 w 2362200"/>
                  <a:gd name="connsiteY87" fmla="*/ 34925 h 1797050"/>
                  <a:gd name="connsiteX88" fmla="*/ 844550 w 2362200"/>
                  <a:gd name="connsiteY88" fmla="*/ 6350 h 1797050"/>
                  <a:gd name="connsiteX89" fmla="*/ 889000 w 2362200"/>
                  <a:gd name="connsiteY89" fmla="*/ 15875 h 1797050"/>
                  <a:gd name="connsiteX90" fmla="*/ 898525 w 2362200"/>
                  <a:gd name="connsiteY90" fmla="*/ 88900 h 1797050"/>
                  <a:gd name="connsiteX91" fmla="*/ 952500 w 2362200"/>
                  <a:gd name="connsiteY91" fmla="*/ 123825 h 1797050"/>
                  <a:gd name="connsiteX92" fmla="*/ 993775 w 2362200"/>
                  <a:gd name="connsiteY92" fmla="*/ 203200 h 1797050"/>
                  <a:gd name="connsiteX93" fmla="*/ 1038225 w 2362200"/>
                  <a:gd name="connsiteY93" fmla="*/ 231775 h 1797050"/>
                  <a:gd name="connsiteX94" fmla="*/ 1069975 w 2362200"/>
                  <a:gd name="connsiteY94" fmla="*/ 228600 h 1797050"/>
                  <a:gd name="connsiteX95" fmla="*/ 1127125 w 2362200"/>
                  <a:gd name="connsiteY95" fmla="*/ 285750 h 1797050"/>
                  <a:gd name="connsiteX96" fmla="*/ 1165225 w 2362200"/>
                  <a:gd name="connsiteY96" fmla="*/ 285750 h 1797050"/>
                  <a:gd name="connsiteX97" fmla="*/ 1206500 w 2362200"/>
                  <a:gd name="connsiteY97" fmla="*/ 317500 h 1797050"/>
                  <a:gd name="connsiteX98" fmla="*/ 1206500 w 2362200"/>
                  <a:gd name="connsiteY98" fmla="*/ 346075 h 1797050"/>
                  <a:gd name="connsiteX99" fmla="*/ 1279525 w 2362200"/>
                  <a:gd name="connsiteY99" fmla="*/ 384175 h 1797050"/>
                  <a:gd name="connsiteX100" fmla="*/ 1295400 w 2362200"/>
                  <a:gd name="connsiteY100" fmla="*/ 412750 h 1797050"/>
                  <a:gd name="connsiteX101" fmla="*/ 1298575 w 2362200"/>
                  <a:gd name="connsiteY101" fmla="*/ 412750 h 1797050"/>
                  <a:gd name="connsiteX102" fmla="*/ 1282700 w 2362200"/>
                  <a:gd name="connsiteY102" fmla="*/ 460375 h 1797050"/>
                  <a:gd name="connsiteX103" fmla="*/ 1336675 w 2362200"/>
                  <a:gd name="connsiteY103" fmla="*/ 504825 h 1797050"/>
                  <a:gd name="connsiteX104" fmla="*/ 1378744 w 2362200"/>
                  <a:gd name="connsiteY104" fmla="*/ 503238 h 1797050"/>
                  <a:gd name="connsiteX105" fmla="*/ 1403350 w 2362200"/>
                  <a:gd name="connsiteY105" fmla="*/ 530225 h 1797050"/>
                  <a:gd name="connsiteX106" fmla="*/ 1434307 w 2362200"/>
                  <a:gd name="connsiteY106" fmla="*/ 526475 h 1797050"/>
                  <a:gd name="connsiteX107" fmla="*/ 1468438 w 2362200"/>
                  <a:gd name="connsiteY107" fmla="*/ 548578 h 1797050"/>
                  <a:gd name="connsiteX108" fmla="*/ 1492250 w 2362200"/>
                  <a:gd name="connsiteY108" fmla="*/ 590550 h 1797050"/>
                  <a:gd name="connsiteX109" fmla="*/ 1489075 w 2362200"/>
                  <a:gd name="connsiteY109" fmla="*/ 590550 h 1797050"/>
                  <a:gd name="connsiteX110" fmla="*/ 1482725 w 2362200"/>
                  <a:gd name="connsiteY110" fmla="*/ 612775 h 1797050"/>
                  <a:gd name="connsiteX111" fmla="*/ 1482725 w 2362200"/>
                  <a:gd name="connsiteY111" fmla="*/ 612775 h 1797050"/>
                  <a:gd name="connsiteX112" fmla="*/ 1450975 w 2362200"/>
                  <a:gd name="connsiteY112" fmla="*/ 622300 h 1797050"/>
                  <a:gd name="connsiteX113" fmla="*/ 1511300 w 2362200"/>
                  <a:gd name="connsiteY113" fmla="*/ 638175 h 1797050"/>
                  <a:gd name="connsiteX114" fmla="*/ 1616075 w 2362200"/>
                  <a:gd name="connsiteY114" fmla="*/ 619125 h 1797050"/>
                  <a:gd name="connsiteX115" fmla="*/ 1628775 w 2362200"/>
                  <a:gd name="connsiteY115" fmla="*/ 612775 h 1797050"/>
                  <a:gd name="connsiteX116" fmla="*/ 1628775 w 2362200"/>
                  <a:gd name="connsiteY116" fmla="*/ 593725 h 1797050"/>
                  <a:gd name="connsiteX117" fmla="*/ 1641475 w 2362200"/>
                  <a:gd name="connsiteY117" fmla="*/ 593725 h 1797050"/>
                  <a:gd name="connsiteX118" fmla="*/ 1698625 w 2362200"/>
                  <a:gd name="connsiteY118" fmla="*/ 615950 h 1797050"/>
                  <a:gd name="connsiteX119" fmla="*/ 1701800 w 2362200"/>
                  <a:gd name="connsiteY119" fmla="*/ 574675 h 1797050"/>
                  <a:gd name="connsiteX120" fmla="*/ 1724025 w 2362200"/>
                  <a:gd name="connsiteY120" fmla="*/ 565150 h 1797050"/>
                  <a:gd name="connsiteX121" fmla="*/ 1803400 w 2362200"/>
                  <a:gd name="connsiteY121" fmla="*/ 508000 h 1797050"/>
                  <a:gd name="connsiteX122" fmla="*/ 1885950 w 2362200"/>
                  <a:gd name="connsiteY122" fmla="*/ 485775 h 1797050"/>
                  <a:gd name="connsiteX123" fmla="*/ 1952625 w 2362200"/>
                  <a:gd name="connsiteY123" fmla="*/ 415925 h 1797050"/>
                  <a:gd name="connsiteX124" fmla="*/ 1971675 w 2362200"/>
                  <a:gd name="connsiteY124" fmla="*/ 409575 h 1797050"/>
                  <a:gd name="connsiteX125" fmla="*/ 2006600 w 2362200"/>
                  <a:gd name="connsiteY125" fmla="*/ 396875 h 1797050"/>
                  <a:gd name="connsiteX126" fmla="*/ 2047875 w 2362200"/>
                  <a:gd name="connsiteY126" fmla="*/ 409575 h 1797050"/>
                  <a:gd name="connsiteX127" fmla="*/ 2085975 w 2362200"/>
                  <a:gd name="connsiteY127" fmla="*/ 457200 h 1797050"/>
                  <a:gd name="connsiteX128" fmla="*/ 2133600 w 2362200"/>
                  <a:gd name="connsiteY128" fmla="*/ 504825 h 1797050"/>
                  <a:gd name="connsiteX129" fmla="*/ 2190750 w 2362200"/>
                  <a:gd name="connsiteY129" fmla="*/ 536575 h 1797050"/>
                  <a:gd name="connsiteX130" fmla="*/ 2244725 w 2362200"/>
                  <a:gd name="connsiteY130" fmla="*/ 520700 h 1797050"/>
                  <a:gd name="connsiteX131" fmla="*/ 2270125 w 2362200"/>
                  <a:gd name="connsiteY131" fmla="*/ 533400 h 1797050"/>
                  <a:gd name="connsiteX132" fmla="*/ 2273300 w 2362200"/>
                  <a:gd name="connsiteY132" fmla="*/ 577850 h 1797050"/>
                  <a:gd name="connsiteX133" fmla="*/ 2324100 w 2362200"/>
                  <a:gd name="connsiteY133" fmla="*/ 606425 h 1797050"/>
                  <a:gd name="connsiteX134" fmla="*/ 2362200 w 2362200"/>
                  <a:gd name="connsiteY134" fmla="*/ 644525 h 1797050"/>
                  <a:gd name="connsiteX135" fmla="*/ 2298700 w 2362200"/>
                  <a:gd name="connsiteY135" fmla="*/ 800100 h 1797050"/>
                  <a:gd name="connsiteX136" fmla="*/ 2273300 w 2362200"/>
                  <a:gd name="connsiteY136" fmla="*/ 895350 h 1797050"/>
                  <a:gd name="connsiteX137" fmla="*/ 2247900 w 2362200"/>
                  <a:gd name="connsiteY137" fmla="*/ 949325 h 1797050"/>
                  <a:gd name="connsiteX138" fmla="*/ 2197100 w 2362200"/>
                  <a:gd name="connsiteY138" fmla="*/ 949325 h 1797050"/>
                  <a:gd name="connsiteX139" fmla="*/ 2174875 w 2362200"/>
                  <a:gd name="connsiteY139" fmla="*/ 993775 h 1797050"/>
                  <a:gd name="connsiteX140" fmla="*/ 2174875 w 2362200"/>
                  <a:gd name="connsiteY140" fmla="*/ 993775 h 1797050"/>
                  <a:gd name="connsiteX141" fmla="*/ 2181225 w 2362200"/>
                  <a:gd name="connsiteY141" fmla="*/ 1022350 h 1797050"/>
                  <a:gd name="connsiteX142" fmla="*/ 2146300 w 2362200"/>
                  <a:gd name="connsiteY142" fmla="*/ 1031875 h 1797050"/>
                  <a:gd name="connsiteX143" fmla="*/ 2095500 w 2362200"/>
                  <a:gd name="connsiteY143" fmla="*/ 1019175 h 1797050"/>
                  <a:gd name="connsiteX144" fmla="*/ 2101850 w 2362200"/>
                  <a:gd name="connsiteY144" fmla="*/ 1073150 h 1797050"/>
                  <a:gd name="connsiteX145" fmla="*/ 2114550 w 2362200"/>
                  <a:gd name="connsiteY145" fmla="*/ 1117600 h 1797050"/>
                  <a:gd name="connsiteX146" fmla="*/ 2051050 w 2362200"/>
                  <a:gd name="connsiteY146" fmla="*/ 1152525 h 1797050"/>
                  <a:gd name="connsiteX147" fmla="*/ 2066925 w 2362200"/>
                  <a:gd name="connsiteY147" fmla="*/ 1174750 h 1797050"/>
                  <a:gd name="connsiteX148" fmla="*/ 2047875 w 2362200"/>
                  <a:gd name="connsiteY148" fmla="*/ 1196975 h 1797050"/>
                  <a:gd name="connsiteX149" fmla="*/ 1968500 w 2362200"/>
                  <a:gd name="connsiteY149" fmla="*/ 1171575 h 1797050"/>
                  <a:gd name="connsiteX150" fmla="*/ 1943100 w 2362200"/>
                  <a:gd name="connsiteY150" fmla="*/ 1187450 h 1797050"/>
                  <a:gd name="connsiteX151" fmla="*/ 1908175 w 2362200"/>
                  <a:gd name="connsiteY151" fmla="*/ 1187450 h 1797050"/>
                  <a:gd name="connsiteX152" fmla="*/ 1908175 w 2362200"/>
                  <a:gd name="connsiteY152" fmla="*/ 1247775 h 1797050"/>
                  <a:gd name="connsiteX153" fmla="*/ 1924050 w 2362200"/>
                  <a:gd name="connsiteY153" fmla="*/ 1263650 h 1797050"/>
                  <a:gd name="connsiteX154" fmla="*/ 1933575 w 2362200"/>
                  <a:gd name="connsiteY154" fmla="*/ 1279525 h 1797050"/>
                  <a:gd name="connsiteX155" fmla="*/ 1943100 w 2362200"/>
                  <a:gd name="connsiteY155" fmla="*/ 1279525 h 1797050"/>
                  <a:gd name="connsiteX156" fmla="*/ 1933575 w 2362200"/>
                  <a:gd name="connsiteY156" fmla="*/ 1304925 h 1797050"/>
                  <a:gd name="connsiteX157" fmla="*/ 1952625 w 2362200"/>
                  <a:gd name="connsiteY157" fmla="*/ 1320800 h 1797050"/>
                  <a:gd name="connsiteX158" fmla="*/ 1949450 w 2362200"/>
                  <a:gd name="connsiteY158" fmla="*/ 1336675 h 1797050"/>
                  <a:gd name="connsiteX159" fmla="*/ 1905000 w 2362200"/>
                  <a:gd name="connsiteY159" fmla="*/ 1336675 h 1797050"/>
                  <a:gd name="connsiteX160" fmla="*/ 1901825 w 2362200"/>
                  <a:gd name="connsiteY160" fmla="*/ 1387475 h 1797050"/>
                  <a:gd name="connsiteX161" fmla="*/ 1901825 w 2362200"/>
                  <a:gd name="connsiteY161" fmla="*/ 1387475 h 1797050"/>
                  <a:gd name="connsiteX162" fmla="*/ 1901825 w 2362200"/>
                  <a:gd name="connsiteY162" fmla="*/ 1406525 h 1797050"/>
                  <a:gd name="connsiteX163" fmla="*/ 1936750 w 2362200"/>
                  <a:gd name="connsiteY163" fmla="*/ 1447800 h 1797050"/>
                  <a:gd name="connsiteX164" fmla="*/ 1990725 w 2362200"/>
                  <a:gd name="connsiteY164" fmla="*/ 1447800 h 1797050"/>
                  <a:gd name="connsiteX165" fmla="*/ 2060575 w 2362200"/>
                  <a:gd name="connsiteY165" fmla="*/ 1476375 h 1797050"/>
                  <a:gd name="connsiteX166" fmla="*/ 2060575 w 2362200"/>
                  <a:gd name="connsiteY166" fmla="*/ 1504950 h 1797050"/>
                  <a:gd name="connsiteX167" fmla="*/ 2035175 w 2362200"/>
                  <a:gd name="connsiteY167" fmla="*/ 1571625 h 1797050"/>
                  <a:gd name="connsiteX168" fmla="*/ 2063750 w 2362200"/>
                  <a:gd name="connsiteY168" fmla="*/ 1587500 h 1797050"/>
                  <a:gd name="connsiteX169" fmla="*/ 2105025 w 2362200"/>
                  <a:gd name="connsiteY169" fmla="*/ 1660525 h 1797050"/>
                  <a:gd name="connsiteX170" fmla="*/ 2054225 w 2362200"/>
                  <a:gd name="connsiteY170" fmla="*/ 1736725 h 1797050"/>
                  <a:gd name="connsiteX171" fmla="*/ 2028825 w 2362200"/>
                  <a:gd name="connsiteY171" fmla="*/ 1730375 h 1797050"/>
                  <a:gd name="connsiteX172" fmla="*/ 2006600 w 2362200"/>
                  <a:gd name="connsiteY172" fmla="*/ 1717675 h 1797050"/>
                  <a:gd name="connsiteX173" fmla="*/ 2000250 w 2362200"/>
                  <a:gd name="connsiteY173" fmla="*/ 1736725 h 1797050"/>
                  <a:gd name="connsiteX174" fmla="*/ 1958975 w 2362200"/>
                  <a:gd name="connsiteY174" fmla="*/ 1746250 h 1797050"/>
                  <a:gd name="connsiteX175" fmla="*/ 1952625 w 2362200"/>
                  <a:gd name="connsiteY175" fmla="*/ 1778000 h 1797050"/>
                  <a:gd name="connsiteX176" fmla="*/ 1901825 w 2362200"/>
                  <a:gd name="connsiteY176" fmla="*/ 1797050 h 1797050"/>
                  <a:gd name="connsiteX177" fmla="*/ 1879600 w 2362200"/>
                  <a:gd name="connsiteY177" fmla="*/ 1758950 h 1797050"/>
                  <a:gd name="connsiteX178" fmla="*/ 1841500 w 2362200"/>
                  <a:gd name="connsiteY178" fmla="*/ 1768475 h 1797050"/>
                  <a:gd name="connsiteX179" fmla="*/ 1844675 w 2362200"/>
                  <a:gd name="connsiteY179" fmla="*/ 1730375 h 1797050"/>
                  <a:gd name="connsiteX180" fmla="*/ 1825625 w 2362200"/>
                  <a:gd name="connsiteY180" fmla="*/ 1704975 h 1797050"/>
                  <a:gd name="connsiteX181" fmla="*/ 1860550 w 2362200"/>
                  <a:gd name="connsiteY181" fmla="*/ 1685925 h 1797050"/>
                  <a:gd name="connsiteX182" fmla="*/ 1803400 w 2362200"/>
                  <a:gd name="connsiteY182" fmla="*/ 1666875 h 1797050"/>
                  <a:gd name="connsiteX183" fmla="*/ 1790700 w 2362200"/>
                  <a:gd name="connsiteY183" fmla="*/ 1692275 h 1797050"/>
                  <a:gd name="connsiteX184" fmla="*/ 1746250 w 2362200"/>
                  <a:gd name="connsiteY184" fmla="*/ 1711325 h 1797050"/>
                  <a:gd name="connsiteX185" fmla="*/ 1739900 w 2362200"/>
                  <a:gd name="connsiteY185" fmla="*/ 1733550 h 1797050"/>
                  <a:gd name="connsiteX186" fmla="*/ 1724025 w 2362200"/>
                  <a:gd name="connsiteY186" fmla="*/ 1739900 h 1797050"/>
                  <a:gd name="connsiteX187" fmla="*/ 1701800 w 2362200"/>
                  <a:gd name="connsiteY187" fmla="*/ 1739900 h 1797050"/>
                  <a:gd name="connsiteX188" fmla="*/ 1714500 w 2362200"/>
                  <a:gd name="connsiteY188" fmla="*/ 1704975 h 1797050"/>
                  <a:gd name="connsiteX189" fmla="*/ 1739900 w 2362200"/>
                  <a:gd name="connsiteY189" fmla="*/ 1679575 h 1797050"/>
                  <a:gd name="connsiteX190" fmla="*/ 1730375 w 2362200"/>
                  <a:gd name="connsiteY190" fmla="*/ 1654175 h 1797050"/>
                  <a:gd name="connsiteX191" fmla="*/ 1708150 w 2362200"/>
                  <a:gd name="connsiteY191" fmla="*/ 1654175 h 1797050"/>
                  <a:gd name="connsiteX192" fmla="*/ 1695450 w 2362200"/>
                  <a:gd name="connsiteY192" fmla="*/ 1679575 h 1797050"/>
                  <a:gd name="connsiteX193" fmla="*/ 1663700 w 2362200"/>
                  <a:gd name="connsiteY193" fmla="*/ 1685925 h 1797050"/>
                  <a:gd name="connsiteX194" fmla="*/ 1628775 w 2362200"/>
                  <a:gd name="connsiteY194" fmla="*/ 1698625 h 1797050"/>
                  <a:gd name="connsiteX195" fmla="*/ 1600200 w 2362200"/>
                  <a:gd name="connsiteY195" fmla="*/ 1670050 h 1797050"/>
                  <a:gd name="connsiteX196" fmla="*/ 1597025 w 2362200"/>
                  <a:gd name="connsiteY196" fmla="*/ 1635125 h 1797050"/>
                  <a:gd name="connsiteX197" fmla="*/ 1568450 w 2362200"/>
                  <a:gd name="connsiteY197" fmla="*/ 1619250 h 1797050"/>
                  <a:gd name="connsiteX198" fmla="*/ 1558925 w 2362200"/>
                  <a:gd name="connsiteY198" fmla="*/ 1584325 h 1797050"/>
                  <a:gd name="connsiteX199" fmla="*/ 1517650 w 2362200"/>
                  <a:gd name="connsiteY199" fmla="*/ 1555750 h 1797050"/>
                  <a:gd name="connsiteX200" fmla="*/ 1498600 w 2362200"/>
                  <a:gd name="connsiteY200" fmla="*/ 1558925 h 1797050"/>
                  <a:gd name="connsiteX201" fmla="*/ 1466850 w 2362200"/>
                  <a:gd name="connsiteY201" fmla="*/ 1603375 h 1797050"/>
                  <a:gd name="connsiteX202" fmla="*/ 1419225 w 2362200"/>
                  <a:gd name="connsiteY202" fmla="*/ 1622425 h 1797050"/>
                  <a:gd name="connsiteX203" fmla="*/ 1393825 w 2362200"/>
                  <a:gd name="connsiteY203" fmla="*/ 1587500 h 1797050"/>
                  <a:gd name="connsiteX204" fmla="*/ 1368425 w 2362200"/>
                  <a:gd name="connsiteY204" fmla="*/ 1587500 h 1797050"/>
                  <a:gd name="connsiteX205" fmla="*/ 1270000 w 2362200"/>
                  <a:gd name="connsiteY205" fmla="*/ 1511300 h 1797050"/>
                  <a:gd name="connsiteX206" fmla="*/ 1276350 w 2362200"/>
                  <a:gd name="connsiteY206" fmla="*/ 1463675 h 1797050"/>
                  <a:gd name="connsiteX207" fmla="*/ 1238250 w 2362200"/>
                  <a:gd name="connsiteY207" fmla="*/ 1457325 h 1797050"/>
                  <a:gd name="connsiteX208" fmla="*/ 1222375 w 2362200"/>
                  <a:gd name="connsiteY208" fmla="*/ 1482725 h 1797050"/>
                  <a:gd name="connsiteX209" fmla="*/ 1187450 w 2362200"/>
                  <a:gd name="connsiteY209" fmla="*/ 1482725 h 1797050"/>
                  <a:gd name="connsiteX210" fmla="*/ 1139825 w 2362200"/>
                  <a:gd name="connsiteY210" fmla="*/ 1460500 h 1797050"/>
                  <a:gd name="connsiteX211" fmla="*/ 1092200 w 2362200"/>
                  <a:gd name="connsiteY211" fmla="*/ 1495425 h 1797050"/>
                  <a:gd name="connsiteX212" fmla="*/ 1098550 w 2362200"/>
                  <a:gd name="connsiteY212" fmla="*/ 1511300 h 1797050"/>
                  <a:gd name="connsiteX213" fmla="*/ 1079500 w 2362200"/>
                  <a:gd name="connsiteY213" fmla="*/ 1530350 h 1797050"/>
                  <a:gd name="connsiteX214" fmla="*/ 1035050 w 2362200"/>
                  <a:gd name="connsiteY214" fmla="*/ 1530350 h 1797050"/>
                  <a:gd name="connsiteX215" fmla="*/ 1006475 w 2362200"/>
                  <a:gd name="connsiteY215" fmla="*/ 1574800 h 1797050"/>
                  <a:gd name="connsiteX216" fmla="*/ 958850 w 2362200"/>
                  <a:gd name="connsiteY216" fmla="*/ 1571625 h 1797050"/>
                  <a:gd name="connsiteX217" fmla="*/ 952500 w 2362200"/>
                  <a:gd name="connsiteY217" fmla="*/ 1587500 h 1797050"/>
                  <a:gd name="connsiteX218" fmla="*/ 965200 w 2362200"/>
                  <a:gd name="connsiteY218" fmla="*/ 1670050 h 1797050"/>
                  <a:gd name="connsiteX219" fmla="*/ 939800 w 2362200"/>
                  <a:gd name="connsiteY219" fmla="*/ 1714500 h 1797050"/>
                  <a:gd name="connsiteX220" fmla="*/ 901700 w 2362200"/>
                  <a:gd name="connsiteY220" fmla="*/ 1720850 h 1797050"/>
                  <a:gd name="connsiteX221" fmla="*/ 898525 w 2362200"/>
                  <a:gd name="connsiteY221" fmla="*/ 1746250 h 1797050"/>
                  <a:gd name="connsiteX222" fmla="*/ 869950 w 2362200"/>
                  <a:gd name="connsiteY222" fmla="*/ 1746250 h 1797050"/>
                  <a:gd name="connsiteX223" fmla="*/ 854075 w 2362200"/>
                  <a:gd name="connsiteY223" fmla="*/ 1758950 h 1797050"/>
                  <a:gd name="connsiteX224" fmla="*/ 847725 w 2362200"/>
                  <a:gd name="connsiteY224" fmla="*/ 1771650 h 1797050"/>
                  <a:gd name="connsiteX225" fmla="*/ 828675 w 2362200"/>
                  <a:gd name="connsiteY225" fmla="*/ 1765300 h 1797050"/>
                  <a:gd name="connsiteX226" fmla="*/ 819150 w 2362200"/>
                  <a:gd name="connsiteY226" fmla="*/ 1752600 h 1797050"/>
                  <a:gd name="connsiteX227" fmla="*/ 790575 w 2362200"/>
                  <a:gd name="connsiteY227" fmla="*/ 1771650 h 1797050"/>
                  <a:gd name="connsiteX228" fmla="*/ 692150 w 2362200"/>
                  <a:gd name="connsiteY228" fmla="*/ 1701800 h 1797050"/>
                  <a:gd name="connsiteX229" fmla="*/ 650875 w 2362200"/>
                  <a:gd name="connsiteY229" fmla="*/ 1720850 h 1797050"/>
                  <a:gd name="connsiteX230" fmla="*/ 615950 w 2362200"/>
                  <a:gd name="connsiteY230" fmla="*/ 1685925 h 1797050"/>
                  <a:gd name="connsiteX231" fmla="*/ 581025 w 2362200"/>
                  <a:gd name="connsiteY231" fmla="*/ 1689100 h 1797050"/>
                  <a:gd name="connsiteX232" fmla="*/ 571500 w 2362200"/>
                  <a:gd name="connsiteY232" fmla="*/ 1609725 h 1797050"/>
                  <a:gd name="connsiteX233" fmla="*/ 523875 w 2362200"/>
                  <a:gd name="connsiteY233"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3825 w 2362200"/>
                  <a:gd name="connsiteY57" fmla="*/ 222250 h 1797050"/>
                  <a:gd name="connsiteX58" fmla="*/ 130175 w 2362200"/>
                  <a:gd name="connsiteY58" fmla="*/ 193675 h 1797050"/>
                  <a:gd name="connsiteX59" fmla="*/ 161925 w 2362200"/>
                  <a:gd name="connsiteY59" fmla="*/ 196850 h 1797050"/>
                  <a:gd name="connsiteX60" fmla="*/ 171450 w 2362200"/>
                  <a:gd name="connsiteY60" fmla="*/ 165100 h 1797050"/>
                  <a:gd name="connsiteX61" fmla="*/ 187325 w 2362200"/>
                  <a:gd name="connsiteY61" fmla="*/ 161925 h 1797050"/>
                  <a:gd name="connsiteX62" fmla="*/ 193675 w 2362200"/>
                  <a:gd name="connsiteY62" fmla="*/ 98425 h 1797050"/>
                  <a:gd name="connsiteX63" fmla="*/ 241300 w 2362200"/>
                  <a:gd name="connsiteY63" fmla="*/ 107950 h 1797050"/>
                  <a:gd name="connsiteX64" fmla="*/ 295275 w 2362200"/>
                  <a:gd name="connsiteY64" fmla="*/ 104775 h 1797050"/>
                  <a:gd name="connsiteX65" fmla="*/ 330200 w 2362200"/>
                  <a:gd name="connsiteY65" fmla="*/ 98425 h 1797050"/>
                  <a:gd name="connsiteX66" fmla="*/ 330200 w 2362200"/>
                  <a:gd name="connsiteY66" fmla="*/ 98425 h 1797050"/>
                  <a:gd name="connsiteX67" fmla="*/ 342900 w 2362200"/>
                  <a:gd name="connsiteY67" fmla="*/ 114300 h 1797050"/>
                  <a:gd name="connsiteX68" fmla="*/ 374650 w 2362200"/>
                  <a:gd name="connsiteY68" fmla="*/ 127000 h 1797050"/>
                  <a:gd name="connsiteX69" fmla="*/ 400050 w 2362200"/>
                  <a:gd name="connsiteY69" fmla="*/ 107950 h 1797050"/>
                  <a:gd name="connsiteX70" fmla="*/ 400050 w 2362200"/>
                  <a:gd name="connsiteY70" fmla="*/ 107950 h 1797050"/>
                  <a:gd name="connsiteX71" fmla="*/ 409575 w 2362200"/>
                  <a:gd name="connsiteY71" fmla="*/ 120650 h 1797050"/>
                  <a:gd name="connsiteX72" fmla="*/ 425450 w 2362200"/>
                  <a:gd name="connsiteY72" fmla="*/ 120650 h 1797050"/>
                  <a:gd name="connsiteX73" fmla="*/ 431800 w 2362200"/>
                  <a:gd name="connsiteY73" fmla="*/ 98425 h 1797050"/>
                  <a:gd name="connsiteX74" fmla="*/ 365125 w 2362200"/>
                  <a:gd name="connsiteY74" fmla="*/ 53975 h 1797050"/>
                  <a:gd name="connsiteX75" fmla="*/ 377825 w 2362200"/>
                  <a:gd name="connsiteY75" fmla="*/ 41275 h 1797050"/>
                  <a:gd name="connsiteX76" fmla="*/ 438150 w 2362200"/>
                  <a:gd name="connsiteY76" fmla="*/ 50800 h 1797050"/>
                  <a:gd name="connsiteX77" fmla="*/ 454025 w 2362200"/>
                  <a:gd name="connsiteY77" fmla="*/ 63500 h 1797050"/>
                  <a:gd name="connsiteX78" fmla="*/ 508000 w 2362200"/>
                  <a:gd name="connsiteY78" fmla="*/ 79375 h 1797050"/>
                  <a:gd name="connsiteX79" fmla="*/ 606425 w 2362200"/>
                  <a:gd name="connsiteY79" fmla="*/ 22225 h 1797050"/>
                  <a:gd name="connsiteX80" fmla="*/ 638175 w 2362200"/>
                  <a:gd name="connsiteY80" fmla="*/ 34925 h 1797050"/>
                  <a:gd name="connsiteX81" fmla="*/ 644525 w 2362200"/>
                  <a:gd name="connsiteY81" fmla="*/ 0 h 1797050"/>
                  <a:gd name="connsiteX82" fmla="*/ 714375 w 2362200"/>
                  <a:gd name="connsiteY82" fmla="*/ 9525 h 1797050"/>
                  <a:gd name="connsiteX83" fmla="*/ 723900 w 2362200"/>
                  <a:gd name="connsiteY83" fmla="*/ 31750 h 1797050"/>
                  <a:gd name="connsiteX84" fmla="*/ 749300 w 2362200"/>
                  <a:gd name="connsiteY84" fmla="*/ 66675 h 1797050"/>
                  <a:gd name="connsiteX85" fmla="*/ 771525 w 2362200"/>
                  <a:gd name="connsiteY85" fmla="*/ 41275 h 1797050"/>
                  <a:gd name="connsiteX86" fmla="*/ 806450 w 2362200"/>
                  <a:gd name="connsiteY86" fmla="*/ 41275 h 1797050"/>
                  <a:gd name="connsiteX87" fmla="*/ 825500 w 2362200"/>
                  <a:gd name="connsiteY87" fmla="*/ 34925 h 1797050"/>
                  <a:gd name="connsiteX88" fmla="*/ 844550 w 2362200"/>
                  <a:gd name="connsiteY88" fmla="*/ 6350 h 1797050"/>
                  <a:gd name="connsiteX89" fmla="*/ 889000 w 2362200"/>
                  <a:gd name="connsiteY89" fmla="*/ 15875 h 1797050"/>
                  <a:gd name="connsiteX90" fmla="*/ 898525 w 2362200"/>
                  <a:gd name="connsiteY90" fmla="*/ 88900 h 1797050"/>
                  <a:gd name="connsiteX91" fmla="*/ 952500 w 2362200"/>
                  <a:gd name="connsiteY91" fmla="*/ 123825 h 1797050"/>
                  <a:gd name="connsiteX92" fmla="*/ 993775 w 2362200"/>
                  <a:gd name="connsiteY92" fmla="*/ 203200 h 1797050"/>
                  <a:gd name="connsiteX93" fmla="*/ 1038225 w 2362200"/>
                  <a:gd name="connsiteY93" fmla="*/ 231775 h 1797050"/>
                  <a:gd name="connsiteX94" fmla="*/ 1069975 w 2362200"/>
                  <a:gd name="connsiteY94" fmla="*/ 228600 h 1797050"/>
                  <a:gd name="connsiteX95" fmla="*/ 1127125 w 2362200"/>
                  <a:gd name="connsiteY95" fmla="*/ 285750 h 1797050"/>
                  <a:gd name="connsiteX96" fmla="*/ 1165225 w 2362200"/>
                  <a:gd name="connsiteY96" fmla="*/ 285750 h 1797050"/>
                  <a:gd name="connsiteX97" fmla="*/ 1206500 w 2362200"/>
                  <a:gd name="connsiteY97" fmla="*/ 317500 h 1797050"/>
                  <a:gd name="connsiteX98" fmla="*/ 1206500 w 2362200"/>
                  <a:gd name="connsiteY98" fmla="*/ 346075 h 1797050"/>
                  <a:gd name="connsiteX99" fmla="*/ 1279525 w 2362200"/>
                  <a:gd name="connsiteY99" fmla="*/ 384175 h 1797050"/>
                  <a:gd name="connsiteX100" fmla="*/ 1295400 w 2362200"/>
                  <a:gd name="connsiteY100" fmla="*/ 412750 h 1797050"/>
                  <a:gd name="connsiteX101" fmla="*/ 1298575 w 2362200"/>
                  <a:gd name="connsiteY101" fmla="*/ 412750 h 1797050"/>
                  <a:gd name="connsiteX102" fmla="*/ 1282700 w 2362200"/>
                  <a:gd name="connsiteY102" fmla="*/ 460375 h 1797050"/>
                  <a:gd name="connsiteX103" fmla="*/ 1336675 w 2362200"/>
                  <a:gd name="connsiteY103" fmla="*/ 504825 h 1797050"/>
                  <a:gd name="connsiteX104" fmla="*/ 1378744 w 2362200"/>
                  <a:gd name="connsiteY104" fmla="*/ 503238 h 1797050"/>
                  <a:gd name="connsiteX105" fmla="*/ 1403350 w 2362200"/>
                  <a:gd name="connsiteY105" fmla="*/ 530225 h 1797050"/>
                  <a:gd name="connsiteX106" fmla="*/ 1434307 w 2362200"/>
                  <a:gd name="connsiteY106" fmla="*/ 526475 h 1797050"/>
                  <a:gd name="connsiteX107" fmla="*/ 1468438 w 2362200"/>
                  <a:gd name="connsiteY107" fmla="*/ 548578 h 1797050"/>
                  <a:gd name="connsiteX108" fmla="*/ 1492250 w 2362200"/>
                  <a:gd name="connsiteY108" fmla="*/ 590550 h 1797050"/>
                  <a:gd name="connsiteX109" fmla="*/ 1489075 w 2362200"/>
                  <a:gd name="connsiteY109" fmla="*/ 590550 h 1797050"/>
                  <a:gd name="connsiteX110" fmla="*/ 1482725 w 2362200"/>
                  <a:gd name="connsiteY110" fmla="*/ 612775 h 1797050"/>
                  <a:gd name="connsiteX111" fmla="*/ 1482725 w 2362200"/>
                  <a:gd name="connsiteY111" fmla="*/ 612775 h 1797050"/>
                  <a:gd name="connsiteX112" fmla="*/ 1450975 w 2362200"/>
                  <a:gd name="connsiteY112" fmla="*/ 622300 h 1797050"/>
                  <a:gd name="connsiteX113" fmla="*/ 1511300 w 2362200"/>
                  <a:gd name="connsiteY113" fmla="*/ 638175 h 1797050"/>
                  <a:gd name="connsiteX114" fmla="*/ 1616075 w 2362200"/>
                  <a:gd name="connsiteY114" fmla="*/ 619125 h 1797050"/>
                  <a:gd name="connsiteX115" fmla="*/ 1628775 w 2362200"/>
                  <a:gd name="connsiteY115" fmla="*/ 612775 h 1797050"/>
                  <a:gd name="connsiteX116" fmla="*/ 1628775 w 2362200"/>
                  <a:gd name="connsiteY116" fmla="*/ 593725 h 1797050"/>
                  <a:gd name="connsiteX117" fmla="*/ 1641475 w 2362200"/>
                  <a:gd name="connsiteY117" fmla="*/ 593725 h 1797050"/>
                  <a:gd name="connsiteX118" fmla="*/ 1698625 w 2362200"/>
                  <a:gd name="connsiteY118" fmla="*/ 615950 h 1797050"/>
                  <a:gd name="connsiteX119" fmla="*/ 1701800 w 2362200"/>
                  <a:gd name="connsiteY119" fmla="*/ 574675 h 1797050"/>
                  <a:gd name="connsiteX120" fmla="*/ 1724025 w 2362200"/>
                  <a:gd name="connsiteY120" fmla="*/ 565150 h 1797050"/>
                  <a:gd name="connsiteX121" fmla="*/ 1803400 w 2362200"/>
                  <a:gd name="connsiteY121" fmla="*/ 508000 h 1797050"/>
                  <a:gd name="connsiteX122" fmla="*/ 1885950 w 2362200"/>
                  <a:gd name="connsiteY122" fmla="*/ 485775 h 1797050"/>
                  <a:gd name="connsiteX123" fmla="*/ 1952625 w 2362200"/>
                  <a:gd name="connsiteY123" fmla="*/ 415925 h 1797050"/>
                  <a:gd name="connsiteX124" fmla="*/ 1971675 w 2362200"/>
                  <a:gd name="connsiteY124" fmla="*/ 409575 h 1797050"/>
                  <a:gd name="connsiteX125" fmla="*/ 2006600 w 2362200"/>
                  <a:gd name="connsiteY125" fmla="*/ 396875 h 1797050"/>
                  <a:gd name="connsiteX126" fmla="*/ 2047875 w 2362200"/>
                  <a:gd name="connsiteY126" fmla="*/ 409575 h 1797050"/>
                  <a:gd name="connsiteX127" fmla="*/ 2085975 w 2362200"/>
                  <a:gd name="connsiteY127" fmla="*/ 457200 h 1797050"/>
                  <a:gd name="connsiteX128" fmla="*/ 2133600 w 2362200"/>
                  <a:gd name="connsiteY128" fmla="*/ 504825 h 1797050"/>
                  <a:gd name="connsiteX129" fmla="*/ 2190750 w 2362200"/>
                  <a:gd name="connsiteY129" fmla="*/ 536575 h 1797050"/>
                  <a:gd name="connsiteX130" fmla="*/ 2244725 w 2362200"/>
                  <a:gd name="connsiteY130" fmla="*/ 520700 h 1797050"/>
                  <a:gd name="connsiteX131" fmla="*/ 2270125 w 2362200"/>
                  <a:gd name="connsiteY131" fmla="*/ 533400 h 1797050"/>
                  <a:gd name="connsiteX132" fmla="*/ 2273300 w 2362200"/>
                  <a:gd name="connsiteY132" fmla="*/ 577850 h 1797050"/>
                  <a:gd name="connsiteX133" fmla="*/ 2324100 w 2362200"/>
                  <a:gd name="connsiteY133" fmla="*/ 606425 h 1797050"/>
                  <a:gd name="connsiteX134" fmla="*/ 2362200 w 2362200"/>
                  <a:gd name="connsiteY134" fmla="*/ 644525 h 1797050"/>
                  <a:gd name="connsiteX135" fmla="*/ 2298700 w 2362200"/>
                  <a:gd name="connsiteY135" fmla="*/ 800100 h 1797050"/>
                  <a:gd name="connsiteX136" fmla="*/ 2273300 w 2362200"/>
                  <a:gd name="connsiteY136" fmla="*/ 895350 h 1797050"/>
                  <a:gd name="connsiteX137" fmla="*/ 2247900 w 2362200"/>
                  <a:gd name="connsiteY137" fmla="*/ 949325 h 1797050"/>
                  <a:gd name="connsiteX138" fmla="*/ 2197100 w 2362200"/>
                  <a:gd name="connsiteY138" fmla="*/ 949325 h 1797050"/>
                  <a:gd name="connsiteX139" fmla="*/ 2174875 w 2362200"/>
                  <a:gd name="connsiteY139" fmla="*/ 993775 h 1797050"/>
                  <a:gd name="connsiteX140" fmla="*/ 2174875 w 2362200"/>
                  <a:gd name="connsiteY140" fmla="*/ 993775 h 1797050"/>
                  <a:gd name="connsiteX141" fmla="*/ 2181225 w 2362200"/>
                  <a:gd name="connsiteY141" fmla="*/ 1022350 h 1797050"/>
                  <a:gd name="connsiteX142" fmla="*/ 2146300 w 2362200"/>
                  <a:gd name="connsiteY142" fmla="*/ 1031875 h 1797050"/>
                  <a:gd name="connsiteX143" fmla="*/ 2095500 w 2362200"/>
                  <a:gd name="connsiteY143" fmla="*/ 1019175 h 1797050"/>
                  <a:gd name="connsiteX144" fmla="*/ 2101850 w 2362200"/>
                  <a:gd name="connsiteY144" fmla="*/ 1073150 h 1797050"/>
                  <a:gd name="connsiteX145" fmla="*/ 2114550 w 2362200"/>
                  <a:gd name="connsiteY145" fmla="*/ 1117600 h 1797050"/>
                  <a:gd name="connsiteX146" fmla="*/ 2051050 w 2362200"/>
                  <a:gd name="connsiteY146" fmla="*/ 1152525 h 1797050"/>
                  <a:gd name="connsiteX147" fmla="*/ 2066925 w 2362200"/>
                  <a:gd name="connsiteY147" fmla="*/ 1174750 h 1797050"/>
                  <a:gd name="connsiteX148" fmla="*/ 2047875 w 2362200"/>
                  <a:gd name="connsiteY148" fmla="*/ 1196975 h 1797050"/>
                  <a:gd name="connsiteX149" fmla="*/ 1968500 w 2362200"/>
                  <a:gd name="connsiteY149" fmla="*/ 1171575 h 1797050"/>
                  <a:gd name="connsiteX150" fmla="*/ 1943100 w 2362200"/>
                  <a:gd name="connsiteY150" fmla="*/ 1187450 h 1797050"/>
                  <a:gd name="connsiteX151" fmla="*/ 1908175 w 2362200"/>
                  <a:gd name="connsiteY151" fmla="*/ 1187450 h 1797050"/>
                  <a:gd name="connsiteX152" fmla="*/ 1908175 w 2362200"/>
                  <a:gd name="connsiteY152" fmla="*/ 1247775 h 1797050"/>
                  <a:gd name="connsiteX153" fmla="*/ 1924050 w 2362200"/>
                  <a:gd name="connsiteY153" fmla="*/ 1263650 h 1797050"/>
                  <a:gd name="connsiteX154" fmla="*/ 1933575 w 2362200"/>
                  <a:gd name="connsiteY154" fmla="*/ 1279525 h 1797050"/>
                  <a:gd name="connsiteX155" fmla="*/ 1943100 w 2362200"/>
                  <a:gd name="connsiteY155" fmla="*/ 1279525 h 1797050"/>
                  <a:gd name="connsiteX156" fmla="*/ 1933575 w 2362200"/>
                  <a:gd name="connsiteY156" fmla="*/ 1304925 h 1797050"/>
                  <a:gd name="connsiteX157" fmla="*/ 1952625 w 2362200"/>
                  <a:gd name="connsiteY157" fmla="*/ 1320800 h 1797050"/>
                  <a:gd name="connsiteX158" fmla="*/ 1949450 w 2362200"/>
                  <a:gd name="connsiteY158" fmla="*/ 1336675 h 1797050"/>
                  <a:gd name="connsiteX159" fmla="*/ 1905000 w 2362200"/>
                  <a:gd name="connsiteY159" fmla="*/ 1336675 h 1797050"/>
                  <a:gd name="connsiteX160" fmla="*/ 1901825 w 2362200"/>
                  <a:gd name="connsiteY160" fmla="*/ 1387475 h 1797050"/>
                  <a:gd name="connsiteX161" fmla="*/ 1901825 w 2362200"/>
                  <a:gd name="connsiteY161" fmla="*/ 1387475 h 1797050"/>
                  <a:gd name="connsiteX162" fmla="*/ 1901825 w 2362200"/>
                  <a:gd name="connsiteY162" fmla="*/ 1406525 h 1797050"/>
                  <a:gd name="connsiteX163" fmla="*/ 1936750 w 2362200"/>
                  <a:gd name="connsiteY163" fmla="*/ 1447800 h 1797050"/>
                  <a:gd name="connsiteX164" fmla="*/ 1990725 w 2362200"/>
                  <a:gd name="connsiteY164" fmla="*/ 1447800 h 1797050"/>
                  <a:gd name="connsiteX165" fmla="*/ 2060575 w 2362200"/>
                  <a:gd name="connsiteY165" fmla="*/ 1476375 h 1797050"/>
                  <a:gd name="connsiteX166" fmla="*/ 2060575 w 2362200"/>
                  <a:gd name="connsiteY166" fmla="*/ 1504950 h 1797050"/>
                  <a:gd name="connsiteX167" fmla="*/ 2035175 w 2362200"/>
                  <a:gd name="connsiteY167" fmla="*/ 1571625 h 1797050"/>
                  <a:gd name="connsiteX168" fmla="*/ 2063750 w 2362200"/>
                  <a:gd name="connsiteY168" fmla="*/ 1587500 h 1797050"/>
                  <a:gd name="connsiteX169" fmla="*/ 2105025 w 2362200"/>
                  <a:gd name="connsiteY169" fmla="*/ 1660525 h 1797050"/>
                  <a:gd name="connsiteX170" fmla="*/ 2054225 w 2362200"/>
                  <a:gd name="connsiteY170" fmla="*/ 1736725 h 1797050"/>
                  <a:gd name="connsiteX171" fmla="*/ 2028825 w 2362200"/>
                  <a:gd name="connsiteY171" fmla="*/ 1730375 h 1797050"/>
                  <a:gd name="connsiteX172" fmla="*/ 2006600 w 2362200"/>
                  <a:gd name="connsiteY172" fmla="*/ 1717675 h 1797050"/>
                  <a:gd name="connsiteX173" fmla="*/ 2000250 w 2362200"/>
                  <a:gd name="connsiteY173" fmla="*/ 1736725 h 1797050"/>
                  <a:gd name="connsiteX174" fmla="*/ 1958975 w 2362200"/>
                  <a:gd name="connsiteY174" fmla="*/ 1746250 h 1797050"/>
                  <a:gd name="connsiteX175" fmla="*/ 1952625 w 2362200"/>
                  <a:gd name="connsiteY175" fmla="*/ 1778000 h 1797050"/>
                  <a:gd name="connsiteX176" fmla="*/ 1901825 w 2362200"/>
                  <a:gd name="connsiteY176" fmla="*/ 1797050 h 1797050"/>
                  <a:gd name="connsiteX177" fmla="*/ 1879600 w 2362200"/>
                  <a:gd name="connsiteY177" fmla="*/ 1758950 h 1797050"/>
                  <a:gd name="connsiteX178" fmla="*/ 1841500 w 2362200"/>
                  <a:gd name="connsiteY178" fmla="*/ 1768475 h 1797050"/>
                  <a:gd name="connsiteX179" fmla="*/ 1844675 w 2362200"/>
                  <a:gd name="connsiteY179" fmla="*/ 1730375 h 1797050"/>
                  <a:gd name="connsiteX180" fmla="*/ 1825625 w 2362200"/>
                  <a:gd name="connsiteY180" fmla="*/ 1704975 h 1797050"/>
                  <a:gd name="connsiteX181" fmla="*/ 1860550 w 2362200"/>
                  <a:gd name="connsiteY181" fmla="*/ 1685925 h 1797050"/>
                  <a:gd name="connsiteX182" fmla="*/ 1803400 w 2362200"/>
                  <a:gd name="connsiteY182" fmla="*/ 1666875 h 1797050"/>
                  <a:gd name="connsiteX183" fmla="*/ 1790700 w 2362200"/>
                  <a:gd name="connsiteY183" fmla="*/ 1692275 h 1797050"/>
                  <a:gd name="connsiteX184" fmla="*/ 1746250 w 2362200"/>
                  <a:gd name="connsiteY184" fmla="*/ 1711325 h 1797050"/>
                  <a:gd name="connsiteX185" fmla="*/ 1739900 w 2362200"/>
                  <a:gd name="connsiteY185" fmla="*/ 1733550 h 1797050"/>
                  <a:gd name="connsiteX186" fmla="*/ 1724025 w 2362200"/>
                  <a:gd name="connsiteY186" fmla="*/ 1739900 h 1797050"/>
                  <a:gd name="connsiteX187" fmla="*/ 1701800 w 2362200"/>
                  <a:gd name="connsiteY187" fmla="*/ 1739900 h 1797050"/>
                  <a:gd name="connsiteX188" fmla="*/ 1714500 w 2362200"/>
                  <a:gd name="connsiteY188" fmla="*/ 1704975 h 1797050"/>
                  <a:gd name="connsiteX189" fmla="*/ 1739900 w 2362200"/>
                  <a:gd name="connsiteY189" fmla="*/ 1679575 h 1797050"/>
                  <a:gd name="connsiteX190" fmla="*/ 1730375 w 2362200"/>
                  <a:gd name="connsiteY190" fmla="*/ 1654175 h 1797050"/>
                  <a:gd name="connsiteX191" fmla="*/ 1708150 w 2362200"/>
                  <a:gd name="connsiteY191" fmla="*/ 1654175 h 1797050"/>
                  <a:gd name="connsiteX192" fmla="*/ 1695450 w 2362200"/>
                  <a:gd name="connsiteY192" fmla="*/ 1679575 h 1797050"/>
                  <a:gd name="connsiteX193" fmla="*/ 1663700 w 2362200"/>
                  <a:gd name="connsiteY193" fmla="*/ 1685925 h 1797050"/>
                  <a:gd name="connsiteX194" fmla="*/ 1628775 w 2362200"/>
                  <a:gd name="connsiteY194" fmla="*/ 1698625 h 1797050"/>
                  <a:gd name="connsiteX195" fmla="*/ 1600200 w 2362200"/>
                  <a:gd name="connsiteY195" fmla="*/ 1670050 h 1797050"/>
                  <a:gd name="connsiteX196" fmla="*/ 1597025 w 2362200"/>
                  <a:gd name="connsiteY196" fmla="*/ 1635125 h 1797050"/>
                  <a:gd name="connsiteX197" fmla="*/ 1568450 w 2362200"/>
                  <a:gd name="connsiteY197" fmla="*/ 1619250 h 1797050"/>
                  <a:gd name="connsiteX198" fmla="*/ 1558925 w 2362200"/>
                  <a:gd name="connsiteY198" fmla="*/ 1584325 h 1797050"/>
                  <a:gd name="connsiteX199" fmla="*/ 1517650 w 2362200"/>
                  <a:gd name="connsiteY199" fmla="*/ 1555750 h 1797050"/>
                  <a:gd name="connsiteX200" fmla="*/ 1498600 w 2362200"/>
                  <a:gd name="connsiteY200" fmla="*/ 1558925 h 1797050"/>
                  <a:gd name="connsiteX201" fmla="*/ 1466850 w 2362200"/>
                  <a:gd name="connsiteY201" fmla="*/ 1603375 h 1797050"/>
                  <a:gd name="connsiteX202" fmla="*/ 1419225 w 2362200"/>
                  <a:gd name="connsiteY202" fmla="*/ 1622425 h 1797050"/>
                  <a:gd name="connsiteX203" fmla="*/ 1393825 w 2362200"/>
                  <a:gd name="connsiteY203" fmla="*/ 1587500 h 1797050"/>
                  <a:gd name="connsiteX204" fmla="*/ 1368425 w 2362200"/>
                  <a:gd name="connsiteY204" fmla="*/ 1587500 h 1797050"/>
                  <a:gd name="connsiteX205" fmla="*/ 1270000 w 2362200"/>
                  <a:gd name="connsiteY205" fmla="*/ 1511300 h 1797050"/>
                  <a:gd name="connsiteX206" fmla="*/ 1276350 w 2362200"/>
                  <a:gd name="connsiteY206" fmla="*/ 1463675 h 1797050"/>
                  <a:gd name="connsiteX207" fmla="*/ 1238250 w 2362200"/>
                  <a:gd name="connsiteY207" fmla="*/ 1457325 h 1797050"/>
                  <a:gd name="connsiteX208" fmla="*/ 1222375 w 2362200"/>
                  <a:gd name="connsiteY208" fmla="*/ 1482725 h 1797050"/>
                  <a:gd name="connsiteX209" fmla="*/ 1187450 w 2362200"/>
                  <a:gd name="connsiteY209" fmla="*/ 1482725 h 1797050"/>
                  <a:gd name="connsiteX210" fmla="*/ 1139825 w 2362200"/>
                  <a:gd name="connsiteY210" fmla="*/ 1460500 h 1797050"/>
                  <a:gd name="connsiteX211" fmla="*/ 1092200 w 2362200"/>
                  <a:gd name="connsiteY211" fmla="*/ 1495425 h 1797050"/>
                  <a:gd name="connsiteX212" fmla="*/ 1098550 w 2362200"/>
                  <a:gd name="connsiteY212" fmla="*/ 1511300 h 1797050"/>
                  <a:gd name="connsiteX213" fmla="*/ 1079500 w 2362200"/>
                  <a:gd name="connsiteY213" fmla="*/ 1530350 h 1797050"/>
                  <a:gd name="connsiteX214" fmla="*/ 1035050 w 2362200"/>
                  <a:gd name="connsiteY214" fmla="*/ 1530350 h 1797050"/>
                  <a:gd name="connsiteX215" fmla="*/ 1006475 w 2362200"/>
                  <a:gd name="connsiteY215" fmla="*/ 1574800 h 1797050"/>
                  <a:gd name="connsiteX216" fmla="*/ 958850 w 2362200"/>
                  <a:gd name="connsiteY216" fmla="*/ 1571625 h 1797050"/>
                  <a:gd name="connsiteX217" fmla="*/ 952500 w 2362200"/>
                  <a:gd name="connsiteY217" fmla="*/ 1587500 h 1797050"/>
                  <a:gd name="connsiteX218" fmla="*/ 965200 w 2362200"/>
                  <a:gd name="connsiteY218" fmla="*/ 1670050 h 1797050"/>
                  <a:gd name="connsiteX219" fmla="*/ 939800 w 2362200"/>
                  <a:gd name="connsiteY219" fmla="*/ 1714500 h 1797050"/>
                  <a:gd name="connsiteX220" fmla="*/ 901700 w 2362200"/>
                  <a:gd name="connsiteY220" fmla="*/ 1720850 h 1797050"/>
                  <a:gd name="connsiteX221" fmla="*/ 898525 w 2362200"/>
                  <a:gd name="connsiteY221" fmla="*/ 1746250 h 1797050"/>
                  <a:gd name="connsiteX222" fmla="*/ 869950 w 2362200"/>
                  <a:gd name="connsiteY222" fmla="*/ 1746250 h 1797050"/>
                  <a:gd name="connsiteX223" fmla="*/ 854075 w 2362200"/>
                  <a:gd name="connsiteY223" fmla="*/ 1758950 h 1797050"/>
                  <a:gd name="connsiteX224" fmla="*/ 847725 w 2362200"/>
                  <a:gd name="connsiteY224" fmla="*/ 1771650 h 1797050"/>
                  <a:gd name="connsiteX225" fmla="*/ 828675 w 2362200"/>
                  <a:gd name="connsiteY225" fmla="*/ 1765300 h 1797050"/>
                  <a:gd name="connsiteX226" fmla="*/ 819150 w 2362200"/>
                  <a:gd name="connsiteY226" fmla="*/ 1752600 h 1797050"/>
                  <a:gd name="connsiteX227" fmla="*/ 790575 w 2362200"/>
                  <a:gd name="connsiteY227" fmla="*/ 1771650 h 1797050"/>
                  <a:gd name="connsiteX228" fmla="*/ 692150 w 2362200"/>
                  <a:gd name="connsiteY228" fmla="*/ 1701800 h 1797050"/>
                  <a:gd name="connsiteX229" fmla="*/ 650875 w 2362200"/>
                  <a:gd name="connsiteY229" fmla="*/ 1720850 h 1797050"/>
                  <a:gd name="connsiteX230" fmla="*/ 615950 w 2362200"/>
                  <a:gd name="connsiteY230" fmla="*/ 1685925 h 1797050"/>
                  <a:gd name="connsiteX231" fmla="*/ 581025 w 2362200"/>
                  <a:gd name="connsiteY231" fmla="*/ 1689100 h 1797050"/>
                  <a:gd name="connsiteX232" fmla="*/ 571500 w 2362200"/>
                  <a:gd name="connsiteY232" fmla="*/ 1609725 h 1797050"/>
                  <a:gd name="connsiteX233" fmla="*/ 523875 w 2362200"/>
                  <a:gd name="connsiteY233"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3825 w 2362200"/>
                  <a:gd name="connsiteY57" fmla="*/ 222250 h 1797050"/>
                  <a:gd name="connsiteX58" fmla="*/ 130175 w 2362200"/>
                  <a:gd name="connsiteY58" fmla="*/ 193675 h 1797050"/>
                  <a:gd name="connsiteX59" fmla="*/ 161925 w 2362200"/>
                  <a:gd name="connsiteY59" fmla="*/ 196850 h 1797050"/>
                  <a:gd name="connsiteX60" fmla="*/ 171450 w 2362200"/>
                  <a:gd name="connsiteY60" fmla="*/ 165100 h 1797050"/>
                  <a:gd name="connsiteX61" fmla="*/ 187325 w 2362200"/>
                  <a:gd name="connsiteY61" fmla="*/ 161925 h 1797050"/>
                  <a:gd name="connsiteX62" fmla="*/ 193675 w 2362200"/>
                  <a:gd name="connsiteY62" fmla="*/ 98425 h 1797050"/>
                  <a:gd name="connsiteX63" fmla="*/ 241300 w 2362200"/>
                  <a:gd name="connsiteY63" fmla="*/ 107950 h 1797050"/>
                  <a:gd name="connsiteX64" fmla="*/ 295275 w 2362200"/>
                  <a:gd name="connsiteY64" fmla="*/ 104775 h 1797050"/>
                  <a:gd name="connsiteX65" fmla="*/ 330200 w 2362200"/>
                  <a:gd name="connsiteY65" fmla="*/ 98425 h 1797050"/>
                  <a:gd name="connsiteX66" fmla="*/ 330200 w 2362200"/>
                  <a:gd name="connsiteY66" fmla="*/ 98425 h 1797050"/>
                  <a:gd name="connsiteX67" fmla="*/ 342900 w 2362200"/>
                  <a:gd name="connsiteY67" fmla="*/ 114300 h 1797050"/>
                  <a:gd name="connsiteX68" fmla="*/ 374650 w 2362200"/>
                  <a:gd name="connsiteY68" fmla="*/ 127000 h 1797050"/>
                  <a:gd name="connsiteX69" fmla="*/ 400050 w 2362200"/>
                  <a:gd name="connsiteY69" fmla="*/ 107950 h 1797050"/>
                  <a:gd name="connsiteX70" fmla="*/ 400050 w 2362200"/>
                  <a:gd name="connsiteY70" fmla="*/ 107950 h 1797050"/>
                  <a:gd name="connsiteX71" fmla="*/ 409575 w 2362200"/>
                  <a:gd name="connsiteY71" fmla="*/ 120650 h 1797050"/>
                  <a:gd name="connsiteX72" fmla="*/ 425450 w 2362200"/>
                  <a:gd name="connsiteY72" fmla="*/ 120650 h 1797050"/>
                  <a:gd name="connsiteX73" fmla="*/ 431800 w 2362200"/>
                  <a:gd name="connsiteY73" fmla="*/ 98425 h 1797050"/>
                  <a:gd name="connsiteX74" fmla="*/ 365125 w 2362200"/>
                  <a:gd name="connsiteY74" fmla="*/ 53975 h 1797050"/>
                  <a:gd name="connsiteX75" fmla="*/ 377825 w 2362200"/>
                  <a:gd name="connsiteY75" fmla="*/ 41275 h 1797050"/>
                  <a:gd name="connsiteX76" fmla="*/ 438150 w 2362200"/>
                  <a:gd name="connsiteY76" fmla="*/ 50800 h 1797050"/>
                  <a:gd name="connsiteX77" fmla="*/ 454025 w 2362200"/>
                  <a:gd name="connsiteY77" fmla="*/ 63500 h 1797050"/>
                  <a:gd name="connsiteX78" fmla="*/ 508000 w 2362200"/>
                  <a:gd name="connsiteY78" fmla="*/ 79375 h 1797050"/>
                  <a:gd name="connsiteX79" fmla="*/ 606425 w 2362200"/>
                  <a:gd name="connsiteY79" fmla="*/ 22225 h 1797050"/>
                  <a:gd name="connsiteX80" fmla="*/ 638175 w 2362200"/>
                  <a:gd name="connsiteY80" fmla="*/ 34925 h 1797050"/>
                  <a:gd name="connsiteX81" fmla="*/ 644525 w 2362200"/>
                  <a:gd name="connsiteY81" fmla="*/ 0 h 1797050"/>
                  <a:gd name="connsiteX82" fmla="*/ 714375 w 2362200"/>
                  <a:gd name="connsiteY82" fmla="*/ 9525 h 1797050"/>
                  <a:gd name="connsiteX83" fmla="*/ 723900 w 2362200"/>
                  <a:gd name="connsiteY83" fmla="*/ 31750 h 1797050"/>
                  <a:gd name="connsiteX84" fmla="*/ 749300 w 2362200"/>
                  <a:gd name="connsiteY84" fmla="*/ 66675 h 1797050"/>
                  <a:gd name="connsiteX85" fmla="*/ 771525 w 2362200"/>
                  <a:gd name="connsiteY85" fmla="*/ 41275 h 1797050"/>
                  <a:gd name="connsiteX86" fmla="*/ 806450 w 2362200"/>
                  <a:gd name="connsiteY86" fmla="*/ 41275 h 1797050"/>
                  <a:gd name="connsiteX87" fmla="*/ 825500 w 2362200"/>
                  <a:gd name="connsiteY87" fmla="*/ 34925 h 1797050"/>
                  <a:gd name="connsiteX88" fmla="*/ 844550 w 2362200"/>
                  <a:gd name="connsiteY88" fmla="*/ 6350 h 1797050"/>
                  <a:gd name="connsiteX89" fmla="*/ 889000 w 2362200"/>
                  <a:gd name="connsiteY89" fmla="*/ 15875 h 1797050"/>
                  <a:gd name="connsiteX90" fmla="*/ 898525 w 2362200"/>
                  <a:gd name="connsiteY90" fmla="*/ 88900 h 1797050"/>
                  <a:gd name="connsiteX91" fmla="*/ 952500 w 2362200"/>
                  <a:gd name="connsiteY91" fmla="*/ 123825 h 1797050"/>
                  <a:gd name="connsiteX92" fmla="*/ 993775 w 2362200"/>
                  <a:gd name="connsiteY92" fmla="*/ 203200 h 1797050"/>
                  <a:gd name="connsiteX93" fmla="*/ 1038225 w 2362200"/>
                  <a:gd name="connsiteY93" fmla="*/ 231775 h 1797050"/>
                  <a:gd name="connsiteX94" fmla="*/ 1069975 w 2362200"/>
                  <a:gd name="connsiteY94" fmla="*/ 228600 h 1797050"/>
                  <a:gd name="connsiteX95" fmla="*/ 1127125 w 2362200"/>
                  <a:gd name="connsiteY95" fmla="*/ 285750 h 1797050"/>
                  <a:gd name="connsiteX96" fmla="*/ 1165225 w 2362200"/>
                  <a:gd name="connsiteY96" fmla="*/ 285750 h 1797050"/>
                  <a:gd name="connsiteX97" fmla="*/ 1206500 w 2362200"/>
                  <a:gd name="connsiteY97" fmla="*/ 317500 h 1797050"/>
                  <a:gd name="connsiteX98" fmla="*/ 1206500 w 2362200"/>
                  <a:gd name="connsiteY98" fmla="*/ 346075 h 1797050"/>
                  <a:gd name="connsiteX99" fmla="*/ 1279525 w 2362200"/>
                  <a:gd name="connsiteY99" fmla="*/ 384175 h 1797050"/>
                  <a:gd name="connsiteX100" fmla="*/ 1295400 w 2362200"/>
                  <a:gd name="connsiteY100" fmla="*/ 412750 h 1797050"/>
                  <a:gd name="connsiteX101" fmla="*/ 1298575 w 2362200"/>
                  <a:gd name="connsiteY101" fmla="*/ 412750 h 1797050"/>
                  <a:gd name="connsiteX102" fmla="*/ 1282700 w 2362200"/>
                  <a:gd name="connsiteY102" fmla="*/ 460375 h 1797050"/>
                  <a:gd name="connsiteX103" fmla="*/ 1336675 w 2362200"/>
                  <a:gd name="connsiteY103" fmla="*/ 504825 h 1797050"/>
                  <a:gd name="connsiteX104" fmla="*/ 1378744 w 2362200"/>
                  <a:gd name="connsiteY104" fmla="*/ 503238 h 1797050"/>
                  <a:gd name="connsiteX105" fmla="*/ 1403350 w 2362200"/>
                  <a:gd name="connsiteY105" fmla="*/ 530225 h 1797050"/>
                  <a:gd name="connsiteX106" fmla="*/ 1434307 w 2362200"/>
                  <a:gd name="connsiteY106" fmla="*/ 526475 h 1797050"/>
                  <a:gd name="connsiteX107" fmla="*/ 1468438 w 2362200"/>
                  <a:gd name="connsiteY107" fmla="*/ 548578 h 1797050"/>
                  <a:gd name="connsiteX108" fmla="*/ 1492250 w 2362200"/>
                  <a:gd name="connsiteY108" fmla="*/ 590550 h 1797050"/>
                  <a:gd name="connsiteX109" fmla="*/ 1524000 w 2362200"/>
                  <a:gd name="connsiteY109" fmla="*/ 584200 h 1797050"/>
                  <a:gd name="connsiteX110" fmla="*/ 1482725 w 2362200"/>
                  <a:gd name="connsiteY110" fmla="*/ 612775 h 1797050"/>
                  <a:gd name="connsiteX111" fmla="*/ 1482725 w 2362200"/>
                  <a:gd name="connsiteY111" fmla="*/ 612775 h 1797050"/>
                  <a:gd name="connsiteX112" fmla="*/ 1450975 w 2362200"/>
                  <a:gd name="connsiteY112" fmla="*/ 622300 h 1797050"/>
                  <a:gd name="connsiteX113" fmla="*/ 1511300 w 2362200"/>
                  <a:gd name="connsiteY113" fmla="*/ 638175 h 1797050"/>
                  <a:gd name="connsiteX114" fmla="*/ 1616075 w 2362200"/>
                  <a:gd name="connsiteY114" fmla="*/ 619125 h 1797050"/>
                  <a:gd name="connsiteX115" fmla="*/ 1628775 w 2362200"/>
                  <a:gd name="connsiteY115" fmla="*/ 612775 h 1797050"/>
                  <a:gd name="connsiteX116" fmla="*/ 1628775 w 2362200"/>
                  <a:gd name="connsiteY116" fmla="*/ 593725 h 1797050"/>
                  <a:gd name="connsiteX117" fmla="*/ 1641475 w 2362200"/>
                  <a:gd name="connsiteY117" fmla="*/ 593725 h 1797050"/>
                  <a:gd name="connsiteX118" fmla="*/ 1698625 w 2362200"/>
                  <a:gd name="connsiteY118" fmla="*/ 615950 h 1797050"/>
                  <a:gd name="connsiteX119" fmla="*/ 1701800 w 2362200"/>
                  <a:gd name="connsiteY119" fmla="*/ 574675 h 1797050"/>
                  <a:gd name="connsiteX120" fmla="*/ 1724025 w 2362200"/>
                  <a:gd name="connsiteY120" fmla="*/ 565150 h 1797050"/>
                  <a:gd name="connsiteX121" fmla="*/ 1803400 w 2362200"/>
                  <a:gd name="connsiteY121" fmla="*/ 508000 h 1797050"/>
                  <a:gd name="connsiteX122" fmla="*/ 1885950 w 2362200"/>
                  <a:gd name="connsiteY122" fmla="*/ 485775 h 1797050"/>
                  <a:gd name="connsiteX123" fmla="*/ 1952625 w 2362200"/>
                  <a:gd name="connsiteY123" fmla="*/ 415925 h 1797050"/>
                  <a:gd name="connsiteX124" fmla="*/ 1971675 w 2362200"/>
                  <a:gd name="connsiteY124" fmla="*/ 409575 h 1797050"/>
                  <a:gd name="connsiteX125" fmla="*/ 2006600 w 2362200"/>
                  <a:gd name="connsiteY125" fmla="*/ 396875 h 1797050"/>
                  <a:gd name="connsiteX126" fmla="*/ 2047875 w 2362200"/>
                  <a:gd name="connsiteY126" fmla="*/ 409575 h 1797050"/>
                  <a:gd name="connsiteX127" fmla="*/ 2085975 w 2362200"/>
                  <a:gd name="connsiteY127" fmla="*/ 457200 h 1797050"/>
                  <a:gd name="connsiteX128" fmla="*/ 2133600 w 2362200"/>
                  <a:gd name="connsiteY128" fmla="*/ 504825 h 1797050"/>
                  <a:gd name="connsiteX129" fmla="*/ 2190750 w 2362200"/>
                  <a:gd name="connsiteY129" fmla="*/ 536575 h 1797050"/>
                  <a:gd name="connsiteX130" fmla="*/ 2244725 w 2362200"/>
                  <a:gd name="connsiteY130" fmla="*/ 520700 h 1797050"/>
                  <a:gd name="connsiteX131" fmla="*/ 2270125 w 2362200"/>
                  <a:gd name="connsiteY131" fmla="*/ 533400 h 1797050"/>
                  <a:gd name="connsiteX132" fmla="*/ 2273300 w 2362200"/>
                  <a:gd name="connsiteY132" fmla="*/ 577850 h 1797050"/>
                  <a:gd name="connsiteX133" fmla="*/ 2324100 w 2362200"/>
                  <a:gd name="connsiteY133" fmla="*/ 606425 h 1797050"/>
                  <a:gd name="connsiteX134" fmla="*/ 2362200 w 2362200"/>
                  <a:gd name="connsiteY134" fmla="*/ 644525 h 1797050"/>
                  <a:gd name="connsiteX135" fmla="*/ 2298700 w 2362200"/>
                  <a:gd name="connsiteY135" fmla="*/ 800100 h 1797050"/>
                  <a:gd name="connsiteX136" fmla="*/ 2273300 w 2362200"/>
                  <a:gd name="connsiteY136" fmla="*/ 895350 h 1797050"/>
                  <a:gd name="connsiteX137" fmla="*/ 2247900 w 2362200"/>
                  <a:gd name="connsiteY137" fmla="*/ 949325 h 1797050"/>
                  <a:gd name="connsiteX138" fmla="*/ 2197100 w 2362200"/>
                  <a:gd name="connsiteY138" fmla="*/ 949325 h 1797050"/>
                  <a:gd name="connsiteX139" fmla="*/ 2174875 w 2362200"/>
                  <a:gd name="connsiteY139" fmla="*/ 993775 h 1797050"/>
                  <a:gd name="connsiteX140" fmla="*/ 2174875 w 2362200"/>
                  <a:gd name="connsiteY140" fmla="*/ 993775 h 1797050"/>
                  <a:gd name="connsiteX141" fmla="*/ 2181225 w 2362200"/>
                  <a:gd name="connsiteY141" fmla="*/ 1022350 h 1797050"/>
                  <a:gd name="connsiteX142" fmla="*/ 2146300 w 2362200"/>
                  <a:gd name="connsiteY142" fmla="*/ 1031875 h 1797050"/>
                  <a:gd name="connsiteX143" fmla="*/ 2095500 w 2362200"/>
                  <a:gd name="connsiteY143" fmla="*/ 1019175 h 1797050"/>
                  <a:gd name="connsiteX144" fmla="*/ 2101850 w 2362200"/>
                  <a:gd name="connsiteY144" fmla="*/ 1073150 h 1797050"/>
                  <a:gd name="connsiteX145" fmla="*/ 2114550 w 2362200"/>
                  <a:gd name="connsiteY145" fmla="*/ 1117600 h 1797050"/>
                  <a:gd name="connsiteX146" fmla="*/ 2051050 w 2362200"/>
                  <a:gd name="connsiteY146" fmla="*/ 1152525 h 1797050"/>
                  <a:gd name="connsiteX147" fmla="*/ 2066925 w 2362200"/>
                  <a:gd name="connsiteY147" fmla="*/ 1174750 h 1797050"/>
                  <a:gd name="connsiteX148" fmla="*/ 2047875 w 2362200"/>
                  <a:gd name="connsiteY148" fmla="*/ 1196975 h 1797050"/>
                  <a:gd name="connsiteX149" fmla="*/ 1968500 w 2362200"/>
                  <a:gd name="connsiteY149" fmla="*/ 1171575 h 1797050"/>
                  <a:gd name="connsiteX150" fmla="*/ 1943100 w 2362200"/>
                  <a:gd name="connsiteY150" fmla="*/ 1187450 h 1797050"/>
                  <a:gd name="connsiteX151" fmla="*/ 1908175 w 2362200"/>
                  <a:gd name="connsiteY151" fmla="*/ 1187450 h 1797050"/>
                  <a:gd name="connsiteX152" fmla="*/ 1908175 w 2362200"/>
                  <a:gd name="connsiteY152" fmla="*/ 1247775 h 1797050"/>
                  <a:gd name="connsiteX153" fmla="*/ 1924050 w 2362200"/>
                  <a:gd name="connsiteY153" fmla="*/ 1263650 h 1797050"/>
                  <a:gd name="connsiteX154" fmla="*/ 1933575 w 2362200"/>
                  <a:gd name="connsiteY154" fmla="*/ 1279525 h 1797050"/>
                  <a:gd name="connsiteX155" fmla="*/ 1943100 w 2362200"/>
                  <a:gd name="connsiteY155" fmla="*/ 1279525 h 1797050"/>
                  <a:gd name="connsiteX156" fmla="*/ 1933575 w 2362200"/>
                  <a:gd name="connsiteY156" fmla="*/ 1304925 h 1797050"/>
                  <a:gd name="connsiteX157" fmla="*/ 1952625 w 2362200"/>
                  <a:gd name="connsiteY157" fmla="*/ 1320800 h 1797050"/>
                  <a:gd name="connsiteX158" fmla="*/ 1949450 w 2362200"/>
                  <a:gd name="connsiteY158" fmla="*/ 1336675 h 1797050"/>
                  <a:gd name="connsiteX159" fmla="*/ 1905000 w 2362200"/>
                  <a:gd name="connsiteY159" fmla="*/ 1336675 h 1797050"/>
                  <a:gd name="connsiteX160" fmla="*/ 1901825 w 2362200"/>
                  <a:gd name="connsiteY160" fmla="*/ 1387475 h 1797050"/>
                  <a:gd name="connsiteX161" fmla="*/ 1901825 w 2362200"/>
                  <a:gd name="connsiteY161" fmla="*/ 1387475 h 1797050"/>
                  <a:gd name="connsiteX162" fmla="*/ 1901825 w 2362200"/>
                  <a:gd name="connsiteY162" fmla="*/ 1406525 h 1797050"/>
                  <a:gd name="connsiteX163" fmla="*/ 1936750 w 2362200"/>
                  <a:gd name="connsiteY163" fmla="*/ 1447800 h 1797050"/>
                  <a:gd name="connsiteX164" fmla="*/ 1990725 w 2362200"/>
                  <a:gd name="connsiteY164" fmla="*/ 1447800 h 1797050"/>
                  <a:gd name="connsiteX165" fmla="*/ 2060575 w 2362200"/>
                  <a:gd name="connsiteY165" fmla="*/ 1476375 h 1797050"/>
                  <a:gd name="connsiteX166" fmla="*/ 2060575 w 2362200"/>
                  <a:gd name="connsiteY166" fmla="*/ 1504950 h 1797050"/>
                  <a:gd name="connsiteX167" fmla="*/ 2035175 w 2362200"/>
                  <a:gd name="connsiteY167" fmla="*/ 1571625 h 1797050"/>
                  <a:gd name="connsiteX168" fmla="*/ 2063750 w 2362200"/>
                  <a:gd name="connsiteY168" fmla="*/ 1587500 h 1797050"/>
                  <a:gd name="connsiteX169" fmla="*/ 2105025 w 2362200"/>
                  <a:gd name="connsiteY169" fmla="*/ 1660525 h 1797050"/>
                  <a:gd name="connsiteX170" fmla="*/ 2054225 w 2362200"/>
                  <a:gd name="connsiteY170" fmla="*/ 1736725 h 1797050"/>
                  <a:gd name="connsiteX171" fmla="*/ 2028825 w 2362200"/>
                  <a:gd name="connsiteY171" fmla="*/ 1730375 h 1797050"/>
                  <a:gd name="connsiteX172" fmla="*/ 2006600 w 2362200"/>
                  <a:gd name="connsiteY172" fmla="*/ 1717675 h 1797050"/>
                  <a:gd name="connsiteX173" fmla="*/ 2000250 w 2362200"/>
                  <a:gd name="connsiteY173" fmla="*/ 1736725 h 1797050"/>
                  <a:gd name="connsiteX174" fmla="*/ 1958975 w 2362200"/>
                  <a:gd name="connsiteY174" fmla="*/ 1746250 h 1797050"/>
                  <a:gd name="connsiteX175" fmla="*/ 1952625 w 2362200"/>
                  <a:gd name="connsiteY175" fmla="*/ 1778000 h 1797050"/>
                  <a:gd name="connsiteX176" fmla="*/ 1901825 w 2362200"/>
                  <a:gd name="connsiteY176" fmla="*/ 1797050 h 1797050"/>
                  <a:gd name="connsiteX177" fmla="*/ 1879600 w 2362200"/>
                  <a:gd name="connsiteY177" fmla="*/ 1758950 h 1797050"/>
                  <a:gd name="connsiteX178" fmla="*/ 1841500 w 2362200"/>
                  <a:gd name="connsiteY178" fmla="*/ 1768475 h 1797050"/>
                  <a:gd name="connsiteX179" fmla="*/ 1844675 w 2362200"/>
                  <a:gd name="connsiteY179" fmla="*/ 1730375 h 1797050"/>
                  <a:gd name="connsiteX180" fmla="*/ 1825625 w 2362200"/>
                  <a:gd name="connsiteY180" fmla="*/ 1704975 h 1797050"/>
                  <a:gd name="connsiteX181" fmla="*/ 1860550 w 2362200"/>
                  <a:gd name="connsiteY181" fmla="*/ 1685925 h 1797050"/>
                  <a:gd name="connsiteX182" fmla="*/ 1803400 w 2362200"/>
                  <a:gd name="connsiteY182" fmla="*/ 1666875 h 1797050"/>
                  <a:gd name="connsiteX183" fmla="*/ 1790700 w 2362200"/>
                  <a:gd name="connsiteY183" fmla="*/ 1692275 h 1797050"/>
                  <a:gd name="connsiteX184" fmla="*/ 1746250 w 2362200"/>
                  <a:gd name="connsiteY184" fmla="*/ 1711325 h 1797050"/>
                  <a:gd name="connsiteX185" fmla="*/ 1739900 w 2362200"/>
                  <a:gd name="connsiteY185" fmla="*/ 1733550 h 1797050"/>
                  <a:gd name="connsiteX186" fmla="*/ 1724025 w 2362200"/>
                  <a:gd name="connsiteY186" fmla="*/ 1739900 h 1797050"/>
                  <a:gd name="connsiteX187" fmla="*/ 1701800 w 2362200"/>
                  <a:gd name="connsiteY187" fmla="*/ 1739900 h 1797050"/>
                  <a:gd name="connsiteX188" fmla="*/ 1714500 w 2362200"/>
                  <a:gd name="connsiteY188" fmla="*/ 1704975 h 1797050"/>
                  <a:gd name="connsiteX189" fmla="*/ 1739900 w 2362200"/>
                  <a:gd name="connsiteY189" fmla="*/ 1679575 h 1797050"/>
                  <a:gd name="connsiteX190" fmla="*/ 1730375 w 2362200"/>
                  <a:gd name="connsiteY190" fmla="*/ 1654175 h 1797050"/>
                  <a:gd name="connsiteX191" fmla="*/ 1708150 w 2362200"/>
                  <a:gd name="connsiteY191" fmla="*/ 1654175 h 1797050"/>
                  <a:gd name="connsiteX192" fmla="*/ 1695450 w 2362200"/>
                  <a:gd name="connsiteY192" fmla="*/ 1679575 h 1797050"/>
                  <a:gd name="connsiteX193" fmla="*/ 1663700 w 2362200"/>
                  <a:gd name="connsiteY193" fmla="*/ 1685925 h 1797050"/>
                  <a:gd name="connsiteX194" fmla="*/ 1628775 w 2362200"/>
                  <a:gd name="connsiteY194" fmla="*/ 1698625 h 1797050"/>
                  <a:gd name="connsiteX195" fmla="*/ 1600200 w 2362200"/>
                  <a:gd name="connsiteY195" fmla="*/ 1670050 h 1797050"/>
                  <a:gd name="connsiteX196" fmla="*/ 1597025 w 2362200"/>
                  <a:gd name="connsiteY196" fmla="*/ 1635125 h 1797050"/>
                  <a:gd name="connsiteX197" fmla="*/ 1568450 w 2362200"/>
                  <a:gd name="connsiteY197" fmla="*/ 1619250 h 1797050"/>
                  <a:gd name="connsiteX198" fmla="*/ 1558925 w 2362200"/>
                  <a:gd name="connsiteY198" fmla="*/ 1584325 h 1797050"/>
                  <a:gd name="connsiteX199" fmla="*/ 1517650 w 2362200"/>
                  <a:gd name="connsiteY199" fmla="*/ 1555750 h 1797050"/>
                  <a:gd name="connsiteX200" fmla="*/ 1498600 w 2362200"/>
                  <a:gd name="connsiteY200" fmla="*/ 1558925 h 1797050"/>
                  <a:gd name="connsiteX201" fmla="*/ 1466850 w 2362200"/>
                  <a:gd name="connsiteY201" fmla="*/ 1603375 h 1797050"/>
                  <a:gd name="connsiteX202" fmla="*/ 1419225 w 2362200"/>
                  <a:gd name="connsiteY202" fmla="*/ 1622425 h 1797050"/>
                  <a:gd name="connsiteX203" fmla="*/ 1393825 w 2362200"/>
                  <a:gd name="connsiteY203" fmla="*/ 1587500 h 1797050"/>
                  <a:gd name="connsiteX204" fmla="*/ 1368425 w 2362200"/>
                  <a:gd name="connsiteY204" fmla="*/ 1587500 h 1797050"/>
                  <a:gd name="connsiteX205" fmla="*/ 1270000 w 2362200"/>
                  <a:gd name="connsiteY205" fmla="*/ 1511300 h 1797050"/>
                  <a:gd name="connsiteX206" fmla="*/ 1276350 w 2362200"/>
                  <a:gd name="connsiteY206" fmla="*/ 1463675 h 1797050"/>
                  <a:gd name="connsiteX207" fmla="*/ 1238250 w 2362200"/>
                  <a:gd name="connsiteY207" fmla="*/ 1457325 h 1797050"/>
                  <a:gd name="connsiteX208" fmla="*/ 1222375 w 2362200"/>
                  <a:gd name="connsiteY208" fmla="*/ 1482725 h 1797050"/>
                  <a:gd name="connsiteX209" fmla="*/ 1187450 w 2362200"/>
                  <a:gd name="connsiteY209" fmla="*/ 1482725 h 1797050"/>
                  <a:gd name="connsiteX210" fmla="*/ 1139825 w 2362200"/>
                  <a:gd name="connsiteY210" fmla="*/ 1460500 h 1797050"/>
                  <a:gd name="connsiteX211" fmla="*/ 1092200 w 2362200"/>
                  <a:gd name="connsiteY211" fmla="*/ 1495425 h 1797050"/>
                  <a:gd name="connsiteX212" fmla="*/ 1098550 w 2362200"/>
                  <a:gd name="connsiteY212" fmla="*/ 1511300 h 1797050"/>
                  <a:gd name="connsiteX213" fmla="*/ 1079500 w 2362200"/>
                  <a:gd name="connsiteY213" fmla="*/ 1530350 h 1797050"/>
                  <a:gd name="connsiteX214" fmla="*/ 1035050 w 2362200"/>
                  <a:gd name="connsiteY214" fmla="*/ 1530350 h 1797050"/>
                  <a:gd name="connsiteX215" fmla="*/ 1006475 w 2362200"/>
                  <a:gd name="connsiteY215" fmla="*/ 1574800 h 1797050"/>
                  <a:gd name="connsiteX216" fmla="*/ 958850 w 2362200"/>
                  <a:gd name="connsiteY216" fmla="*/ 1571625 h 1797050"/>
                  <a:gd name="connsiteX217" fmla="*/ 952500 w 2362200"/>
                  <a:gd name="connsiteY217" fmla="*/ 1587500 h 1797050"/>
                  <a:gd name="connsiteX218" fmla="*/ 965200 w 2362200"/>
                  <a:gd name="connsiteY218" fmla="*/ 1670050 h 1797050"/>
                  <a:gd name="connsiteX219" fmla="*/ 939800 w 2362200"/>
                  <a:gd name="connsiteY219" fmla="*/ 1714500 h 1797050"/>
                  <a:gd name="connsiteX220" fmla="*/ 901700 w 2362200"/>
                  <a:gd name="connsiteY220" fmla="*/ 1720850 h 1797050"/>
                  <a:gd name="connsiteX221" fmla="*/ 898525 w 2362200"/>
                  <a:gd name="connsiteY221" fmla="*/ 1746250 h 1797050"/>
                  <a:gd name="connsiteX222" fmla="*/ 869950 w 2362200"/>
                  <a:gd name="connsiteY222" fmla="*/ 1746250 h 1797050"/>
                  <a:gd name="connsiteX223" fmla="*/ 854075 w 2362200"/>
                  <a:gd name="connsiteY223" fmla="*/ 1758950 h 1797050"/>
                  <a:gd name="connsiteX224" fmla="*/ 847725 w 2362200"/>
                  <a:gd name="connsiteY224" fmla="*/ 1771650 h 1797050"/>
                  <a:gd name="connsiteX225" fmla="*/ 828675 w 2362200"/>
                  <a:gd name="connsiteY225" fmla="*/ 1765300 h 1797050"/>
                  <a:gd name="connsiteX226" fmla="*/ 819150 w 2362200"/>
                  <a:gd name="connsiteY226" fmla="*/ 1752600 h 1797050"/>
                  <a:gd name="connsiteX227" fmla="*/ 790575 w 2362200"/>
                  <a:gd name="connsiteY227" fmla="*/ 1771650 h 1797050"/>
                  <a:gd name="connsiteX228" fmla="*/ 692150 w 2362200"/>
                  <a:gd name="connsiteY228" fmla="*/ 1701800 h 1797050"/>
                  <a:gd name="connsiteX229" fmla="*/ 650875 w 2362200"/>
                  <a:gd name="connsiteY229" fmla="*/ 1720850 h 1797050"/>
                  <a:gd name="connsiteX230" fmla="*/ 615950 w 2362200"/>
                  <a:gd name="connsiteY230" fmla="*/ 1685925 h 1797050"/>
                  <a:gd name="connsiteX231" fmla="*/ 581025 w 2362200"/>
                  <a:gd name="connsiteY231" fmla="*/ 1689100 h 1797050"/>
                  <a:gd name="connsiteX232" fmla="*/ 571500 w 2362200"/>
                  <a:gd name="connsiteY232" fmla="*/ 1609725 h 1797050"/>
                  <a:gd name="connsiteX233" fmla="*/ 523875 w 2362200"/>
                  <a:gd name="connsiteY233"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3825 w 2362200"/>
                  <a:gd name="connsiteY57" fmla="*/ 222250 h 1797050"/>
                  <a:gd name="connsiteX58" fmla="*/ 130175 w 2362200"/>
                  <a:gd name="connsiteY58" fmla="*/ 193675 h 1797050"/>
                  <a:gd name="connsiteX59" fmla="*/ 161925 w 2362200"/>
                  <a:gd name="connsiteY59" fmla="*/ 196850 h 1797050"/>
                  <a:gd name="connsiteX60" fmla="*/ 171450 w 2362200"/>
                  <a:gd name="connsiteY60" fmla="*/ 165100 h 1797050"/>
                  <a:gd name="connsiteX61" fmla="*/ 187325 w 2362200"/>
                  <a:gd name="connsiteY61" fmla="*/ 161925 h 1797050"/>
                  <a:gd name="connsiteX62" fmla="*/ 193675 w 2362200"/>
                  <a:gd name="connsiteY62" fmla="*/ 98425 h 1797050"/>
                  <a:gd name="connsiteX63" fmla="*/ 241300 w 2362200"/>
                  <a:gd name="connsiteY63" fmla="*/ 107950 h 1797050"/>
                  <a:gd name="connsiteX64" fmla="*/ 295275 w 2362200"/>
                  <a:gd name="connsiteY64" fmla="*/ 104775 h 1797050"/>
                  <a:gd name="connsiteX65" fmla="*/ 330200 w 2362200"/>
                  <a:gd name="connsiteY65" fmla="*/ 98425 h 1797050"/>
                  <a:gd name="connsiteX66" fmla="*/ 330200 w 2362200"/>
                  <a:gd name="connsiteY66" fmla="*/ 98425 h 1797050"/>
                  <a:gd name="connsiteX67" fmla="*/ 342900 w 2362200"/>
                  <a:gd name="connsiteY67" fmla="*/ 114300 h 1797050"/>
                  <a:gd name="connsiteX68" fmla="*/ 374650 w 2362200"/>
                  <a:gd name="connsiteY68" fmla="*/ 127000 h 1797050"/>
                  <a:gd name="connsiteX69" fmla="*/ 400050 w 2362200"/>
                  <a:gd name="connsiteY69" fmla="*/ 107950 h 1797050"/>
                  <a:gd name="connsiteX70" fmla="*/ 400050 w 2362200"/>
                  <a:gd name="connsiteY70" fmla="*/ 107950 h 1797050"/>
                  <a:gd name="connsiteX71" fmla="*/ 409575 w 2362200"/>
                  <a:gd name="connsiteY71" fmla="*/ 120650 h 1797050"/>
                  <a:gd name="connsiteX72" fmla="*/ 425450 w 2362200"/>
                  <a:gd name="connsiteY72" fmla="*/ 120650 h 1797050"/>
                  <a:gd name="connsiteX73" fmla="*/ 431800 w 2362200"/>
                  <a:gd name="connsiteY73" fmla="*/ 98425 h 1797050"/>
                  <a:gd name="connsiteX74" fmla="*/ 365125 w 2362200"/>
                  <a:gd name="connsiteY74" fmla="*/ 53975 h 1797050"/>
                  <a:gd name="connsiteX75" fmla="*/ 377825 w 2362200"/>
                  <a:gd name="connsiteY75" fmla="*/ 41275 h 1797050"/>
                  <a:gd name="connsiteX76" fmla="*/ 438150 w 2362200"/>
                  <a:gd name="connsiteY76" fmla="*/ 50800 h 1797050"/>
                  <a:gd name="connsiteX77" fmla="*/ 454025 w 2362200"/>
                  <a:gd name="connsiteY77" fmla="*/ 63500 h 1797050"/>
                  <a:gd name="connsiteX78" fmla="*/ 508000 w 2362200"/>
                  <a:gd name="connsiteY78" fmla="*/ 79375 h 1797050"/>
                  <a:gd name="connsiteX79" fmla="*/ 606425 w 2362200"/>
                  <a:gd name="connsiteY79" fmla="*/ 22225 h 1797050"/>
                  <a:gd name="connsiteX80" fmla="*/ 638175 w 2362200"/>
                  <a:gd name="connsiteY80" fmla="*/ 34925 h 1797050"/>
                  <a:gd name="connsiteX81" fmla="*/ 644525 w 2362200"/>
                  <a:gd name="connsiteY81" fmla="*/ 0 h 1797050"/>
                  <a:gd name="connsiteX82" fmla="*/ 714375 w 2362200"/>
                  <a:gd name="connsiteY82" fmla="*/ 9525 h 1797050"/>
                  <a:gd name="connsiteX83" fmla="*/ 723900 w 2362200"/>
                  <a:gd name="connsiteY83" fmla="*/ 31750 h 1797050"/>
                  <a:gd name="connsiteX84" fmla="*/ 749300 w 2362200"/>
                  <a:gd name="connsiteY84" fmla="*/ 66675 h 1797050"/>
                  <a:gd name="connsiteX85" fmla="*/ 771525 w 2362200"/>
                  <a:gd name="connsiteY85" fmla="*/ 41275 h 1797050"/>
                  <a:gd name="connsiteX86" fmla="*/ 806450 w 2362200"/>
                  <a:gd name="connsiteY86" fmla="*/ 41275 h 1797050"/>
                  <a:gd name="connsiteX87" fmla="*/ 825500 w 2362200"/>
                  <a:gd name="connsiteY87" fmla="*/ 34925 h 1797050"/>
                  <a:gd name="connsiteX88" fmla="*/ 844550 w 2362200"/>
                  <a:gd name="connsiteY88" fmla="*/ 6350 h 1797050"/>
                  <a:gd name="connsiteX89" fmla="*/ 889000 w 2362200"/>
                  <a:gd name="connsiteY89" fmla="*/ 15875 h 1797050"/>
                  <a:gd name="connsiteX90" fmla="*/ 898525 w 2362200"/>
                  <a:gd name="connsiteY90" fmla="*/ 88900 h 1797050"/>
                  <a:gd name="connsiteX91" fmla="*/ 952500 w 2362200"/>
                  <a:gd name="connsiteY91" fmla="*/ 123825 h 1797050"/>
                  <a:gd name="connsiteX92" fmla="*/ 993775 w 2362200"/>
                  <a:gd name="connsiteY92" fmla="*/ 203200 h 1797050"/>
                  <a:gd name="connsiteX93" fmla="*/ 1038225 w 2362200"/>
                  <a:gd name="connsiteY93" fmla="*/ 231775 h 1797050"/>
                  <a:gd name="connsiteX94" fmla="*/ 1069975 w 2362200"/>
                  <a:gd name="connsiteY94" fmla="*/ 228600 h 1797050"/>
                  <a:gd name="connsiteX95" fmla="*/ 1127125 w 2362200"/>
                  <a:gd name="connsiteY95" fmla="*/ 285750 h 1797050"/>
                  <a:gd name="connsiteX96" fmla="*/ 1165225 w 2362200"/>
                  <a:gd name="connsiteY96" fmla="*/ 285750 h 1797050"/>
                  <a:gd name="connsiteX97" fmla="*/ 1206500 w 2362200"/>
                  <a:gd name="connsiteY97" fmla="*/ 317500 h 1797050"/>
                  <a:gd name="connsiteX98" fmla="*/ 1206500 w 2362200"/>
                  <a:gd name="connsiteY98" fmla="*/ 346075 h 1797050"/>
                  <a:gd name="connsiteX99" fmla="*/ 1279525 w 2362200"/>
                  <a:gd name="connsiteY99" fmla="*/ 384175 h 1797050"/>
                  <a:gd name="connsiteX100" fmla="*/ 1295400 w 2362200"/>
                  <a:gd name="connsiteY100" fmla="*/ 412750 h 1797050"/>
                  <a:gd name="connsiteX101" fmla="*/ 1298575 w 2362200"/>
                  <a:gd name="connsiteY101" fmla="*/ 412750 h 1797050"/>
                  <a:gd name="connsiteX102" fmla="*/ 1282700 w 2362200"/>
                  <a:gd name="connsiteY102" fmla="*/ 460375 h 1797050"/>
                  <a:gd name="connsiteX103" fmla="*/ 1336675 w 2362200"/>
                  <a:gd name="connsiteY103" fmla="*/ 504825 h 1797050"/>
                  <a:gd name="connsiteX104" fmla="*/ 1378744 w 2362200"/>
                  <a:gd name="connsiteY104" fmla="*/ 503238 h 1797050"/>
                  <a:gd name="connsiteX105" fmla="*/ 1403350 w 2362200"/>
                  <a:gd name="connsiteY105" fmla="*/ 530225 h 1797050"/>
                  <a:gd name="connsiteX106" fmla="*/ 1434307 w 2362200"/>
                  <a:gd name="connsiteY106" fmla="*/ 526475 h 1797050"/>
                  <a:gd name="connsiteX107" fmla="*/ 1468438 w 2362200"/>
                  <a:gd name="connsiteY107" fmla="*/ 548578 h 1797050"/>
                  <a:gd name="connsiteX108" fmla="*/ 1492250 w 2362200"/>
                  <a:gd name="connsiteY108" fmla="*/ 590550 h 1797050"/>
                  <a:gd name="connsiteX109" fmla="*/ 1482725 w 2362200"/>
                  <a:gd name="connsiteY109" fmla="*/ 612775 h 1797050"/>
                  <a:gd name="connsiteX110" fmla="*/ 1482725 w 2362200"/>
                  <a:gd name="connsiteY110" fmla="*/ 612775 h 1797050"/>
                  <a:gd name="connsiteX111" fmla="*/ 1450975 w 2362200"/>
                  <a:gd name="connsiteY111" fmla="*/ 622300 h 1797050"/>
                  <a:gd name="connsiteX112" fmla="*/ 1511300 w 2362200"/>
                  <a:gd name="connsiteY112" fmla="*/ 638175 h 1797050"/>
                  <a:gd name="connsiteX113" fmla="*/ 1616075 w 2362200"/>
                  <a:gd name="connsiteY113" fmla="*/ 619125 h 1797050"/>
                  <a:gd name="connsiteX114" fmla="*/ 1628775 w 2362200"/>
                  <a:gd name="connsiteY114" fmla="*/ 612775 h 1797050"/>
                  <a:gd name="connsiteX115" fmla="*/ 1628775 w 2362200"/>
                  <a:gd name="connsiteY115" fmla="*/ 593725 h 1797050"/>
                  <a:gd name="connsiteX116" fmla="*/ 1641475 w 2362200"/>
                  <a:gd name="connsiteY116" fmla="*/ 593725 h 1797050"/>
                  <a:gd name="connsiteX117" fmla="*/ 1698625 w 2362200"/>
                  <a:gd name="connsiteY117" fmla="*/ 615950 h 1797050"/>
                  <a:gd name="connsiteX118" fmla="*/ 1701800 w 2362200"/>
                  <a:gd name="connsiteY118" fmla="*/ 574675 h 1797050"/>
                  <a:gd name="connsiteX119" fmla="*/ 1724025 w 2362200"/>
                  <a:gd name="connsiteY119" fmla="*/ 565150 h 1797050"/>
                  <a:gd name="connsiteX120" fmla="*/ 1803400 w 2362200"/>
                  <a:gd name="connsiteY120" fmla="*/ 508000 h 1797050"/>
                  <a:gd name="connsiteX121" fmla="*/ 1885950 w 2362200"/>
                  <a:gd name="connsiteY121" fmla="*/ 485775 h 1797050"/>
                  <a:gd name="connsiteX122" fmla="*/ 1952625 w 2362200"/>
                  <a:gd name="connsiteY122" fmla="*/ 415925 h 1797050"/>
                  <a:gd name="connsiteX123" fmla="*/ 1971675 w 2362200"/>
                  <a:gd name="connsiteY123" fmla="*/ 409575 h 1797050"/>
                  <a:gd name="connsiteX124" fmla="*/ 2006600 w 2362200"/>
                  <a:gd name="connsiteY124" fmla="*/ 396875 h 1797050"/>
                  <a:gd name="connsiteX125" fmla="*/ 2047875 w 2362200"/>
                  <a:gd name="connsiteY125" fmla="*/ 409575 h 1797050"/>
                  <a:gd name="connsiteX126" fmla="*/ 2085975 w 2362200"/>
                  <a:gd name="connsiteY126" fmla="*/ 457200 h 1797050"/>
                  <a:gd name="connsiteX127" fmla="*/ 2133600 w 2362200"/>
                  <a:gd name="connsiteY127" fmla="*/ 504825 h 1797050"/>
                  <a:gd name="connsiteX128" fmla="*/ 2190750 w 2362200"/>
                  <a:gd name="connsiteY128" fmla="*/ 536575 h 1797050"/>
                  <a:gd name="connsiteX129" fmla="*/ 2244725 w 2362200"/>
                  <a:gd name="connsiteY129" fmla="*/ 520700 h 1797050"/>
                  <a:gd name="connsiteX130" fmla="*/ 2270125 w 2362200"/>
                  <a:gd name="connsiteY130" fmla="*/ 533400 h 1797050"/>
                  <a:gd name="connsiteX131" fmla="*/ 2273300 w 2362200"/>
                  <a:gd name="connsiteY131" fmla="*/ 577850 h 1797050"/>
                  <a:gd name="connsiteX132" fmla="*/ 2324100 w 2362200"/>
                  <a:gd name="connsiteY132" fmla="*/ 606425 h 1797050"/>
                  <a:gd name="connsiteX133" fmla="*/ 2362200 w 2362200"/>
                  <a:gd name="connsiteY133" fmla="*/ 644525 h 1797050"/>
                  <a:gd name="connsiteX134" fmla="*/ 2298700 w 2362200"/>
                  <a:gd name="connsiteY134" fmla="*/ 800100 h 1797050"/>
                  <a:gd name="connsiteX135" fmla="*/ 2273300 w 2362200"/>
                  <a:gd name="connsiteY135" fmla="*/ 895350 h 1797050"/>
                  <a:gd name="connsiteX136" fmla="*/ 2247900 w 2362200"/>
                  <a:gd name="connsiteY136" fmla="*/ 949325 h 1797050"/>
                  <a:gd name="connsiteX137" fmla="*/ 2197100 w 2362200"/>
                  <a:gd name="connsiteY137" fmla="*/ 949325 h 1797050"/>
                  <a:gd name="connsiteX138" fmla="*/ 2174875 w 2362200"/>
                  <a:gd name="connsiteY138" fmla="*/ 993775 h 1797050"/>
                  <a:gd name="connsiteX139" fmla="*/ 2174875 w 2362200"/>
                  <a:gd name="connsiteY139" fmla="*/ 993775 h 1797050"/>
                  <a:gd name="connsiteX140" fmla="*/ 2181225 w 2362200"/>
                  <a:gd name="connsiteY140" fmla="*/ 1022350 h 1797050"/>
                  <a:gd name="connsiteX141" fmla="*/ 2146300 w 2362200"/>
                  <a:gd name="connsiteY141" fmla="*/ 1031875 h 1797050"/>
                  <a:gd name="connsiteX142" fmla="*/ 2095500 w 2362200"/>
                  <a:gd name="connsiteY142" fmla="*/ 1019175 h 1797050"/>
                  <a:gd name="connsiteX143" fmla="*/ 2101850 w 2362200"/>
                  <a:gd name="connsiteY143" fmla="*/ 1073150 h 1797050"/>
                  <a:gd name="connsiteX144" fmla="*/ 2114550 w 2362200"/>
                  <a:gd name="connsiteY144" fmla="*/ 1117600 h 1797050"/>
                  <a:gd name="connsiteX145" fmla="*/ 2051050 w 2362200"/>
                  <a:gd name="connsiteY145" fmla="*/ 1152525 h 1797050"/>
                  <a:gd name="connsiteX146" fmla="*/ 2066925 w 2362200"/>
                  <a:gd name="connsiteY146" fmla="*/ 1174750 h 1797050"/>
                  <a:gd name="connsiteX147" fmla="*/ 2047875 w 2362200"/>
                  <a:gd name="connsiteY147" fmla="*/ 1196975 h 1797050"/>
                  <a:gd name="connsiteX148" fmla="*/ 1968500 w 2362200"/>
                  <a:gd name="connsiteY148" fmla="*/ 1171575 h 1797050"/>
                  <a:gd name="connsiteX149" fmla="*/ 1943100 w 2362200"/>
                  <a:gd name="connsiteY149" fmla="*/ 1187450 h 1797050"/>
                  <a:gd name="connsiteX150" fmla="*/ 1908175 w 2362200"/>
                  <a:gd name="connsiteY150" fmla="*/ 1187450 h 1797050"/>
                  <a:gd name="connsiteX151" fmla="*/ 1908175 w 2362200"/>
                  <a:gd name="connsiteY151" fmla="*/ 1247775 h 1797050"/>
                  <a:gd name="connsiteX152" fmla="*/ 1924050 w 2362200"/>
                  <a:gd name="connsiteY152" fmla="*/ 1263650 h 1797050"/>
                  <a:gd name="connsiteX153" fmla="*/ 1933575 w 2362200"/>
                  <a:gd name="connsiteY153" fmla="*/ 1279525 h 1797050"/>
                  <a:gd name="connsiteX154" fmla="*/ 1943100 w 2362200"/>
                  <a:gd name="connsiteY154" fmla="*/ 1279525 h 1797050"/>
                  <a:gd name="connsiteX155" fmla="*/ 1933575 w 2362200"/>
                  <a:gd name="connsiteY155" fmla="*/ 1304925 h 1797050"/>
                  <a:gd name="connsiteX156" fmla="*/ 1952625 w 2362200"/>
                  <a:gd name="connsiteY156" fmla="*/ 1320800 h 1797050"/>
                  <a:gd name="connsiteX157" fmla="*/ 1949450 w 2362200"/>
                  <a:gd name="connsiteY157" fmla="*/ 1336675 h 1797050"/>
                  <a:gd name="connsiteX158" fmla="*/ 1905000 w 2362200"/>
                  <a:gd name="connsiteY158" fmla="*/ 1336675 h 1797050"/>
                  <a:gd name="connsiteX159" fmla="*/ 1901825 w 2362200"/>
                  <a:gd name="connsiteY159" fmla="*/ 1387475 h 1797050"/>
                  <a:gd name="connsiteX160" fmla="*/ 1901825 w 2362200"/>
                  <a:gd name="connsiteY160" fmla="*/ 1387475 h 1797050"/>
                  <a:gd name="connsiteX161" fmla="*/ 1901825 w 2362200"/>
                  <a:gd name="connsiteY161" fmla="*/ 1406525 h 1797050"/>
                  <a:gd name="connsiteX162" fmla="*/ 1936750 w 2362200"/>
                  <a:gd name="connsiteY162" fmla="*/ 1447800 h 1797050"/>
                  <a:gd name="connsiteX163" fmla="*/ 1990725 w 2362200"/>
                  <a:gd name="connsiteY163" fmla="*/ 1447800 h 1797050"/>
                  <a:gd name="connsiteX164" fmla="*/ 2060575 w 2362200"/>
                  <a:gd name="connsiteY164" fmla="*/ 1476375 h 1797050"/>
                  <a:gd name="connsiteX165" fmla="*/ 2060575 w 2362200"/>
                  <a:gd name="connsiteY165" fmla="*/ 1504950 h 1797050"/>
                  <a:gd name="connsiteX166" fmla="*/ 2035175 w 2362200"/>
                  <a:gd name="connsiteY166" fmla="*/ 1571625 h 1797050"/>
                  <a:gd name="connsiteX167" fmla="*/ 2063750 w 2362200"/>
                  <a:gd name="connsiteY167" fmla="*/ 1587500 h 1797050"/>
                  <a:gd name="connsiteX168" fmla="*/ 2105025 w 2362200"/>
                  <a:gd name="connsiteY168" fmla="*/ 1660525 h 1797050"/>
                  <a:gd name="connsiteX169" fmla="*/ 2054225 w 2362200"/>
                  <a:gd name="connsiteY169" fmla="*/ 1736725 h 1797050"/>
                  <a:gd name="connsiteX170" fmla="*/ 2028825 w 2362200"/>
                  <a:gd name="connsiteY170" fmla="*/ 1730375 h 1797050"/>
                  <a:gd name="connsiteX171" fmla="*/ 2006600 w 2362200"/>
                  <a:gd name="connsiteY171" fmla="*/ 1717675 h 1797050"/>
                  <a:gd name="connsiteX172" fmla="*/ 2000250 w 2362200"/>
                  <a:gd name="connsiteY172" fmla="*/ 1736725 h 1797050"/>
                  <a:gd name="connsiteX173" fmla="*/ 1958975 w 2362200"/>
                  <a:gd name="connsiteY173" fmla="*/ 1746250 h 1797050"/>
                  <a:gd name="connsiteX174" fmla="*/ 1952625 w 2362200"/>
                  <a:gd name="connsiteY174" fmla="*/ 1778000 h 1797050"/>
                  <a:gd name="connsiteX175" fmla="*/ 1901825 w 2362200"/>
                  <a:gd name="connsiteY175" fmla="*/ 1797050 h 1797050"/>
                  <a:gd name="connsiteX176" fmla="*/ 1879600 w 2362200"/>
                  <a:gd name="connsiteY176" fmla="*/ 1758950 h 1797050"/>
                  <a:gd name="connsiteX177" fmla="*/ 1841500 w 2362200"/>
                  <a:gd name="connsiteY177" fmla="*/ 1768475 h 1797050"/>
                  <a:gd name="connsiteX178" fmla="*/ 1844675 w 2362200"/>
                  <a:gd name="connsiteY178" fmla="*/ 1730375 h 1797050"/>
                  <a:gd name="connsiteX179" fmla="*/ 1825625 w 2362200"/>
                  <a:gd name="connsiteY179" fmla="*/ 1704975 h 1797050"/>
                  <a:gd name="connsiteX180" fmla="*/ 1860550 w 2362200"/>
                  <a:gd name="connsiteY180" fmla="*/ 1685925 h 1797050"/>
                  <a:gd name="connsiteX181" fmla="*/ 1803400 w 2362200"/>
                  <a:gd name="connsiteY181" fmla="*/ 1666875 h 1797050"/>
                  <a:gd name="connsiteX182" fmla="*/ 1790700 w 2362200"/>
                  <a:gd name="connsiteY182" fmla="*/ 1692275 h 1797050"/>
                  <a:gd name="connsiteX183" fmla="*/ 1746250 w 2362200"/>
                  <a:gd name="connsiteY183" fmla="*/ 1711325 h 1797050"/>
                  <a:gd name="connsiteX184" fmla="*/ 1739900 w 2362200"/>
                  <a:gd name="connsiteY184" fmla="*/ 1733550 h 1797050"/>
                  <a:gd name="connsiteX185" fmla="*/ 1724025 w 2362200"/>
                  <a:gd name="connsiteY185" fmla="*/ 1739900 h 1797050"/>
                  <a:gd name="connsiteX186" fmla="*/ 1701800 w 2362200"/>
                  <a:gd name="connsiteY186" fmla="*/ 1739900 h 1797050"/>
                  <a:gd name="connsiteX187" fmla="*/ 1714500 w 2362200"/>
                  <a:gd name="connsiteY187" fmla="*/ 1704975 h 1797050"/>
                  <a:gd name="connsiteX188" fmla="*/ 1739900 w 2362200"/>
                  <a:gd name="connsiteY188" fmla="*/ 1679575 h 1797050"/>
                  <a:gd name="connsiteX189" fmla="*/ 1730375 w 2362200"/>
                  <a:gd name="connsiteY189" fmla="*/ 1654175 h 1797050"/>
                  <a:gd name="connsiteX190" fmla="*/ 1708150 w 2362200"/>
                  <a:gd name="connsiteY190" fmla="*/ 1654175 h 1797050"/>
                  <a:gd name="connsiteX191" fmla="*/ 1695450 w 2362200"/>
                  <a:gd name="connsiteY191" fmla="*/ 1679575 h 1797050"/>
                  <a:gd name="connsiteX192" fmla="*/ 1663700 w 2362200"/>
                  <a:gd name="connsiteY192" fmla="*/ 1685925 h 1797050"/>
                  <a:gd name="connsiteX193" fmla="*/ 1628775 w 2362200"/>
                  <a:gd name="connsiteY193" fmla="*/ 1698625 h 1797050"/>
                  <a:gd name="connsiteX194" fmla="*/ 1600200 w 2362200"/>
                  <a:gd name="connsiteY194" fmla="*/ 1670050 h 1797050"/>
                  <a:gd name="connsiteX195" fmla="*/ 1597025 w 2362200"/>
                  <a:gd name="connsiteY195" fmla="*/ 1635125 h 1797050"/>
                  <a:gd name="connsiteX196" fmla="*/ 1568450 w 2362200"/>
                  <a:gd name="connsiteY196" fmla="*/ 1619250 h 1797050"/>
                  <a:gd name="connsiteX197" fmla="*/ 1558925 w 2362200"/>
                  <a:gd name="connsiteY197" fmla="*/ 1584325 h 1797050"/>
                  <a:gd name="connsiteX198" fmla="*/ 1517650 w 2362200"/>
                  <a:gd name="connsiteY198" fmla="*/ 1555750 h 1797050"/>
                  <a:gd name="connsiteX199" fmla="*/ 1498600 w 2362200"/>
                  <a:gd name="connsiteY199" fmla="*/ 1558925 h 1797050"/>
                  <a:gd name="connsiteX200" fmla="*/ 1466850 w 2362200"/>
                  <a:gd name="connsiteY200" fmla="*/ 1603375 h 1797050"/>
                  <a:gd name="connsiteX201" fmla="*/ 1419225 w 2362200"/>
                  <a:gd name="connsiteY201" fmla="*/ 1622425 h 1797050"/>
                  <a:gd name="connsiteX202" fmla="*/ 1393825 w 2362200"/>
                  <a:gd name="connsiteY202" fmla="*/ 1587500 h 1797050"/>
                  <a:gd name="connsiteX203" fmla="*/ 1368425 w 2362200"/>
                  <a:gd name="connsiteY203" fmla="*/ 1587500 h 1797050"/>
                  <a:gd name="connsiteX204" fmla="*/ 1270000 w 2362200"/>
                  <a:gd name="connsiteY204" fmla="*/ 1511300 h 1797050"/>
                  <a:gd name="connsiteX205" fmla="*/ 1276350 w 2362200"/>
                  <a:gd name="connsiteY205" fmla="*/ 1463675 h 1797050"/>
                  <a:gd name="connsiteX206" fmla="*/ 1238250 w 2362200"/>
                  <a:gd name="connsiteY206" fmla="*/ 1457325 h 1797050"/>
                  <a:gd name="connsiteX207" fmla="*/ 1222375 w 2362200"/>
                  <a:gd name="connsiteY207" fmla="*/ 1482725 h 1797050"/>
                  <a:gd name="connsiteX208" fmla="*/ 1187450 w 2362200"/>
                  <a:gd name="connsiteY208" fmla="*/ 1482725 h 1797050"/>
                  <a:gd name="connsiteX209" fmla="*/ 1139825 w 2362200"/>
                  <a:gd name="connsiteY209" fmla="*/ 1460500 h 1797050"/>
                  <a:gd name="connsiteX210" fmla="*/ 1092200 w 2362200"/>
                  <a:gd name="connsiteY210" fmla="*/ 1495425 h 1797050"/>
                  <a:gd name="connsiteX211" fmla="*/ 1098550 w 2362200"/>
                  <a:gd name="connsiteY211" fmla="*/ 1511300 h 1797050"/>
                  <a:gd name="connsiteX212" fmla="*/ 1079500 w 2362200"/>
                  <a:gd name="connsiteY212" fmla="*/ 1530350 h 1797050"/>
                  <a:gd name="connsiteX213" fmla="*/ 1035050 w 2362200"/>
                  <a:gd name="connsiteY213" fmla="*/ 1530350 h 1797050"/>
                  <a:gd name="connsiteX214" fmla="*/ 1006475 w 2362200"/>
                  <a:gd name="connsiteY214" fmla="*/ 1574800 h 1797050"/>
                  <a:gd name="connsiteX215" fmla="*/ 958850 w 2362200"/>
                  <a:gd name="connsiteY215" fmla="*/ 1571625 h 1797050"/>
                  <a:gd name="connsiteX216" fmla="*/ 952500 w 2362200"/>
                  <a:gd name="connsiteY216" fmla="*/ 1587500 h 1797050"/>
                  <a:gd name="connsiteX217" fmla="*/ 965200 w 2362200"/>
                  <a:gd name="connsiteY217" fmla="*/ 1670050 h 1797050"/>
                  <a:gd name="connsiteX218" fmla="*/ 939800 w 2362200"/>
                  <a:gd name="connsiteY218" fmla="*/ 1714500 h 1797050"/>
                  <a:gd name="connsiteX219" fmla="*/ 901700 w 2362200"/>
                  <a:gd name="connsiteY219" fmla="*/ 1720850 h 1797050"/>
                  <a:gd name="connsiteX220" fmla="*/ 898525 w 2362200"/>
                  <a:gd name="connsiteY220" fmla="*/ 1746250 h 1797050"/>
                  <a:gd name="connsiteX221" fmla="*/ 869950 w 2362200"/>
                  <a:gd name="connsiteY221" fmla="*/ 1746250 h 1797050"/>
                  <a:gd name="connsiteX222" fmla="*/ 854075 w 2362200"/>
                  <a:gd name="connsiteY222" fmla="*/ 1758950 h 1797050"/>
                  <a:gd name="connsiteX223" fmla="*/ 847725 w 2362200"/>
                  <a:gd name="connsiteY223" fmla="*/ 1771650 h 1797050"/>
                  <a:gd name="connsiteX224" fmla="*/ 828675 w 2362200"/>
                  <a:gd name="connsiteY224" fmla="*/ 1765300 h 1797050"/>
                  <a:gd name="connsiteX225" fmla="*/ 819150 w 2362200"/>
                  <a:gd name="connsiteY225" fmla="*/ 1752600 h 1797050"/>
                  <a:gd name="connsiteX226" fmla="*/ 790575 w 2362200"/>
                  <a:gd name="connsiteY226" fmla="*/ 1771650 h 1797050"/>
                  <a:gd name="connsiteX227" fmla="*/ 692150 w 2362200"/>
                  <a:gd name="connsiteY227" fmla="*/ 1701800 h 1797050"/>
                  <a:gd name="connsiteX228" fmla="*/ 650875 w 2362200"/>
                  <a:gd name="connsiteY228" fmla="*/ 1720850 h 1797050"/>
                  <a:gd name="connsiteX229" fmla="*/ 615950 w 2362200"/>
                  <a:gd name="connsiteY229" fmla="*/ 1685925 h 1797050"/>
                  <a:gd name="connsiteX230" fmla="*/ 581025 w 2362200"/>
                  <a:gd name="connsiteY230" fmla="*/ 1689100 h 1797050"/>
                  <a:gd name="connsiteX231" fmla="*/ 571500 w 2362200"/>
                  <a:gd name="connsiteY231" fmla="*/ 1609725 h 1797050"/>
                  <a:gd name="connsiteX232" fmla="*/ 523875 w 2362200"/>
                  <a:gd name="connsiteY232"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3825 w 2362200"/>
                  <a:gd name="connsiteY57" fmla="*/ 222250 h 1797050"/>
                  <a:gd name="connsiteX58" fmla="*/ 130175 w 2362200"/>
                  <a:gd name="connsiteY58" fmla="*/ 193675 h 1797050"/>
                  <a:gd name="connsiteX59" fmla="*/ 161925 w 2362200"/>
                  <a:gd name="connsiteY59" fmla="*/ 196850 h 1797050"/>
                  <a:gd name="connsiteX60" fmla="*/ 171450 w 2362200"/>
                  <a:gd name="connsiteY60" fmla="*/ 165100 h 1797050"/>
                  <a:gd name="connsiteX61" fmla="*/ 187325 w 2362200"/>
                  <a:gd name="connsiteY61" fmla="*/ 161925 h 1797050"/>
                  <a:gd name="connsiteX62" fmla="*/ 193675 w 2362200"/>
                  <a:gd name="connsiteY62" fmla="*/ 98425 h 1797050"/>
                  <a:gd name="connsiteX63" fmla="*/ 241300 w 2362200"/>
                  <a:gd name="connsiteY63" fmla="*/ 107950 h 1797050"/>
                  <a:gd name="connsiteX64" fmla="*/ 295275 w 2362200"/>
                  <a:gd name="connsiteY64" fmla="*/ 104775 h 1797050"/>
                  <a:gd name="connsiteX65" fmla="*/ 330200 w 2362200"/>
                  <a:gd name="connsiteY65" fmla="*/ 98425 h 1797050"/>
                  <a:gd name="connsiteX66" fmla="*/ 330200 w 2362200"/>
                  <a:gd name="connsiteY66" fmla="*/ 98425 h 1797050"/>
                  <a:gd name="connsiteX67" fmla="*/ 342900 w 2362200"/>
                  <a:gd name="connsiteY67" fmla="*/ 114300 h 1797050"/>
                  <a:gd name="connsiteX68" fmla="*/ 374650 w 2362200"/>
                  <a:gd name="connsiteY68" fmla="*/ 127000 h 1797050"/>
                  <a:gd name="connsiteX69" fmla="*/ 400050 w 2362200"/>
                  <a:gd name="connsiteY69" fmla="*/ 107950 h 1797050"/>
                  <a:gd name="connsiteX70" fmla="*/ 400050 w 2362200"/>
                  <a:gd name="connsiteY70" fmla="*/ 107950 h 1797050"/>
                  <a:gd name="connsiteX71" fmla="*/ 409575 w 2362200"/>
                  <a:gd name="connsiteY71" fmla="*/ 120650 h 1797050"/>
                  <a:gd name="connsiteX72" fmla="*/ 425450 w 2362200"/>
                  <a:gd name="connsiteY72" fmla="*/ 120650 h 1797050"/>
                  <a:gd name="connsiteX73" fmla="*/ 431800 w 2362200"/>
                  <a:gd name="connsiteY73" fmla="*/ 98425 h 1797050"/>
                  <a:gd name="connsiteX74" fmla="*/ 365125 w 2362200"/>
                  <a:gd name="connsiteY74" fmla="*/ 53975 h 1797050"/>
                  <a:gd name="connsiteX75" fmla="*/ 377825 w 2362200"/>
                  <a:gd name="connsiteY75" fmla="*/ 41275 h 1797050"/>
                  <a:gd name="connsiteX76" fmla="*/ 438150 w 2362200"/>
                  <a:gd name="connsiteY76" fmla="*/ 50800 h 1797050"/>
                  <a:gd name="connsiteX77" fmla="*/ 454025 w 2362200"/>
                  <a:gd name="connsiteY77" fmla="*/ 63500 h 1797050"/>
                  <a:gd name="connsiteX78" fmla="*/ 508000 w 2362200"/>
                  <a:gd name="connsiteY78" fmla="*/ 79375 h 1797050"/>
                  <a:gd name="connsiteX79" fmla="*/ 606425 w 2362200"/>
                  <a:gd name="connsiteY79" fmla="*/ 22225 h 1797050"/>
                  <a:gd name="connsiteX80" fmla="*/ 638175 w 2362200"/>
                  <a:gd name="connsiteY80" fmla="*/ 34925 h 1797050"/>
                  <a:gd name="connsiteX81" fmla="*/ 644525 w 2362200"/>
                  <a:gd name="connsiteY81" fmla="*/ 0 h 1797050"/>
                  <a:gd name="connsiteX82" fmla="*/ 714375 w 2362200"/>
                  <a:gd name="connsiteY82" fmla="*/ 9525 h 1797050"/>
                  <a:gd name="connsiteX83" fmla="*/ 723900 w 2362200"/>
                  <a:gd name="connsiteY83" fmla="*/ 31750 h 1797050"/>
                  <a:gd name="connsiteX84" fmla="*/ 749300 w 2362200"/>
                  <a:gd name="connsiteY84" fmla="*/ 66675 h 1797050"/>
                  <a:gd name="connsiteX85" fmla="*/ 771525 w 2362200"/>
                  <a:gd name="connsiteY85" fmla="*/ 41275 h 1797050"/>
                  <a:gd name="connsiteX86" fmla="*/ 806450 w 2362200"/>
                  <a:gd name="connsiteY86" fmla="*/ 41275 h 1797050"/>
                  <a:gd name="connsiteX87" fmla="*/ 825500 w 2362200"/>
                  <a:gd name="connsiteY87" fmla="*/ 34925 h 1797050"/>
                  <a:gd name="connsiteX88" fmla="*/ 844550 w 2362200"/>
                  <a:gd name="connsiteY88" fmla="*/ 6350 h 1797050"/>
                  <a:gd name="connsiteX89" fmla="*/ 889000 w 2362200"/>
                  <a:gd name="connsiteY89" fmla="*/ 15875 h 1797050"/>
                  <a:gd name="connsiteX90" fmla="*/ 898525 w 2362200"/>
                  <a:gd name="connsiteY90" fmla="*/ 88900 h 1797050"/>
                  <a:gd name="connsiteX91" fmla="*/ 952500 w 2362200"/>
                  <a:gd name="connsiteY91" fmla="*/ 123825 h 1797050"/>
                  <a:gd name="connsiteX92" fmla="*/ 993775 w 2362200"/>
                  <a:gd name="connsiteY92" fmla="*/ 203200 h 1797050"/>
                  <a:gd name="connsiteX93" fmla="*/ 1038225 w 2362200"/>
                  <a:gd name="connsiteY93" fmla="*/ 231775 h 1797050"/>
                  <a:gd name="connsiteX94" fmla="*/ 1069975 w 2362200"/>
                  <a:gd name="connsiteY94" fmla="*/ 228600 h 1797050"/>
                  <a:gd name="connsiteX95" fmla="*/ 1127125 w 2362200"/>
                  <a:gd name="connsiteY95" fmla="*/ 285750 h 1797050"/>
                  <a:gd name="connsiteX96" fmla="*/ 1165225 w 2362200"/>
                  <a:gd name="connsiteY96" fmla="*/ 285750 h 1797050"/>
                  <a:gd name="connsiteX97" fmla="*/ 1206500 w 2362200"/>
                  <a:gd name="connsiteY97" fmla="*/ 317500 h 1797050"/>
                  <a:gd name="connsiteX98" fmla="*/ 1206500 w 2362200"/>
                  <a:gd name="connsiteY98" fmla="*/ 346075 h 1797050"/>
                  <a:gd name="connsiteX99" fmla="*/ 1279525 w 2362200"/>
                  <a:gd name="connsiteY99" fmla="*/ 384175 h 1797050"/>
                  <a:gd name="connsiteX100" fmla="*/ 1295400 w 2362200"/>
                  <a:gd name="connsiteY100" fmla="*/ 412750 h 1797050"/>
                  <a:gd name="connsiteX101" fmla="*/ 1298575 w 2362200"/>
                  <a:gd name="connsiteY101" fmla="*/ 412750 h 1797050"/>
                  <a:gd name="connsiteX102" fmla="*/ 1282700 w 2362200"/>
                  <a:gd name="connsiteY102" fmla="*/ 460375 h 1797050"/>
                  <a:gd name="connsiteX103" fmla="*/ 1336675 w 2362200"/>
                  <a:gd name="connsiteY103" fmla="*/ 504825 h 1797050"/>
                  <a:gd name="connsiteX104" fmla="*/ 1378744 w 2362200"/>
                  <a:gd name="connsiteY104" fmla="*/ 503238 h 1797050"/>
                  <a:gd name="connsiteX105" fmla="*/ 1403350 w 2362200"/>
                  <a:gd name="connsiteY105" fmla="*/ 530225 h 1797050"/>
                  <a:gd name="connsiteX106" fmla="*/ 1434307 w 2362200"/>
                  <a:gd name="connsiteY106" fmla="*/ 526475 h 1797050"/>
                  <a:gd name="connsiteX107" fmla="*/ 1468438 w 2362200"/>
                  <a:gd name="connsiteY107" fmla="*/ 548578 h 1797050"/>
                  <a:gd name="connsiteX108" fmla="*/ 1492250 w 2362200"/>
                  <a:gd name="connsiteY108" fmla="*/ 590550 h 1797050"/>
                  <a:gd name="connsiteX109" fmla="*/ 1482725 w 2362200"/>
                  <a:gd name="connsiteY109" fmla="*/ 612775 h 1797050"/>
                  <a:gd name="connsiteX110" fmla="*/ 1478756 w 2362200"/>
                  <a:gd name="connsiteY110" fmla="*/ 611981 h 1797050"/>
                  <a:gd name="connsiteX111" fmla="*/ 1450975 w 2362200"/>
                  <a:gd name="connsiteY111" fmla="*/ 622300 h 1797050"/>
                  <a:gd name="connsiteX112" fmla="*/ 1511300 w 2362200"/>
                  <a:gd name="connsiteY112" fmla="*/ 638175 h 1797050"/>
                  <a:gd name="connsiteX113" fmla="*/ 1616075 w 2362200"/>
                  <a:gd name="connsiteY113" fmla="*/ 619125 h 1797050"/>
                  <a:gd name="connsiteX114" fmla="*/ 1628775 w 2362200"/>
                  <a:gd name="connsiteY114" fmla="*/ 612775 h 1797050"/>
                  <a:gd name="connsiteX115" fmla="*/ 1628775 w 2362200"/>
                  <a:gd name="connsiteY115" fmla="*/ 593725 h 1797050"/>
                  <a:gd name="connsiteX116" fmla="*/ 1641475 w 2362200"/>
                  <a:gd name="connsiteY116" fmla="*/ 593725 h 1797050"/>
                  <a:gd name="connsiteX117" fmla="*/ 1698625 w 2362200"/>
                  <a:gd name="connsiteY117" fmla="*/ 615950 h 1797050"/>
                  <a:gd name="connsiteX118" fmla="*/ 1701800 w 2362200"/>
                  <a:gd name="connsiteY118" fmla="*/ 574675 h 1797050"/>
                  <a:gd name="connsiteX119" fmla="*/ 1724025 w 2362200"/>
                  <a:gd name="connsiteY119" fmla="*/ 565150 h 1797050"/>
                  <a:gd name="connsiteX120" fmla="*/ 1803400 w 2362200"/>
                  <a:gd name="connsiteY120" fmla="*/ 508000 h 1797050"/>
                  <a:gd name="connsiteX121" fmla="*/ 1885950 w 2362200"/>
                  <a:gd name="connsiteY121" fmla="*/ 485775 h 1797050"/>
                  <a:gd name="connsiteX122" fmla="*/ 1952625 w 2362200"/>
                  <a:gd name="connsiteY122" fmla="*/ 415925 h 1797050"/>
                  <a:gd name="connsiteX123" fmla="*/ 1971675 w 2362200"/>
                  <a:gd name="connsiteY123" fmla="*/ 409575 h 1797050"/>
                  <a:gd name="connsiteX124" fmla="*/ 2006600 w 2362200"/>
                  <a:gd name="connsiteY124" fmla="*/ 396875 h 1797050"/>
                  <a:gd name="connsiteX125" fmla="*/ 2047875 w 2362200"/>
                  <a:gd name="connsiteY125" fmla="*/ 409575 h 1797050"/>
                  <a:gd name="connsiteX126" fmla="*/ 2085975 w 2362200"/>
                  <a:gd name="connsiteY126" fmla="*/ 457200 h 1797050"/>
                  <a:gd name="connsiteX127" fmla="*/ 2133600 w 2362200"/>
                  <a:gd name="connsiteY127" fmla="*/ 504825 h 1797050"/>
                  <a:gd name="connsiteX128" fmla="*/ 2190750 w 2362200"/>
                  <a:gd name="connsiteY128" fmla="*/ 536575 h 1797050"/>
                  <a:gd name="connsiteX129" fmla="*/ 2244725 w 2362200"/>
                  <a:gd name="connsiteY129" fmla="*/ 520700 h 1797050"/>
                  <a:gd name="connsiteX130" fmla="*/ 2270125 w 2362200"/>
                  <a:gd name="connsiteY130" fmla="*/ 533400 h 1797050"/>
                  <a:gd name="connsiteX131" fmla="*/ 2273300 w 2362200"/>
                  <a:gd name="connsiteY131" fmla="*/ 577850 h 1797050"/>
                  <a:gd name="connsiteX132" fmla="*/ 2324100 w 2362200"/>
                  <a:gd name="connsiteY132" fmla="*/ 606425 h 1797050"/>
                  <a:gd name="connsiteX133" fmla="*/ 2362200 w 2362200"/>
                  <a:gd name="connsiteY133" fmla="*/ 644525 h 1797050"/>
                  <a:gd name="connsiteX134" fmla="*/ 2298700 w 2362200"/>
                  <a:gd name="connsiteY134" fmla="*/ 800100 h 1797050"/>
                  <a:gd name="connsiteX135" fmla="*/ 2273300 w 2362200"/>
                  <a:gd name="connsiteY135" fmla="*/ 895350 h 1797050"/>
                  <a:gd name="connsiteX136" fmla="*/ 2247900 w 2362200"/>
                  <a:gd name="connsiteY136" fmla="*/ 949325 h 1797050"/>
                  <a:gd name="connsiteX137" fmla="*/ 2197100 w 2362200"/>
                  <a:gd name="connsiteY137" fmla="*/ 949325 h 1797050"/>
                  <a:gd name="connsiteX138" fmla="*/ 2174875 w 2362200"/>
                  <a:gd name="connsiteY138" fmla="*/ 993775 h 1797050"/>
                  <a:gd name="connsiteX139" fmla="*/ 2174875 w 2362200"/>
                  <a:gd name="connsiteY139" fmla="*/ 993775 h 1797050"/>
                  <a:gd name="connsiteX140" fmla="*/ 2181225 w 2362200"/>
                  <a:gd name="connsiteY140" fmla="*/ 1022350 h 1797050"/>
                  <a:gd name="connsiteX141" fmla="*/ 2146300 w 2362200"/>
                  <a:gd name="connsiteY141" fmla="*/ 1031875 h 1797050"/>
                  <a:gd name="connsiteX142" fmla="*/ 2095500 w 2362200"/>
                  <a:gd name="connsiteY142" fmla="*/ 1019175 h 1797050"/>
                  <a:gd name="connsiteX143" fmla="*/ 2101850 w 2362200"/>
                  <a:gd name="connsiteY143" fmla="*/ 1073150 h 1797050"/>
                  <a:gd name="connsiteX144" fmla="*/ 2114550 w 2362200"/>
                  <a:gd name="connsiteY144" fmla="*/ 1117600 h 1797050"/>
                  <a:gd name="connsiteX145" fmla="*/ 2051050 w 2362200"/>
                  <a:gd name="connsiteY145" fmla="*/ 1152525 h 1797050"/>
                  <a:gd name="connsiteX146" fmla="*/ 2066925 w 2362200"/>
                  <a:gd name="connsiteY146" fmla="*/ 1174750 h 1797050"/>
                  <a:gd name="connsiteX147" fmla="*/ 2047875 w 2362200"/>
                  <a:gd name="connsiteY147" fmla="*/ 1196975 h 1797050"/>
                  <a:gd name="connsiteX148" fmla="*/ 1968500 w 2362200"/>
                  <a:gd name="connsiteY148" fmla="*/ 1171575 h 1797050"/>
                  <a:gd name="connsiteX149" fmla="*/ 1943100 w 2362200"/>
                  <a:gd name="connsiteY149" fmla="*/ 1187450 h 1797050"/>
                  <a:gd name="connsiteX150" fmla="*/ 1908175 w 2362200"/>
                  <a:gd name="connsiteY150" fmla="*/ 1187450 h 1797050"/>
                  <a:gd name="connsiteX151" fmla="*/ 1908175 w 2362200"/>
                  <a:gd name="connsiteY151" fmla="*/ 1247775 h 1797050"/>
                  <a:gd name="connsiteX152" fmla="*/ 1924050 w 2362200"/>
                  <a:gd name="connsiteY152" fmla="*/ 1263650 h 1797050"/>
                  <a:gd name="connsiteX153" fmla="*/ 1933575 w 2362200"/>
                  <a:gd name="connsiteY153" fmla="*/ 1279525 h 1797050"/>
                  <a:gd name="connsiteX154" fmla="*/ 1943100 w 2362200"/>
                  <a:gd name="connsiteY154" fmla="*/ 1279525 h 1797050"/>
                  <a:gd name="connsiteX155" fmla="*/ 1933575 w 2362200"/>
                  <a:gd name="connsiteY155" fmla="*/ 1304925 h 1797050"/>
                  <a:gd name="connsiteX156" fmla="*/ 1952625 w 2362200"/>
                  <a:gd name="connsiteY156" fmla="*/ 1320800 h 1797050"/>
                  <a:gd name="connsiteX157" fmla="*/ 1949450 w 2362200"/>
                  <a:gd name="connsiteY157" fmla="*/ 1336675 h 1797050"/>
                  <a:gd name="connsiteX158" fmla="*/ 1905000 w 2362200"/>
                  <a:gd name="connsiteY158" fmla="*/ 1336675 h 1797050"/>
                  <a:gd name="connsiteX159" fmla="*/ 1901825 w 2362200"/>
                  <a:gd name="connsiteY159" fmla="*/ 1387475 h 1797050"/>
                  <a:gd name="connsiteX160" fmla="*/ 1901825 w 2362200"/>
                  <a:gd name="connsiteY160" fmla="*/ 1387475 h 1797050"/>
                  <a:gd name="connsiteX161" fmla="*/ 1901825 w 2362200"/>
                  <a:gd name="connsiteY161" fmla="*/ 1406525 h 1797050"/>
                  <a:gd name="connsiteX162" fmla="*/ 1936750 w 2362200"/>
                  <a:gd name="connsiteY162" fmla="*/ 1447800 h 1797050"/>
                  <a:gd name="connsiteX163" fmla="*/ 1990725 w 2362200"/>
                  <a:gd name="connsiteY163" fmla="*/ 1447800 h 1797050"/>
                  <a:gd name="connsiteX164" fmla="*/ 2060575 w 2362200"/>
                  <a:gd name="connsiteY164" fmla="*/ 1476375 h 1797050"/>
                  <a:gd name="connsiteX165" fmla="*/ 2060575 w 2362200"/>
                  <a:gd name="connsiteY165" fmla="*/ 1504950 h 1797050"/>
                  <a:gd name="connsiteX166" fmla="*/ 2035175 w 2362200"/>
                  <a:gd name="connsiteY166" fmla="*/ 1571625 h 1797050"/>
                  <a:gd name="connsiteX167" fmla="*/ 2063750 w 2362200"/>
                  <a:gd name="connsiteY167" fmla="*/ 1587500 h 1797050"/>
                  <a:gd name="connsiteX168" fmla="*/ 2105025 w 2362200"/>
                  <a:gd name="connsiteY168" fmla="*/ 1660525 h 1797050"/>
                  <a:gd name="connsiteX169" fmla="*/ 2054225 w 2362200"/>
                  <a:gd name="connsiteY169" fmla="*/ 1736725 h 1797050"/>
                  <a:gd name="connsiteX170" fmla="*/ 2028825 w 2362200"/>
                  <a:gd name="connsiteY170" fmla="*/ 1730375 h 1797050"/>
                  <a:gd name="connsiteX171" fmla="*/ 2006600 w 2362200"/>
                  <a:gd name="connsiteY171" fmla="*/ 1717675 h 1797050"/>
                  <a:gd name="connsiteX172" fmla="*/ 2000250 w 2362200"/>
                  <a:gd name="connsiteY172" fmla="*/ 1736725 h 1797050"/>
                  <a:gd name="connsiteX173" fmla="*/ 1958975 w 2362200"/>
                  <a:gd name="connsiteY173" fmla="*/ 1746250 h 1797050"/>
                  <a:gd name="connsiteX174" fmla="*/ 1952625 w 2362200"/>
                  <a:gd name="connsiteY174" fmla="*/ 1778000 h 1797050"/>
                  <a:gd name="connsiteX175" fmla="*/ 1901825 w 2362200"/>
                  <a:gd name="connsiteY175" fmla="*/ 1797050 h 1797050"/>
                  <a:gd name="connsiteX176" fmla="*/ 1879600 w 2362200"/>
                  <a:gd name="connsiteY176" fmla="*/ 1758950 h 1797050"/>
                  <a:gd name="connsiteX177" fmla="*/ 1841500 w 2362200"/>
                  <a:gd name="connsiteY177" fmla="*/ 1768475 h 1797050"/>
                  <a:gd name="connsiteX178" fmla="*/ 1844675 w 2362200"/>
                  <a:gd name="connsiteY178" fmla="*/ 1730375 h 1797050"/>
                  <a:gd name="connsiteX179" fmla="*/ 1825625 w 2362200"/>
                  <a:gd name="connsiteY179" fmla="*/ 1704975 h 1797050"/>
                  <a:gd name="connsiteX180" fmla="*/ 1860550 w 2362200"/>
                  <a:gd name="connsiteY180" fmla="*/ 1685925 h 1797050"/>
                  <a:gd name="connsiteX181" fmla="*/ 1803400 w 2362200"/>
                  <a:gd name="connsiteY181" fmla="*/ 1666875 h 1797050"/>
                  <a:gd name="connsiteX182" fmla="*/ 1790700 w 2362200"/>
                  <a:gd name="connsiteY182" fmla="*/ 1692275 h 1797050"/>
                  <a:gd name="connsiteX183" fmla="*/ 1746250 w 2362200"/>
                  <a:gd name="connsiteY183" fmla="*/ 1711325 h 1797050"/>
                  <a:gd name="connsiteX184" fmla="*/ 1739900 w 2362200"/>
                  <a:gd name="connsiteY184" fmla="*/ 1733550 h 1797050"/>
                  <a:gd name="connsiteX185" fmla="*/ 1724025 w 2362200"/>
                  <a:gd name="connsiteY185" fmla="*/ 1739900 h 1797050"/>
                  <a:gd name="connsiteX186" fmla="*/ 1701800 w 2362200"/>
                  <a:gd name="connsiteY186" fmla="*/ 1739900 h 1797050"/>
                  <a:gd name="connsiteX187" fmla="*/ 1714500 w 2362200"/>
                  <a:gd name="connsiteY187" fmla="*/ 1704975 h 1797050"/>
                  <a:gd name="connsiteX188" fmla="*/ 1739900 w 2362200"/>
                  <a:gd name="connsiteY188" fmla="*/ 1679575 h 1797050"/>
                  <a:gd name="connsiteX189" fmla="*/ 1730375 w 2362200"/>
                  <a:gd name="connsiteY189" fmla="*/ 1654175 h 1797050"/>
                  <a:gd name="connsiteX190" fmla="*/ 1708150 w 2362200"/>
                  <a:gd name="connsiteY190" fmla="*/ 1654175 h 1797050"/>
                  <a:gd name="connsiteX191" fmla="*/ 1695450 w 2362200"/>
                  <a:gd name="connsiteY191" fmla="*/ 1679575 h 1797050"/>
                  <a:gd name="connsiteX192" fmla="*/ 1663700 w 2362200"/>
                  <a:gd name="connsiteY192" fmla="*/ 1685925 h 1797050"/>
                  <a:gd name="connsiteX193" fmla="*/ 1628775 w 2362200"/>
                  <a:gd name="connsiteY193" fmla="*/ 1698625 h 1797050"/>
                  <a:gd name="connsiteX194" fmla="*/ 1600200 w 2362200"/>
                  <a:gd name="connsiteY194" fmla="*/ 1670050 h 1797050"/>
                  <a:gd name="connsiteX195" fmla="*/ 1597025 w 2362200"/>
                  <a:gd name="connsiteY195" fmla="*/ 1635125 h 1797050"/>
                  <a:gd name="connsiteX196" fmla="*/ 1568450 w 2362200"/>
                  <a:gd name="connsiteY196" fmla="*/ 1619250 h 1797050"/>
                  <a:gd name="connsiteX197" fmla="*/ 1558925 w 2362200"/>
                  <a:gd name="connsiteY197" fmla="*/ 1584325 h 1797050"/>
                  <a:gd name="connsiteX198" fmla="*/ 1517650 w 2362200"/>
                  <a:gd name="connsiteY198" fmla="*/ 1555750 h 1797050"/>
                  <a:gd name="connsiteX199" fmla="*/ 1498600 w 2362200"/>
                  <a:gd name="connsiteY199" fmla="*/ 1558925 h 1797050"/>
                  <a:gd name="connsiteX200" fmla="*/ 1466850 w 2362200"/>
                  <a:gd name="connsiteY200" fmla="*/ 1603375 h 1797050"/>
                  <a:gd name="connsiteX201" fmla="*/ 1419225 w 2362200"/>
                  <a:gd name="connsiteY201" fmla="*/ 1622425 h 1797050"/>
                  <a:gd name="connsiteX202" fmla="*/ 1393825 w 2362200"/>
                  <a:gd name="connsiteY202" fmla="*/ 1587500 h 1797050"/>
                  <a:gd name="connsiteX203" fmla="*/ 1368425 w 2362200"/>
                  <a:gd name="connsiteY203" fmla="*/ 1587500 h 1797050"/>
                  <a:gd name="connsiteX204" fmla="*/ 1270000 w 2362200"/>
                  <a:gd name="connsiteY204" fmla="*/ 1511300 h 1797050"/>
                  <a:gd name="connsiteX205" fmla="*/ 1276350 w 2362200"/>
                  <a:gd name="connsiteY205" fmla="*/ 1463675 h 1797050"/>
                  <a:gd name="connsiteX206" fmla="*/ 1238250 w 2362200"/>
                  <a:gd name="connsiteY206" fmla="*/ 1457325 h 1797050"/>
                  <a:gd name="connsiteX207" fmla="*/ 1222375 w 2362200"/>
                  <a:gd name="connsiteY207" fmla="*/ 1482725 h 1797050"/>
                  <a:gd name="connsiteX208" fmla="*/ 1187450 w 2362200"/>
                  <a:gd name="connsiteY208" fmla="*/ 1482725 h 1797050"/>
                  <a:gd name="connsiteX209" fmla="*/ 1139825 w 2362200"/>
                  <a:gd name="connsiteY209" fmla="*/ 1460500 h 1797050"/>
                  <a:gd name="connsiteX210" fmla="*/ 1092200 w 2362200"/>
                  <a:gd name="connsiteY210" fmla="*/ 1495425 h 1797050"/>
                  <a:gd name="connsiteX211" fmla="*/ 1098550 w 2362200"/>
                  <a:gd name="connsiteY211" fmla="*/ 1511300 h 1797050"/>
                  <a:gd name="connsiteX212" fmla="*/ 1079500 w 2362200"/>
                  <a:gd name="connsiteY212" fmla="*/ 1530350 h 1797050"/>
                  <a:gd name="connsiteX213" fmla="*/ 1035050 w 2362200"/>
                  <a:gd name="connsiteY213" fmla="*/ 1530350 h 1797050"/>
                  <a:gd name="connsiteX214" fmla="*/ 1006475 w 2362200"/>
                  <a:gd name="connsiteY214" fmla="*/ 1574800 h 1797050"/>
                  <a:gd name="connsiteX215" fmla="*/ 958850 w 2362200"/>
                  <a:gd name="connsiteY215" fmla="*/ 1571625 h 1797050"/>
                  <a:gd name="connsiteX216" fmla="*/ 952500 w 2362200"/>
                  <a:gd name="connsiteY216" fmla="*/ 1587500 h 1797050"/>
                  <a:gd name="connsiteX217" fmla="*/ 965200 w 2362200"/>
                  <a:gd name="connsiteY217" fmla="*/ 1670050 h 1797050"/>
                  <a:gd name="connsiteX218" fmla="*/ 939800 w 2362200"/>
                  <a:gd name="connsiteY218" fmla="*/ 1714500 h 1797050"/>
                  <a:gd name="connsiteX219" fmla="*/ 901700 w 2362200"/>
                  <a:gd name="connsiteY219" fmla="*/ 1720850 h 1797050"/>
                  <a:gd name="connsiteX220" fmla="*/ 898525 w 2362200"/>
                  <a:gd name="connsiteY220" fmla="*/ 1746250 h 1797050"/>
                  <a:gd name="connsiteX221" fmla="*/ 869950 w 2362200"/>
                  <a:gd name="connsiteY221" fmla="*/ 1746250 h 1797050"/>
                  <a:gd name="connsiteX222" fmla="*/ 854075 w 2362200"/>
                  <a:gd name="connsiteY222" fmla="*/ 1758950 h 1797050"/>
                  <a:gd name="connsiteX223" fmla="*/ 847725 w 2362200"/>
                  <a:gd name="connsiteY223" fmla="*/ 1771650 h 1797050"/>
                  <a:gd name="connsiteX224" fmla="*/ 828675 w 2362200"/>
                  <a:gd name="connsiteY224" fmla="*/ 1765300 h 1797050"/>
                  <a:gd name="connsiteX225" fmla="*/ 819150 w 2362200"/>
                  <a:gd name="connsiteY225" fmla="*/ 1752600 h 1797050"/>
                  <a:gd name="connsiteX226" fmla="*/ 790575 w 2362200"/>
                  <a:gd name="connsiteY226" fmla="*/ 1771650 h 1797050"/>
                  <a:gd name="connsiteX227" fmla="*/ 692150 w 2362200"/>
                  <a:gd name="connsiteY227" fmla="*/ 1701800 h 1797050"/>
                  <a:gd name="connsiteX228" fmla="*/ 650875 w 2362200"/>
                  <a:gd name="connsiteY228" fmla="*/ 1720850 h 1797050"/>
                  <a:gd name="connsiteX229" fmla="*/ 615950 w 2362200"/>
                  <a:gd name="connsiteY229" fmla="*/ 1685925 h 1797050"/>
                  <a:gd name="connsiteX230" fmla="*/ 581025 w 2362200"/>
                  <a:gd name="connsiteY230" fmla="*/ 1689100 h 1797050"/>
                  <a:gd name="connsiteX231" fmla="*/ 571500 w 2362200"/>
                  <a:gd name="connsiteY231" fmla="*/ 1609725 h 1797050"/>
                  <a:gd name="connsiteX232" fmla="*/ 523875 w 2362200"/>
                  <a:gd name="connsiteY232"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3825 w 2362200"/>
                  <a:gd name="connsiteY57" fmla="*/ 222250 h 1797050"/>
                  <a:gd name="connsiteX58" fmla="*/ 130175 w 2362200"/>
                  <a:gd name="connsiteY58" fmla="*/ 193675 h 1797050"/>
                  <a:gd name="connsiteX59" fmla="*/ 161925 w 2362200"/>
                  <a:gd name="connsiteY59" fmla="*/ 196850 h 1797050"/>
                  <a:gd name="connsiteX60" fmla="*/ 171450 w 2362200"/>
                  <a:gd name="connsiteY60" fmla="*/ 165100 h 1797050"/>
                  <a:gd name="connsiteX61" fmla="*/ 187325 w 2362200"/>
                  <a:gd name="connsiteY61" fmla="*/ 161925 h 1797050"/>
                  <a:gd name="connsiteX62" fmla="*/ 193675 w 2362200"/>
                  <a:gd name="connsiteY62" fmla="*/ 98425 h 1797050"/>
                  <a:gd name="connsiteX63" fmla="*/ 241300 w 2362200"/>
                  <a:gd name="connsiteY63" fmla="*/ 107950 h 1797050"/>
                  <a:gd name="connsiteX64" fmla="*/ 295275 w 2362200"/>
                  <a:gd name="connsiteY64" fmla="*/ 104775 h 1797050"/>
                  <a:gd name="connsiteX65" fmla="*/ 330200 w 2362200"/>
                  <a:gd name="connsiteY65" fmla="*/ 98425 h 1797050"/>
                  <a:gd name="connsiteX66" fmla="*/ 330200 w 2362200"/>
                  <a:gd name="connsiteY66" fmla="*/ 98425 h 1797050"/>
                  <a:gd name="connsiteX67" fmla="*/ 342900 w 2362200"/>
                  <a:gd name="connsiteY67" fmla="*/ 114300 h 1797050"/>
                  <a:gd name="connsiteX68" fmla="*/ 374650 w 2362200"/>
                  <a:gd name="connsiteY68" fmla="*/ 127000 h 1797050"/>
                  <a:gd name="connsiteX69" fmla="*/ 400050 w 2362200"/>
                  <a:gd name="connsiteY69" fmla="*/ 107950 h 1797050"/>
                  <a:gd name="connsiteX70" fmla="*/ 400050 w 2362200"/>
                  <a:gd name="connsiteY70" fmla="*/ 107950 h 1797050"/>
                  <a:gd name="connsiteX71" fmla="*/ 409575 w 2362200"/>
                  <a:gd name="connsiteY71" fmla="*/ 120650 h 1797050"/>
                  <a:gd name="connsiteX72" fmla="*/ 425450 w 2362200"/>
                  <a:gd name="connsiteY72" fmla="*/ 120650 h 1797050"/>
                  <a:gd name="connsiteX73" fmla="*/ 431800 w 2362200"/>
                  <a:gd name="connsiteY73" fmla="*/ 98425 h 1797050"/>
                  <a:gd name="connsiteX74" fmla="*/ 365125 w 2362200"/>
                  <a:gd name="connsiteY74" fmla="*/ 53975 h 1797050"/>
                  <a:gd name="connsiteX75" fmla="*/ 377825 w 2362200"/>
                  <a:gd name="connsiteY75" fmla="*/ 41275 h 1797050"/>
                  <a:gd name="connsiteX76" fmla="*/ 438150 w 2362200"/>
                  <a:gd name="connsiteY76" fmla="*/ 50800 h 1797050"/>
                  <a:gd name="connsiteX77" fmla="*/ 454025 w 2362200"/>
                  <a:gd name="connsiteY77" fmla="*/ 63500 h 1797050"/>
                  <a:gd name="connsiteX78" fmla="*/ 508000 w 2362200"/>
                  <a:gd name="connsiteY78" fmla="*/ 79375 h 1797050"/>
                  <a:gd name="connsiteX79" fmla="*/ 606425 w 2362200"/>
                  <a:gd name="connsiteY79" fmla="*/ 22225 h 1797050"/>
                  <a:gd name="connsiteX80" fmla="*/ 638175 w 2362200"/>
                  <a:gd name="connsiteY80" fmla="*/ 34925 h 1797050"/>
                  <a:gd name="connsiteX81" fmla="*/ 644525 w 2362200"/>
                  <a:gd name="connsiteY81" fmla="*/ 0 h 1797050"/>
                  <a:gd name="connsiteX82" fmla="*/ 714375 w 2362200"/>
                  <a:gd name="connsiteY82" fmla="*/ 9525 h 1797050"/>
                  <a:gd name="connsiteX83" fmla="*/ 723900 w 2362200"/>
                  <a:gd name="connsiteY83" fmla="*/ 31750 h 1797050"/>
                  <a:gd name="connsiteX84" fmla="*/ 749300 w 2362200"/>
                  <a:gd name="connsiteY84" fmla="*/ 66675 h 1797050"/>
                  <a:gd name="connsiteX85" fmla="*/ 771525 w 2362200"/>
                  <a:gd name="connsiteY85" fmla="*/ 41275 h 1797050"/>
                  <a:gd name="connsiteX86" fmla="*/ 806450 w 2362200"/>
                  <a:gd name="connsiteY86" fmla="*/ 41275 h 1797050"/>
                  <a:gd name="connsiteX87" fmla="*/ 825500 w 2362200"/>
                  <a:gd name="connsiteY87" fmla="*/ 34925 h 1797050"/>
                  <a:gd name="connsiteX88" fmla="*/ 844550 w 2362200"/>
                  <a:gd name="connsiteY88" fmla="*/ 6350 h 1797050"/>
                  <a:gd name="connsiteX89" fmla="*/ 889000 w 2362200"/>
                  <a:gd name="connsiteY89" fmla="*/ 15875 h 1797050"/>
                  <a:gd name="connsiteX90" fmla="*/ 898525 w 2362200"/>
                  <a:gd name="connsiteY90" fmla="*/ 88900 h 1797050"/>
                  <a:gd name="connsiteX91" fmla="*/ 952500 w 2362200"/>
                  <a:gd name="connsiteY91" fmla="*/ 123825 h 1797050"/>
                  <a:gd name="connsiteX92" fmla="*/ 993775 w 2362200"/>
                  <a:gd name="connsiteY92" fmla="*/ 203200 h 1797050"/>
                  <a:gd name="connsiteX93" fmla="*/ 1038225 w 2362200"/>
                  <a:gd name="connsiteY93" fmla="*/ 231775 h 1797050"/>
                  <a:gd name="connsiteX94" fmla="*/ 1069975 w 2362200"/>
                  <a:gd name="connsiteY94" fmla="*/ 228600 h 1797050"/>
                  <a:gd name="connsiteX95" fmla="*/ 1127125 w 2362200"/>
                  <a:gd name="connsiteY95" fmla="*/ 285750 h 1797050"/>
                  <a:gd name="connsiteX96" fmla="*/ 1165225 w 2362200"/>
                  <a:gd name="connsiteY96" fmla="*/ 285750 h 1797050"/>
                  <a:gd name="connsiteX97" fmla="*/ 1206500 w 2362200"/>
                  <a:gd name="connsiteY97" fmla="*/ 317500 h 1797050"/>
                  <a:gd name="connsiteX98" fmla="*/ 1206500 w 2362200"/>
                  <a:gd name="connsiteY98" fmla="*/ 346075 h 1797050"/>
                  <a:gd name="connsiteX99" fmla="*/ 1279525 w 2362200"/>
                  <a:gd name="connsiteY99" fmla="*/ 384175 h 1797050"/>
                  <a:gd name="connsiteX100" fmla="*/ 1295400 w 2362200"/>
                  <a:gd name="connsiteY100" fmla="*/ 412750 h 1797050"/>
                  <a:gd name="connsiteX101" fmla="*/ 1298575 w 2362200"/>
                  <a:gd name="connsiteY101" fmla="*/ 412750 h 1797050"/>
                  <a:gd name="connsiteX102" fmla="*/ 1282700 w 2362200"/>
                  <a:gd name="connsiteY102" fmla="*/ 460375 h 1797050"/>
                  <a:gd name="connsiteX103" fmla="*/ 1336675 w 2362200"/>
                  <a:gd name="connsiteY103" fmla="*/ 504825 h 1797050"/>
                  <a:gd name="connsiteX104" fmla="*/ 1378744 w 2362200"/>
                  <a:gd name="connsiteY104" fmla="*/ 503238 h 1797050"/>
                  <a:gd name="connsiteX105" fmla="*/ 1403350 w 2362200"/>
                  <a:gd name="connsiteY105" fmla="*/ 530225 h 1797050"/>
                  <a:gd name="connsiteX106" fmla="*/ 1434307 w 2362200"/>
                  <a:gd name="connsiteY106" fmla="*/ 526475 h 1797050"/>
                  <a:gd name="connsiteX107" fmla="*/ 1468438 w 2362200"/>
                  <a:gd name="connsiteY107" fmla="*/ 548578 h 1797050"/>
                  <a:gd name="connsiteX108" fmla="*/ 1492250 w 2362200"/>
                  <a:gd name="connsiteY108" fmla="*/ 590550 h 1797050"/>
                  <a:gd name="connsiteX109" fmla="*/ 1482725 w 2362200"/>
                  <a:gd name="connsiteY109" fmla="*/ 612775 h 1797050"/>
                  <a:gd name="connsiteX110" fmla="*/ 1503362 w 2362200"/>
                  <a:gd name="connsiteY110" fmla="*/ 619125 h 1797050"/>
                  <a:gd name="connsiteX111" fmla="*/ 1450975 w 2362200"/>
                  <a:gd name="connsiteY111" fmla="*/ 622300 h 1797050"/>
                  <a:gd name="connsiteX112" fmla="*/ 1511300 w 2362200"/>
                  <a:gd name="connsiteY112" fmla="*/ 638175 h 1797050"/>
                  <a:gd name="connsiteX113" fmla="*/ 1616075 w 2362200"/>
                  <a:gd name="connsiteY113" fmla="*/ 619125 h 1797050"/>
                  <a:gd name="connsiteX114" fmla="*/ 1628775 w 2362200"/>
                  <a:gd name="connsiteY114" fmla="*/ 612775 h 1797050"/>
                  <a:gd name="connsiteX115" fmla="*/ 1628775 w 2362200"/>
                  <a:gd name="connsiteY115" fmla="*/ 593725 h 1797050"/>
                  <a:gd name="connsiteX116" fmla="*/ 1641475 w 2362200"/>
                  <a:gd name="connsiteY116" fmla="*/ 593725 h 1797050"/>
                  <a:gd name="connsiteX117" fmla="*/ 1698625 w 2362200"/>
                  <a:gd name="connsiteY117" fmla="*/ 615950 h 1797050"/>
                  <a:gd name="connsiteX118" fmla="*/ 1701800 w 2362200"/>
                  <a:gd name="connsiteY118" fmla="*/ 574675 h 1797050"/>
                  <a:gd name="connsiteX119" fmla="*/ 1724025 w 2362200"/>
                  <a:gd name="connsiteY119" fmla="*/ 565150 h 1797050"/>
                  <a:gd name="connsiteX120" fmla="*/ 1803400 w 2362200"/>
                  <a:gd name="connsiteY120" fmla="*/ 508000 h 1797050"/>
                  <a:gd name="connsiteX121" fmla="*/ 1885950 w 2362200"/>
                  <a:gd name="connsiteY121" fmla="*/ 485775 h 1797050"/>
                  <a:gd name="connsiteX122" fmla="*/ 1952625 w 2362200"/>
                  <a:gd name="connsiteY122" fmla="*/ 415925 h 1797050"/>
                  <a:gd name="connsiteX123" fmla="*/ 1971675 w 2362200"/>
                  <a:gd name="connsiteY123" fmla="*/ 409575 h 1797050"/>
                  <a:gd name="connsiteX124" fmla="*/ 2006600 w 2362200"/>
                  <a:gd name="connsiteY124" fmla="*/ 396875 h 1797050"/>
                  <a:gd name="connsiteX125" fmla="*/ 2047875 w 2362200"/>
                  <a:gd name="connsiteY125" fmla="*/ 409575 h 1797050"/>
                  <a:gd name="connsiteX126" fmla="*/ 2085975 w 2362200"/>
                  <a:gd name="connsiteY126" fmla="*/ 457200 h 1797050"/>
                  <a:gd name="connsiteX127" fmla="*/ 2133600 w 2362200"/>
                  <a:gd name="connsiteY127" fmla="*/ 504825 h 1797050"/>
                  <a:gd name="connsiteX128" fmla="*/ 2190750 w 2362200"/>
                  <a:gd name="connsiteY128" fmla="*/ 536575 h 1797050"/>
                  <a:gd name="connsiteX129" fmla="*/ 2244725 w 2362200"/>
                  <a:gd name="connsiteY129" fmla="*/ 520700 h 1797050"/>
                  <a:gd name="connsiteX130" fmla="*/ 2270125 w 2362200"/>
                  <a:gd name="connsiteY130" fmla="*/ 533400 h 1797050"/>
                  <a:gd name="connsiteX131" fmla="*/ 2273300 w 2362200"/>
                  <a:gd name="connsiteY131" fmla="*/ 577850 h 1797050"/>
                  <a:gd name="connsiteX132" fmla="*/ 2324100 w 2362200"/>
                  <a:gd name="connsiteY132" fmla="*/ 606425 h 1797050"/>
                  <a:gd name="connsiteX133" fmla="*/ 2362200 w 2362200"/>
                  <a:gd name="connsiteY133" fmla="*/ 644525 h 1797050"/>
                  <a:gd name="connsiteX134" fmla="*/ 2298700 w 2362200"/>
                  <a:gd name="connsiteY134" fmla="*/ 800100 h 1797050"/>
                  <a:gd name="connsiteX135" fmla="*/ 2273300 w 2362200"/>
                  <a:gd name="connsiteY135" fmla="*/ 895350 h 1797050"/>
                  <a:gd name="connsiteX136" fmla="*/ 2247900 w 2362200"/>
                  <a:gd name="connsiteY136" fmla="*/ 949325 h 1797050"/>
                  <a:gd name="connsiteX137" fmla="*/ 2197100 w 2362200"/>
                  <a:gd name="connsiteY137" fmla="*/ 949325 h 1797050"/>
                  <a:gd name="connsiteX138" fmla="*/ 2174875 w 2362200"/>
                  <a:gd name="connsiteY138" fmla="*/ 993775 h 1797050"/>
                  <a:gd name="connsiteX139" fmla="*/ 2174875 w 2362200"/>
                  <a:gd name="connsiteY139" fmla="*/ 993775 h 1797050"/>
                  <a:gd name="connsiteX140" fmla="*/ 2181225 w 2362200"/>
                  <a:gd name="connsiteY140" fmla="*/ 1022350 h 1797050"/>
                  <a:gd name="connsiteX141" fmla="*/ 2146300 w 2362200"/>
                  <a:gd name="connsiteY141" fmla="*/ 1031875 h 1797050"/>
                  <a:gd name="connsiteX142" fmla="*/ 2095500 w 2362200"/>
                  <a:gd name="connsiteY142" fmla="*/ 1019175 h 1797050"/>
                  <a:gd name="connsiteX143" fmla="*/ 2101850 w 2362200"/>
                  <a:gd name="connsiteY143" fmla="*/ 1073150 h 1797050"/>
                  <a:gd name="connsiteX144" fmla="*/ 2114550 w 2362200"/>
                  <a:gd name="connsiteY144" fmla="*/ 1117600 h 1797050"/>
                  <a:gd name="connsiteX145" fmla="*/ 2051050 w 2362200"/>
                  <a:gd name="connsiteY145" fmla="*/ 1152525 h 1797050"/>
                  <a:gd name="connsiteX146" fmla="*/ 2066925 w 2362200"/>
                  <a:gd name="connsiteY146" fmla="*/ 1174750 h 1797050"/>
                  <a:gd name="connsiteX147" fmla="*/ 2047875 w 2362200"/>
                  <a:gd name="connsiteY147" fmla="*/ 1196975 h 1797050"/>
                  <a:gd name="connsiteX148" fmla="*/ 1968500 w 2362200"/>
                  <a:gd name="connsiteY148" fmla="*/ 1171575 h 1797050"/>
                  <a:gd name="connsiteX149" fmla="*/ 1943100 w 2362200"/>
                  <a:gd name="connsiteY149" fmla="*/ 1187450 h 1797050"/>
                  <a:gd name="connsiteX150" fmla="*/ 1908175 w 2362200"/>
                  <a:gd name="connsiteY150" fmla="*/ 1187450 h 1797050"/>
                  <a:gd name="connsiteX151" fmla="*/ 1908175 w 2362200"/>
                  <a:gd name="connsiteY151" fmla="*/ 1247775 h 1797050"/>
                  <a:gd name="connsiteX152" fmla="*/ 1924050 w 2362200"/>
                  <a:gd name="connsiteY152" fmla="*/ 1263650 h 1797050"/>
                  <a:gd name="connsiteX153" fmla="*/ 1933575 w 2362200"/>
                  <a:gd name="connsiteY153" fmla="*/ 1279525 h 1797050"/>
                  <a:gd name="connsiteX154" fmla="*/ 1943100 w 2362200"/>
                  <a:gd name="connsiteY154" fmla="*/ 1279525 h 1797050"/>
                  <a:gd name="connsiteX155" fmla="*/ 1933575 w 2362200"/>
                  <a:gd name="connsiteY155" fmla="*/ 1304925 h 1797050"/>
                  <a:gd name="connsiteX156" fmla="*/ 1952625 w 2362200"/>
                  <a:gd name="connsiteY156" fmla="*/ 1320800 h 1797050"/>
                  <a:gd name="connsiteX157" fmla="*/ 1949450 w 2362200"/>
                  <a:gd name="connsiteY157" fmla="*/ 1336675 h 1797050"/>
                  <a:gd name="connsiteX158" fmla="*/ 1905000 w 2362200"/>
                  <a:gd name="connsiteY158" fmla="*/ 1336675 h 1797050"/>
                  <a:gd name="connsiteX159" fmla="*/ 1901825 w 2362200"/>
                  <a:gd name="connsiteY159" fmla="*/ 1387475 h 1797050"/>
                  <a:gd name="connsiteX160" fmla="*/ 1901825 w 2362200"/>
                  <a:gd name="connsiteY160" fmla="*/ 1387475 h 1797050"/>
                  <a:gd name="connsiteX161" fmla="*/ 1901825 w 2362200"/>
                  <a:gd name="connsiteY161" fmla="*/ 1406525 h 1797050"/>
                  <a:gd name="connsiteX162" fmla="*/ 1936750 w 2362200"/>
                  <a:gd name="connsiteY162" fmla="*/ 1447800 h 1797050"/>
                  <a:gd name="connsiteX163" fmla="*/ 1990725 w 2362200"/>
                  <a:gd name="connsiteY163" fmla="*/ 1447800 h 1797050"/>
                  <a:gd name="connsiteX164" fmla="*/ 2060575 w 2362200"/>
                  <a:gd name="connsiteY164" fmla="*/ 1476375 h 1797050"/>
                  <a:gd name="connsiteX165" fmla="*/ 2060575 w 2362200"/>
                  <a:gd name="connsiteY165" fmla="*/ 1504950 h 1797050"/>
                  <a:gd name="connsiteX166" fmla="*/ 2035175 w 2362200"/>
                  <a:gd name="connsiteY166" fmla="*/ 1571625 h 1797050"/>
                  <a:gd name="connsiteX167" fmla="*/ 2063750 w 2362200"/>
                  <a:gd name="connsiteY167" fmla="*/ 1587500 h 1797050"/>
                  <a:gd name="connsiteX168" fmla="*/ 2105025 w 2362200"/>
                  <a:gd name="connsiteY168" fmla="*/ 1660525 h 1797050"/>
                  <a:gd name="connsiteX169" fmla="*/ 2054225 w 2362200"/>
                  <a:gd name="connsiteY169" fmla="*/ 1736725 h 1797050"/>
                  <a:gd name="connsiteX170" fmla="*/ 2028825 w 2362200"/>
                  <a:gd name="connsiteY170" fmla="*/ 1730375 h 1797050"/>
                  <a:gd name="connsiteX171" fmla="*/ 2006600 w 2362200"/>
                  <a:gd name="connsiteY171" fmla="*/ 1717675 h 1797050"/>
                  <a:gd name="connsiteX172" fmla="*/ 2000250 w 2362200"/>
                  <a:gd name="connsiteY172" fmla="*/ 1736725 h 1797050"/>
                  <a:gd name="connsiteX173" fmla="*/ 1958975 w 2362200"/>
                  <a:gd name="connsiteY173" fmla="*/ 1746250 h 1797050"/>
                  <a:gd name="connsiteX174" fmla="*/ 1952625 w 2362200"/>
                  <a:gd name="connsiteY174" fmla="*/ 1778000 h 1797050"/>
                  <a:gd name="connsiteX175" fmla="*/ 1901825 w 2362200"/>
                  <a:gd name="connsiteY175" fmla="*/ 1797050 h 1797050"/>
                  <a:gd name="connsiteX176" fmla="*/ 1879600 w 2362200"/>
                  <a:gd name="connsiteY176" fmla="*/ 1758950 h 1797050"/>
                  <a:gd name="connsiteX177" fmla="*/ 1841500 w 2362200"/>
                  <a:gd name="connsiteY177" fmla="*/ 1768475 h 1797050"/>
                  <a:gd name="connsiteX178" fmla="*/ 1844675 w 2362200"/>
                  <a:gd name="connsiteY178" fmla="*/ 1730375 h 1797050"/>
                  <a:gd name="connsiteX179" fmla="*/ 1825625 w 2362200"/>
                  <a:gd name="connsiteY179" fmla="*/ 1704975 h 1797050"/>
                  <a:gd name="connsiteX180" fmla="*/ 1860550 w 2362200"/>
                  <a:gd name="connsiteY180" fmla="*/ 1685925 h 1797050"/>
                  <a:gd name="connsiteX181" fmla="*/ 1803400 w 2362200"/>
                  <a:gd name="connsiteY181" fmla="*/ 1666875 h 1797050"/>
                  <a:gd name="connsiteX182" fmla="*/ 1790700 w 2362200"/>
                  <a:gd name="connsiteY182" fmla="*/ 1692275 h 1797050"/>
                  <a:gd name="connsiteX183" fmla="*/ 1746250 w 2362200"/>
                  <a:gd name="connsiteY183" fmla="*/ 1711325 h 1797050"/>
                  <a:gd name="connsiteX184" fmla="*/ 1739900 w 2362200"/>
                  <a:gd name="connsiteY184" fmla="*/ 1733550 h 1797050"/>
                  <a:gd name="connsiteX185" fmla="*/ 1724025 w 2362200"/>
                  <a:gd name="connsiteY185" fmla="*/ 1739900 h 1797050"/>
                  <a:gd name="connsiteX186" fmla="*/ 1701800 w 2362200"/>
                  <a:gd name="connsiteY186" fmla="*/ 1739900 h 1797050"/>
                  <a:gd name="connsiteX187" fmla="*/ 1714500 w 2362200"/>
                  <a:gd name="connsiteY187" fmla="*/ 1704975 h 1797050"/>
                  <a:gd name="connsiteX188" fmla="*/ 1739900 w 2362200"/>
                  <a:gd name="connsiteY188" fmla="*/ 1679575 h 1797050"/>
                  <a:gd name="connsiteX189" fmla="*/ 1730375 w 2362200"/>
                  <a:gd name="connsiteY189" fmla="*/ 1654175 h 1797050"/>
                  <a:gd name="connsiteX190" fmla="*/ 1708150 w 2362200"/>
                  <a:gd name="connsiteY190" fmla="*/ 1654175 h 1797050"/>
                  <a:gd name="connsiteX191" fmla="*/ 1695450 w 2362200"/>
                  <a:gd name="connsiteY191" fmla="*/ 1679575 h 1797050"/>
                  <a:gd name="connsiteX192" fmla="*/ 1663700 w 2362200"/>
                  <a:gd name="connsiteY192" fmla="*/ 1685925 h 1797050"/>
                  <a:gd name="connsiteX193" fmla="*/ 1628775 w 2362200"/>
                  <a:gd name="connsiteY193" fmla="*/ 1698625 h 1797050"/>
                  <a:gd name="connsiteX194" fmla="*/ 1600200 w 2362200"/>
                  <a:gd name="connsiteY194" fmla="*/ 1670050 h 1797050"/>
                  <a:gd name="connsiteX195" fmla="*/ 1597025 w 2362200"/>
                  <a:gd name="connsiteY195" fmla="*/ 1635125 h 1797050"/>
                  <a:gd name="connsiteX196" fmla="*/ 1568450 w 2362200"/>
                  <a:gd name="connsiteY196" fmla="*/ 1619250 h 1797050"/>
                  <a:gd name="connsiteX197" fmla="*/ 1558925 w 2362200"/>
                  <a:gd name="connsiteY197" fmla="*/ 1584325 h 1797050"/>
                  <a:gd name="connsiteX198" fmla="*/ 1517650 w 2362200"/>
                  <a:gd name="connsiteY198" fmla="*/ 1555750 h 1797050"/>
                  <a:gd name="connsiteX199" fmla="*/ 1498600 w 2362200"/>
                  <a:gd name="connsiteY199" fmla="*/ 1558925 h 1797050"/>
                  <a:gd name="connsiteX200" fmla="*/ 1466850 w 2362200"/>
                  <a:gd name="connsiteY200" fmla="*/ 1603375 h 1797050"/>
                  <a:gd name="connsiteX201" fmla="*/ 1419225 w 2362200"/>
                  <a:gd name="connsiteY201" fmla="*/ 1622425 h 1797050"/>
                  <a:gd name="connsiteX202" fmla="*/ 1393825 w 2362200"/>
                  <a:gd name="connsiteY202" fmla="*/ 1587500 h 1797050"/>
                  <a:gd name="connsiteX203" fmla="*/ 1368425 w 2362200"/>
                  <a:gd name="connsiteY203" fmla="*/ 1587500 h 1797050"/>
                  <a:gd name="connsiteX204" fmla="*/ 1270000 w 2362200"/>
                  <a:gd name="connsiteY204" fmla="*/ 1511300 h 1797050"/>
                  <a:gd name="connsiteX205" fmla="*/ 1276350 w 2362200"/>
                  <a:gd name="connsiteY205" fmla="*/ 1463675 h 1797050"/>
                  <a:gd name="connsiteX206" fmla="*/ 1238250 w 2362200"/>
                  <a:gd name="connsiteY206" fmla="*/ 1457325 h 1797050"/>
                  <a:gd name="connsiteX207" fmla="*/ 1222375 w 2362200"/>
                  <a:gd name="connsiteY207" fmla="*/ 1482725 h 1797050"/>
                  <a:gd name="connsiteX208" fmla="*/ 1187450 w 2362200"/>
                  <a:gd name="connsiteY208" fmla="*/ 1482725 h 1797050"/>
                  <a:gd name="connsiteX209" fmla="*/ 1139825 w 2362200"/>
                  <a:gd name="connsiteY209" fmla="*/ 1460500 h 1797050"/>
                  <a:gd name="connsiteX210" fmla="*/ 1092200 w 2362200"/>
                  <a:gd name="connsiteY210" fmla="*/ 1495425 h 1797050"/>
                  <a:gd name="connsiteX211" fmla="*/ 1098550 w 2362200"/>
                  <a:gd name="connsiteY211" fmla="*/ 1511300 h 1797050"/>
                  <a:gd name="connsiteX212" fmla="*/ 1079500 w 2362200"/>
                  <a:gd name="connsiteY212" fmla="*/ 1530350 h 1797050"/>
                  <a:gd name="connsiteX213" fmla="*/ 1035050 w 2362200"/>
                  <a:gd name="connsiteY213" fmla="*/ 1530350 h 1797050"/>
                  <a:gd name="connsiteX214" fmla="*/ 1006475 w 2362200"/>
                  <a:gd name="connsiteY214" fmla="*/ 1574800 h 1797050"/>
                  <a:gd name="connsiteX215" fmla="*/ 958850 w 2362200"/>
                  <a:gd name="connsiteY215" fmla="*/ 1571625 h 1797050"/>
                  <a:gd name="connsiteX216" fmla="*/ 952500 w 2362200"/>
                  <a:gd name="connsiteY216" fmla="*/ 1587500 h 1797050"/>
                  <a:gd name="connsiteX217" fmla="*/ 965200 w 2362200"/>
                  <a:gd name="connsiteY217" fmla="*/ 1670050 h 1797050"/>
                  <a:gd name="connsiteX218" fmla="*/ 939800 w 2362200"/>
                  <a:gd name="connsiteY218" fmla="*/ 1714500 h 1797050"/>
                  <a:gd name="connsiteX219" fmla="*/ 901700 w 2362200"/>
                  <a:gd name="connsiteY219" fmla="*/ 1720850 h 1797050"/>
                  <a:gd name="connsiteX220" fmla="*/ 898525 w 2362200"/>
                  <a:gd name="connsiteY220" fmla="*/ 1746250 h 1797050"/>
                  <a:gd name="connsiteX221" fmla="*/ 869950 w 2362200"/>
                  <a:gd name="connsiteY221" fmla="*/ 1746250 h 1797050"/>
                  <a:gd name="connsiteX222" fmla="*/ 854075 w 2362200"/>
                  <a:gd name="connsiteY222" fmla="*/ 1758950 h 1797050"/>
                  <a:gd name="connsiteX223" fmla="*/ 847725 w 2362200"/>
                  <a:gd name="connsiteY223" fmla="*/ 1771650 h 1797050"/>
                  <a:gd name="connsiteX224" fmla="*/ 828675 w 2362200"/>
                  <a:gd name="connsiteY224" fmla="*/ 1765300 h 1797050"/>
                  <a:gd name="connsiteX225" fmla="*/ 819150 w 2362200"/>
                  <a:gd name="connsiteY225" fmla="*/ 1752600 h 1797050"/>
                  <a:gd name="connsiteX226" fmla="*/ 790575 w 2362200"/>
                  <a:gd name="connsiteY226" fmla="*/ 1771650 h 1797050"/>
                  <a:gd name="connsiteX227" fmla="*/ 692150 w 2362200"/>
                  <a:gd name="connsiteY227" fmla="*/ 1701800 h 1797050"/>
                  <a:gd name="connsiteX228" fmla="*/ 650875 w 2362200"/>
                  <a:gd name="connsiteY228" fmla="*/ 1720850 h 1797050"/>
                  <a:gd name="connsiteX229" fmla="*/ 615950 w 2362200"/>
                  <a:gd name="connsiteY229" fmla="*/ 1685925 h 1797050"/>
                  <a:gd name="connsiteX230" fmla="*/ 581025 w 2362200"/>
                  <a:gd name="connsiteY230" fmla="*/ 1689100 h 1797050"/>
                  <a:gd name="connsiteX231" fmla="*/ 571500 w 2362200"/>
                  <a:gd name="connsiteY231" fmla="*/ 1609725 h 1797050"/>
                  <a:gd name="connsiteX232" fmla="*/ 523875 w 2362200"/>
                  <a:gd name="connsiteY232"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3825 w 2362200"/>
                  <a:gd name="connsiteY57" fmla="*/ 222250 h 1797050"/>
                  <a:gd name="connsiteX58" fmla="*/ 130175 w 2362200"/>
                  <a:gd name="connsiteY58" fmla="*/ 193675 h 1797050"/>
                  <a:gd name="connsiteX59" fmla="*/ 161925 w 2362200"/>
                  <a:gd name="connsiteY59" fmla="*/ 196850 h 1797050"/>
                  <a:gd name="connsiteX60" fmla="*/ 171450 w 2362200"/>
                  <a:gd name="connsiteY60" fmla="*/ 165100 h 1797050"/>
                  <a:gd name="connsiteX61" fmla="*/ 187325 w 2362200"/>
                  <a:gd name="connsiteY61" fmla="*/ 161925 h 1797050"/>
                  <a:gd name="connsiteX62" fmla="*/ 193675 w 2362200"/>
                  <a:gd name="connsiteY62" fmla="*/ 98425 h 1797050"/>
                  <a:gd name="connsiteX63" fmla="*/ 241300 w 2362200"/>
                  <a:gd name="connsiteY63" fmla="*/ 107950 h 1797050"/>
                  <a:gd name="connsiteX64" fmla="*/ 295275 w 2362200"/>
                  <a:gd name="connsiteY64" fmla="*/ 104775 h 1797050"/>
                  <a:gd name="connsiteX65" fmla="*/ 330200 w 2362200"/>
                  <a:gd name="connsiteY65" fmla="*/ 98425 h 1797050"/>
                  <a:gd name="connsiteX66" fmla="*/ 330200 w 2362200"/>
                  <a:gd name="connsiteY66" fmla="*/ 98425 h 1797050"/>
                  <a:gd name="connsiteX67" fmla="*/ 342900 w 2362200"/>
                  <a:gd name="connsiteY67" fmla="*/ 114300 h 1797050"/>
                  <a:gd name="connsiteX68" fmla="*/ 374650 w 2362200"/>
                  <a:gd name="connsiteY68" fmla="*/ 127000 h 1797050"/>
                  <a:gd name="connsiteX69" fmla="*/ 400050 w 2362200"/>
                  <a:gd name="connsiteY69" fmla="*/ 107950 h 1797050"/>
                  <a:gd name="connsiteX70" fmla="*/ 400050 w 2362200"/>
                  <a:gd name="connsiteY70" fmla="*/ 107950 h 1797050"/>
                  <a:gd name="connsiteX71" fmla="*/ 409575 w 2362200"/>
                  <a:gd name="connsiteY71" fmla="*/ 120650 h 1797050"/>
                  <a:gd name="connsiteX72" fmla="*/ 425450 w 2362200"/>
                  <a:gd name="connsiteY72" fmla="*/ 120650 h 1797050"/>
                  <a:gd name="connsiteX73" fmla="*/ 431800 w 2362200"/>
                  <a:gd name="connsiteY73" fmla="*/ 98425 h 1797050"/>
                  <a:gd name="connsiteX74" fmla="*/ 365125 w 2362200"/>
                  <a:gd name="connsiteY74" fmla="*/ 53975 h 1797050"/>
                  <a:gd name="connsiteX75" fmla="*/ 377825 w 2362200"/>
                  <a:gd name="connsiteY75" fmla="*/ 41275 h 1797050"/>
                  <a:gd name="connsiteX76" fmla="*/ 438150 w 2362200"/>
                  <a:gd name="connsiteY76" fmla="*/ 50800 h 1797050"/>
                  <a:gd name="connsiteX77" fmla="*/ 454025 w 2362200"/>
                  <a:gd name="connsiteY77" fmla="*/ 63500 h 1797050"/>
                  <a:gd name="connsiteX78" fmla="*/ 508000 w 2362200"/>
                  <a:gd name="connsiteY78" fmla="*/ 79375 h 1797050"/>
                  <a:gd name="connsiteX79" fmla="*/ 606425 w 2362200"/>
                  <a:gd name="connsiteY79" fmla="*/ 22225 h 1797050"/>
                  <a:gd name="connsiteX80" fmla="*/ 638175 w 2362200"/>
                  <a:gd name="connsiteY80" fmla="*/ 34925 h 1797050"/>
                  <a:gd name="connsiteX81" fmla="*/ 644525 w 2362200"/>
                  <a:gd name="connsiteY81" fmla="*/ 0 h 1797050"/>
                  <a:gd name="connsiteX82" fmla="*/ 714375 w 2362200"/>
                  <a:gd name="connsiteY82" fmla="*/ 9525 h 1797050"/>
                  <a:gd name="connsiteX83" fmla="*/ 723900 w 2362200"/>
                  <a:gd name="connsiteY83" fmla="*/ 31750 h 1797050"/>
                  <a:gd name="connsiteX84" fmla="*/ 749300 w 2362200"/>
                  <a:gd name="connsiteY84" fmla="*/ 66675 h 1797050"/>
                  <a:gd name="connsiteX85" fmla="*/ 771525 w 2362200"/>
                  <a:gd name="connsiteY85" fmla="*/ 41275 h 1797050"/>
                  <a:gd name="connsiteX86" fmla="*/ 806450 w 2362200"/>
                  <a:gd name="connsiteY86" fmla="*/ 41275 h 1797050"/>
                  <a:gd name="connsiteX87" fmla="*/ 825500 w 2362200"/>
                  <a:gd name="connsiteY87" fmla="*/ 34925 h 1797050"/>
                  <a:gd name="connsiteX88" fmla="*/ 844550 w 2362200"/>
                  <a:gd name="connsiteY88" fmla="*/ 6350 h 1797050"/>
                  <a:gd name="connsiteX89" fmla="*/ 889000 w 2362200"/>
                  <a:gd name="connsiteY89" fmla="*/ 15875 h 1797050"/>
                  <a:gd name="connsiteX90" fmla="*/ 898525 w 2362200"/>
                  <a:gd name="connsiteY90" fmla="*/ 88900 h 1797050"/>
                  <a:gd name="connsiteX91" fmla="*/ 952500 w 2362200"/>
                  <a:gd name="connsiteY91" fmla="*/ 123825 h 1797050"/>
                  <a:gd name="connsiteX92" fmla="*/ 993775 w 2362200"/>
                  <a:gd name="connsiteY92" fmla="*/ 203200 h 1797050"/>
                  <a:gd name="connsiteX93" fmla="*/ 1038225 w 2362200"/>
                  <a:gd name="connsiteY93" fmla="*/ 231775 h 1797050"/>
                  <a:gd name="connsiteX94" fmla="*/ 1069975 w 2362200"/>
                  <a:gd name="connsiteY94" fmla="*/ 228600 h 1797050"/>
                  <a:gd name="connsiteX95" fmla="*/ 1127125 w 2362200"/>
                  <a:gd name="connsiteY95" fmla="*/ 285750 h 1797050"/>
                  <a:gd name="connsiteX96" fmla="*/ 1165225 w 2362200"/>
                  <a:gd name="connsiteY96" fmla="*/ 285750 h 1797050"/>
                  <a:gd name="connsiteX97" fmla="*/ 1206500 w 2362200"/>
                  <a:gd name="connsiteY97" fmla="*/ 317500 h 1797050"/>
                  <a:gd name="connsiteX98" fmla="*/ 1206500 w 2362200"/>
                  <a:gd name="connsiteY98" fmla="*/ 346075 h 1797050"/>
                  <a:gd name="connsiteX99" fmla="*/ 1279525 w 2362200"/>
                  <a:gd name="connsiteY99" fmla="*/ 384175 h 1797050"/>
                  <a:gd name="connsiteX100" fmla="*/ 1295400 w 2362200"/>
                  <a:gd name="connsiteY100" fmla="*/ 412750 h 1797050"/>
                  <a:gd name="connsiteX101" fmla="*/ 1298575 w 2362200"/>
                  <a:gd name="connsiteY101" fmla="*/ 412750 h 1797050"/>
                  <a:gd name="connsiteX102" fmla="*/ 1282700 w 2362200"/>
                  <a:gd name="connsiteY102" fmla="*/ 460375 h 1797050"/>
                  <a:gd name="connsiteX103" fmla="*/ 1336675 w 2362200"/>
                  <a:gd name="connsiteY103" fmla="*/ 504825 h 1797050"/>
                  <a:gd name="connsiteX104" fmla="*/ 1378744 w 2362200"/>
                  <a:gd name="connsiteY104" fmla="*/ 503238 h 1797050"/>
                  <a:gd name="connsiteX105" fmla="*/ 1403350 w 2362200"/>
                  <a:gd name="connsiteY105" fmla="*/ 530225 h 1797050"/>
                  <a:gd name="connsiteX106" fmla="*/ 1434307 w 2362200"/>
                  <a:gd name="connsiteY106" fmla="*/ 526475 h 1797050"/>
                  <a:gd name="connsiteX107" fmla="*/ 1468438 w 2362200"/>
                  <a:gd name="connsiteY107" fmla="*/ 548578 h 1797050"/>
                  <a:gd name="connsiteX108" fmla="*/ 1492250 w 2362200"/>
                  <a:gd name="connsiteY108" fmla="*/ 590550 h 1797050"/>
                  <a:gd name="connsiteX109" fmla="*/ 1482725 w 2362200"/>
                  <a:gd name="connsiteY109" fmla="*/ 612775 h 1797050"/>
                  <a:gd name="connsiteX110" fmla="*/ 1450975 w 2362200"/>
                  <a:gd name="connsiteY110" fmla="*/ 622300 h 1797050"/>
                  <a:gd name="connsiteX111" fmla="*/ 1511300 w 2362200"/>
                  <a:gd name="connsiteY111" fmla="*/ 638175 h 1797050"/>
                  <a:gd name="connsiteX112" fmla="*/ 1616075 w 2362200"/>
                  <a:gd name="connsiteY112" fmla="*/ 619125 h 1797050"/>
                  <a:gd name="connsiteX113" fmla="*/ 1628775 w 2362200"/>
                  <a:gd name="connsiteY113" fmla="*/ 612775 h 1797050"/>
                  <a:gd name="connsiteX114" fmla="*/ 1628775 w 2362200"/>
                  <a:gd name="connsiteY114" fmla="*/ 593725 h 1797050"/>
                  <a:gd name="connsiteX115" fmla="*/ 1641475 w 2362200"/>
                  <a:gd name="connsiteY115" fmla="*/ 593725 h 1797050"/>
                  <a:gd name="connsiteX116" fmla="*/ 1698625 w 2362200"/>
                  <a:gd name="connsiteY116" fmla="*/ 615950 h 1797050"/>
                  <a:gd name="connsiteX117" fmla="*/ 1701800 w 2362200"/>
                  <a:gd name="connsiteY117" fmla="*/ 574675 h 1797050"/>
                  <a:gd name="connsiteX118" fmla="*/ 1724025 w 2362200"/>
                  <a:gd name="connsiteY118" fmla="*/ 565150 h 1797050"/>
                  <a:gd name="connsiteX119" fmla="*/ 1803400 w 2362200"/>
                  <a:gd name="connsiteY119" fmla="*/ 508000 h 1797050"/>
                  <a:gd name="connsiteX120" fmla="*/ 1885950 w 2362200"/>
                  <a:gd name="connsiteY120" fmla="*/ 485775 h 1797050"/>
                  <a:gd name="connsiteX121" fmla="*/ 1952625 w 2362200"/>
                  <a:gd name="connsiteY121" fmla="*/ 415925 h 1797050"/>
                  <a:gd name="connsiteX122" fmla="*/ 1971675 w 2362200"/>
                  <a:gd name="connsiteY122" fmla="*/ 409575 h 1797050"/>
                  <a:gd name="connsiteX123" fmla="*/ 2006600 w 2362200"/>
                  <a:gd name="connsiteY123" fmla="*/ 396875 h 1797050"/>
                  <a:gd name="connsiteX124" fmla="*/ 2047875 w 2362200"/>
                  <a:gd name="connsiteY124" fmla="*/ 409575 h 1797050"/>
                  <a:gd name="connsiteX125" fmla="*/ 2085975 w 2362200"/>
                  <a:gd name="connsiteY125" fmla="*/ 457200 h 1797050"/>
                  <a:gd name="connsiteX126" fmla="*/ 2133600 w 2362200"/>
                  <a:gd name="connsiteY126" fmla="*/ 504825 h 1797050"/>
                  <a:gd name="connsiteX127" fmla="*/ 2190750 w 2362200"/>
                  <a:gd name="connsiteY127" fmla="*/ 536575 h 1797050"/>
                  <a:gd name="connsiteX128" fmla="*/ 2244725 w 2362200"/>
                  <a:gd name="connsiteY128" fmla="*/ 520700 h 1797050"/>
                  <a:gd name="connsiteX129" fmla="*/ 2270125 w 2362200"/>
                  <a:gd name="connsiteY129" fmla="*/ 533400 h 1797050"/>
                  <a:gd name="connsiteX130" fmla="*/ 2273300 w 2362200"/>
                  <a:gd name="connsiteY130" fmla="*/ 577850 h 1797050"/>
                  <a:gd name="connsiteX131" fmla="*/ 2324100 w 2362200"/>
                  <a:gd name="connsiteY131" fmla="*/ 606425 h 1797050"/>
                  <a:gd name="connsiteX132" fmla="*/ 2362200 w 2362200"/>
                  <a:gd name="connsiteY132" fmla="*/ 644525 h 1797050"/>
                  <a:gd name="connsiteX133" fmla="*/ 2298700 w 2362200"/>
                  <a:gd name="connsiteY133" fmla="*/ 800100 h 1797050"/>
                  <a:gd name="connsiteX134" fmla="*/ 2273300 w 2362200"/>
                  <a:gd name="connsiteY134" fmla="*/ 895350 h 1797050"/>
                  <a:gd name="connsiteX135" fmla="*/ 2247900 w 2362200"/>
                  <a:gd name="connsiteY135" fmla="*/ 949325 h 1797050"/>
                  <a:gd name="connsiteX136" fmla="*/ 2197100 w 2362200"/>
                  <a:gd name="connsiteY136" fmla="*/ 949325 h 1797050"/>
                  <a:gd name="connsiteX137" fmla="*/ 2174875 w 2362200"/>
                  <a:gd name="connsiteY137" fmla="*/ 993775 h 1797050"/>
                  <a:gd name="connsiteX138" fmla="*/ 2174875 w 2362200"/>
                  <a:gd name="connsiteY138" fmla="*/ 993775 h 1797050"/>
                  <a:gd name="connsiteX139" fmla="*/ 2181225 w 2362200"/>
                  <a:gd name="connsiteY139" fmla="*/ 1022350 h 1797050"/>
                  <a:gd name="connsiteX140" fmla="*/ 2146300 w 2362200"/>
                  <a:gd name="connsiteY140" fmla="*/ 1031875 h 1797050"/>
                  <a:gd name="connsiteX141" fmla="*/ 2095500 w 2362200"/>
                  <a:gd name="connsiteY141" fmla="*/ 1019175 h 1797050"/>
                  <a:gd name="connsiteX142" fmla="*/ 2101850 w 2362200"/>
                  <a:gd name="connsiteY142" fmla="*/ 1073150 h 1797050"/>
                  <a:gd name="connsiteX143" fmla="*/ 2114550 w 2362200"/>
                  <a:gd name="connsiteY143" fmla="*/ 1117600 h 1797050"/>
                  <a:gd name="connsiteX144" fmla="*/ 2051050 w 2362200"/>
                  <a:gd name="connsiteY144" fmla="*/ 1152525 h 1797050"/>
                  <a:gd name="connsiteX145" fmla="*/ 2066925 w 2362200"/>
                  <a:gd name="connsiteY145" fmla="*/ 1174750 h 1797050"/>
                  <a:gd name="connsiteX146" fmla="*/ 2047875 w 2362200"/>
                  <a:gd name="connsiteY146" fmla="*/ 1196975 h 1797050"/>
                  <a:gd name="connsiteX147" fmla="*/ 1968500 w 2362200"/>
                  <a:gd name="connsiteY147" fmla="*/ 1171575 h 1797050"/>
                  <a:gd name="connsiteX148" fmla="*/ 1943100 w 2362200"/>
                  <a:gd name="connsiteY148" fmla="*/ 1187450 h 1797050"/>
                  <a:gd name="connsiteX149" fmla="*/ 1908175 w 2362200"/>
                  <a:gd name="connsiteY149" fmla="*/ 1187450 h 1797050"/>
                  <a:gd name="connsiteX150" fmla="*/ 1908175 w 2362200"/>
                  <a:gd name="connsiteY150" fmla="*/ 1247775 h 1797050"/>
                  <a:gd name="connsiteX151" fmla="*/ 1924050 w 2362200"/>
                  <a:gd name="connsiteY151" fmla="*/ 1263650 h 1797050"/>
                  <a:gd name="connsiteX152" fmla="*/ 1933575 w 2362200"/>
                  <a:gd name="connsiteY152" fmla="*/ 1279525 h 1797050"/>
                  <a:gd name="connsiteX153" fmla="*/ 1943100 w 2362200"/>
                  <a:gd name="connsiteY153" fmla="*/ 1279525 h 1797050"/>
                  <a:gd name="connsiteX154" fmla="*/ 1933575 w 2362200"/>
                  <a:gd name="connsiteY154" fmla="*/ 1304925 h 1797050"/>
                  <a:gd name="connsiteX155" fmla="*/ 1952625 w 2362200"/>
                  <a:gd name="connsiteY155" fmla="*/ 1320800 h 1797050"/>
                  <a:gd name="connsiteX156" fmla="*/ 1949450 w 2362200"/>
                  <a:gd name="connsiteY156" fmla="*/ 1336675 h 1797050"/>
                  <a:gd name="connsiteX157" fmla="*/ 1905000 w 2362200"/>
                  <a:gd name="connsiteY157" fmla="*/ 1336675 h 1797050"/>
                  <a:gd name="connsiteX158" fmla="*/ 1901825 w 2362200"/>
                  <a:gd name="connsiteY158" fmla="*/ 1387475 h 1797050"/>
                  <a:gd name="connsiteX159" fmla="*/ 1901825 w 2362200"/>
                  <a:gd name="connsiteY159" fmla="*/ 1387475 h 1797050"/>
                  <a:gd name="connsiteX160" fmla="*/ 1901825 w 2362200"/>
                  <a:gd name="connsiteY160" fmla="*/ 1406525 h 1797050"/>
                  <a:gd name="connsiteX161" fmla="*/ 1936750 w 2362200"/>
                  <a:gd name="connsiteY161" fmla="*/ 1447800 h 1797050"/>
                  <a:gd name="connsiteX162" fmla="*/ 1990725 w 2362200"/>
                  <a:gd name="connsiteY162" fmla="*/ 1447800 h 1797050"/>
                  <a:gd name="connsiteX163" fmla="*/ 2060575 w 2362200"/>
                  <a:gd name="connsiteY163" fmla="*/ 1476375 h 1797050"/>
                  <a:gd name="connsiteX164" fmla="*/ 2060575 w 2362200"/>
                  <a:gd name="connsiteY164" fmla="*/ 1504950 h 1797050"/>
                  <a:gd name="connsiteX165" fmla="*/ 2035175 w 2362200"/>
                  <a:gd name="connsiteY165" fmla="*/ 1571625 h 1797050"/>
                  <a:gd name="connsiteX166" fmla="*/ 2063750 w 2362200"/>
                  <a:gd name="connsiteY166" fmla="*/ 1587500 h 1797050"/>
                  <a:gd name="connsiteX167" fmla="*/ 2105025 w 2362200"/>
                  <a:gd name="connsiteY167" fmla="*/ 1660525 h 1797050"/>
                  <a:gd name="connsiteX168" fmla="*/ 2054225 w 2362200"/>
                  <a:gd name="connsiteY168" fmla="*/ 1736725 h 1797050"/>
                  <a:gd name="connsiteX169" fmla="*/ 2028825 w 2362200"/>
                  <a:gd name="connsiteY169" fmla="*/ 1730375 h 1797050"/>
                  <a:gd name="connsiteX170" fmla="*/ 2006600 w 2362200"/>
                  <a:gd name="connsiteY170" fmla="*/ 1717675 h 1797050"/>
                  <a:gd name="connsiteX171" fmla="*/ 2000250 w 2362200"/>
                  <a:gd name="connsiteY171" fmla="*/ 1736725 h 1797050"/>
                  <a:gd name="connsiteX172" fmla="*/ 1958975 w 2362200"/>
                  <a:gd name="connsiteY172" fmla="*/ 1746250 h 1797050"/>
                  <a:gd name="connsiteX173" fmla="*/ 1952625 w 2362200"/>
                  <a:gd name="connsiteY173" fmla="*/ 1778000 h 1797050"/>
                  <a:gd name="connsiteX174" fmla="*/ 1901825 w 2362200"/>
                  <a:gd name="connsiteY174" fmla="*/ 1797050 h 1797050"/>
                  <a:gd name="connsiteX175" fmla="*/ 1879600 w 2362200"/>
                  <a:gd name="connsiteY175" fmla="*/ 1758950 h 1797050"/>
                  <a:gd name="connsiteX176" fmla="*/ 1841500 w 2362200"/>
                  <a:gd name="connsiteY176" fmla="*/ 1768475 h 1797050"/>
                  <a:gd name="connsiteX177" fmla="*/ 1844675 w 2362200"/>
                  <a:gd name="connsiteY177" fmla="*/ 1730375 h 1797050"/>
                  <a:gd name="connsiteX178" fmla="*/ 1825625 w 2362200"/>
                  <a:gd name="connsiteY178" fmla="*/ 1704975 h 1797050"/>
                  <a:gd name="connsiteX179" fmla="*/ 1860550 w 2362200"/>
                  <a:gd name="connsiteY179" fmla="*/ 1685925 h 1797050"/>
                  <a:gd name="connsiteX180" fmla="*/ 1803400 w 2362200"/>
                  <a:gd name="connsiteY180" fmla="*/ 1666875 h 1797050"/>
                  <a:gd name="connsiteX181" fmla="*/ 1790700 w 2362200"/>
                  <a:gd name="connsiteY181" fmla="*/ 1692275 h 1797050"/>
                  <a:gd name="connsiteX182" fmla="*/ 1746250 w 2362200"/>
                  <a:gd name="connsiteY182" fmla="*/ 1711325 h 1797050"/>
                  <a:gd name="connsiteX183" fmla="*/ 1739900 w 2362200"/>
                  <a:gd name="connsiteY183" fmla="*/ 1733550 h 1797050"/>
                  <a:gd name="connsiteX184" fmla="*/ 1724025 w 2362200"/>
                  <a:gd name="connsiteY184" fmla="*/ 1739900 h 1797050"/>
                  <a:gd name="connsiteX185" fmla="*/ 1701800 w 2362200"/>
                  <a:gd name="connsiteY185" fmla="*/ 1739900 h 1797050"/>
                  <a:gd name="connsiteX186" fmla="*/ 1714500 w 2362200"/>
                  <a:gd name="connsiteY186" fmla="*/ 1704975 h 1797050"/>
                  <a:gd name="connsiteX187" fmla="*/ 1739900 w 2362200"/>
                  <a:gd name="connsiteY187" fmla="*/ 1679575 h 1797050"/>
                  <a:gd name="connsiteX188" fmla="*/ 1730375 w 2362200"/>
                  <a:gd name="connsiteY188" fmla="*/ 1654175 h 1797050"/>
                  <a:gd name="connsiteX189" fmla="*/ 1708150 w 2362200"/>
                  <a:gd name="connsiteY189" fmla="*/ 1654175 h 1797050"/>
                  <a:gd name="connsiteX190" fmla="*/ 1695450 w 2362200"/>
                  <a:gd name="connsiteY190" fmla="*/ 1679575 h 1797050"/>
                  <a:gd name="connsiteX191" fmla="*/ 1663700 w 2362200"/>
                  <a:gd name="connsiteY191" fmla="*/ 1685925 h 1797050"/>
                  <a:gd name="connsiteX192" fmla="*/ 1628775 w 2362200"/>
                  <a:gd name="connsiteY192" fmla="*/ 1698625 h 1797050"/>
                  <a:gd name="connsiteX193" fmla="*/ 1600200 w 2362200"/>
                  <a:gd name="connsiteY193" fmla="*/ 1670050 h 1797050"/>
                  <a:gd name="connsiteX194" fmla="*/ 1597025 w 2362200"/>
                  <a:gd name="connsiteY194" fmla="*/ 1635125 h 1797050"/>
                  <a:gd name="connsiteX195" fmla="*/ 1568450 w 2362200"/>
                  <a:gd name="connsiteY195" fmla="*/ 1619250 h 1797050"/>
                  <a:gd name="connsiteX196" fmla="*/ 1558925 w 2362200"/>
                  <a:gd name="connsiteY196" fmla="*/ 1584325 h 1797050"/>
                  <a:gd name="connsiteX197" fmla="*/ 1517650 w 2362200"/>
                  <a:gd name="connsiteY197" fmla="*/ 1555750 h 1797050"/>
                  <a:gd name="connsiteX198" fmla="*/ 1498600 w 2362200"/>
                  <a:gd name="connsiteY198" fmla="*/ 1558925 h 1797050"/>
                  <a:gd name="connsiteX199" fmla="*/ 1466850 w 2362200"/>
                  <a:gd name="connsiteY199" fmla="*/ 1603375 h 1797050"/>
                  <a:gd name="connsiteX200" fmla="*/ 1419225 w 2362200"/>
                  <a:gd name="connsiteY200" fmla="*/ 1622425 h 1797050"/>
                  <a:gd name="connsiteX201" fmla="*/ 1393825 w 2362200"/>
                  <a:gd name="connsiteY201" fmla="*/ 1587500 h 1797050"/>
                  <a:gd name="connsiteX202" fmla="*/ 1368425 w 2362200"/>
                  <a:gd name="connsiteY202" fmla="*/ 1587500 h 1797050"/>
                  <a:gd name="connsiteX203" fmla="*/ 1270000 w 2362200"/>
                  <a:gd name="connsiteY203" fmla="*/ 1511300 h 1797050"/>
                  <a:gd name="connsiteX204" fmla="*/ 1276350 w 2362200"/>
                  <a:gd name="connsiteY204" fmla="*/ 1463675 h 1797050"/>
                  <a:gd name="connsiteX205" fmla="*/ 1238250 w 2362200"/>
                  <a:gd name="connsiteY205" fmla="*/ 1457325 h 1797050"/>
                  <a:gd name="connsiteX206" fmla="*/ 1222375 w 2362200"/>
                  <a:gd name="connsiteY206" fmla="*/ 1482725 h 1797050"/>
                  <a:gd name="connsiteX207" fmla="*/ 1187450 w 2362200"/>
                  <a:gd name="connsiteY207" fmla="*/ 1482725 h 1797050"/>
                  <a:gd name="connsiteX208" fmla="*/ 1139825 w 2362200"/>
                  <a:gd name="connsiteY208" fmla="*/ 1460500 h 1797050"/>
                  <a:gd name="connsiteX209" fmla="*/ 1092200 w 2362200"/>
                  <a:gd name="connsiteY209" fmla="*/ 1495425 h 1797050"/>
                  <a:gd name="connsiteX210" fmla="*/ 1098550 w 2362200"/>
                  <a:gd name="connsiteY210" fmla="*/ 1511300 h 1797050"/>
                  <a:gd name="connsiteX211" fmla="*/ 1079500 w 2362200"/>
                  <a:gd name="connsiteY211" fmla="*/ 1530350 h 1797050"/>
                  <a:gd name="connsiteX212" fmla="*/ 1035050 w 2362200"/>
                  <a:gd name="connsiteY212" fmla="*/ 1530350 h 1797050"/>
                  <a:gd name="connsiteX213" fmla="*/ 1006475 w 2362200"/>
                  <a:gd name="connsiteY213" fmla="*/ 1574800 h 1797050"/>
                  <a:gd name="connsiteX214" fmla="*/ 958850 w 2362200"/>
                  <a:gd name="connsiteY214" fmla="*/ 1571625 h 1797050"/>
                  <a:gd name="connsiteX215" fmla="*/ 952500 w 2362200"/>
                  <a:gd name="connsiteY215" fmla="*/ 1587500 h 1797050"/>
                  <a:gd name="connsiteX216" fmla="*/ 965200 w 2362200"/>
                  <a:gd name="connsiteY216" fmla="*/ 1670050 h 1797050"/>
                  <a:gd name="connsiteX217" fmla="*/ 939800 w 2362200"/>
                  <a:gd name="connsiteY217" fmla="*/ 1714500 h 1797050"/>
                  <a:gd name="connsiteX218" fmla="*/ 901700 w 2362200"/>
                  <a:gd name="connsiteY218" fmla="*/ 1720850 h 1797050"/>
                  <a:gd name="connsiteX219" fmla="*/ 898525 w 2362200"/>
                  <a:gd name="connsiteY219" fmla="*/ 1746250 h 1797050"/>
                  <a:gd name="connsiteX220" fmla="*/ 869950 w 2362200"/>
                  <a:gd name="connsiteY220" fmla="*/ 1746250 h 1797050"/>
                  <a:gd name="connsiteX221" fmla="*/ 854075 w 2362200"/>
                  <a:gd name="connsiteY221" fmla="*/ 1758950 h 1797050"/>
                  <a:gd name="connsiteX222" fmla="*/ 847725 w 2362200"/>
                  <a:gd name="connsiteY222" fmla="*/ 1771650 h 1797050"/>
                  <a:gd name="connsiteX223" fmla="*/ 828675 w 2362200"/>
                  <a:gd name="connsiteY223" fmla="*/ 1765300 h 1797050"/>
                  <a:gd name="connsiteX224" fmla="*/ 819150 w 2362200"/>
                  <a:gd name="connsiteY224" fmla="*/ 1752600 h 1797050"/>
                  <a:gd name="connsiteX225" fmla="*/ 790575 w 2362200"/>
                  <a:gd name="connsiteY225" fmla="*/ 1771650 h 1797050"/>
                  <a:gd name="connsiteX226" fmla="*/ 692150 w 2362200"/>
                  <a:gd name="connsiteY226" fmla="*/ 1701800 h 1797050"/>
                  <a:gd name="connsiteX227" fmla="*/ 650875 w 2362200"/>
                  <a:gd name="connsiteY227" fmla="*/ 1720850 h 1797050"/>
                  <a:gd name="connsiteX228" fmla="*/ 615950 w 2362200"/>
                  <a:gd name="connsiteY228" fmla="*/ 1685925 h 1797050"/>
                  <a:gd name="connsiteX229" fmla="*/ 581025 w 2362200"/>
                  <a:gd name="connsiteY229" fmla="*/ 1689100 h 1797050"/>
                  <a:gd name="connsiteX230" fmla="*/ 571500 w 2362200"/>
                  <a:gd name="connsiteY230" fmla="*/ 1609725 h 1797050"/>
                  <a:gd name="connsiteX231" fmla="*/ 523875 w 2362200"/>
                  <a:gd name="connsiteY231"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3825 w 2362200"/>
                  <a:gd name="connsiteY57" fmla="*/ 222250 h 1797050"/>
                  <a:gd name="connsiteX58" fmla="*/ 130175 w 2362200"/>
                  <a:gd name="connsiteY58" fmla="*/ 193675 h 1797050"/>
                  <a:gd name="connsiteX59" fmla="*/ 161925 w 2362200"/>
                  <a:gd name="connsiteY59" fmla="*/ 196850 h 1797050"/>
                  <a:gd name="connsiteX60" fmla="*/ 171450 w 2362200"/>
                  <a:gd name="connsiteY60" fmla="*/ 165100 h 1797050"/>
                  <a:gd name="connsiteX61" fmla="*/ 187325 w 2362200"/>
                  <a:gd name="connsiteY61" fmla="*/ 161925 h 1797050"/>
                  <a:gd name="connsiteX62" fmla="*/ 193675 w 2362200"/>
                  <a:gd name="connsiteY62" fmla="*/ 98425 h 1797050"/>
                  <a:gd name="connsiteX63" fmla="*/ 241300 w 2362200"/>
                  <a:gd name="connsiteY63" fmla="*/ 107950 h 1797050"/>
                  <a:gd name="connsiteX64" fmla="*/ 295275 w 2362200"/>
                  <a:gd name="connsiteY64" fmla="*/ 104775 h 1797050"/>
                  <a:gd name="connsiteX65" fmla="*/ 330200 w 2362200"/>
                  <a:gd name="connsiteY65" fmla="*/ 98425 h 1797050"/>
                  <a:gd name="connsiteX66" fmla="*/ 330200 w 2362200"/>
                  <a:gd name="connsiteY66" fmla="*/ 98425 h 1797050"/>
                  <a:gd name="connsiteX67" fmla="*/ 342900 w 2362200"/>
                  <a:gd name="connsiteY67" fmla="*/ 114300 h 1797050"/>
                  <a:gd name="connsiteX68" fmla="*/ 374650 w 2362200"/>
                  <a:gd name="connsiteY68" fmla="*/ 127000 h 1797050"/>
                  <a:gd name="connsiteX69" fmla="*/ 400050 w 2362200"/>
                  <a:gd name="connsiteY69" fmla="*/ 107950 h 1797050"/>
                  <a:gd name="connsiteX70" fmla="*/ 400050 w 2362200"/>
                  <a:gd name="connsiteY70" fmla="*/ 107950 h 1797050"/>
                  <a:gd name="connsiteX71" fmla="*/ 409575 w 2362200"/>
                  <a:gd name="connsiteY71" fmla="*/ 120650 h 1797050"/>
                  <a:gd name="connsiteX72" fmla="*/ 425450 w 2362200"/>
                  <a:gd name="connsiteY72" fmla="*/ 120650 h 1797050"/>
                  <a:gd name="connsiteX73" fmla="*/ 431800 w 2362200"/>
                  <a:gd name="connsiteY73" fmla="*/ 98425 h 1797050"/>
                  <a:gd name="connsiteX74" fmla="*/ 365125 w 2362200"/>
                  <a:gd name="connsiteY74" fmla="*/ 53975 h 1797050"/>
                  <a:gd name="connsiteX75" fmla="*/ 377825 w 2362200"/>
                  <a:gd name="connsiteY75" fmla="*/ 41275 h 1797050"/>
                  <a:gd name="connsiteX76" fmla="*/ 438150 w 2362200"/>
                  <a:gd name="connsiteY76" fmla="*/ 50800 h 1797050"/>
                  <a:gd name="connsiteX77" fmla="*/ 454025 w 2362200"/>
                  <a:gd name="connsiteY77" fmla="*/ 63500 h 1797050"/>
                  <a:gd name="connsiteX78" fmla="*/ 508000 w 2362200"/>
                  <a:gd name="connsiteY78" fmla="*/ 79375 h 1797050"/>
                  <a:gd name="connsiteX79" fmla="*/ 606425 w 2362200"/>
                  <a:gd name="connsiteY79" fmla="*/ 22225 h 1797050"/>
                  <a:gd name="connsiteX80" fmla="*/ 638175 w 2362200"/>
                  <a:gd name="connsiteY80" fmla="*/ 34925 h 1797050"/>
                  <a:gd name="connsiteX81" fmla="*/ 644525 w 2362200"/>
                  <a:gd name="connsiteY81" fmla="*/ 0 h 1797050"/>
                  <a:gd name="connsiteX82" fmla="*/ 714375 w 2362200"/>
                  <a:gd name="connsiteY82" fmla="*/ 9525 h 1797050"/>
                  <a:gd name="connsiteX83" fmla="*/ 723900 w 2362200"/>
                  <a:gd name="connsiteY83" fmla="*/ 31750 h 1797050"/>
                  <a:gd name="connsiteX84" fmla="*/ 749300 w 2362200"/>
                  <a:gd name="connsiteY84" fmla="*/ 66675 h 1797050"/>
                  <a:gd name="connsiteX85" fmla="*/ 771525 w 2362200"/>
                  <a:gd name="connsiteY85" fmla="*/ 41275 h 1797050"/>
                  <a:gd name="connsiteX86" fmla="*/ 806450 w 2362200"/>
                  <a:gd name="connsiteY86" fmla="*/ 41275 h 1797050"/>
                  <a:gd name="connsiteX87" fmla="*/ 825500 w 2362200"/>
                  <a:gd name="connsiteY87" fmla="*/ 34925 h 1797050"/>
                  <a:gd name="connsiteX88" fmla="*/ 844550 w 2362200"/>
                  <a:gd name="connsiteY88" fmla="*/ 6350 h 1797050"/>
                  <a:gd name="connsiteX89" fmla="*/ 889000 w 2362200"/>
                  <a:gd name="connsiteY89" fmla="*/ 15875 h 1797050"/>
                  <a:gd name="connsiteX90" fmla="*/ 898525 w 2362200"/>
                  <a:gd name="connsiteY90" fmla="*/ 88900 h 1797050"/>
                  <a:gd name="connsiteX91" fmla="*/ 952500 w 2362200"/>
                  <a:gd name="connsiteY91" fmla="*/ 123825 h 1797050"/>
                  <a:gd name="connsiteX92" fmla="*/ 993775 w 2362200"/>
                  <a:gd name="connsiteY92" fmla="*/ 203200 h 1797050"/>
                  <a:gd name="connsiteX93" fmla="*/ 1038225 w 2362200"/>
                  <a:gd name="connsiteY93" fmla="*/ 231775 h 1797050"/>
                  <a:gd name="connsiteX94" fmla="*/ 1069975 w 2362200"/>
                  <a:gd name="connsiteY94" fmla="*/ 228600 h 1797050"/>
                  <a:gd name="connsiteX95" fmla="*/ 1127125 w 2362200"/>
                  <a:gd name="connsiteY95" fmla="*/ 285750 h 1797050"/>
                  <a:gd name="connsiteX96" fmla="*/ 1165225 w 2362200"/>
                  <a:gd name="connsiteY96" fmla="*/ 285750 h 1797050"/>
                  <a:gd name="connsiteX97" fmla="*/ 1206500 w 2362200"/>
                  <a:gd name="connsiteY97" fmla="*/ 317500 h 1797050"/>
                  <a:gd name="connsiteX98" fmla="*/ 1206500 w 2362200"/>
                  <a:gd name="connsiteY98" fmla="*/ 346075 h 1797050"/>
                  <a:gd name="connsiteX99" fmla="*/ 1279525 w 2362200"/>
                  <a:gd name="connsiteY99" fmla="*/ 384175 h 1797050"/>
                  <a:gd name="connsiteX100" fmla="*/ 1295400 w 2362200"/>
                  <a:gd name="connsiteY100" fmla="*/ 412750 h 1797050"/>
                  <a:gd name="connsiteX101" fmla="*/ 1298575 w 2362200"/>
                  <a:gd name="connsiteY101" fmla="*/ 412750 h 1797050"/>
                  <a:gd name="connsiteX102" fmla="*/ 1282700 w 2362200"/>
                  <a:gd name="connsiteY102" fmla="*/ 460375 h 1797050"/>
                  <a:gd name="connsiteX103" fmla="*/ 1336675 w 2362200"/>
                  <a:gd name="connsiteY103" fmla="*/ 504825 h 1797050"/>
                  <a:gd name="connsiteX104" fmla="*/ 1378744 w 2362200"/>
                  <a:gd name="connsiteY104" fmla="*/ 503238 h 1797050"/>
                  <a:gd name="connsiteX105" fmla="*/ 1403350 w 2362200"/>
                  <a:gd name="connsiteY105" fmla="*/ 530225 h 1797050"/>
                  <a:gd name="connsiteX106" fmla="*/ 1434307 w 2362200"/>
                  <a:gd name="connsiteY106" fmla="*/ 526475 h 1797050"/>
                  <a:gd name="connsiteX107" fmla="*/ 1468438 w 2362200"/>
                  <a:gd name="connsiteY107" fmla="*/ 548578 h 1797050"/>
                  <a:gd name="connsiteX108" fmla="*/ 1492250 w 2362200"/>
                  <a:gd name="connsiteY108" fmla="*/ 590550 h 1797050"/>
                  <a:gd name="connsiteX109" fmla="*/ 1480344 w 2362200"/>
                  <a:gd name="connsiteY109" fmla="*/ 612775 h 1797050"/>
                  <a:gd name="connsiteX110" fmla="*/ 1450975 w 2362200"/>
                  <a:gd name="connsiteY110" fmla="*/ 622300 h 1797050"/>
                  <a:gd name="connsiteX111" fmla="*/ 1511300 w 2362200"/>
                  <a:gd name="connsiteY111" fmla="*/ 638175 h 1797050"/>
                  <a:gd name="connsiteX112" fmla="*/ 1616075 w 2362200"/>
                  <a:gd name="connsiteY112" fmla="*/ 619125 h 1797050"/>
                  <a:gd name="connsiteX113" fmla="*/ 1628775 w 2362200"/>
                  <a:gd name="connsiteY113" fmla="*/ 612775 h 1797050"/>
                  <a:gd name="connsiteX114" fmla="*/ 1628775 w 2362200"/>
                  <a:gd name="connsiteY114" fmla="*/ 593725 h 1797050"/>
                  <a:gd name="connsiteX115" fmla="*/ 1641475 w 2362200"/>
                  <a:gd name="connsiteY115" fmla="*/ 593725 h 1797050"/>
                  <a:gd name="connsiteX116" fmla="*/ 1698625 w 2362200"/>
                  <a:gd name="connsiteY116" fmla="*/ 615950 h 1797050"/>
                  <a:gd name="connsiteX117" fmla="*/ 1701800 w 2362200"/>
                  <a:gd name="connsiteY117" fmla="*/ 574675 h 1797050"/>
                  <a:gd name="connsiteX118" fmla="*/ 1724025 w 2362200"/>
                  <a:gd name="connsiteY118" fmla="*/ 565150 h 1797050"/>
                  <a:gd name="connsiteX119" fmla="*/ 1803400 w 2362200"/>
                  <a:gd name="connsiteY119" fmla="*/ 508000 h 1797050"/>
                  <a:gd name="connsiteX120" fmla="*/ 1885950 w 2362200"/>
                  <a:gd name="connsiteY120" fmla="*/ 485775 h 1797050"/>
                  <a:gd name="connsiteX121" fmla="*/ 1952625 w 2362200"/>
                  <a:gd name="connsiteY121" fmla="*/ 415925 h 1797050"/>
                  <a:gd name="connsiteX122" fmla="*/ 1971675 w 2362200"/>
                  <a:gd name="connsiteY122" fmla="*/ 409575 h 1797050"/>
                  <a:gd name="connsiteX123" fmla="*/ 2006600 w 2362200"/>
                  <a:gd name="connsiteY123" fmla="*/ 396875 h 1797050"/>
                  <a:gd name="connsiteX124" fmla="*/ 2047875 w 2362200"/>
                  <a:gd name="connsiteY124" fmla="*/ 409575 h 1797050"/>
                  <a:gd name="connsiteX125" fmla="*/ 2085975 w 2362200"/>
                  <a:gd name="connsiteY125" fmla="*/ 457200 h 1797050"/>
                  <a:gd name="connsiteX126" fmla="*/ 2133600 w 2362200"/>
                  <a:gd name="connsiteY126" fmla="*/ 504825 h 1797050"/>
                  <a:gd name="connsiteX127" fmla="*/ 2190750 w 2362200"/>
                  <a:gd name="connsiteY127" fmla="*/ 536575 h 1797050"/>
                  <a:gd name="connsiteX128" fmla="*/ 2244725 w 2362200"/>
                  <a:gd name="connsiteY128" fmla="*/ 520700 h 1797050"/>
                  <a:gd name="connsiteX129" fmla="*/ 2270125 w 2362200"/>
                  <a:gd name="connsiteY129" fmla="*/ 533400 h 1797050"/>
                  <a:gd name="connsiteX130" fmla="*/ 2273300 w 2362200"/>
                  <a:gd name="connsiteY130" fmla="*/ 577850 h 1797050"/>
                  <a:gd name="connsiteX131" fmla="*/ 2324100 w 2362200"/>
                  <a:gd name="connsiteY131" fmla="*/ 606425 h 1797050"/>
                  <a:gd name="connsiteX132" fmla="*/ 2362200 w 2362200"/>
                  <a:gd name="connsiteY132" fmla="*/ 644525 h 1797050"/>
                  <a:gd name="connsiteX133" fmla="*/ 2298700 w 2362200"/>
                  <a:gd name="connsiteY133" fmla="*/ 800100 h 1797050"/>
                  <a:gd name="connsiteX134" fmla="*/ 2273300 w 2362200"/>
                  <a:gd name="connsiteY134" fmla="*/ 895350 h 1797050"/>
                  <a:gd name="connsiteX135" fmla="*/ 2247900 w 2362200"/>
                  <a:gd name="connsiteY135" fmla="*/ 949325 h 1797050"/>
                  <a:gd name="connsiteX136" fmla="*/ 2197100 w 2362200"/>
                  <a:gd name="connsiteY136" fmla="*/ 949325 h 1797050"/>
                  <a:gd name="connsiteX137" fmla="*/ 2174875 w 2362200"/>
                  <a:gd name="connsiteY137" fmla="*/ 993775 h 1797050"/>
                  <a:gd name="connsiteX138" fmla="*/ 2174875 w 2362200"/>
                  <a:gd name="connsiteY138" fmla="*/ 993775 h 1797050"/>
                  <a:gd name="connsiteX139" fmla="*/ 2181225 w 2362200"/>
                  <a:gd name="connsiteY139" fmla="*/ 1022350 h 1797050"/>
                  <a:gd name="connsiteX140" fmla="*/ 2146300 w 2362200"/>
                  <a:gd name="connsiteY140" fmla="*/ 1031875 h 1797050"/>
                  <a:gd name="connsiteX141" fmla="*/ 2095500 w 2362200"/>
                  <a:gd name="connsiteY141" fmla="*/ 1019175 h 1797050"/>
                  <a:gd name="connsiteX142" fmla="*/ 2101850 w 2362200"/>
                  <a:gd name="connsiteY142" fmla="*/ 1073150 h 1797050"/>
                  <a:gd name="connsiteX143" fmla="*/ 2114550 w 2362200"/>
                  <a:gd name="connsiteY143" fmla="*/ 1117600 h 1797050"/>
                  <a:gd name="connsiteX144" fmla="*/ 2051050 w 2362200"/>
                  <a:gd name="connsiteY144" fmla="*/ 1152525 h 1797050"/>
                  <a:gd name="connsiteX145" fmla="*/ 2066925 w 2362200"/>
                  <a:gd name="connsiteY145" fmla="*/ 1174750 h 1797050"/>
                  <a:gd name="connsiteX146" fmla="*/ 2047875 w 2362200"/>
                  <a:gd name="connsiteY146" fmla="*/ 1196975 h 1797050"/>
                  <a:gd name="connsiteX147" fmla="*/ 1968500 w 2362200"/>
                  <a:gd name="connsiteY147" fmla="*/ 1171575 h 1797050"/>
                  <a:gd name="connsiteX148" fmla="*/ 1943100 w 2362200"/>
                  <a:gd name="connsiteY148" fmla="*/ 1187450 h 1797050"/>
                  <a:gd name="connsiteX149" fmla="*/ 1908175 w 2362200"/>
                  <a:gd name="connsiteY149" fmla="*/ 1187450 h 1797050"/>
                  <a:gd name="connsiteX150" fmla="*/ 1908175 w 2362200"/>
                  <a:gd name="connsiteY150" fmla="*/ 1247775 h 1797050"/>
                  <a:gd name="connsiteX151" fmla="*/ 1924050 w 2362200"/>
                  <a:gd name="connsiteY151" fmla="*/ 1263650 h 1797050"/>
                  <a:gd name="connsiteX152" fmla="*/ 1933575 w 2362200"/>
                  <a:gd name="connsiteY152" fmla="*/ 1279525 h 1797050"/>
                  <a:gd name="connsiteX153" fmla="*/ 1943100 w 2362200"/>
                  <a:gd name="connsiteY153" fmla="*/ 1279525 h 1797050"/>
                  <a:gd name="connsiteX154" fmla="*/ 1933575 w 2362200"/>
                  <a:gd name="connsiteY154" fmla="*/ 1304925 h 1797050"/>
                  <a:gd name="connsiteX155" fmla="*/ 1952625 w 2362200"/>
                  <a:gd name="connsiteY155" fmla="*/ 1320800 h 1797050"/>
                  <a:gd name="connsiteX156" fmla="*/ 1949450 w 2362200"/>
                  <a:gd name="connsiteY156" fmla="*/ 1336675 h 1797050"/>
                  <a:gd name="connsiteX157" fmla="*/ 1905000 w 2362200"/>
                  <a:gd name="connsiteY157" fmla="*/ 1336675 h 1797050"/>
                  <a:gd name="connsiteX158" fmla="*/ 1901825 w 2362200"/>
                  <a:gd name="connsiteY158" fmla="*/ 1387475 h 1797050"/>
                  <a:gd name="connsiteX159" fmla="*/ 1901825 w 2362200"/>
                  <a:gd name="connsiteY159" fmla="*/ 1387475 h 1797050"/>
                  <a:gd name="connsiteX160" fmla="*/ 1901825 w 2362200"/>
                  <a:gd name="connsiteY160" fmla="*/ 1406525 h 1797050"/>
                  <a:gd name="connsiteX161" fmla="*/ 1936750 w 2362200"/>
                  <a:gd name="connsiteY161" fmla="*/ 1447800 h 1797050"/>
                  <a:gd name="connsiteX162" fmla="*/ 1990725 w 2362200"/>
                  <a:gd name="connsiteY162" fmla="*/ 1447800 h 1797050"/>
                  <a:gd name="connsiteX163" fmla="*/ 2060575 w 2362200"/>
                  <a:gd name="connsiteY163" fmla="*/ 1476375 h 1797050"/>
                  <a:gd name="connsiteX164" fmla="*/ 2060575 w 2362200"/>
                  <a:gd name="connsiteY164" fmla="*/ 1504950 h 1797050"/>
                  <a:gd name="connsiteX165" fmla="*/ 2035175 w 2362200"/>
                  <a:gd name="connsiteY165" fmla="*/ 1571625 h 1797050"/>
                  <a:gd name="connsiteX166" fmla="*/ 2063750 w 2362200"/>
                  <a:gd name="connsiteY166" fmla="*/ 1587500 h 1797050"/>
                  <a:gd name="connsiteX167" fmla="*/ 2105025 w 2362200"/>
                  <a:gd name="connsiteY167" fmla="*/ 1660525 h 1797050"/>
                  <a:gd name="connsiteX168" fmla="*/ 2054225 w 2362200"/>
                  <a:gd name="connsiteY168" fmla="*/ 1736725 h 1797050"/>
                  <a:gd name="connsiteX169" fmla="*/ 2028825 w 2362200"/>
                  <a:gd name="connsiteY169" fmla="*/ 1730375 h 1797050"/>
                  <a:gd name="connsiteX170" fmla="*/ 2006600 w 2362200"/>
                  <a:gd name="connsiteY170" fmla="*/ 1717675 h 1797050"/>
                  <a:gd name="connsiteX171" fmla="*/ 2000250 w 2362200"/>
                  <a:gd name="connsiteY171" fmla="*/ 1736725 h 1797050"/>
                  <a:gd name="connsiteX172" fmla="*/ 1958975 w 2362200"/>
                  <a:gd name="connsiteY172" fmla="*/ 1746250 h 1797050"/>
                  <a:gd name="connsiteX173" fmla="*/ 1952625 w 2362200"/>
                  <a:gd name="connsiteY173" fmla="*/ 1778000 h 1797050"/>
                  <a:gd name="connsiteX174" fmla="*/ 1901825 w 2362200"/>
                  <a:gd name="connsiteY174" fmla="*/ 1797050 h 1797050"/>
                  <a:gd name="connsiteX175" fmla="*/ 1879600 w 2362200"/>
                  <a:gd name="connsiteY175" fmla="*/ 1758950 h 1797050"/>
                  <a:gd name="connsiteX176" fmla="*/ 1841500 w 2362200"/>
                  <a:gd name="connsiteY176" fmla="*/ 1768475 h 1797050"/>
                  <a:gd name="connsiteX177" fmla="*/ 1844675 w 2362200"/>
                  <a:gd name="connsiteY177" fmla="*/ 1730375 h 1797050"/>
                  <a:gd name="connsiteX178" fmla="*/ 1825625 w 2362200"/>
                  <a:gd name="connsiteY178" fmla="*/ 1704975 h 1797050"/>
                  <a:gd name="connsiteX179" fmla="*/ 1860550 w 2362200"/>
                  <a:gd name="connsiteY179" fmla="*/ 1685925 h 1797050"/>
                  <a:gd name="connsiteX180" fmla="*/ 1803400 w 2362200"/>
                  <a:gd name="connsiteY180" fmla="*/ 1666875 h 1797050"/>
                  <a:gd name="connsiteX181" fmla="*/ 1790700 w 2362200"/>
                  <a:gd name="connsiteY181" fmla="*/ 1692275 h 1797050"/>
                  <a:gd name="connsiteX182" fmla="*/ 1746250 w 2362200"/>
                  <a:gd name="connsiteY182" fmla="*/ 1711325 h 1797050"/>
                  <a:gd name="connsiteX183" fmla="*/ 1739900 w 2362200"/>
                  <a:gd name="connsiteY183" fmla="*/ 1733550 h 1797050"/>
                  <a:gd name="connsiteX184" fmla="*/ 1724025 w 2362200"/>
                  <a:gd name="connsiteY184" fmla="*/ 1739900 h 1797050"/>
                  <a:gd name="connsiteX185" fmla="*/ 1701800 w 2362200"/>
                  <a:gd name="connsiteY185" fmla="*/ 1739900 h 1797050"/>
                  <a:gd name="connsiteX186" fmla="*/ 1714500 w 2362200"/>
                  <a:gd name="connsiteY186" fmla="*/ 1704975 h 1797050"/>
                  <a:gd name="connsiteX187" fmla="*/ 1739900 w 2362200"/>
                  <a:gd name="connsiteY187" fmla="*/ 1679575 h 1797050"/>
                  <a:gd name="connsiteX188" fmla="*/ 1730375 w 2362200"/>
                  <a:gd name="connsiteY188" fmla="*/ 1654175 h 1797050"/>
                  <a:gd name="connsiteX189" fmla="*/ 1708150 w 2362200"/>
                  <a:gd name="connsiteY189" fmla="*/ 1654175 h 1797050"/>
                  <a:gd name="connsiteX190" fmla="*/ 1695450 w 2362200"/>
                  <a:gd name="connsiteY190" fmla="*/ 1679575 h 1797050"/>
                  <a:gd name="connsiteX191" fmla="*/ 1663700 w 2362200"/>
                  <a:gd name="connsiteY191" fmla="*/ 1685925 h 1797050"/>
                  <a:gd name="connsiteX192" fmla="*/ 1628775 w 2362200"/>
                  <a:gd name="connsiteY192" fmla="*/ 1698625 h 1797050"/>
                  <a:gd name="connsiteX193" fmla="*/ 1600200 w 2362200"/>
                  <a:gd name="connsiteY193" fmla="*/ 1670050 h 1797050"/>
                  <a:gd name="connsiteX194" fmla="*/ 1597025 w 2362200"/>
                  <a:gd name="connsiteY194" fmla="*/ 1635125 h 1797050"/>
                  <a:gd name="connsiteX195" fmla="*/ 1568450 w 2362200"/>
                  <a:gd name="connsiteY195" fmla="*/ 1619250 h 1797050"/>
                  <a:gd name="connsiteX196" fmla="*/ 1558925 w 2362200"/>
                  <a:gd name="connsiteY196" fmla="*/ 1584325 h 1797050"/>
                  <a:gd name="connsiteX197" fmla="*/ 1517650 w 2362200"/>
                  <a:gd name="connsiteY197" fmla="*/ 1555750 h 1797050"/>
                  <a:gd name="connsiteX198" fmla="*/ 1498600 w 2362200"/>
                  <a:gd name="connsiteY198" fmla="*/ 1558925 h 1797050"/>
                  <a:gd name="connsiteX199" fmla="*/ 1466850 w 2362200"/>
                  <a:gd name="connsiteY199" fmla="*/ 1603375 h 1797050"/>
                  <a:gd name="connsiteX200" fmla="*/ 1419225 w 2362200"/>
                  <a:gd name="connsiteY200" fmla="*/ 1622425 h 1797050"/>
                  <a:gd name="connsiteX201" fmla="*/ 1393825 w 2362200"/>
                  <a:gd name="connsiteY201" fmla="*/ 1587500 h 1797050"/>
                  <a:gd name="connsiteX202" fmla="*/ 1368425 w 2362200"/>
                  <a:gd name="connsiteY202" fmla="*/ 1587500 h 1797050"/>
                  <a:gd name="connsiteX203" fmla="*/ 1270000 w 2362200"/>
                  <a:gd name="connsiteY203" fmla="*/ 1511300 h 1797050"/>
                  <a:gd name="connsiteX204" fmla="*/ 1276350 w 2362200"/>
                  <a:gd name="connsiteY204" fmla="*/ 1463675 h 1797050"/>
                  <a:gd name="connsiteX205" fmla="*/ 1238250 w 2362200"/>
                  <a:gd name="connsiteY205" fmla="*/ 1457325 h 1797050"/>
                  <a:gd name="connsiteX206" fmla="*/ 1222375 w 2362200"/>
                  <a:gd name="connsiteY206" fmla="*/ 1482725 h 1797050"/>
                  <a:gd name="connsiteX207" fmla="*/ 1187450 w 2362200"/>
                  <a:gd name="connsiteY207" fmla="*/ 1482725 h 1797050"/>
                  <a:gd name="connsiteX208" fmla="*/ 1139825 w 2362200"/>
                  <a:gd name="connsiteY208" fmla="*/ 1460500 h 1797050"/>
                  <a:gd name="connsiteX209" fmla="*/ 1092200 w 2362200"/>
                  <a:gd name="connsiteY209" fmla="*/ 1495425 h 1797050"/>
                  <a:gd name="connsiteX210" fmla="*/ 1098550 w 2362200"/>
                  <a:gd name="connsiteY210" fmla="*/ 1511300 h 1797050"/>
                  <a:gd name="connsiteX211" fmla="*/ 1079500 w 2362200"/>
                  <a:gd name="connsiteY211" fmla="*/ 1530350 h 1797050"/>
                  <a:gd name="connsiteX212" fmla="*/ 1035050 w 2362200"/>
                  <a:gd name="connsiteY212" fmla="*/ 1530350 h 1797050"/>
                  <a:gd name="connsiteX213" fmla="*/ 1006475 w 2362200"/>
                  <a:gd name="connsiteY213" fmla="*/ 1574800 h 1797050"/>
                  <a:gd name="connsiteX214" fmla="*/ 958850 w 2362200"/>
                  <a:gd name="connsiteY214" fmla="*/ 1571625 h 1797050"/>
                  <a:gd name="connsiteX215" fmla="*/ 952500 w 2362200"/>
                  <a:gd name="connsiteY215" fmla="*/ 1587500 h 1797050"/>
                  <a:gd name="connsiteX216" fmla="*/ 965200 w 2362200"/>
                  <a:gd name="connsiteY216" fmla="*/ 1670050 h 1797050"/>
                  <a:gd name="connsiteX217" fmla="*/ 939800 w 2362200"/>
                  <a:gd name="connsiteY217" fmla="*/ 1714500 h 1797050"/>
                  <a:gd name="connsiteX218" fmla="*/ 901700 w 2362200"/>
                  <a:gd name="connsiteY218" fmla="*/ 1720850 h 1797050"/>
                  <a:gd name="connsiteX219" fmla="*/ 898525 w 2362200"/>
                  <a:gd name="connsiteY219" fmla="*/ 1746250 h 1797050"/>
                  <a:gd name="connsiteX220" fmla="*/ 869950 w 2362200"/>
                  <a:gd name="connsiteY220" fmla="*/ 1746250 h 1797050"/>
                  <a:gd name="connsiteX221" fmla="*/ 854075 w 2362200"/>
                  <a:gd name="connsiteY221" fmla="*/ 1758950 h 1797050"/>
                  <a:gd name="connsiteX222" fmla="*/ 847725 w 2362200"/>
                  <a:gd name="connsiteY222" fmla="*/ 1771650 h 1797050"/>
                  <a:gd name="connsiteX223" fmla="*/ 828675 w 2362200"/>
                  <a:gd name="connsiteY223" fmla="*/ 1765300 h 1797050"/>
                  <a:gd name="connsiteX224" fmla="*/ 819150 w 2362200"/>
                  <a:gd name="connsiteY224" fmla="*/ 1752600 h 1797050"/>
                  <a:gd name="connsiteX225" fmla="*/ 790575 w 2362200"/>
                  <a:gd name="connsiteY225" fmla="*/ 1771650 h 1797050"/>
                  <a:gd name="connsiteX226" fmla="*/ 692150 w 2362200"/>
                  <a:gd name="connsiteY226" fmla="*/ 1701800 h 1797050"/>
                  <a:gd name="connsiteX227" fmla="*/ 650875 w 2362200"/>
                  <a:gd name="connsiteY227" fmla="*/ 1720850 h 1797050"/>
                  <a:gd name="connsiteX228" fmla="*/ 615950 w 2362200"/>
                  <a:gd name="connsiteY228" fmla="*/ 1685925 h 1797050"/>
                  <a:gd name="connsiteX229" fmla="*/ 581025 w 2362200"/>
                  <a:gd name="connsiteY229" fmla="*/ 1689100 h 1797050"/>
                  <a:gd name="connsiteX230" fmla="*/ 571500 w 2362200"/>
                  <a:gd name="connsiteY230" fmla="*/ 1609725 h 1797050"/>
                  <a:gd name="connsiteX231" fmla="*/ 523875 w 2362200"/>
                  <a:gd name="connsiteY231"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3825 w 2362200"/>
                  <a:gd name="connsiteY57" fmla="*/ 222250 h 1797050"/>
                  <a:gd name="connsiteX58" fmla="*/ 130175 w 2362200"/>
                  <a:gd name="connsiteY58" fmla="*/ 193675 h 1797050"/>
                  <a:gd name="connsiteX59" fmla="*/ 161925 w 2362200"/>
                  <a:gd name="connsiteY59" fmla="*/ 196850 h 1797050"/>
                  <a:gd name="connsiteX60" fmla="*/ 171450 w 2362200"/>
                  <a:gd name="connsiteY60" fmla="*/ 165100 h 1797050"/>
                  <a:gd name="connsiteX61" fmla="*/ 187325 w 2362200"/>
                  <a:gd name="connsiteY61" fmla="*/ 161925 h 1797050"/>
                  <a:gd name="connsiteX62" fmla="*/ 193675 w 2362200"/>
                  <a:gd name="connsiteY62" fmla="*/ 98425 h 1797050"/>
                  <a:gd name="connsiteX63" fmla="*/ 241300 w 2362200"/>
                  <a:gd name="connsiteY63" fmla="*/ 107950 h 1797050"/>
                  <a:gd name="connsiteX64" fmla="*/ 295275 w 2362200"/>
                  <a:gd name="connsiteY64" fmla="*/ 104775 h 1797050"/>
                  <a:gd name="connsiteX65" fmla="*/ 330200 w 2362200"/>
                  <a:gd name="connsiteY65" fmla="*/ 98425 h 1797050"/>
                  <a:gd name="connsiteX66" fmla="*/ 330200 w 2362200"/>
                  <a:gd name="connsiteY66" fmla="*/ 98425 h 1797050"/>
                  <a:gd name="connsiteX67" fmla="*/ 342900 w 2362200"/>
                  <a:gd name="connsiteY67" fmla="*/ 114300 h 1797050"/>
                  <a:gd name="connsiteX68" fmla="*/ 374650 w 2362200"/>
                  <a:gd name="connsiteY68" fmla="*/ 127000 h 1797050"/>
                  <a:gd name="connsiteX69" fmla="*/ 400050 w 2362200"/>
                  <a:gd name="connsiteY69" fmla="*/ 107950 h 1797050"/>
                  <a:gd name="connsiteX70" fmla="*/ 400050 w 2362200"/>
                  <a:gd name="connsiteY70" fmla="*/ 107950 h 1797050"/>
                  <a:gd name="connsiteX71" fmla="*/ 409575 w 2362200"/>
                  <a:gd name="connsiteY71" fmla="*/ 120650 h 1797050"/>
                  <a:gd name="connsiteX72" fmla="*/ 425450 w 2362200"/>
                  <a:gd name="connsiteY72" fmla="*/ 120650 h 1797050"/>
                  <a:gd name="connsiteX73" fmla="*/ 431800 w 2362200"/>
                  <a:gd name="connsiteY73" fmla="*/ 98425 h 1797050"/>
                  <a:gd name="connsiteX74" fmla="*/ 365125 w 2362200"/>
                  <a:gd name="connsiteY74" fmla="*/ 53975 h 1797050"/>
                  <a:gd name="connsiteX75" fmla="*/ 377825 w 2362200"/>
                  <a:gd name="connsiteY75" fmla="*/ 41275 h 1797050"/>
                  <a:gd name="connsiteX76" fmla="*/ 438150 w 2362200"/>
                  <a:gd name="connsiteY76" fmla="*/ 50800 h 1797050"/>
                  <a:gd name="connsiteX77" fmla="*/ 454025 w 2362200"/>
                  <a:gd name="connsiteY77" fmla="*/ 63500 h 1797050"/>
                  <a:gd name="connsiteX78" fmla="*/ 508000 w 2362200"/>
                  <a:gd name="connsiteY78" fmla="*/ 79375 h 1797050"/>
                  <a:gd name="connsiteX79" fmla="*/ 606425 w 2362200"/>
                  <a:gd name="connsiteY79" fmla="*/ 22225 h 1797050"/>
                  <a:gd name="connsiteX80" fmla="*/ 638175 w 2362200"/>
                  <a:gd name="connsiteY80" fmla="*/ 34925 h 1797050"/>
                  <a:gd name="connsiteX81" fmla="*/ 644525 w 2362200"/>
                  <a:gd name="connsiteY81" fmla="*/ 0 h 1797050"/>
                  <a:gd name="connsiteX82" fmla="*/ 714375 w 2362200"/>
                  <a:gd name="connsiteY82" fmla="*/ 9525 h 1797050"/>
                  <a:gd name="connsiteX83" fmla="*/ 723900 w 2362200"/>
                  <a:gd name="connsiteY83" fmla="*/ 31750 h 1797050"/>
                  <a:gd name="connsiteX84" fmla="*/ 749300 w 2362200"/>
                  <a:gd name="connsiteY84" fmla="*/ 66675 h 1797050"/>
                  <a:gd name="connsiteX85" fmla="*/ 771525 w 2362200"/>
                  <a:gd name="connsiteY85" fmla="*/ 41275 h 1797050"/>
                  <a:gd name="connsiteX86" fmla="*/ 806450 w 2362200"/>
                  <a:gd name="connsiteY86" fmla="*/ 41275 h 1797050"/>
                  <a:gd name="connsiteX87" fmla="*/ 825500 w 2362200"/>
                  <a:gd name="connsiteY87" fmla="*/ 34925 h 1797050"/>
                  <a:gd name="connsiteX88" fmla="*/ 844550 w 2362200"/>
                  <a:gd name="connsiteY88" fmla="*/ 6350 h 1797050"/>
                  <a:gd name="connsiteX89" fmla="*/ 889000 w 2362200"/>
                  <a:gd name="connsiteY89" fmla="*/ 15875 h 1797050"/>
                  <a:gd name="connsiteX90" fmla="*/ 898525 w 2362200"/>
                  <a:gd name="connsiteY90" fmla="*/ 88900 h 1797050"/>
                  <a:gd name="connsiteX91" fmla="*/ 952500 w 2362200"/>
                  <a:gd name="connsiteY91" fmla="*/ 123825 h 1797050"/>
                  <a:gd name="connsiteX92" fmla="*/ 993775 w 2362200"/>
                  <a:gd name="connsiteY92" fmla="*/ 203200 h 1797050"/>
                  <a:gd name="connsiteX93" fmla="*/ 1038225 w 2362200"/>
                  <a:gd name="connsiteY93" fmla="*/ 231775 h 1797050"/>
                  <a:gd name="connsiteX94" fmla="*/ 1069975 w 2362200"/>
                  <a:gd name="connsiteY94" fmla="*/ 228600 h 1797050"/>
                  <a:gd name="connsiteX95" fmla="*/ 1127125 w 2362200"/>
                  <a:gd name="connsiteY95" fmla="*/ 285750 h 1797050"/>
                  <a:gd name="connsiteX96" fmla="*/ 1165225 w 2362200"/>
                  <a:gd name="connsiteY96" fmla="*/ 285750 h 1797050"/>
                  <a:gd name="connsiteX97" fmla="*/ 1206500 w 2362200"/>
                  <a:gd name="connsiteY97" fmla="*/ 317500 h 1797050"/>
                  <a:gd name="connsiteX98" fmla="*/ 1206500 w 2362200"/>
                  <a:gd name="connsiteY98" fmla="*/ 346075 h 1797050"/>
                  <a:gd name="connsiteX99" fmla="*/ 1279525 w 2362200"/>
                  <a:gd name="connsiteY99" fmla="*/ 384175 h 1797050"/>
                  <a:gd name="connsiteX100" fmla="*/ 1295400 w 2362200"/>
                  <a:gd name="connsiteY100" fmla="*/ 412750 h 1797050"/>
                  <a:gd name="connsiteX101" fmla="*/ 1298575 w 2362200"/>
                  <a:gd name="connsiteY101" fmla="*/ 412750 h 1797050"/>
                  <a:gd name="connsiteX102" fmla="*/ 1282700 w 2362200"/>
                  <a:gd name="connsiteY102" fmla="*/ 460375 h 1797050"/>
                  <a:gd name="connsiteX103" fmla="*/ 1336675 w 2362200"/>
                  <a:gd name="connsiteY103" fmla="*/ 504825 h 1797050"/>
                  <a:gd name="connsiteX104" fmla="*/ 1378744 w 2362200"/>
                  <a:gd name="connsiteY104" fmla="*/ 503238 h 1797050"/>
                  <a:gd name="connsiteX105" fmla="*/ 1403350 w 2362200"/>
                  <a:gd name="connsiteY105" fmla="*/ 530225 h 1797050"/>
                  <a:gd name="connsiteX106" fmla="*/ 1434307 w 2362200"/>
                  <a:gd name="connsiteY106" fmla="*/ 526475 h 1797050"/>
                  <a:gd name="connsiteX107" fmla="*/ 1468438 w 2362200"/>
                  <a:gd name="connsiteY107" fmla="*/ 548578 h 1797050"/>
                  <a:gd name="connsiteX108" fmla="*/ 1492250 w 2362200"/>
                  <a:gd name="connsiteY108" fmla="*/ 590550 h 1797050"/>
                  <a:gd name="connsiteX109" fmla="*/ 1480344 w 2362200"/>
                  <a:gd name="connsiteY109" fmla="*/ 612775 h 1797050"/>
                  <a:gd name="connsiteX110" fmla="*/ 1450975 w 2362200"/>
                  <a:gd name="connsiteY110" fmla="*/ 622300 h 1797050"/>
                  <a:gd name="connsiteX111" fmla="*/ 1511300 w 2362200"/>
                  <a:gd name="connsiteY111" fmla="*/ 638175 h 1797050"/>
                  <a:gd name="connsiteX112" fmla="*/ 1581944 w 2362200"/>
                  <a:gd name="connsiteY112" fmla="*/ 619919 h 1797050"/>
                  <a:gd name="connsiteX113" fmla="*/ 1628775 w 2362200"/>
                  <a:gd name="connsiteY113" fmla="*/ 612775 h 1797050"/>
                  <a:gd name="connsiteX114" fmla="*/ 1628775 w 2362200"/>
                  <a:gd name="connsiteY114" fmla="*/ 593725 h 1797050"/>
                  <a:gd name="connsiteX115" fmla="*/ 1641475 w 2362200"/>
                  <a:gd name="connsiteY115" fmla="*/ 593725 h 1797050"/>
                  <a:gd name="connsiteX116" fmla="*/ 1698625 w 2362200"/>
                  <a:gd name="connsiteY116" fmla="*/ 615950 h 1797050"/>
                  <a:gd name="connsiteX117" fmla="*/ 1701800 w 2362200"/>
                  <a:gd name="connsiteY117" fmla="*/ 574675 h 1797050"/>
                  <a:gd name="connsiteX118" fmla="*/ 1724025 w 2362200"/>
                  <a:gd name="connsiteY118" fmla="*/ 565150 h 1797050"/>
                  <a:gd name="connsiteX119" fmla="*/ 1803400 w 2362200"/>
                  <a:gd name="connsiteY119" fmla="*/ 508000 h 1797050"/>
                  <a:gd name="connsiteX120" fmla="*/ 1885950 w 2362200"/>
                  <a:gd name="connsiteY120" fmla="*/ 485775 h 1797050"/>
                  <a:gd name="connsiteX121" fmla="*/ 1952625 w 2362200"/>
                  <a:gd name="connsiteY121" fmla="*/ 415925 h 1797050"/>
                  <a:gd name="connsiteX122" fmla="*/ 1971675 w 2362200"/>
                  <a:gd name="connsiteY122" fmla="*/ 409575 h 1797050"/>
                  <a:gd name="connsiteX123" fmla="*/ 2006600 w 2362200"/>
                  <a:gd name="connsiteY123" fmla="*/ 396875 h 1797050"/>
                  <a:gd name="connsiteX124" fmla="*/ 2047875 w 2362200"/>
                  <a:gd name="connsiteY124" fmla="*/ 409575 h 1797050"/>
                  <a:gd name="connsiteX125" fmla="*/ 2085975 w 2362200"/>
                  <a:gd name="connsiteY125" fmla="*/ 457200 h 1797050"/>
                  <a:gd name="connsiteX126" fmla="*/ 2133600 w 2362200"/>
                  <a:gd name="connsiteY126" fmla="*/ 504825 h 1797050"/>
                  <a:gd name="connsiteX127" fmla="*/ 2190750 w 2362200"/>
                  <a:gd name="connsiteY127" fmla="*/ 536575 h 1797050"/>
                  <a:gd name="connsiteX128" fmla="*/ 2244725 w 2362200"/>
                  <a:gd name="connsiteY128" fmla="*/ 520700 h 1797050"/>
                  <a:gd name="connsiteX129" fmla="*/ 2270125 w 2362200"/>
                  <a:gd name="connsiteY129" fmla="*/ 533400 h 1797050"/>
                  <a:gd name="connsiteX130" fmla="*/ 2273300 w 2362200"/>
                  <a:gd name="connsiteY130" fmla="*/ 577850 h 1797050"/>
                  <a:gd name="connsiteX131" fmla="*/ 2324100 w 2362200"/>
                  <a:gd name="connsiteY131" fmla="*/ 606425 h 1797050"/>
                  <a:gd name="connsiteX132" fmla="*/ 2362200 w 2362200"/>
                  <a:gd name="connsiteY132" fmla="*/ 644525 h 1797050"/>
                  <a:gd name="connsiteX133" fmla="*/ 2298700 w 2362200"/>
                  <a:gd name="connsiteY133" fmla="*/ 800100 h 1797050"/>
                  <a:gd name="connsiteX134" fmla="*/ 2273300 w 2362200"/>
                  <a:gd name="connsiteY134" fmla="*/ 895350 h 1797050"/>
                  <a:gd name="connsiteX135" fmla="*/ 2247900 w 2362200"/>
                  <a:gd name="connsiteY135" fmla="*/ 949325 h 1797050"/>
                  <a:gd name="connsiteX136" fmla="*/ 2197100 w 2362200"/>
                  <a:gd name="connsiteY136" fmla="*/ 949325 h 1797050"/>
                  <a:gd name="connsiteX137" fmla="*/ 2174875 w 2362200"/>
                  <a:gd name="connsiteY137" fmla="*/ 993775 h 1797050"/>
                  <a:gd name="connsiteX138" fmla="*/ 2174875 w 2362200"/>
                  <a:gd name="connsiteY138" fmla="*/ 993775 h 1797050"/>
                  <a:gd name="connsiteX139" fmla="*/ 2181225 w 2362200"/>
                  <a:gd name="connsiteY139" fmla="*/ 1022350 h 1797050"/>
                  <a:gd name="connsiteX140" fmla="*/ 2146300 w 2362200"/>
                  <a:gd name="connsiteY140" fmla="*/ 1031875 h 1797050"/>
                  <a:gd name="connsiteX141" fmla="*/ 2095500 w 2362200"/>
                  <a:gd name="connsiteY141" fmla="*/ 1019175 h 1797050"/>
                  <a:gd name="connsiteX142" fmla="*/ 2101850 w 2362200"/>
                  <a:gd name="connsiteY142" fmla="*/ 1073150 h 1797050"/>
                  <a:gd name="connsiteX143" fmla="*/ 2114550 w 2362200"/>
                  <a:gd name="connsiteY143" fmla="*/ 1117600 h 1797050"/>
                  <a:gd name="connsiteX144" fmla="*/ 2051050 w 2362200"/>
                  <a:gd name="connsiteY144" fmla="*/ 1152525 h 1797050"/>
                  <a:gd name="connsiteX145" fmla="*/ 2066925 w 2362200"/>
                  <a:gd name="connsiteY145" fmla="*/ 1174750 h 1797050"/>
                  <a:gd name="connsiteX146" fmla="*/ 2047875 w 2362200"/>
                  <a:gd name="connsiteY146" fmla="*/ 1196975 h 1797050"/>
                  <a:gd name="connsiteX147" fmla="*/ 1968500 w 2362200"/>
                  <a:gd name="connsiteY147" fmla="*/ 1171575 h 1797050"/>
                  <a:gd name="connsiteX148" fmla="*/ 1943100 w 2362200"/>
                  <a:gd name="connsiteY148" fmla="*/ 1187450 h 1797050"/>
                  <a:gd name="connsiteX149" fmla="*/ 1908175 w 2362200"/>
                  <a:gd name="connsiteY149" fmla="*/ 1187450 h 1797050"/>
                  <a:gd name="connsiteX150" fmla="*/ 1908175 w 2362200"/>
                  <a:gd name="connsiteY150" fmla="*/ 1247775 h 1797050"/>
                  <a:gd name="connsiteX151" fmla="*/ 1924050 w 2362200"/>
                  <a:gd name="connsiteY151" fmla="*/ 1263650 h 1797050"/>
                  <a:gd name="connsiteX152" fmla="*/ 1933575 w 2362200"/>
                  <a:gd name="connsiteY152" fmla="*/ 1279525 h 1797050"/>
                  <a:gd name="connsiteX153" fmla="*/ 1943100 w 2362200"/>
                  <a:gd name="connsiteY153" fmla="*/ 1279525 h 1797050"/>
                  <a:gd name="connsiteX154" fmla="*/ 1933575 w 2362200"/>
                  <a:gd name="connsiteY154" fmla="*/ 1304925 h 1797050"/>
                  <a:gd name="connsiteX155" fmla="*/ 1952625 w 2362200"/>
                  <a:gd name="connsiteY155" fmla="*/ 1320800 h 1797050"/>
                  <a:gd name="connsiteX156" fmla="*/ 1949450 w 2362200"/>
                  <a:gd name="connsiteY156" fmla="*/ 1336675 h 1797050"/>
                  <a:gd name="connsiteX157" fmla="*/ 1905000 w 2362200"/>
                  <a:gd name="connsiteY157" fmla="*/ 1336675 h 1797050"/>
                  <a:gd name="connsiteX158" fmla="*/ 1901825 w 2362200"/>
                  <a:gd name="connsiteY158" fmla="*/ 1387475 h 1797050"/>
                  <a:gd name="connsiteX159" fmla="*/ 1901825 w 2362200"/>
                  <a:gd name="connsiteY159" fmla="*/ 1387475 h 1797050"/>
                  <a:gd name="connsiteX160" fmla="*/ 1901825 w 2362200"/>
                  <a:gd name="connsiteY160" fmla="*/ 1406525 h 1797050"/>
                  <a:gd name="connsiteX161" fmla="*/ 1936750 w 2362200"/>
                  <a:gd name="connsiteY161" fmla="*/ 1447800 h 1797050"/>
                  <a:gd name="connsiteX162" fmla="*/ 1990725 w 2362200"/>
                  <a:gd name="connsiteY162" fmla="*/ 1447800 h 1797050"/>
                  <a:gd name="connsiteX163" fmla="*/ 2060575 w 2362200"/>
                  <a:gd name="connsiteY163" fmla="*/ 1476375 h 1797050"/>
                  <a:gd name="connsiteX164" fmla="*/ 2060575 w 2362200"/>
                  <a:gd name="connsiteY164" fmla="*/ 1504950 h 1797050"/>
                  <a:gd name="connsiteX165" fmla="*/ 2035175 w 2362200"/>
                  <a:gd name="connsiteY165" fmla="*/ 1571625 h 1797050"/>
                  <a:gd name="connsiteX166" fmla="*/ 2063750 w 2362200"/>
                  <a:gd name="connsiteY166" fmla="*/ 1587500 h 1797050"/>
                  <a:gd name="connsiteX167" fmla="*/ 2105025 w 2362200"/>
                  <a:gd name="connsiteY167" fmla="*/ 1660525 h 1797050"/>
                  <a:gd name="connsiteX168" fmla="*/ 2054225 w 2362200"/>
                  <a:gd name="connsiteY168" fmla="*/ 1736725 h 1797050"/>
                  <a:gd name="connsiteX169" fmla="*/ 2028825 w 2362200"/>
                  <a:gd name="connsiteY169" fmla="*/ 1730375 h 1797050"/>
                  <a:gd name="connsiteX170" fmla="*/ 2006600 w 2362200"/>
                  <a:gd name="connsiteY170" fmla="*/ 1717675 h 1797050"/>
                  <a:gd name="connsiteX171" fmla="*/ 2000250 w 2362200"/>
                  <a:gd name="connsiteY171" fmla="*/ 1736725 h 1797050"/>
                  <a:gd name="connsiteX172" fmla="*/ 1958975 w 2362200"/>
                  <a:gd name="connsiteY172" fmla="*/ 1746250 h 1797050"/>
                  <a:gd name="connsiteX173" fmla="*/ 1952625 w 2362200"/>
                  <a:gd name="connsiteY173" fmla="*/ 1778000 h 1797050"/>
                  <a:gd name="connsiteX174" fmla="*/ 1901825 w 2362200"/>
                  <a:gd name="connsiteY174" fmla="*/ 1797050 h 1797050"/>
                  <a:gd name="connsiteX175" fmla="*/ 1879600 w 2362200"/>
                  <a:gd name="connsiteY175" fmla="*/ 1758950 h 1797050"/>
                  <a:gd name="connsiteX176" fmla="*/ 1841500 w 2362200"/>
                  <a:gd name="connsiteY176" fmla="*/ 1768475 h 1797050"/>
                  <a:gd name="connsiteX177" fmla="*/ 1844675 w 2362200"/>
                  <a:gd name="connsiteY177" fmla="*/ 1730375 h 1797050"/>
                  <a:gd name="connsiteX178" fmla="*/ 1825625 w 2362200"/>
                  <a:gd name="connsiteY178" fmla="*/ 1704975 h 1797050"/>
                  <a:gd name="connsiteX179" fmla="*/ 1860550 w 2362200"/>
                  <a:gd name="connsiteY179" fmla="*/ 1685925 h 1797050"/>
                  <a:gd name="connsiteX180" fmla="*/ 1803400 w 2362200"/>
                  <a:gd name="connsiteY180" fmla="*/ 1666875 h 1797050"/>
                  <a:gd name="connsiteX181" fmla="*/ 1790700 w 2362200"/>
                  <a:gd name="connsiteY181" fmla="*/ 1692275 h 1797050"/>
                  <a:gd name="connsiteX182" fmla="*/ 1746250 w 2362200"/>
                  <a:gd name="connsiteY182" fmla="*/ 1711325 h 1797050"/>
                  <a:gd name="connsiteX183" fmla="*/ 1739900 w 2362200"/>
                  <a:gd name="connsiteY183" fmla="*/ 1733550 h 1797050"/>
                  <a:gd name="connsiteX184" fmla="*/ 1724025 w 2362200"/>
                  <a:gd name="connsiteY184" fmla="*/ 1739900 h 1797050"/>
                  <a:gd name="connsiteX185" fmla="*/ 1701800 w 2362200"/>
                  <a:gd name="connsiteY185" fmla="*/ 1739900 h 1797050"/>
                  <a:gd name="connsiteX186" fmla="*/ 1714500 w 2362200"/>
                  <a:gd name="connsiteY186" fmla="*/ 1704975 h 1797050"/>
                  <a:gd name="connsiteX187" fmla="*/ 1739900 w 2362200"/>
                  <a:gd name="connsiteY187" fmla="*/ 1679575 h 1797050"/>
                  <a:gd name="connsiteX188" fmla="*/ 1730375 w 2362200"/>
                  <a:gd name="connsiteY188" fmla="*/ 1654175 h 1797050"/>
                  <a:gd name="connsiteX189" fmla="*/ 1708150 w 2362200"/>
                  <a:gd name="connsiteY189" fmla="*/ 1654175 h 1797050"/>
                  <a:gd name="connsiteX190" fmla="*/ 1695450 w 2362200"/>
                  <a:gd name="connsiteY190" fmla="*/ 1679575 h 1797050"/>
                  <a:gd name="connsiteX191" fmla="*/ 1663700 w 2362200"/>
                  <a:gd name="connsiteY191" fmla="*/ 1685925 h 1797050"/>
                  <a:gd name="connsiteX192" fmla="*/ 1628775 w 2362200"/>
                  <a:gd name="connsiteY192" fmla="*/ 1698625 h 1797050"/>
                  <a:gd name="connsiteX193" fmla="*/ 1600200 w 2362200"/>
                  <a:gd name="connsiteY193" fmla="*/ 1670050 h 1797050"/>
                  <a:gd name="connsiteX194" fmla="*/ 1597025 w 2362200"/>
                  <a:gd name="connsiteY194" fmla="*/ 1635125 h 1797050"/>
                  <a:gd name="connsiteX195" fmla="*/ 1568450 w 2362200"/>
                  <a:gd name="connsiteY195" fmla="*/ 1619250 h 1797050"/>
                  <a:gd name="connsiteX196" fmla="*/ 1558925 w 2362200"/>
                  <a:gd name="connsiteY196" fmla="*/ 1584325 h 1797050"/>
                  <a:gd name="connsiteX197" fmla="*/ 1517650 w 2362200"/>
                  <a:gd name="connsiteY197" fmla="*/ 1555750 h 1797050"/>
                  <a:gd name="connsiteX198" fmla="*/ 1498600 w 2362200"/>
                  <a:gd name="connsiteY198" fmla="*/ 1558925 h 1797050"/>
                  <a:gd name="connsiteX199" fmla="*/ 1466850 w 2362200"/>
                  <a:gd name="connsiteY199" fmla="*/ 1603375 h 1797050"/>
                  <a:gd name="connsiteX200" fmla="*/ 1419225 w 2362200"/>
                  <a:gd name="connsiteY200" fmla="*/ 1622425 h 1797050"/>
                  <a:gd name="connsiteX201" fmla="*/ 1393825 w 2362200"/>
                  <a:gd name="connsiteY201" fmla="*/ 1587500 h 1797050"/>
                  <a:gd name="connsiteX202" fmla="*/ 1368425 w 2362200"/>
                  <a:gd name="connsiteY202" fmla="*/ 1587500 h 1797050"/>
                  <a:gd name="connsiteX203" fmla="*/ 1270000 w 2362200"/>
                  <a:gd name="connsiteY203" fmla="*/ 1511300 h 1797050"/>
                  <a:gd name="connsiteX204" fmla="*/ 1276350 w 2362200"/>
                  <a:gd name="connsiteY204" fmla="*/ 1463675 h 1797050"/>
                  <a:gd name="connsiteX205" fmla="*/ 1238250 w 2362200"/>
                  <a:gd name="connsiteY205" fmla="*/ 1457325 h 1797050"/>
                  <a:gd name="connsiteX206" fmla="*/ 1222375 w 2362200"/>
                  <a:gd name="connsiteY206" fmla="*/ 1482725 h 1797050"/>
                  <a:gd name="connsiteX207" fmla="*/ 1187450 w 2362200"/>
                  <a:gd name="connsiteY207" fmla="*/ 1482725 h 1797050"/>
                  <a:gd name="connsiteX208" fmla="*/ 1139825 w 2362200"/>
                  <a:gd name="connsiteY208" fmla="*/ 1460500 h 1797050"/>
                  <a:gd name="connsiteX209" fmla="*/ 1092200 w 2362200"/>
                  <a:gd name="connsiteY209" fmla="*/ 1495425 h 1797050"/>
                  <a:gd name="connsiteX210" fmla="*/ 1098550 w 2362200"/>
                  <a:gd name="connsiteY210" fmla="*/ 1511300 h 1797050"/>
                  <a:gd name="connsiteX211" fmla="*/ 1079500 w 2362200"/>
                  <a:gd name="connsiteY211" fmla="*/ 1530350 h 1797050"/>
                  <a:gd name="connsiteX212" fmla="*/ 1035050 w 2362200"/>
                  <a:gd name="connsiteY212" fmla="*/ 1530350 h 1797050"/>
                  <a:gd name="connsiteX213" fmla="*/ 1006475 w 2362200"/>
                  <a:gd name="connsiteY213" fmla="*/ 1574800 h 1797050"/>
                  <a:gd name="connsiteX214" fmla="*/ 958850 w 2362200"/>
                  <a:gd name="connsiteY214" fmla="*/ 1571625 h 1797050"/>
                  <a:gd name="connsiteX215" fmla="*/ 952500 w 2362200"/>
                  <a:gd name="connsiteY215" fmla="*/ 1587500 h 1797050"/>
                  <a:gd name="connsiteX216" fmla="*/ 965200 w 2362200"/>
                  <a:gd name="connsiteY216" fmla="*/ 1670050 h 1797050"/>
                  <a:gd name="connsiteX217" fmla="*/ 939800 w 2362200"/>
                  <a:gd name="connsiteY217" fmla="*/ 1714500 h 1797050"/>
                  <a:gd name="connsiteX218" fmla="*/ 901700 w 2362200"/>
                  <a:gd name="connsiteY218" fmla="*/ 1720850 h 1797050"/>
                  <a:gd name="connsiteX219" fmla="*/ 898525 w 2362200"/>
                  <a:gd name="connsiteY219" fmla="*/ 1746250 h 1797050"/>
                  <a:gd name="connsiteX220" fmla="*/ 869950 w 2362200"/>
                  <a:gd name="connsiteY220" fmla="*/ 1746250 h 1797050"/>
                  <a:gd name="connsiteX221" fmla="*/ 854075 w 2362200"/>
                  <a:gd name="connsiteY221" fmla="*/ 1758950 h 1797050"/>
                  <a:gd name="connsiteX222" fmla="*/ 847725 w 2362200"/>
                  <a:gd name="connsiteY222" fmla="*/ 1771650 h 1797050"/>
                  <a:gd name="connsiteX223" fmla="*/ 828675 w 2362200"/>
                  <a:gd name="connsiteY223" fmla="*/ 1765300 h 1797050"/>
                  <a:gd name="connsiteX224" fmla="*/ 819150 w 2362200"/>
                  <a:gd name="connsiteY224" fmla="*/ 1752600 h 1797050"/>
                  <a:gd name="connsiteX225" fmla="*/ 790575 w 2362200"/>
                  <a:gd name="connsiteY225" fmla="*/ 1771650 h 1797050"/>
                  <a:gd name="connsiteX226" fmla="*/ 692150 w 2362200"/>
                  <a:gd name="connsiteY226" fmla="*/ 1701800 h 1797050"/>
                  <a:gd name="connsiteX227" fmla="*/ 650875 w 2362200"/>
                  <a:gd name="connsiteY227" fmla="*/ 1720850 h 1797050"/>
                  <a:gd name="connsiteX228" fmla="*/ 615950 w 2362200"/>
                  <a:gd name="connsiteY228" fmla="*/ 1685925 h 1797050"/>
                  <a:gd name="connsiteX229" fmla="*/ 581025 w 2362200"/>
                  <a:gd name="connsiteY229" fmla="*/ 1689100 h 1797050"/>
                  <a:gd name="connsiteX230" fmla="*/ 571500 w 2362200"/>
                  <a:gd name="connsiteY230" fmla="*/ 1609725 h 1797050"/>
                  <a:gd name="connsiteX231" fmla="*/ 523875 w 2362200"/>
                  <a:gd name="connsiteY231"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3825 w 2362200"/>
                  <a:gd name="connsiteY57" fmla="*/ 222250 h 1797050"/>
                  <a:gd name="connsiteX58" fmla="*/ 130175 w 2362200"/>
                  <a:gd name="connsiteY58" fmla="*/ 193675 h 1797050"/>
                  <a:gd name="connsiteX59" fmla="*/ 161925 w 2362200"/>
                  <a:gd name="connsiteY59" fmla="*/ 196850 h 1797050"/>
                  <a:gd name="connsiteX60" fmla="*/ 171450 w 2362200"/>
                  <a:gd name="connsiteY60" fmla="*/ 165100 h 1797050"/>
                  <a:gd name="connsiteX61" fmla="*/ 187325 w 2362200"/>
                  <a:gd name="connsiteY61" fmla="*/ 161925 h 1797050"/>
                  <a:gd name="connsiteX62" fmla="*/ 193675 w 2362200"/>
                  <a:gd name="connsiteY62" fmla="*/ 98425 h 1797050"/>
                  <a:gd name="connsiteX63" fmla="*/ 241300 w 2362200"/>
                  <a:gd name="connsiteY63" fmla="*/ 107950 h 1797050"/>
                  <a:gd name="connsiteX64" fmla="*/ 295275 w 2362200"/>
                  <a:gd name="connsiteY64" fmla="*/ 104775 h 1797050"/>
                  <a:gd name="connsiteX65" fmla="*/ 330200 w 2362200"/>
                  <a:gd name="connsiteY65" fmla="*/ 98425 h 1797050"/>
                  <a:gd name="connsiteX66" fmla="*/ 330200 w 2362200"/>
                  <a:gd name="connsiteY66" fmla="*/ 98425 h 1797050"/>
                  <a:gd name="connsiteX67" fmla="*/ 342900 w 2362200"/>
                  <a:gd name="connsiteY67" fmla="*/ 114300 h 1797050"/>
                  <a:gd name="connsiteX68" fmla="*/ 374650 w 2362200"/>
                  <a:gd name="connsiteY68" fmla="*/ 127000 h 1797050"/>
                  <a:gd name="connsiteX69" fmla="*/ 400050 w 2362200"/>
                  <a:gd name="connsiteY69" fmla="*/ 107950 h 1797050"/>
                  <a:gd name="connsiteX70" fmla="*/ 400050 w 2362200"/>
                  <a:gd name="connsiteY70" fmla="*/ 107950 h 1797050"/>
                  <a:gd name="connsiteX71" fmla="*/ 409575 w 2362200"/>
                  <a:gd name="connsiteY71" fmla="*/ 120650 h 1797050"/>
                  <a:gd name="connsiteX72" fmla="*/ 425450 w 2362200"/>
                  <a:gd name="connsiteY72" fmla="*/ 120650 h 1797050"/>
                  <a:gd name="connsiteX73" fmla="*/ 431800 w 2362200"/>
                  <a:gd name="connsiteY73" fmla="*/ 98425 h 1797050"/>
                  <a:gd name="connsiteX74" fmla="*/ 365125 w 2362200"/>
                  <a:gd name="connsiteY74" fmla="*/ 53975 h 1797050"/>
                  <a:gd name="connsiteX75" fmla="*/ 377825 w 2362200"/>
                  <a:gd name="connsiteY75" fmla="*/ 41275 h 1797050"/>
                  <a:gd name="connsiteX76" fmla="*/ 438150 w 2362200"/>
                  <a:gd name="connsiteY76" fmla="*/ 50800 h 1797050"/>
                  <a:gd name="connsiteX77" fmla="*/ 454025 w 2362200"/>
                  <a:gd name="connsiteY77" fmla="*/ 63500 h 1797050"/>
                  <a:gd name="connsiteX78" fmla="*/ 508000 w 2362200"/>
                  <a:gd name="connsiteY78" fmla="*/ 79375 h 1797050"/>
                  <a:gd name="connsiteX79" fmla="*/ 606425 w 2362200"/>
                  <a:gd name="connsiteY79" fmla="*/ 22225 h 1797050"/>
                  <a:gd name="connsiteX80" fmla="*/ 638175 w 2362200"/>
                  <a:gd name="connsiteY80" fmla="*/ 34925 h 1797050"/>
                  <a:gd name="connsiteX81" fmla="*/ 644525 w 2362200"/>
                  <a:gd name="connsiteY81" fmla="*/ 0 h 1797050"/>
                  <a:gd name="connsiteX82" fmla="*/ 714375 w 2362200"/>
                  <a:gd name="connsiteY82" fmla="*/ 9525 h 1797050"/>
                  <a:gd name="connsiteX83" fmla="*/ 723900 w 2362200"/>
                  <a:gd name="connsiteY83" fmla="*/ 31750 h 1797050"/>
                  <a:gd name="connsiteX84" fmla="*/ 749300 w 2362200"/>
                  <a:gd name="connsiteY84" fmla="*/ 66675 h 1797050"/>
                  <a:gd name="connsiteX85" fmla="*/ 771525 w 2362200"/>
                  <a:gd name="connsiteY85" fmla="*/ 41275 h 1797050"/>
                  <a:gd name="connsiteX86" fmla="*/ 806450 w 2362200"/>
                  <a:gd name="connsiteY86" fmla="*/ 41275 h 1797050"/>
                  <a:gd name="connsiteX87" fmla="*/ 825500 w 2362200"/>
                  <a:gd name="connsiteY87" fmla="*/ 34925 h 1797050"/>
                  <a:gd name="connsiteX88" fmla="*/ 844550 w 2362200"/>
                  <a:gd name="connsiteY88" fmla="*/ 6350 h 1797050"/>
                  <a:gd name="connsiteX89" fmla="*/ 889000 w 2362200"/>
                  <a:gd name="connsiteY89" fmla="*/ 15875 h 1797050"/>
                  <a:gd name="connsiteX90" fmla="*/ 898525 w 2362200"/>
                  <a:gd name="connsiteY90" fmla="*/ 88900 h 1797050"/>
                  <a:gd name="connsiteX91" fmla="*/ 952500 w 2362200"/>
                  <a:gd name="connsiteY91" fmla="*/ 123825 h 1797050"/>
                  <a:gd name="connsiteX92" fmla="*/ 993775 w 2362200"/>
                  <a:gd name="connsiteY92" fmla="*/ 203200 h 1797050"/>
                  <a:gd name="connsiteX93" fmla="*/ 1038225 w 2362200"/>
                  <a:gd name="connsiteY93" fmla="*/ 231775 h 1797050"/>
                  <a:gd name="connsiteX94" fmla="*/ 1069975 w 2362200"/>
                  <a:gd name="connsiteY94" fmla="*/ 228600 h 1797050"/>
                  <a:gd name="connsiteX95" fmla="*/ 1127125 w 2362200"/>
                  <a:gd name="connsiteY95" fmla="*/ 285750 h 1797050"/>
                  <a:gd name="connsiteX96" fmla="*/ 1165225 w 2362200"/>
                  <a:gd name="connsiteY96" fmla="*/ 285750 h 1797050"/>
                  <a:gd name="connsiteX97" fmla="*/ 1206500 w 2362200"/>
                  <a:gd name="connsiteY97" fmla="*/ 317500 h 1797050"/>
                  <a:gd name="connsiteX98" fmla="*/ 1206500 w 2362200"/>
                  <a:gd name="connsiteY98" fmla="*/ 346075 h 1797050"/>
                  <a:gd name="connsiteX99" fmla="*/ 1279525 w 2362200"/>
                  <a:gd name="connsiteY99" fmla="*/ 384175 h 1797050"/>
                  <a:gd name="connsiteX100" fmla="*/ 1295400 w 2362200"/>
                  <a:gd name="connsiteY100" fmla="*/ 412750 h 1797050"/>
                  <a:gd name="connsiteX101" fmla="*/ 1298575 w 2362200"/>
                  <a:gd name="connsiteY101" fmla="*/ 412750 h 1797050"/>
                  <a:gd name="connsiteX102" fmla="*/ 1282700 w 2362200"/>
                  <a:gd name="connsiteY102" fmla="*/ 460375 h 1797050"/>
                  <a:gd name="connsiteX103" fmla="*/ 1336675 w 2362200"/>
                  <a:gd name="connsiteY103" fmla="*/ 504825 h 1797050"/>
                  <a:gd name="connsiteX104" fmla="*/ 1378744 w 2362200"/>
                  <a:gd name="connsiteY104" fmla="*/ 503238 h 1797050"/>
                  <a:gd name="connsiteX105" fmla="*/ 1403350 w 2362200"/>
                  <a:gd name="connsiteY105" fmla="*/ 530225 h 1797050"/>
                  <a:gd name="connsiteX106" fmla="*/ 1434307 w 2362200"/>
                  <a:gd name="connsiteY106" fmla="*/ 526475 h 1797050"/>
                  <a:gd name="connsiteX107" fmla="*/ 1468438 w 2362200"/>
                  <a:gd name="connsiteY107" fmla="*/ 548578 h 1797050"/>
                  <a:gd name="connsiteX108" fmla="*/ 1492250 w 2362200"/>
                  <a:gd name="connsiteY108" fmla="*/ 590550 h 1797050"/>
                  <a:gd name="connsiteX109" fmla="*/ 1480344 w 2362200"/>
                  <a:gd name="connsiteY109" fmla="*/ 612775 h 1797050"/>
                  <a:gd name="connsiteX110" fmla="*/ 1450975 w 2362200"/>
                  <a:gd name="connsiteY110" fmla="*/ 622300 h 1797050"/>
                  <a:gd name="connsiteX111" fmla="*/ 1511300 w 2362200"/>
                  <a:gd name="connsiteY111" fmla="*/ 638175 h 1797050"/>
                  <a:gd name="connsiteX112" fmla="*/ 1581944 w 2362200"/>
                  <a:gd name="connsiteY112" fmla="*/ 619919 h 1797050"/>
                  <a:gd name="connsiteX113" fmla="*/ 1622425 w 2362200"/>
                  <a:gd name="connsiteY113" fmla="*/ 613569 h 1797050"/>
                  <a:gd name="connsiteX114" fmla="*/ 1628775 w 2362200"/>
                  <a:gd name="connsiteY114" fmla="*/ 593725 h 1797050"/>
                  <a:gd name="connsiteX115" fmla="*/ 1641475 w 2362200"/>
                  <a:gd name="connsiteY115" fmla="*/ 593725 h 1797050"/>
                  <a:gd name="connsiteX116" fmla="*/ 1698625 w 2362200"/>
                  <a:gd name="connsiteY116" fmla="*/ 615950 h 1797050"/>
                  <a:gd name="connsiteX117" fmla="*/ 1701800 w 2362200"/>
                  <a:gd name="connsiteY117" fmla="*/ 574675 h 1797050"/>
                  <a:gd name="connsiteX118" fmla="*/ 1724025 w 2362200"/>
                  <a:gd name="connsiteY118" fmla="*/ 565150 h 1797050"/>
                  <a:gd name="connsiteX119" fmla="*/ 1803400 w 2362200"/>
                  <a:gd name="connsiteY119" fmla="*/ 508000 h 1797050"/>
                  <a:gd name="connsiteX120" fmla="*/ 1885950 w 2362200"/>
                  <a:gd name="connsiteY120" fmla="*/ 485775 h 1797050"/>
                  <a:gd name="connsiteX121" fmla="*/ 1952625 w 2362200"/>
                  <a:gd name="connsiteY121" fmla="*/ 415925 h 1797050"/>
                  <a:gd name="connsiteX122" fmla="*/ 1971675 w 2362200"/>
                  <a:gd name="connsiteY122" fmla="*/ 409575 h 1797050"/>
                  <a:gd name="connsiteX123" fmla="*/ 2006600 w 2362200"/>
                  <a:gd name="connsiteY123" fmla="*/ 396875 h 1797050"/>
                  <a:gd name="connsiteX124" fmla="*/ 2047875 w 2362200"/>
                  <a:gd name="connsiteY124" fmla="*/ 409575 h 1797050"/>
                  <a:gd name="connsiteX125" fmla="*/ 2085975 w 2362200"/>
                  <a:gd name="connsiteY125" fmla="*/ 457200 h 1797050"/>
                  <a:gd name="connsiteX126" fmla="*/ 2133600 w 2362200"/>
                  <a:gd name="connsiteY126" fmla="*/ 504825 h 1797050"/>
                  <a:gd name="connsiteX127" fmla="*/ 2190750 w 2362200"/>
                  <a:gd name="connsiteY127" fmla="*/ 536575 h 1797050"/>
                  <a:gd name="connsiteX128" fmla="*/ 2244725 w 2362200"/>
                  <a:gd name="connsiteY128" fmla="*/ 520700 h 1797050"/>
                  <a:gd name="connsiteX129" fmla="*/ 2270125 w 2362200"/>
                  <a:gd name="connsiteY129" fmla="*/ 533400 h 1797050"/>
                  <a:gd name="connsiteX130" fmla="*/ 2273300 w 2362200"/>
                  <a:gd name="connsiteY130" fmla="*/ 577850 h 1797050"/>
                  <a:gd name="connsiteX131" fmla="*/ 2324100 w 2362200"/>
                  <a:gd name="connsiteY131" fmla="*/ 606425 h 1797050"/>
                  <a:gd name="connsiteX132" fmla="*/ 2362200 w 2362200"/>
                  <a:gd name="connsiteY132" fmla="*/ 644525 h 1797050"/>
                  <a:gd name="connsiteX133" fmla="*/ 2298700 w 2362200"/>
                  <a:gd name="connsiteY133" fmla="*/ 800100 h 1797050"/>
                  <a:gd name="connsiteX134" fmla="*/ 2273300 w 2362200"/>
                  <a:gd name="connsiteY134" fmla="*/ 895350 h 1797050"/>
                  <a:gd name="connsiteX135" fmla="*/ 2247900 w 2362200"/>
                  <a:gd name="connsiteY135" fmla="*/ 949325 h 1797050"/>
                  <a:gd name="connsiteX136" fmla="*/ 2197100 w 2362200"/>
                  <a:gd name="connsiteY136" fmla="*/ 949325 h 1797050"/>
                  <a:gd name="connsiteX137" fmla="*/ 2174875 w 2362200"/>
                  <a:gd name="connsiteY137" fmla="*/ 993775 h 1797050"/>
                  <a:gd name="connsiteX138" fmla="*/ 2174875 w 2362200"/>
                  <a:gd name="connsiteY138" fmla="*/ 993775 h 1797050"/>
                  <a:gd name="connsiteX139" fmla="*/ 2181225 w 2362200"/>
                  <a:gd name="connsiteY139" fmla="*/ 1022350 h 1797050"/>
                  <a:gd name="connsiteX140" fmla="*/ 2146300 w 2362200"/>
                  <a:gd name="connsiteY140" fmla="*/ 1031875 h 1797050"/>
                  <a:gd name="connsiteX141" fmla="*/ 2095500 w 2362200"/>
                  <a:gd name="connsiteY141" fmla="*/ 1019175 h 1797050"/>
                  <a:gd name="connsiteX142" fmla="*/ 2101850 w 2362200"/>
                  <a:gd name="connsiteY142" fmla="*/ 1073150 h 1797050"/>
                  <a:gd name="connsiteX143" fmla="*/ 2114550 w 2362200"/>
                  <a:gd name="connsiteY143" fmla="*/ 1117600 h 1797050"/>
                  <a:gd name="connsiteX144" fmla="*/ 2051050 w 2362200"/>
                  <a:gd name="connsiteY144" fmla="*/ 1152525 h 1797050"/>
                  <a:gd name="connsiteX145" fmla="*/ 2066925 w 2362200"/>
                  <a:gd name="connsiteY145" fmla="*/ 1174750 h 1797050"/>
                  <a:gd name="connsiteX146" fmla="*/ 2047875 w 2362200"/>
                  <a:gd name="connsiteY146" fmla="*/ 1196975 h 1797050"/>
                  <a:gd name="connsiteX147" fmla="*/ 1968500 w 2362200"/>
                  <a:gd name="connsiteY147" fmla="*/ 1171575 h 1797050"/>
                  <a:gd name="connsiteX148" fmla="*/ 1943100 w 2362200"/>
                  <a:gd name="connsiteY148" fmla="*/ 1187450 h 1797050"/>
                  <a:gd name="connsiteX149" fmla="*/ 1908175 w 2362200"/>
                  <a:gd name="connsiteY149" fmla="*/ 1187450 h 1797050"/>
                  <a:gd name="connsiteX150" fmla="*/ 1908175 w 2362200"/>
                  <a:gd name="connsiteY150" fmla="*/ 1247775 h 1797050"/>
                  <a:gd name="connsiteX151" fmla="*/ 1924050 w 2362200"/>
                  <a:gd name="connsiteY151" fmla="*/ 1263650 h 1797050"/>
                  <a:gd name="connsiteX152" fmla="*/ 1933575 w 2362200"/>
                  <a:gd name="connsiteY152" fmla="*/ 1279525 h 1797050"/>
                  <a:gd name="connsiteX153" fmla="*/ 1943100 w 2362200"/>
                  <a:gd name="connsiteY153" fmla="*/ 1279525 h 1797050"/>
                  <a:gd name="connsiteX154" fmla="*/ 1933575 w 2362200"/>
                  <a:gd name="connsiteY154" fmla="*/ 1304925 h 1797050"/>
                  <a:gd name="connsiteX155" fmla="*/ 1952625 w 2362200"/>
                  <a:gd name="connsiteY155" fmla="*/ 1320800 h 1797050"/>
                  <a:gd name="connsiteX156" fmla="*/ 1949450 w 2362200"/>
                  <a:gd name="connsiteY156" fmla="*/ 1336675 h 1797050"/>
                  <a:gd name="connsiteX157" fmla="*/ 1905000 w 2362200"/>
                  <a:gd name="connsiteY157" fmla="*/ 1336675 h 1797050"/>
                  <a:gd name="connsiteX158" fmla="*/ 1901825 w 2362200"/>
                  <a:gd name="connsiteY158" fmla="*/ 1387475 h 1797050"/>
                  <a:gd name="connsiteX159" fmla="*/ 1901825 w 2362200"/>
                  <a:gd name="connsiteY159" fmla="*/ 1387475 h 1797050"/>
                  <a:gd name="connsiteX160" fmla="*/ 1901825 w 2362200"/>
                  <a:gd name="connsiteY160" fmla="*/ 1406525 h 1797050"/>
                  <a:gd name="connsiteX161" fmla="*/ 1936750 w 2362200"/>
                  <a:gd name="connsiteY161" fmla="*/ 1447800 h 1797050"/>
                  <a:gd name="connsiteX162" fmla="*/ 1990725 w 2362200"/>
                  <a:gd name="connsiteY162" fmla="*/ 1447800 h 1797050"/>
                  <a:gd name="connsiteX163" fmla="*/ 2060575 w 2362200"/>
                  <a:gd name="connsiteY163" fmla="*/ 1476375 h 1797050"/>
                  <a:gd name="connsiteX164" fmla="*/ 2060575 w 2362200"/>
                  <a:gd name="connsiteY164" fmla="*/ 1504950 h 1797050"/>
                  <a:gd name="connsiteX165" fmla="*/ 2035175 w 2362200"/>
                  <a:gd name="connsiteY165" fmla="*/ 1571625 h 1797050"/>
                  <a:gd name="connsiteX166" fmla="*/ 2063750 w 2362200"/>
                  <a:gd name="connsiteY166" fmla="*/ 1587500 h 1797050"/>
                  <a:gd name="connsiteX167" fmla="*/ 2105025 w 2362200"/>
                  <a:gd name="connsiteY167" fmla="*/ 1660525 h 1797050"/>
                  <a:gd name="connsiteX168" fmla="*/ 2054225 w 2362200"/>
                  <a:gd name="connsiteY168" fmla="*/ 1736725 h 1797050"/>
                  <a:gd name="connsiteX169" fmla="*/ 2028825 w 2362200"/>
                  <a:gd name="connsiteY169" fmla="*/ 1730375 h 1797050"/>
                  <a:gd name="connsiteX170" fmla="*/ 2006600 w 2362200"/>
                  <a:gd name="connsiteY170" fmla="*/ 1717675 h 1797050"/>
                  <a:gd name="connsiteX171" fmla="*/ 2000250 w 2362200"/>
                  <a:gd name="connsiteY171" fmla="*/ 1736725 h 1797050"/>
                  <a:gd name="connsiteX172" fmla="*/ 1958975 w 2362200"/>
                  <a:gd name="connsiteY172" fmla="*/ 1746250 h 1797050"/>
                  <a:gd name="connsiteX173" fmla="*/ 1952625 w 2362200"/>
                  <a:gd name="connsiteY173" fmla="*/ 1778000 h 1797050"/>
                  <a:gd name="connsiteX174" fmla="*/ 1901825 w 2362200"/>
                  <a:gd name="connsiteY174" fmla="*/ 1797050 h 1797050"/>
                  <a:gd name="connsiteX175" fmla="*/ 1879600 w 2362200"/>
                  <a:gd name="connsiteY175" fmla="*/ 1758950 h 1797050"/>
                  <a:gd name="connsiteX176" fmla="*/ 1841500 w 2362200"/>
                  <a:gd name="connsiteY176" fmla="*/ 1768475 h 1797050"/>
                  <a:gd name="connsiteX177" fmla="*/ 1844675 w 2362200"/>
                  <a:gd name="connsiteY177" fmla="*/ 1730375 h 1797050"/>
                  <a:gd name="connsiteX178" fmla="*/ 1825625 w 2362200"/>
                  <a:gd name="connsiteY178" fmla="*/ 1704975 h 1797050"/>
                  <a:gd name="connsiteX179" fmla="*/ 1860550 w 2362200"/>
                  <a:gd name="connsiteY179" fmla="*/ 1685925 h 1797050"/>
                  <a:gd name="connsiteX180" fmla="*/ 1803400 w 2362200"/>
                  <a:gd name="connsiteY180" fmla="*/ 1666875 h 1797050"/>
                  <a:gd name="connsiteX181" fmla="*/ 1790700 w 2362200"/>
                  <a:gd name="connsiteY181" fmla="*/ 1692275 h 1797050"/>
                  <a:gd name="connsiteX182" fmla="*/ 1746250 w 2362200"/>
                  <a:gd name="connsiteY182" fmla="*/ 1711325 h 1797050"/>
                  <a:gd name="connsiteX183" fmla="*/ 1739900 w 2362200"/>
                  <a:gd name="connsiteY183" fmla="*/ 1733550 h 1797050"/>
                  <a:gd name="connsiteX184" fmla="*/ 1724025 w 2362200"/>
                  <a:gd name="connsiteY184" fmla="*/ 1739900 h 1797050"/>
                  <a:gd name="connsiteX185" fmla="*/ 1701800 w 2362200"/>
                  <a:gd name="connsiteY185" fmla="*/ 1739900 h 1797050"/>
                  <a:gd name="connsiteX186" fmla="*/ 1714500 w 2362200"/>
                  <a:gd name="connsiteY186" fmla="*/ 1704975 h 1797050"/>
                  <a:gd name="connsiteX187" fmla="*/ 1739900 w 2362200"/>
                  <a:gd name="connsiteY187" fmla="*/ 1679575 h 1797050"/>
                  <a:gd name="connsiteX188" fmla="*/ 1730375 w 2362200"/>
                  <a:gd name="connsiteY188" fmla="*/ 1654175 h 1797050"/>
                  <a:gd name="connsiteX189" fmla="*/ 1708150 w 2362200"/>
                  <a:gd name="connsiteY189" fmla="*/ 1654175 h 1797050"/>
                  <a:gd name="connsiteX190" fmla="*/ 1695450 w 2362200"/>
                  <a:gd name="connsiteY190" fmla="*/ 1679575 h 1797050"/>
                  <a:gd name="connsiteX191" fmla="*/ 1663700 w 2362200"/>
                  <a:gd name="connsiteY191" fmla="*/ 1685925 h 1797050"/>
                  <a:gd name="connsiteX192" fmla="*/ 1628775 w 2362200"/>
                  <a:gd name="connsiteY192" fmla="*/ 1698625 h 1797050"/>
                  <a:gd name="connsiteX193" fmla="*/ 1600200 w 2362200"/>
                  <a:gd name="connsiteY193" fmla="*/ 1670050 h 1797050"/>
                  <a:gd name="connsiteX194" fmla="*/ 1597025 w 2362200"/>
                  <a:gd name="connsiteY194" fmla="*/ 1635125 h 1797050"/>
                  <a:gd name="connsiteX195" fmla="*/ 1568450 w 2362200"/>
                  <a:gd name="connsiteY195" fmla="*/ 1619250 h 1797050"/>
                  <a:gd name="connsiteX196" fmla="*/ 1558925 w 2362200"/>
                  <a:gd name="connsiteY196" fmla="*/ 1584325 h 1797050"/>
                  <a:gd name="connsiteX197" fmla="*/ 1517650 w 2362200"/>
                  <a:gd name="connsiteY197" fmla="*/ 1555750 h 1797050"/>
                  <a:gd name="connsiteX198" fmla="*/ 1498600 w 2362200"/>
                  <a:gd name="connsiteY198" fmla="*/ 1558925 h 1797050"/>
                  <a:gd name="connsiteX199" fmla="*/ 1466850 w 2362200"/>
                  <a:gd name="connsiteY199" fmla="*/ 1603375 h 1797050"/>
                  <a:gd name="connsiteX200" fmla="*/ 1419225 w 2362200"/>
                  <a:gd name="connsiteY200" fmla="*/ 1622425 h 1797050"/>
                  <a:gd name="connsiteX201" fmla="*/ 1393825 w 2362200"/>
                  <a:gd name="connsiteY201" fmla="*/ 1587500 h 1797050"/>
                  <a:gd name="connsiteX202" fmla="*/ 1368425 w 2362200"/>
                  <a:gd name="connsiteY202" fmla="*/ 1587500 h 1797050"/>
                  <a:gd name="connsiteX203" fmla="*/ 1270000 w 2362200"/>
                  <a:gd name="connsiteY203" fmla="*/ 1511300 h 1797050"/>
                  <a:gd name="connsiteX204" fmla="*/ 1276350 w 2362200"/>
                  <a:gd name="connsiteY204" fmla="*/ 1463675 h 1797050"/>
                  <a:gd name="connsiteX205" fmla="*/ 1238250 w 2362200"/>
                  <a:gd name="connsiteY205" fmla="*/ 1457325 h 1797050"/>
                  <a:gd name="connsiteX206" fmla="*/ 1222375 w 2362200"/>
                  <a:gd name="connsiteY206" fmla="*/ 1482725 h 1797050"/>
                  <a:gd name="connsiteX207" fmla="*/ 1187450 w 2362200"/>
                  <a:gd name="connsiteY207" fmla="*/ 1482725 h 1797050"/>
                  <a:gd name="connsiteX208" fmla="*/ 1139825 w 2362200"/>
                  <a:gd name="connsiteY208" fmla="*/ 1460500 h 1797050"/>
                  <a:gd name="connsiteX209" fmla="*/ 1092200 w 2362200"/>
                  <a:gd name="connsiteY209" fmla="*/ 1495425 h 1797050"/>
                  <a:gd name="connsiteX210" fmla="*/ 1098550 w 2362200"/>
                  <a:gd name="connsiteY210" fmla="*/ 1511300 h 1797050"/>
                  <a:gd name="connsiteX211" fmla="*/ 1079500 w 2362200"/>
                  <a:gd name="connsiteY211" fmla="*/ 1530350 h 1797050"/>
                  <a:gd name="connsiteX212" fmla="*/ 1035050 w 2362200"/>
                  <a:gd name="connsiteY212" fmla="*/ 1530350 h 1797050"/>
                  <a:gd name="connsiteX213" fmla="*/ 1006475 w 2362200"/>
                  <a:gd name="connsiteY213" fmla="*/ 1574800 h 1797050"/>
                  <a:gd name="connsiteX214" fmla="*/ 958850 w 2362200"/>
                  <a:gd name="connsiteY214" fmla="*/ 1571625 h 1797050"/>
                  <a:gd name="connsiteX215" fmla="*/ 952500 w 2362200"/>
                  <a:gd name="connsiteY215" fmla="*/ 1587500 h 1797050"/>
                  <a:gd name="connsiteX216" fmla="*/ 965200 w 2362200"/>
                  <a:gd name="connsiteY216" fmla="*/ 1670050 h 1797050"/>
                  <a:gd name="connsiteX217" fmla="*/ 939800 w 2362200"/>
                  <a:gd name="connsiteY217" fmla="*/ 1714500 h 1797050"/>
                  <a:gd name="connsiteX218" fmla="*/ 901700 w 2362200"/>
                  <a:gd name="connsiteY218" fmla="*/ 1720850 h 1797050"/>
                  <a:gd name="connsiteX219" fmla="*/ 898525 w 2362200"/>
                  <a:gd name="connsiteY219" fmla="*/ 1746250 h 1797050"/>
                  <a:gd name="connsiteX220" fmla="*/ 869950 w 2362200"/>
                  <a:gd name="connsiteY220" fmla="*/ 1746250 h 1797050"/>
                  <a:gd name="connsiteX221" fmla="*/ 854075 w 2362200"/>
                  <a:gd name="connsiteY221" fmla="*/ 1758950 h 1797050"/>
                  <a:gd name="connsiteX222" fmla="*/ 847725 w 2362200"/>
                  <a:gd name="connsiteY222" fmla="*/ 1771650 h 1797050"/>
                  <a:gd name="connsiteX223" fmla="*/ 828675 w 2362200"/>
                  <a:gd name="connsiteY223" fmla="*/ 1765300 h 1797050"/>
                  <a:gd name="connsiteX224" fmla="*/ 819150 w 2362200"/>
                  <a:gd name="connsiteY224" fmla="*/ 1752600 h 1797050"/>
                  <a:gd name="connsiteX225" fmla="*/ 790575 w 2362200"/>
                  <a:gd name="connsiteY225" fmla="*/ 1771650 h 1797050"/>
                  <a:gd name="connsiteX226" fmla="*/ 692150 w 2362200"/>
                  <a:gd name="connsiteY226" fmla="*/ 1701800 h 1797050"/>
                  <a:gd name="connsiteX227" fmla="*/ 650875 w 2362200"/>
                  <a:gd name="connsiteY227" fmla="*/ 1720850 h 1797050"/>
                  <a:gd name="connsiteX228" fmla="*/ 615950 w 2362200"/>
                  <a:gd name="connsiteY228" fmla="*/ 1685925 h 1797050"/>
                  <a:gd name="connsiteX229" fmla="*/ 581025 w 2362200"/>
                  <a:gd name="connsiteY229" fmla="*/ 1689100 h 1797050"/>
                  <a:gd name="connsiteX230" fmla="*/ 571500 w 2362200"/>
                  <a:gd name="connsiteY230" fmla="*/ 1609725 h 1797050"/>
                  <a:gd name="connsiteX231" fmla="*/ 523875 w 2362200"/>
                  <a:gd name="connsiteY231"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3825 w 2362200"/>
                  <a:gd name="connsiteY57" fmla="*/ 222250 h 1797050"/>
                  <a:gd name="connsiteX58" fmla="*/ 130175 w 2362200"/>
                  <a:gd name="connsiteY58" fmla="*/ 193675 h 1797050"/>
                  <a:gd name="connsiteX59" fmla="*/ 161925 w 2362200"/>
                  <a:gd name="connsiteY59" fmla="*/ 196850 h 1797050"/>
                  <a:gd name="connsiteX60" fmla="*/ 171450 w 2362200"/>
                  <a:gd name="connsiteY60" fmla="*/ 165100 h 1797050"/>
                  <a:gd name="connsiteX61" fmla="*/ 187325 w 2362200"/>
                  <a:gd name="connsiteY61" fmla="*/ 161925 h 1797050"/>
                  <a:gd name="connsiteX62" fmla="*/ 193675 w 2362200"/>
                  <a:gd name="connsiteY62" fmla="*/ 98425 h 1797050"/>
                  <a:gd name="connsiteX63" fmla="*/ 241300 w 2362200"/>
                  <a:gd name="connsiteY63" fmla="*/ 107950 h 1797050"/>
                  <a:gd name="connsiteX64" fmla="*/ 295275 w 2362200"/>
                  <a:gd name="connsiteY64" fmla="*/ 104775 h 1797050"/>
                  <a:gd name="connsiteX65" fmla="*/ 330200 w 2362200"/>
                  <a:gd name="connsiteY65" fmla="*/ 98425 h 1797050"/>
                  <a:gd name="connsiteX66" fmla="*/ 330200 w 2362200"/>
                  <a:gd name="connsiteY66" fmla="*/ 98425 h 1797050"/>
                  <a:gd name="connsiteX67" fmla="*/ 342900 w 2362200"/>
                  <a:gd name="connsiteY67" fmla="*/ 114300 h 1797050"/>
                  <a:gd name="connsiteX68" fmla="*/ 374650 w 2362200"/>
                  <a:gd name="connsiteY68" fmla="*/ 127000 h 1797050"/>
                  <a:gd name="connsiteX69" fmla="*/ 400050 w 2362200"/>
                  <a:gd name="connsiteY69" fmla="*/ 107950 h 1797050"/>
                  <a:gd name="connsiteX70" fmla="*/ 400050 w 2362200"/>
                  <a:gd name="connsiteY70" fmla="*/ 107950 h 1797050"/>
                  <a:gd name="connsiteX71" fmla="*/ 409575 w 2362200"/>
                  <a:gd name="connsiteY71" fmla="*/ 120650 h 1797050"/>
                  <a:gd name="connsiteX72" fmla="*/ 425450 w 2362200"/>
                  <a:gd name="connsiteY72" fmla="*/ 120650 h 1797050"/>
                  <a:gd name="connsiteX73" fmla="*/ 431800 w 2362200"/>
                  <a:gd name="connsiteY73" fmla="*/ 98425 h 1797050"/>
                  <a:gd name="connsiteX74" fmla="*/ 365125 w 2362200"/>
                  <a:gd name="connsiteY74" fmla="*/ 53975 h 1797050"/>
                  <a:gd name="connsiteX75" fmla="*/ 377825 w 2362200"/>
                  <a:gd name="connsiteY75" fmla="*/ 41275 h 1797050"/>
                  <a:gd name="connsiteX76" fmla="*/ 438150 w 2362200"/>
                  <a:gd name="connsiteY76" fmla="*/ 50800 h 1797050"/>
                  <a:gd name="connsiteX77" fmla="*/ 454025 w 2362200"/>
                  <a:gd name="connsiteY77" fmla="*/ 63500 h 1797050"/>
                  <a:gd name="connsiteX78" fmla="*/ 508000 w 2362200"/>
                  <a:gd name="connsiteY78" fmla="*/ 79375 h 1797050"/>
                  <a:gd name="connsiteX79" fmla="*/ 606425 w 2362200"/>
                  <a:gd name="connsiteY79" fmla="*/ 22225 h 1797050"/>
                  <a:gd name="connsiteX80" fmla="*/ 638175 w 2362200"/>
                  <a:gd name="connsiteY80" fmla="*/ 34925 h 1797050"/>
                  <a:gd name="connsiteX81" fmla="*/ 644525 w 2362200"/>
                  <a:gd name="connsiteY81" fmla="*/ 0 h 1797050"/>
                  <a:gd name="connsiteX82" fmla="*/ 714375 w 2362200"/>
                  <a:gd name="connsiteY82" fmla="*/ 9525 h 1797050"/>
                  <a:gd name="connsiteX83" fmla="*/ 723900 w 2362200"/>
                  <a:gd name="connsiteY83" fmla="*/ 31750 h 1797050"/>
                  <a:gd name="connsiteX84" fmla="*/ 749300 w 2362200"/>
                  <a:gd name="connsiteY84" fmla="*/ 66675 h 1797050"/>
                  <a:gd name="connsiteX85" fmla="*/ 771525 w 2362200"/>
                  <a:gd name="connsiteY85" fmla="*/ 41275 h 1797050"/>
                  <a:gd name="connsiteX86" fmla="*/ 806450 w 2362200"/>
                  <a:gd name="connsiteY86" fmla="*/ 41275 h 1797050"/>
                  <a:gd name="connsiteX87" fmla="*/ 825500 w 2362200"/>
                  <a:gd name="connsiteY87" fmla="*/ 34925 h 1797050"/>
                  <a:gd name="connsiteX88" fmla="*/ 844550 w 2362200"/>
                  <a:gd name="connsiteY88" fmla="*/ 6350 h 1797050"/>
                  <a:gd name="connsiteX89" fmla="*/ 889000 w 2362200"/>
                  <a:gd name="connsiteY89" fmla="*/ 15875 h 1797050"/>
                  <a:gd name="connsiteX90" fmla="*/ 898525 w 2362200"/>
                  <a:gd name="connsiteY90" fmla="*/ 88900 h 1797050"/>
                  <a:gd name="connsiteX91" fmla="*/ 952500 w 2362200"/>
                  <a:gd name="connsiteY91" fmla="*/ 123825 h 1797050"/>
                  <a:gd name="connsiteX92" fmla="*/ 993775 w 2362200"/>
                  <a:gd name="connsiteY92" fmla="*/ 203200 h 1797050"/>
                  <a:gd name="connsiteX93" fmla="*/ 1038225 w 2362200"/>
                  <a:gd name="connsiteY93" fmla="*/ 231775 h 1797050"/>
                  <a:gd name="connsiteX94" fmla="*/ 1069975 w 2362200"/>
                  <a:gd name="connsiteY94" fmla="*/ 228600 h 1797050"/>
                  <a:gd name="connsiteX95" fmla="*/ 1127125 w 2362200"/>
                  <a:gd name="connsiteY95" fmla="*/ 285750 h 1797050"/>
                  <a:gd name="connsiteX96" fmla="*/ 1165225 w 2362200"/>
                  <a:gd name="connsiteY96" fmla="*/ 285750 h 1797050"/>
                  <a:gd name="connsiteX97" fmla="*/ 1206500 w 2362200"/>
                  <a:gd name="connsiteY97" fmla="*/ 317500 h 1797050"/>
                  <a:gd name="connsiteX98" fmla="*/ 1206500 w 2362200"/>
                  <a:gd name="connsiteY98" fmla="*/ 346075 h 1797050"/>
                  <a:gd name="connsiteX99" fmla="*/ 1279525 w 2362200"/>
                  <a:gd name="connsiteY99" fmla="*/ 384175 h 1797050"/>
                  <a:gd name="connsiteX100" fmla="*/ 1295400 w 2362200"/>
                  <a:gd name="connsiteY100" fmla="*/ 412750 h 1797050"/>
                  <a:gd name="connsiteX101" fmla="*/ 1298575 w 2362200"/>
                  <a:gd name="connsiteY101" fmla="*/ 412750 h 1797050"/>
                  <a:gd name="connsiteX102" fmla="*/ 1282700 w 2362200"/>
                  <a:gd name="connsiteY102" fmla="*/ 460375 h 1797050"/>
                  <a:gd name="connsiteX103" fmla="*/ 1336675 w 2362200"/>
                  <a:gd name="connsiteY103" fmla="*/ 504825 h 1797050"/>
                  <a:gd name="connsiteX104" fmla="*/ 1378744 w 2362200"/>
                  <a:gd name="connsiteY104" fmla="*/ 503238 h 1797050"/>
                  <a:gd name="connsiteX105" fmla="*/ 1403350 w 2362200"/>
                  <a:gd name="connsiteY105" fmla="*/ 530225 h 1797050"/>
                  <a:gd name="connsiteX106" fmla="*/ 1434307 w 2362200"/>
                  <a:gd name="connsiteY106" fmla="*/ 526475 h 1797050"/>
                  <a:gd name="connsiteX107" fmla="*/ 1468438 w 2362200"/>
                  <a:gd name="connsiteY107" fmla="*/ 548578 h 1797050"/>
                  <a:gd name="connsiteX108" fmla="*/ 1492250 w 2362200"/>
                  <a:gd name="connsiteY108" fmla="*/ 590550 h 1797050"/>
                  <a:gd name="connsiteX109" fmla="*/ 1480344 w 2362200"/>
                  <a:gd name="connsiteY109" fmla="*/ 612775 h 1797050"/>
                  <a:gd name="connsiteX110" fmla="*/ 1450975 w 2362200"/>
                  <a:gd name="connsiteY110" fmla="*/ 622300 h 1797050"/>
                  <a:gd name="connsiteX111" fmla="*/ 1511300 w 2362200"/>
                  <a:gd name="connsiteY111" fmla="*/ 638175 h 1797050"/>
                  <a:gd name="connsiteX112" fmla="*/ 1581944 w 2362200"/>
                  <a:gd name="connsiteY112" fmla="*/ 619919 h 1797050"/>
                  <a:gd name="connsiteX113" fmla="*/ 1622425 w 2362200"/>
                  <a:gd name="connsiteY113" fmla="*/ 613569 h 1797050"/>
                  <a:gd name="connsiteX114" fmla="*/ 1623219 w 2362200"/>
                  <a:gd name="connsiteY114" fmla="*/ 587375 h 1797050"/>
                  <a:gd name="connsiteX115" fmla="*/ 1641475 w 2362200"/>
                  <a:gd name="connsiteY115" fmla="*/ 593725 h 1797050"/>
                  <a:gd name="connsiteX116" fmla="*/ 1698625 w 2362200"/>
                  <a:gd name="connsiteY116" fmla="*/ 615950 h 1797050"/>
                  <a:gd name="connsiteX117" fmla="*/ 1701800 w 2362200"/>
                  <a:gd name="connsiteY117" fmla="*/ 574675 h 1797050"/>
                  <a:gd name="connsiteX118" fmla="*/ 1724025 w 2362200"/>
                  <a:gd name="connsiteY118" fmla="*/ 565150 h 1797050"/>
                  <a:gd name="connsiteX119" fmla="*/ 1803400 w 2362200"/>
                  <a:gd name="connsiteY119" fmla="*/ 508000 h 1797050"/>
                  <a:gd name="connsiteX120" fmla="*/ 1885950 w 2362200"/>
                  <a:gd name="connsiteY120" fmla="*/ 485775 h 1797050"/>
                  <a:gd name="connsiteX121" fmla="*/ 1952625 w 2362200"/>
                  <a:gd name="connsiteY121" fmla="*/ 415925 h 1797050"/>
                  <a:gd name="connsiteX122" fmla="*/ 1971675 w 2362200"/>
                  <a:gd name="connsiteY122" fmla="*/ 409575 h 1797050"/>
                  <a:gd name="connsiteX123" fmla="*/ 2006600 w 2362200"/>
                  <a:gd name="connsiteY123" fmla="*/ 396875 h 1797050"/>
                  <a:gd name="connsiteX124" fmla="*/ 2047875 w 2362200"/>
                  <a:gd name="connsiteY124" fmla="*/ 409575 h 1797050"/>
                  <a:gd name="connsiteX125" fmla="*/ 2085975 w 2362200"/>
                  <a:gd name="connsiteY125" fmla="*/ 457200 h 1797050"/>
                  <a:gd name="connsiteX126" fmla="*/ 2133600 w 2362200"/>
                  <a:gd name="connsiteY126" fmla="*/ 504825 h 1797050"/>
                  <a:gd name="connsiteX127" fmla="*/ 2190750 w 2362200"/>
                  <a:gd name="connsiteY127" fmla="*/ 536575 h 1797050"/>
                  <a:gd name="connsiteX128" fmla="*/ 2244725 w 2362200"/>
                  <a:gd name="connsiteY128" fmla="*/ 520700 h 1797050"/>
                  <a:gd name="connsiteX129" fmla="*/ 2270125 w 2362200"/>
                  <a:gd name="connsiteY129" fmla="*/ 533400 h 1797050"/>
                  <a:gd name="connsiteX130" fmla="*/ 2273300 w 2362200"/>
                  <a:gd name="connsiteY130" fmla="*/ 577850 h 1797050"/>
                  <a:gd name="connsiteX131" fmla="*/ 2324100 w 2362200"/>
                  <a:gd name="connsiteY131" fmla="*/ 606425 h 1797050"/>
                  <a:gd name="connsiteX132" fmla="*/ 2362200 w 2362200"/>
                  <a:gd name="connsiteY132" fmla="*/ 644525 h 1797050"/>
                  <a:gd name="connsiteX133" fmla="*/ 2298700 w 2362200"/>
                  <a:gd name="connsiteY133" fmla="*/ 800100 h 1797050"/>
                  <a:gd name="connsiteX134" fmla="*/ 2273300 w 2362200"/>
                  <a:gd name="connsiteY134" fmla="*/ 895350 h 1797050"/>
                  <a:gd name="connsiteX135" fmla="*/ 2247900 w 2362200"/>
                  <a:gd name="connsiteY135" fmla="*/ 949325 h 1797050"/>
                  <a:gd name="connsiteX136" fmla="*/ 2197100 w 2362200"/>
                  <a:gd name="connsiteY136" fmla="*/ 949325 h 1797050"/>
                  <a:gd name="connsiteX137" fmla="*/ 2174875 w 2362200"/>
                  <a:gd name="connsiteY137" fmla="*/ 993775 h 1797050"/>
                  <a:gd name="connsiteX138" fmla="*/ 2174875 w 2362200"/>
                  <a:gd name="connsiteY138" fmla="*/ 993775 h 1797050"/>
                  <a:gd name="connsiteX139" fmla="*/ 2181225 w 2362200"/>
                  <a:gd name="connsiteY139" fmla="*/ 1022350 h 1797050"/>
                  <a:gd name="connsiteX140" fmla="*/ 2146300 w 2362200"/>
                  <a:gd name="connsiteY140" fmla="*/ 1031875 h 1797050"/>
                  <a:gd name="connsiteX141" fmla="*/ 2095500 w 2362200"/>
                  <a:gd name="connsiteY141" fmla="*/ 1019175 h 1797050"/>
                  <a:gd name="connsiteX142" fmla="*/ 2101850 w 2362200"/>
                  <a:gd name="connsiteY142" fmla="*/ 1073150 h 1797050"/>
                  <a:gd name="connsiteX143" fmla="*/ 2114550 w 2362200"/>
                  <a:gd name="connsiteY143" fmla="*/ 1117600 h 1797050"/>
                  <a:gd name="connsiteX144" fmla="*/ 2051050 w 2362200"/>
                  <a:gd name="connsiteY144" fmla="*/ 1152525 h 1797050"/>
                  <a:gd name="connsiteX145" fmla="*/ 2066925 w 2362200"/>
                  <a:gd name="connsiteY145" fmla="*/ 1174750 h 1797050"/>
                  <a:gd name="connsiteX146" fmla="*/ 2047875 w 2362200"/>
                  <a:gd name="connsiteY146" fmla="*/ 1196975 h 1797050"/>
                  <a:gd name="connsiteX147" fmla="*/ 1968500 w 2362200"/>
                  <a:gd name="connsiteY147" fmla="*/ 1171575 h 1797050"/>
                  <a:gd name="connsiteX148" fmla="*/ 1943100 w 2362200"/>
                  <a:gd name="connsiteY148" fmla="*/ 1187450 h 1797050"/>
                  <a:gd name="connsiteX149" fmla="*/ 1908175 w 2362200"/>
                  <a:gd name="connsiteY149" fmla="*/ 1187450 h 1797050"/>
                  <a:gd name="connsiteX150" fmla="*/ 1908175 w 2362200"/>
                  <a:gd name="connsiteY150" fmla="*/ 1247775 h 1797050"/>
                  <a:gd name="connsiteX151" fmla="*/ 1924050 w 2362200"/>
                  <a:gd name="connsiteY151" fmla="*/ 1263650 h 1797050"/>
                  <a:gd name="connsiteX152" fmla="*/ 1933575 w 2362200"/>
                  <a:gd name="connsiteY152" fmla="*/ 1279525 h 1797050"/>
                  <a:gd name="connsiteX153" fmla="*/ 1943100 w 2362200"/>
                  <a:gd name="connsiteY153" fmla="*/ 1279525 h 1797050"/>
                  <a:gd name="connsiteX154" fmla="*/ 1933575 w 2362200"/>
                  <a:gd name="connsiteY154" fmla="*/ 1304925 h 1797050"/>
                  <a:gd name="connsiteX155" fmla="*/ 1952625 w 2362200"/>
                  <a:gd name="connsiteY155" fmla="*/ 1320800 h 1797050"/>
                  <a:gd name="connsiteX156" fmla="*/ 1949450 w 2362200"/>
                  <a:gd name="connsiteY156" fmla="*/ 1336675 h 1797050"/>
                  <a:gd name="connsiteX157" fmla="*/ 1905000 w 2362200"/>
                  <a:gd name="connsiteY157" fmla="*/ 1336675 h 1797050"/>
                  <a:gd name="connsiteX158" fmla="*/ 1901825 w 2362200"/>
                  <a:gd name="connsiteY158" fmla="*/ 1387475 h 1797050"/>
                  <a:gd name="connsiteX159" fmla="*/ 1901825 w 2362200"/>
                  <a:gd name="connsiteY159" fmla="*/ 1387475 h 1797050"/>
                  <a:gd name="connsiteX160" fmla="*/ 1901825 w 2362200"/>
                  <a:gd name="connsiteY160" fmla="*/ 1406525 h 1797050"/>
                  <a:gd name="connsiteX161" fmla="*/ 1936750 w 2362200"/>
                  <a:gd name="connsiteY161" fmla="*/ 1447800 h 1797050"/>
                  <a:gd name="connsiteX162" fmla="*/ 1990725 w 2362200"/>
                  <a:gd name="connsiteY162" fmla="*/ 1447800 h 1797050"/>
                  <a:gd name="connsiteX163" fmla="*/ 2060575 w 2362200"/>
                  <a:gd name="connsiteY163" fmla="*/ 1476375 h 1797050"/>
                  <a:gd name="connsiteX164" fmla="*/ 2060575 w 2362200"/>
                  <a:gd name="connsiteY164" fmla="*/ 1504950 h 1797050"/>
                  <a:gd name="connsiteX165" fmla="*/ 2035175 w 2362200"/>
                  <a:gd name="connsiteY165" fmla="*/ 1571625 h 1797050"/>
                  <a:gd name="connsiteX166" fmla="*/ 2063750 w 2362200"/>
                  <a:gd name="connsiteY166" fmla="*/ 1587500 h 1797050"/>
                  <a:gd name="connsiteX167" fmla="*/ 2105025 w 2362200"/>
                  <a:gd name="connsiteY167" fmla="*/ 1660525 h 1797050"/>
                  <a:gd name="connsiteX168" fmla="*/ 2054225 w 2362200"/>
                  <a:gd name="connsiteY168" fmla="*/ 1736725 h 1797050"/>
                  <a:gd name="connsiteX169" fmla="*/ 2028825 w 2362200"/>
                  <a:gd name="connsiteY169" fmla="*/ 1730375 h 1797050"/>
                  <a:gd name="connsiteX170" fmla="*/ 2006600 w 2362200"/>
                  <a:gd name="connsiteY170" fmla="*/ 1717675 h 1797050"/>
                  <a:gd name="connsiteX171" fmla="*/ 2000250 w 2362200"/>
                  <a:gd name="connsiteY171" fmla="*/ 1736725 h 1797050"/>
                  <a:gd name="connsiteX172" fmla="*/ 1958975 w 2362200"/>
                  <a:gd name="connsiteY172" fmla="*/ 1746250 h 1797050"/>
                  <a:gd name="connsiteX173" fmla="*/ 1952625 w 2362200"/>
                  <a:gd name="connsiteY173" fmla="*/ 1778000 h 1797050"/>
                  <a:gd name="connsiteX174" fmla="*/ 1901825 w 2362200"/>
                  <a:gd name="connsiteY174" fmla="*/ 1797050 h 1797050"/>
                  <a:gd name="connsiteX175" fmla="*/ 1879600 w 2362200"/>
                  <a:gd name="connsiteY175" fmla="*/ 1758950 h 1797050"/>
                  <a:gd name="connsiteX176" fmla="*/ 1841500 w 2362200"/>
                  <a:gd name="connsiteY176" fmla="*/ 1768475 h 1797050"/>
                  <a:gd name="connsiteX177" fmla="*/ 1844675 w 2362200"/>
                  <a:gd name="connsiteY177" fmla="*/ 1730375 h 1797050"/>
                  <a:gd name="connsiteX178" fmla="*/ 1825625 w 2362200"/>
                  <a:gd name="connsiteY178" fmla="*/ 1704975 h 1797050"/>
                  <a:gd name="connsiteX179" fmla="*/ 1860550 w 2362200"/>
                  <a:gd name="connsiteY179" fmla="*/ 1685925 h 1797050"/>
                  <a:gd name="connsiteX180" fmla="*/ 1803400 w 2362200"/>
                  <a:gd name="connsiteY180" fmla="*/ 1666875 h 1797050"/>
                  <a:gd name="connsiteX181" fmla="*/ 1790700 w 2362200"/>
                  <a:gd name="connsiteY181" fmla="*/ 1692275 h 1797050"/>
                  <a:gd name="connsiteX182" fmla="*/ 1746250 w 2362200"/>
                  <a:gd name="connsiteY182" fmla="*/ 1711325 h 1797050"/>
                  <a:gd name="connsiteX183" fmla="*/ 1739900 w 2362200"/>
                  <a:gd name="connsiteY183" fmla="*/ 1733550 h 1797050"/>
                  <a:gd name="connsiteX184" fmla="*/ 1724025 w 2362200"/>
                  <a:gd name="connsiteY184" fmla="*/ 1739900 h 1797050"/>
                  <a:gd name="connsiteX185" fmla="*/ 1701800 w 2362200"/>
                  <a:gd name="connsiteY185" fmla="*/ 1739900 h 1797050"/>
                  <a:gd name="connsiteX186" fmla="*/ 1714500 w 2362200"/>
                  <a:gd name="connsiteY186" fmla="*/ 1704975 h 1797050"/>
                  <a:gd name="connsiteX187" fmla="*/ 1739900 w 2362200"/>
                  <a:gd name="connsiteY187" fmla="*/ 1679575 h 1797050"/>
                  <a:gd name="connsiteX188" fmla="*/ 1730375 w 2362200"/>
                  <a:gd name="connsiteY188" fmla="*/ 1654175 h 1797050"/>
                  <a:gd name="connsiteX189" fmla="*/ 1708150 w 2362200"/>
                  <a:gd name="connsiteY189" fmla="*/ 1654175 h 1797050"/>
                  <a:gd name="connsiteX190" fmla="*/ 1695450 w 2362200"/>
                  <a:gd name="connsiteY190" fmla="*/ 1679575 h 1797050"/>
                  <a:gd name="connsiteX191" fmla="*/ 1663700 w 2362200"/>
                  <a:gd name="connsiteY191" fmla="*/ 1685925 h 1797050"/>
                  <a:gd name="connsiteX192" fmla="*/ 1628775 w 2362200"/>
                  <a:gd name="connsiteY192" fmla="*/ 1698625 h 1797050"/>
                  <a:gd name="connsiteX193" fmla="*/ 1600200 w 2362200"/>
                  <a:gd name="connsiteY193" fmla="*/ 1670050 h 1797050"/>
                  <a:gd name="connsiteX194" fmla="*/ 1597025 w 2362200"/>
                  <a:gd name="connsiteY194" fmla="*/ 1635125 h 1797050"/>
                  <a:gd name="connsiteX195" fmla="*/ 1568450 w 2362200"/>
                  <a:gd name="connsiteY195" fmla="*/ 1619250 h 1797050"/>
                  <a:gd name="connsiteX196" fmla="*/ 1558925 w 2362200"/>
                  <a:gd name="connsiteY196" fmla="*/ 1584325 h 1797050"/>
                  <a:gd name="connsiteX197" fmla="*/ 1517650 w 2362200"/>
                  <a:gd name="connsiteY197" fmla="*/ 1555750 h 1797050"/>
                  <a:gd name="connsiteX198" fmla="*/ 1498600 w 2362200"/>
                  <a:gd name="connsiteY198" fmla="*/ 1558925 h 1797050"/>
                  <a:gd name="connsiteX199" fmla="*/ 1466850 w 2362200"/>
                  <a:gd name="connsiteY199" fmla="*/ 1603375 h 1797050"/>
                  <a:gd name="connsiteX200" fmla="*/ 1419225 w 2362200"/>
                  <a:gd name="connsiteY200" fmla="*/ 1622425 h 1797050"/>
                  <a:gd name="connsiteX201" fmla="*/ 1393825 w 2362200"/>
                  <a:gd name="connsiteY201" fmla="*/ 1587500 h 1797050"/>
                  <a:gd name="connsiteX202" fmla="*/ 1368425 w 2362200"/>
                  <a:gd name="connsiteY202" fmla="*/ 1587500 h 1797050"/>
                  <a:gd name="connsiteX203" fmla="*/ 1270000 w 2362200"/>
                  <a:gd name="connsiteY203" fmla="*/ 1511300 h 1797050"/>
                  <a:gd name="connsiteX204" fmla="*/ 1276350 w 2362200"/>
                  <a:gd name="connsiteY204" fmla="*/ 1463675 h 1797050"/>
                  <a:gd name="connsiteX205" fmla="*/ 1238250 w 2362200"/>
                  <a:gd name="connsiteY205" fmla="*/ 1457325 h 1797050"/>
                  <a:gd name="connsiteX206" fmla="*/ 1222375 w 2362200"/>
                  <a:gd name="connsiteY206" fmla="*/ 1482725 h 1797050"/>
                  <a:gd name="connsiteX207" fmla="*/ 1187450 w 2362200"/>
                  <a:gd name="connsiteY207" fmla="*/ 1482725 h 1797050"/>
                  <a:gd name="connsiteX208" fmla="*/ 1139825 w 2362200"/>
                  <a:gd name="connsiteY208" fmla="*/ 1460500 h 1797050"/>
                  <a:gd name="connsiteX209" fmla="*/ 1092200 w 2362200"/>
                  <a:gd name="connsiteY209" fmla="*/ 1495425 h 1797050"/>
                  <a:gd name="connsiteX210" fmla="*/ 1098550 w 2362200"/>
                  <a:gd name="connsiteY210" fmla="*/ 1511300 h 1797050"/>
                  <a:gd name="connsiteX211" fmla="*/ 1079500 w 2362200"/>
                  <a:gd name="connsiteY211" fmla="*/ 1530350 h 1797050"/>
                  <a:gd name="connsiteX212" fmla="*/ 1035050 w 2362200"/>
                  <a:gd name="connsiteY212" fmla="*/ 1530350 h 1797050"/>
                  <a:gd name="connsiteX213" fmla="*/ 1006475 w 2362200"/>
                  <a:gd name="connsiteY213" fmla="*/ 1574800 h 1797050"/>
                  <a:gd name="connsiteX214" fmla="*/ 958850 w 2362200"/>
                  <a:gd name="connsiteY214" fmla="*/ 1571625 h 1797050"/>
                  <a:gd name="connsiteX215" fmla="*/ 952500 w 2362200"/>
                  <a:gd name="connsiteY215" fmla="*/ 1587500 h 1797050"/>
                  <a:gd name="connsiteX216" fmla="*/ 965200 w 2362200"/>
                  <a:gd name="connsiteY216" fmla="*/ 1670050 h 1797050"/>
                  <a:gd name="connsiteX217" fmla="*/ 939800 w 2362200"/>
                  <a:gd name="connsiteY217" fmla="*/ 1714500 h 1797050"/>
                  <a:gd name="connsiteX218" fmla="*/ 901700 w 2362200"/>
                  <a:gd name="connsiteY218" fmla="*/ 1720850 h 1797050"/>
                  <a:gd name="connsiteX219" fmla="*/ 898525 w 2362200"/>
                  <a:gd name="connsiteY219" fmla="*/ 1746250 h 1797050"/>
                  <a:gd name="connsiteX220" fmla="*/ 869950 w 2362200"/>
                  <a:gd name="connsiteY220" fmla="*/ 1746250 h 1797050"/>
                  <a:gd name="connsiteX221" fmla="*/ 854075 w 2362200"/>
                  <a:gd name="connsiteY221" fmla="*/ 1758950 h 1797050"/>
                  <a:gd name="connsiteX222" fmla="*/ 847725 w 2362200"/>
                  <a:gd name="connsiteY222" fmla="*/ 1771650 h 1797050"/>
                  <a:gd name="connsiteX223" fmla="*/ 828675 w 2362200"/>
                  <a:gd name="connsiteY223" fmla="*/ 1765300 h 1797050"/>
                  <a:gd name="connsiteX224" fmla="*/ 819150 w 2362200"/>
                  <a:gd name="connsiteY224" fmla="*/ 1752600 h 1797050"/>
                  <a:gd name="connsiteX225" fmla="*/ 790575 w 2362200"/>
                  <a:gd name="connsiteY225" fmla="*/ 1771650 h 1797050"/>
                  <a:gd name="connsiteX226" fmla="*/ 692150 w 2362200"/>
                  <a:gd name="connsiteY226" fmla="*/ 1701800 h 1797050"/>
                  <a:gd name="connsiteX227" fmla="*/ 650875 w 2362200"/>
                  <a:gd name="connsiteY227" fmla="*/ 1720850 h 1797050"/>
                  <a:gd name="connsiteX228" fmla="*/ 615950 w 2362200"/>
                  <a:gd name="connsiteY228" fmla="*/ 1685925 h 1797050"/>
                  <a:gd name="connsiteX229" fmla="*/ 581025 w 2362200"/>
                  <a:gd name="connsiteY229" fmla="*/ 1689100 h 1797050"/>
                  <a:gd name="connsiteX230" fmla="*/ 571500 w 2362200"/>
                  <a:gd name="connsiteY230" fmla="*/ 1609725 h 1797050"/>
                  <a:gd name="connsiteX231" fmla="*/ 523875 w 2362200"/>
                  <a:gd name="connsiteY231"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3825 w 2362200"/>
                  <a:gd name="connsiteY57" fmla="*/ 222250 h 1797050"/>
                  <a:gd name="connsiteX58" fmla="*/ 130175 w 2362200"/>
                  <a:gd name="connsiteY58" fmla="*/ 193675 h 1797050"/>
                  <a:gd name="connsiteX59" fmla="*/ 161925 w 2362200"/>
                  <a:gd name="connsiteY59" fmla="*/ 196850 h 1797050"/>
                  <a:gd name="connsiteX60" fmla="*/ 171450 w 2362200"/>
                  <a:gd name="connsiteY60" fmla="*/ 165100 h 1797050"/>
                  <a:gd name="connsiteX61" fmla="*/ 187325 w 2362200"/>
                  <a:gd name="connsiteY61" fmla="*/ 161925 h 1797050"/>
                  <a:gd name="connsiteX62" fmla="*/ 193675 w 2362200"/>
                  <a:gd name="connsiteY62" fmla="*/ 98425 h 1797050"/>
                  <a:gd name="connsiteX63" fmla="*/ 241300 w 2362200"/>
                  <a:gd name="connsiteY63" fmla="*/ 107950 h 1797050"/>
                  <a:gd name="connsiteX64" fmla="*/ 295275 w 2362200"/>
                  <a:gd name="connsiteY64" fmla="*/ 104775 h 1797050"/>
                  <a:gd name="connsiteX65" fmla="*/ 330200 w 2362200"/>
                  <a:gd name="connsiteY65" fmla="*/ 98425 h 1797050"/>
                  <a:gd name="connsiteX66" fmla="*/ 330200 w 2362200"/>
                  <a:gd name="connsiteY66" fmla="*/ 98425 h 1797050"/>
                  <a:gd name="connsiteX67" fmla="*/ 342900 w 2362200"/>
                  <a:gd name="connsiteY67" fmla="*/ 114300 h 1797050"/>
                  <a:gd name="connsiteX68" fmla="*/ 374650 w 2362200"/>
                  <a:gd name="connsiteY68" fmla="*/ 127000 h 1797050"/>
                  <a:gd name="connsiteX69" fmla="*/ 400050 w 2362200"/>
                  <a:gd name="connsiteY69" fmla="*/ 107950 h 1797050"/>
                  <a:gd name="connsiteX70" fmla="*/ 400050 w 2362200"/>
                  <a:gd name="connsiteY70" fmla="*/ 107950 h 1797050"/>
                  <a:gd name="connsiteX71" fmla="*/ 409575 w 2362200"/>
                  <a:gd name="connsiteY71" fmla="*/ 120650 h 1797050"/>
                  <a:gd name="connsiteX72" fmla="*/ 425450 w 2362200"/>
                  <a:gd name="connsiteY72" fmla="*/ 120650 h 1797050"/>
                  <a:gd name="connsiteX73" fmla="*/ 431800 w 2362200"/>
                  <a:gd name="connsiteY73" fmla="*/ 98425 h 1797050"/>
                  <a:gd name="connsiteX74" fmla="*/ 365125 w 2362200"/>
                  <a:gd name="connsiteY74" fmla="*/ 53975 h 1797050"/>
                  <a:gd name="connsiteX75" fmla="*/ 377825 w 2362200"/>
                  <a:gd name="connsiteY75" fmla="*/ 41275 h 1797050"/>
                  <a:gd name="connsiteX76" fmla="*/ 438150 w 2362200"/>
                  <a:gd name="connsiteY76" fmla="*/ 50800 h 1797050"/>
                  <a:gd name="connsiteX77" fmla="*/ 454025 w 2362200"/>
                  <a:gd name="connsiteY77" fmla="*/ 63500 h 1797050"/>
                  <a:gd name="connsiteX78" fmla="*/ 508000 w 2362200"/>
                  <a:gd name="connsiteY78" fmla="*/ 79375 h 1797050"/>
                  <a:gd name="connsiteX79" fmla="*/ 606425 w 2362200"/>
                  <a:gd name="connsiteY79" fmla="*/ 22225 h 1797050"/>
                  <a:gd name="connsiteX80" fmla="*/ 638175 w 2362200"/>
                  <a:gd name="connsiteY80" fmla="*/ 34925 h 1797050"/>
                  <a:gd name="connsiteX81" fmla="*/ 644525 w 2362200"/>
                  <a:gd name="connsiteY81" fmla="*/ 0 h 1797050"/>
                  <a:gd name="connsiteX82" fmla="*/ 714375 w 2362200"/>
                  <a:gd name="connsiteY82" fmla="*/ 9525 h 1797050"/>
                  <a:gd name="connsiteX83" fmla="*/ 723900 w 2362200"/>
                  <a:gd name="connsiteY83" fmla="*/ 31750 h 1797050"/>
                  <a:gd name="connsiteX84" fmla="*/ 749300 w 2362200"/>
                  <a:gd name="connsiteY84" fmla="*/ 66675 h 1797050"/>
                  <a:gd name="connsiteX85" fmla="*/ 771525 w 2362200"/>
                  <a:gd name="connsiteY85" fmla="*/ 41275 h 1797050"/>
                  <a:gd name="connsiteX86" fmla="*/ 806450 w 2362200"/>
                  <a:gd name="connsiteY86" fmla="*/ 41275 h 1797050"/>
                  <a:gd name="connsiteX87" fmla="*/ 825500 w 2362200"/>
                  <a:gd name="connsiteY87" fmla="*/ 34925 h 1797050"/>
                  <a:gd name="connsiteX88" fmla="*/ 844550 w 2362200"/>
                  <a:gd name="connsiteY88" fmla="*/ 6350 h 1797050"/>
                  <a:gd name="connsiteX89" fmla="*/ 889000 w 2362200"/>
                  <a:gd name="connsiteY89" fmla="*/ 15875 h 1797050"/>
                  <a:gd name="connsiteX90" fmla="*/ 898525 w 2362200"/>
                  <a:gd name="connsiteY90" fmla="*/ 88900 h 1797050"/>
                  <a:gd name="connsiteX91" fmla="*/ 952500 w 2362200"/>
                  <a:gd name="connsiteY91" fmla="*/ 123825 h 1797050"/>
                  <a:gd name="connsiteX92" fmla="*/ 993775 w 2362200"/>
                  <a:gd name="connsiteY92" fmla="*/ 203200 h 1797050"/>
                  <a:gd name="connsiteX93" fmla="*/ 1038225 w 2362200"/>
                  <a:gd name="connsiteY93" fmla="*/ 231775 h 1797050"/>
                  <a:gd name="connsiteX94" fmla="*/ 1069975 w 2362200"/>
                  <a:gd name="connsiteY94" fmla="*/ 228600 h 1797050"/>
                  <a:gd name="connsiteX95" fmla="*/ 1127125 w 2362200"/>
                  <a:gd name="connsiteY95" fmla="*/ 285750 h 1797050"/>
                  <a:gd name="connsiteX96" fmla="*/ 1165225 w 2362200"/>
                  <a:gd name="connsiteY96" fmla="*/ 285750 h 1797050"/>
                  <a:gd name="connsiteX97" fmla="*/ 1206500 w 2362200"/>
                  <a:gd name="connsiteY97" fmla="*/ 317500 h 1797050"/>
                  <a:gd name="connsiteX98" fmla="*/ 1206500 w 2362200"/>
                  <a:gd name="connsiteY98" fmla="*/ 346075 h 1797050"/>
                  <a:gd name="connsiteX99" fmla="*/ 1279525 w 2362200"/>
                  <a:gd name="connsiteY99" fmla="*/ 384175 h 1797050"/>
                  <a:gd name="connsiteX100" fmla="*/ 1295400 w 2362200"/>
                  <a:gd name="connsiteY100" fmla="*/ 412750 h 1797050"/>
                  <a:gd name="connsiteX101" fmla="*/ 1298575 w 2362200"/>
                  <a:gd name="connsiteY101" fmla="*/ 412750 h 1797050"/>
                  <a:gd name="connsiteX102" fmla="*/ 1282700 w 2362200"/>
                  <a:gd name="connsiteY102" fmla="*/ 460375 h 1797050"/>
                  <a:gd name="connsiteX103" fmla="*/ 1336675 w 2362200"/>
                  <a:gd name="connsiteY103" fmla="*/ 504825 h 1797050"/>
                  <a:gd name="connsiteX104" fmla="*/ 1378744 w 2362200"/>
                  <a:gd name="connsiteY104" fmla="*/ 503238 h 1797050"/>
                  <a:gd name="connsiteX105" fmla="*/ 1403350 w 2362200"/>
                  <a:gd name="connsiteY105" fmla="*/ 530225 h 1797050"/>
                  <a:gd name="connsiteX106" fmla="*/ 1434307 w 2362200"/>
                  <a:gd name="connsiteY106" fmla="*/ 526475 h 1797050"/>
                  <a:gd name="connsiteX107" fmla="*/ 1468438 w 2362200"/>
                  <a:gd name="connsiteY107" fmla="*/ 548578 h 1797050"/>
                  <a:gd name="connsiteX108" fmla="*/ 1492250 w 2362200"/>
                  <a:gd name="connsiteY108" fmla="*/ 590550 h 1797050"/>
                  <a:gd name="connsiteX109" fmla="*/ 1480344 w 2362200"/>
                  <a:gd name="connsiteY109" fmla="*/ 612775 h 1797050"/>
                  <a:gd name="connsiteX110" fmla="*/ 1450975 w 2362200"/>
                  <a:gd name="connsiteY110" fmla="*/ 622300 h 1797050"/>
                  <a:gd name="connsiteX111" fmla="*/ 1511300 w 2362200"/>
                  <a:gd name="connsiteY111" fmla="*/ 638175 h 1797050"/>
                  <a:gd name="connsiteX112" fmla="*/ 1581944 w 2362200"/>
                  <a:gd name="connsiteY112" fmla="*/ 619919 h 1797050"/>
                  <a:gd name="connsiteX113" fmla="*/ 1622425 w 2362200"/>
                  <a:gd name="connsiteY113" fmla="*/ 613569 h 1797050"/>
                  <a:gd name="connsiteX114" fmla="*/ 1623219 w 2362200"/>
                  <a:gd name="connsiteY114" fmla="*/ 587375 h 1797050"/>
                  <a:gd name="connsiteX115" fmla="*/ 1641475 w 2362200"/>
                  <a:gd name="connsiteY115" fmla="*/ 593725 h 1797050"/>
                  <a:gd name="connsiteX116" fmla="*/ 1698625 w 2362200"/>
                  <a:gd name="connsiteY116" fmla="*/ 611981 h 1797050"/>
                  <a:gd name="connsiteX117" fmla="*/ 1701800 w 2362200"/>
                  <a:gd name="connsiteY117" fmla="*/ 574675 h 1797050"/>
                  <a:gd name="connsiteX118" fmla="*/ 1724025 w 2362200"/>
                  <a:gd name="connsiteY118" fmla="*/ 565150 h 1797050"/>
                  <a:gd name="connsiteX119" fmla="*/ 1803400 w 2362200"/>
                  <a:gd name="connsiteY119" fmla="*/ 508000 h 1797050"/>
                  <a:gd name="connsiteX120" fmla="*/ 1885950 w 2362200"/>
                  <a:gd name="connsiteY120" fmla="*/ 485775 h 1797050"/>
                  <a:gd name="connsiteX121" fmla="*/ 1952625 w 2362200"/>
                  <a:gd name="connsiteY121" fmla="*/ 415925 h 1797050"/>
                  <a:gd name="connsiteX122" fmla="*/ 1971675 w 2362200"/>
                  <a:gd name="connsiteY122" fmla="*/ 409575 h 1797050"/>
                  <a:gd name="connsiteX123" fmla="*/ 2006600 w 2362200"/>
                  <a:gd name="connsiteY123" fmla="*/ 396875 h 1797050"/>
                  <a:gd name="connsiteX124" fmla="*/ 2047875 w 2362200"/>
                  <a:gd name="connsiteY124" fmla="*/ 409575 h 1797050"/>
                  <a:gd name="connsiteX125" fmla="*/ 2085975 w 2362200"/>
                  <a:gd name="connsiteY125" fmla="*/ 457200 h 1797050"/>
                  <a:gd name="connsiteX126" fmla="*/ 2133600 w 2362200"/>
                  <a:gd name="connsiteY126" fmla="*/ 504825 h 1797050"/>
                  <a:gd name="connsiteX127" fmla="*/ 2190750 w 2362200"/>
                  <a:gd name="connsiteY127" fmla="*/ 536575 h 1797050"/>
                  <a:gd name="connsiteX128" fmla="*/ 2244725 w 2362200"/>
                  <a:gd name="connsiteY128" fmla="*/ 520700 h 1797050"/>
                  <a:gd name="connsiteX129" fmla="*/ 2270125 w 2362200"/>
                  <a:gd name="connsiteY129" fmla="*/ 533400 h 1797050"/>
                  <a:gd name="connsiteX130" fmla="*/ 2273300 w 2362200"/>
                  <a:gd name="connsiteY130" fmla="*/ 577850 h 1797050"/>
                  <a:gd name="connsiteX131" fmla="*/ 2324100 w 2362200"/>
                  <a:gd name="connsiteY131" fmla="*/ 606425 h 1797050"/>
                  <a:gd name="connsiteX132" fmla="*/ 2362200 w 2362200"/>
                  <a:gd name="connsiteY132" fmla="*/ 644525 h 1797050"/>
                  <a:gd name="connsiteX133" fmla="*/ 2298700 w 2362200"/>
                  <a:gd name="connsiteY133" fmla="*/ 800100 h 1797050"/>
                  <a:gd name="connsiteX134" fmla="*/ 2273300 w 2362200"/>
                  <a:gd name="connsiteY134" fmla="*/ 895350 h 1797050"/>
                  <a:gd name="connsiteX135" fmla="*/ 2247900 w 2362200"/>
                  <a:gd name="connsiteY135" fmla="*/ 949325 h 1797050"/>
                  <a:gd name="connsiteX136" fmla="*/ 2197100 w 2362200"/>
                  <a:gd name="connsiteY136" fmla="*/ 949325 h 1797050"/>
                  <a:gd name="connsiteX137" fmla="*/ 2174875 w 2362200"/>
                  <a:gd name="connsiteY137" fmla="*/ 993775 h 1797050"/>
                  <a:gd name="connsiteX138" fmla="*/ 2174875 w 2362200"/>
                  <a:gd name="connsiteY138" fmla="*/ 993775 h 1797050"/>
                  <a:gd name="connsiteX139" fmla="*/ 2181225 w 2362200"/>
                  <a:gd name="connsiteY139" fmla="*/ 1022350 h 1797050"/>
                  <a:gd name="connsiteX140" fmla="*/ 2146300 w 2362200"/>
                  <a:gd name="connsiteY140" fmla="*/ 1031875 h 1797050"/>
                  <a:gd name="connsiteX141" fmla="*/ 2095500 w 2362200"/>
                  <a:gd name="connsiteY141" fmla="*/ 1019175 h 1797050"/>
                  <a:gd name="connsiteX142" fmla="*/ 2101850 w 2362200"/>
                  <a:gd name="connsiteY142" fmla="*/ 1073150 h 1797050"/>
                  <a:gd name="connsiteX143" fmla="*/ 2114550 w 2362200"/>
                  <a:gd name="connsiteY143" fmla="*/ 1117600 h 1797050"/>
                  <a:gd name="connsiteX144" fmla="*/ 2051050 w 2362200"/>
                  <a:gd name="connsiteY144" fmla="*/ 1152525 h 1797050"/>
                  <a:gd name="connsiteX145" fmla="*/ 2066925 w 2362200"/>
                  <a:gd name="connsiteY145" fmla="*/ 1174750 h 1797050"/>
                  <a:gd name="connsiteX146" fmla="*/ 2047875 w 2362200"/>
                  <a:gd name="connsiteY146" fmla="*/ 1196975 h 1797050"/>
                  <a:gd name="connsiteX147" fmla="*/ 1968500 w 2362200"/>
                  <a:gd name="connsiteY147" fmla="*/ 1171575 h 1797050"/>
                  <a:gd name="connsiteX148" fmla="*/ 1943100 w 2362200"/>
                  <a:gd name="connsiteY148" fmla="*/ 1187450 h 1797050"/>
                  <a:gd name="connsiteX149" fmla="*/ 1908175 w 2362200"/>
                  <a:gd name="connsiteY149" fmla="*/ 1187450 h 1797050"/>
                  <a:gd name="connsiteX150" fmla="*/ 1908175 w 2362200"/>
                  <a:gd name="connsiteY150" fmla="*/ 1247775 h 1797050"/>
                  <a:gd name="connsiteX151" fmla="*/ 1924050 w 2362200"/>
                  <a:gd name="connsiteY151" fmla="*/ 1263650 h 1797050"/>
                  <a:gd name="connsiteX152" fmla="*/ 1933575 w 2362200"/>
                  <a:gd name="connsiteY152" fmla="*/ 1279525 h 1797050"/>
                  <a:gd name="connsiteX153" fmla="*/ 1943100 w 2362200"/>
                  <a:gd name="connsiteY153" fmla="*/ 1279525 h 1797050"/>
                  <a:gd name="connsiteX154" fmla="*/ 1933575 w 2362200"/>
                  <a:gd name="connsiteY154" fmla="*/ 1304925 h 1797050"/>
                  <a:gd name="connsiteX155" fmla="*/ 1952625 w 2362200"/>
                  <a:gd name="connsiteY155" fmla="*/ 1320800 h 1797050"/>
                  <a:gd name="connsiteX156" fmla="*/ 1949450 w 2362200"/>
                  <a:gd name="connsiteY156" fmla="*/ 1336675 h 1797050"/>
                  <a:gd name="connsiteX157" fmla="*/ 1905000 w 2362200"/>
                  <a:gd name="connsiteY157" fmla="*/ 1336675 h 1797050"/>
                  <a:gd name="connsiteX158" fmla="*/ 1901825 w 2362200"/>
                  <a:gd name="connsiteY158" fmla="*/ 1387475 h 1797050"/>
                  <a:gd name="connsiteX159" fmla="*/ 1901825 w 2362200"/>
                  <a:gd name="connsiteY159" fmla="*/ 1387475 h 1797050"/>
                  <a:gd name="connsiteX160" fmla="*/ 1901825 w 2362200"/>
                  <a:gd name="connsiteY160" fmla="*/ 1406525 h 1797050"/>
                  <a:gd name="connsiteX161" fmla="*/ 1936750 w 2362200"/>
                  <a:gd name="connsiteY161" fmla="*/ 1447800 h 1797050"/>
                  <a:gd name="connsiteX162" fmla="*/ 1990725 w 2362200"/>
                  <a:gd name="connsiteY162" fmla="*/ 1447800 h 1797050"/>
                  <a:gd name="connsiteX163" fmla="*/ 2060575 w 2362200"/>
                  <a:gd name="connsiteY163" fmla="*/ 1476375 h 1797050"/>
                  <a:gd name="connsiteX164" fmla="*/ 2060575 w 2362200"/>
                  <a:gd name="connsiteY164" fmla="*/ 1504950 h 1797050"/>
                  <a:gd name="connsiteX165" fmla="*/ 2035175 w 2362200"/>
                  <a:gd name="connsiteY165" fmla="*/ 1571625 h 1797050"/>
                  <a:gd name="connsiteX166" fmla="*/ 2063750 w 2362200"/>
                  <a:gd name="connsiteY166" fmla="*/ 1587500 h 1797050"/>
                  <a:gd name="connsiteX167" fmla="*/ 2105025 w 2362200"/>
                  <a:gd name="connsiteY167" fmla="*/ 1660525 h 1797050"/>
                  <a:gd name="connsiteX168" fmla="*/ 2054225 w 2362200"/>
                  <a:gd name="connsiteY168" fmla="*/ 1736725 h 1797050"/>
                  <a:gd name="connsiteX169" fmla="*/ 2028825 w 2362200"/>
                  <a:gd name="connsiteY169" fmla="*/ 1730375 h 1797050"/>
                  <a:gd name="connsiteX170" fmla="*/ 2006600 w 2362200"/>
                  <a:gd name="connsiteY170" fmla="*/ 1717675 h 1797050"/>
                  <a:gd name="connsiteX171" fmla="*/ 2000250 w 2362200"/>
                  <a:gd name="connsiteY171" fmla="*/ 1736725 h 1797050"/>
                  <a:gd name="connsiteX172" fmla="*/ 1958975 w 2362200"/>
                  <a:gd name="connsiteY172" fmla="*/ 1746250 h 1797050"/>
                  <a:gd name="connsiteX173" fmla="*/ 1952625 w 2362200"/>
                  <a:gd name="connsiteY173" fmla="*/ 1778000 h 1797050"/>
                  <a:gd name="connsiteX174" fmla="*/ 1901825 w 2362200"/>
                  <a:gd name="connsiteY174" fmla="*/ 1797050 h 1797050"/>
                  <a:gd name="connsiteX175" fmla="*/ 1879600 w 2362200"/>
                  <a:gd name="connsiteY175" fmla="*/ 1758950 h 1797050"/>
                  <a:gd name="connsiteX176" fmla="*/ 1841500 w 2362200"/>
                  <a:gd name="connsiteY176" fmla="*/ 1768475 h 1797050"/>
                  <a:gd name="connsiteX177" fmla="*/ 1844675 w 2362200"/>
                  <a:gd name="connsiteY177" fmla="*/ 1730375 h 1797050"/>
                  <a:gd name="connsiteX178" fmla="*/ 1825625 w 2362200"/>
                  <a:gd name="connsiteY178" fmla="*/ 1704975 h 1797050"/>
                  <a:gd name="connsiteX179" fmla="*/ 1860550 w 2362200"/>
                  <a:gd name="connsiteY179" fmla="*/ 1685925 h 1797050"/>
                  <a:gd name="connsiteX180" fmla="*/ 1803400 w 2362200"/>
                  <a:gd name="connsiteY180" fmla="*/ 1666875 h 1797050"/>
                  <a:gd name="connsiteX181" fmla="*/ 1790700 w 2362200"/>
                  <a:gd name="connsiteY181" fmla="*/ 1692275 h 1797050"/>
                  <a:gd name="connsiteX182" fmla="*/ 1746250 w 2362200"/>
                  <a:gd name="connsiteY182" fmla="*/ 1711325 h 1797050"/>
                  <a:gd name="connsiteX183" fmla="*/ 1739900 w 2362200"/>
                  <a:gd name="connsiteY183" fmla="*/ 1733550 h 1797050"/>
                  <a:gd name="connsiteX184" fmla="*/ 1724025 w 2362200"/>
                  <a:gd name="connsiteY184" fmla="*/ 1739900 h 1797050"/>
                  <a:gd name="connsiteX185" fmla="*/ 1701800 w 2362200"/>
                  <a:gd name="connsiteY185" fmla="*/ 1739900 h 1797050"/>
                  <a:gd name="connsiteX186" fmla="*/ 1714500 w 2362200"/>
                  <a:gd name="connsiteY186" fmla="*/ 1704975 h 1797050"/>
                  <a:gd name="connsiteX187" fmla="*/ 1739900 w 2362200"/>
                  <a:gd name="connsiteY187" fmla="*/ 1679575 h 1797050"/>
                  <a:gd name="connsiteX188" fmla="*/ 1730375 w 2362200"/>
                  <a:gd name="connsiteY188" fmla="*/ 1654175 h 1797050"/>
                  <a:gd name="connsiteX189" fmla="*/ 1708150 w 2362200"/>
                  <a:gd name="connsiteY189" fmla="*/ 1654175 h 1797050"/>
                  <a:gd name="connsiteX190" fmla="*/ 1695450 w 2362200"/>
                  <a:gd name="connsiteY190" fmla="*/ 1679575 h 1797050"/>
                  <a:gd name="connsiteX191" fmla="*/ 1663700 w 2362200"/>
                  <a:gd name="connsiteY191" fmla="*/ 1685925 h 1797050"/>
                  <a:gd name="connsiteX192" fmla="*/ 1628775 w 2362200"/>
                  <a:gd name="connsiteY192" fmla="*/ 1698625 h 1797050"/>
                  <a:gd name="connsiteX193" fmla="*/ 1600200 w 2362200"/>
                  <a:gd name="connsiteY193" fmla="*/ 1670050 h 1797050"/>
                  <a:gd name="connsiteX194" fmla="*/ 1597025 w 2362200"/>
                  <a:gd name="connsiteY194" fmla="*/ 1635125 h 1797050"/>
                  <a:gd name="connsiteX195" fmla="*/ 1568450 w 2362200"/>
                  <a:gd name="connsiteY195" fmla="*/ 1619250 h 1797050"/>
                  <a:gd name="connsiteX196" fmla="*/ 1558925 w 2362200"/>
                  <a:gd name="connsiteY196" fmla="*/ 1584325 h 1797050"/>
                  <a:gd name="connsiteX197" fmla="*/ 1517650 w 2362200"/>
                  <a:gd name="connsiteY197" fmla="*/ 1555750 h 1797050"/>
                  <a:gd name="connsiteX198" fmla="*/ 1498600 w 2362200"/>
                  <a:gd name="connsiteY198" fmla="*/ 1558925 h 1797050"/>
                  <a:gd name="connsiteX199" fmla="*/ 1466850 w 2362200"/>
                  <a:gd name="connsiteY199" fmla="*/ 1603375 h 1797050"/>
                  <a:gd name="connsiteX200" fmla="*/ 1419225 w 2362200"/>
                  <a:gd name="connsiteY200" fmla="*/ 1622425 h 1797050"/>
                  <a:gd name="connsiteX201" fmla="*/ 1393825 w 2362200"/>
                  <a:gd name="connsiteY201" fmla="*/ 1587500 h 1797050"/>
                  <a:gd name="connsiteX202" fmla="*/ 1368425 w 2362200"/>
                  <a:gd name="connsiteY202" fmla="*/ 1587500 h 1797050"/>
                  <a:gd name="connsiteX203" fmla="*/ 1270000 w 2362200"/>
                  <a:gd name="connsiteY203" fmla="*/ 1511300 h 1797050"/>
                  <a:gd name="connsiteX204" fmla="*/ 1276350 w 2362200"/>
                  <a:gd name="connsiteY204" fmla="*/ 1463675 h 1797050"/>
                  <a:gd name="connsiteX205" fmla="*/ 1238250 w 2362200"/>
                  <a:gd name="connsiteY205" fmla="*/ 1457325 h 1797050"/>
                  <a:gd name="connsiteX206" fmla="*/ 1222375 w 2362200"/>
                  <a:gd name="connsiteY206" fmla="*/ 1482725 h 1797050"/>
                  <a:gd name="connsiteX207" fmla="*/ 1187450 w 2362200"/>
                  <a:gd name="connsiteY207" fmla="*/ 1482725 h 1797050"/>
                  <a:gd name="connsiteX208" fmla="*/ 1139825 w 2362200"/>
                  <a:gd name="connsiteY208" fmla="*/ 1460500 h 1797050"/>
                  <a:gd name="connsiteX209" fmla="*/ 1092200 w 2362200"/>
                  <a:gd name="connsiteY209" fmla="*/ 1495425 h 1797050"/>
                  <a:gd name="connsiteX210" fmla="*/ 1098550 w 2362200"/>
                  <a:gd name="connsiteY210" fmla="*/ 1511300 h 1797050"/>
                  <a:gd name="connsiteX211" fmla="*/ 1079500 w 2362200"/>
                  <a:gd name="connsiteY211" fmla="*/ 1530350 h 1797050"/>
                  <a:gd name="connsiteX212" fmla="*/ 1035050 w 2362200"/>
                  <a:gd name="connsiteY212" fmla="*/ 1530350 h 1797050"/>
                  <a:gd name="connsiteX213" fmla="*/ 1006475 w 2362200"/>
                  <a:gd name="connsiteY213" fmla="*/ 1574800 h 1797050"/>
                  <a:gd name="connsiteX214" fmla="*/ 958850 w 2362200"/>
                  <a:gd name="connsiteY214" fmla="*/ 1571625 h 1797050"/>
                  <a:gd name="connsiteX215" fmla="*/ 952500 w 2362200"/>
                  <a:gd name="connsiteY215" fmla="*/ 1587500 h 1797050"/>
                  <a:gd name="connsiteX216" fmla="*/ 965200 w 2362200"/>
                  <a:gd name="connsiteY216" fmla="*/ 1670050 h 1797050"/>
                  <a:gd name="connsiteX217" fmla="*/ 939800 w 2362200"/>
                  <a:gd name="connsiteY217" fmla="*/ 1714500 h 1797050"/>
                  <a:gd name="connsiteX218" fmla="*/ 901700 w 2362200"/>
                  <a:gd name="connsiteY218" fmla="*/ 1720850 h 1797050"/>
                  <a:gd name="connsiteX219" fmla="*/ 898525 w 2362200"/>
                  <a:gd name="connsiteY219" fmla="*/ 1746250 h 1797050"/>
                  <a:gd name="connsiteX220" fmla="*/ 869950 w 2362200"/>
                  <a:gd name="connsiteY220" fmla="*/ 1746250 h 1797050"/>
                  <a:gd name="connsiteX221" fmla="*/ 854075 w 2362200"/>
                  <a:gd name="connsiteY221" fmla="*/ 1758950 h 1797050"/>
                  <a:gd name="connsiteX222" fmla="*/ 847725 w 2362200"/>
                  <a:gd name="connsiteY222" fmla="*/ 1771650 h 1797050"/>
                  <a:gd name="connsiteX223" fmla="*/ 828675 w 2362200"/>
                  <a:gd name="connsiteY223" fmla="*/ 1765300 h 1797050"/>
                  <a:gd name="connsiteX224" fmla="*/ 819150 w 2362200"/>
                  <a:gd name="connsiteY224" fmla="*/ 1752600 h 1797050"/>
                  <a:gd name="connsiteX225" fmla="*/ 790575 w 2362200"/>
                  <a:gd name="connsiteY225" fmla="*/ 1771650 h 1797050"/>
                  <a:gd name="connsiteX226" fmla="*/ 692150 w 2362200"/>
                  <a:gd name="connsiteY226" fmla="*/ 1701800 h 1797050"/>
                  <a:gd name="connsiteX227" fmla="*/ 650875 w 2362200"/>
                  <a:gd name="connsiteY227" fmla="*/ 1720850 h 1797050"/>
                  <a:gd name="connsiteX228" fmla="*/ 615950 w 2362200"/>
                  <a:gd name="connsiteY228" fmla="*/ 1685925 h 1797050"/>
                  <a:gd name="connsiteX229" fmla="*/ 581025 w 2362200"/>
                  <a:gd name="connsiteY229" fmla="*/ 1689100 h 1797050"/>
                  <a:gd name="connsiteX230" fmla="*/ 571500 w 2362200"/>
                  <a:gd name="connsiteY230" fmla="*/ 1609725 h 1797050"/>
                  <a:gd name="connsiteX231" fmla="*/ 523875 w 2362200"/>
                  <a:gd name="connsiteY231"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3825 w 2362200"/>
                  <a:gd name="connsiteY57" fmla="*/ 222250 h 1797050"/>
                  <a:gd name="connsiteX58" fmla="*/ 130175 w 2362200"/>
                  <a:gd name="connsiteY58" fmla="*/ 193675 h 1797050"/>
                  <a:gd name="connsiteX59" fmla="*/ 161925 w 2362200"/>
                  <a:gd name="connsiteY59" fmla="*/ 196850 h 1797050"/>
                  <a:gd name="connsiteX60" fmla="*/ 171450 w 2362200"/>
                  <a:gd name="connsiteY60" fmla="*/ 165100 h 1797050"/>
                  <a:gd name="connsiteX61" fmla="*/ 187325 w 2362200"/>
                  <a:gd name="connsiteY61" fmla="*/ 161925 h 1797050"/>
                  <a:gd name="connsiteX62" fmla="*/ 193675 w 2362200"/>
                  <a:gd name="connsiteY62" fmla="*/ 98425 h 1797050"/>
                  <a:gd name="connsiteX63" fmla="*/ 241300 w 2362200"/>
                  <a:gd name="connsiteY63" fmla="*/ 107950 h 1797050"/>
                  <a:gd name="connsiteX64" fmla="*/ 295275 w 2362200"/>
                  <a:gd name="connsiteY64" fmla="*/ 104775 h 1797050"/>
                  <a:gd name="connsiteX65" fmla="*/ 330200 w 2362200"/>
                  <a:gd name="connsiteY65" fmla="*/ 98425 h 1797050"/>
                  <a:gd name="connsiteX66" fmla="*/ 330200 w 2362200"/>
                  <a:gd name="connsiteY66" fmla="*/ 98425 h 1797050"/>
                  <a:gd name="connsiteX67" fmla="*/ 342900 w 2362200"/>
                  <a:gd name="connsiteY67" fmla="*/ 114300 h 1797050"/>
                  <a:gd name="connsiteX68" fmla="*/ 374650 w 2362200"/>
                  <a:gd name="connsiteY68" fmla="*/ 127000 h 1797050"/>
                  <a:gd name="connsiteX69" fmla="*/ 400050 w 2362200"/>
                  <a:gd name="connsiteY69" fmla="*/ 107950 h 1797050"/>
                  <a:gd name="connsiteX70" fmla="*/ 400050 w 2362200"/>
                  <a:gd name="connsiteY70" fmla="*/ 107950 h 1797050"/>
                  <a:gd name="connsiteX71" fmla="*/ 409575 w 2362200"/>
                  <a:gd name="connsiteY71" fmla="*/ 120650 h 1797050"/>
                  <a:gd name="connsiteX72" fmla="*/ 425450 w 2362200"/>
                  <a:gd name="connsiteY72" fmla="*/ 120650 h 1797050"/>
                  <a:gd name="connsiteX73" fmla="*/ 431800 w 2362200"/>
                  <a:gd name="connsiteY73" fmla="*/ 98425 h 1797050"/>
                  <a:gd name="connsiteX74" fmla="*/ 365125 w 2362200"/>
                  <a:gd name="connsiteY74" fmla="*/ 53975 h 1797050"/>
                  <a:gd name="connsiteX75" fmla="*/ 377825 w 2362200"/>
                  <a:gd name="connsiteY75" fmla="*/ 41275 h 1797050"/>
                  <a:gd name="connsiteX76" fmla="*/ 438150 w 2362200"/>
                  <a:gd name="connsiteY76" fmla="*/ 50800 h 1797050"/>
                  <a:gd name="connsiteX77" fmla="*/ 454025 w 2362200"/>
                  <a:gd name="connsiteY77" fmla="*/ 63500 h 1797050"/>
                  <a:gd name="connsiteX78" fmla="*/ 508000 w 2362200"/>
                  <a:gd name="connsiteY78" fmla="*/ 79375 h 1797050"/>
                  <a:gd name="connsiteX79" fmla="*/ 606425 w 2362200"/>
                  <a:gd name="connsiteY79" fmla="*/ 22225 h 1797050"/>
                  <a:gd name="connsiteX80" fmla="*/ 638175 w 2362200"/>
                  <a:gd name="connsiteY80" fmla="*/ 34925 h 1797050"/>
                  <a:gd name="connsiteX81" fmla="*/ 644525 w 2362200"/>
                  <a:gd name="connsiteY81" fmla="*/ 0 h 1797050"/>
                  <a:gd name="connsiteX82" fmla="*/ 714375 w 2362200"/>
                  <a:gd name="connsiteY82" fmla="*/ 9525 h 1797050"/>
                  <a:gd name="connsiteX83" fmla="*/ 723900 w 2362200"/>
                  <a:gd name="connsiteY83" fmla="*/ 31750 h 1797050"/>
                  <a:gd name="connsiteX84" fmla="*/ 749300 w 2362200"/>
                  <a:gd name="connsiteY84" fmla="*/ 66675 h 1797050"/>
                  <a:gd name="connsiteX85" fmla="*/ 771525 w 2362200"/>
                  <a:gd name="connsiteY85" fmla="*/ 41275 h 1797050"/>
                  <a:gd name="connsiteX86" fmla="*/ 806450 w 2362200"/>
                  <a:gd name="connsiteY86" fmla="*/ 41275 h 1797050"/>
                  <a:gd name="connsiteX87" fmla="*/ 825500 w 2362200"/>
                  <a:gd name="connsiteY87" fmla="*/ 34925 h 1797050"/>
                  <a:gd name="connsiteX88" fmla="*/ 844550 w 2362200"/>
                  <a:gd name="connsiteY88" fmla="*/ 6350 h 1797050"/>
                  <a:gd name="connsiteX89" fmla="*/ 889000 w 2362200"/>
                  <a:gd name="connsiteY89" fmla="*/ 15875 h 1797050"/>
                  <a:gd name="connsiteX90" fmla="*/ 898525 w 2362200"/>
                  <a:gd name="connsiteY90" fmla="*/ 88900 h 1797050"/>
                  <a:gd name="connsiteX91" fmla="*/ 952500 w 2362200"/>
                  <a:gd name="connsiteY91" fmla="*/ 123825 h 1797050"/>
                  <a:gd name="connsiteX92" fmla="*/ 993775 w 2362200"/>
                  <a:gd name="connsiteY92" fmla="*/ 203200 h 1797050"/>
                  <a:gd name="connsiteX93" fmla="*/ 1038225 w 2362200"/>
                  <a:gd name="connsiteY93" fmla="*/ 231775 h 1797050"/>
                  <a:gd name="connsiteX94" fmla="*/ 1069975 w 2362200"/>
                  <a:gd name="connsiteY94" fmla="*/ 228600 h 1797050"/>
                  <a:gd name="connsiteX95" fmla="*/ 1127125 w 2362200"/>
                  <a:gd name="connsiteY95" fmla="*/ 285750 h 1797050"/>
                  <a:gd name="connsiteX96" fmla="*/ 1165225 w 2362200"/>
                  <a:gd name="connsiteY96" fmla="*/ 285750 h 1797050"/>
                  <a:gd name="connsiteX97" fmla="*/ 1206500 w 2362200"/>
                  <a:gd name="connsiteY97" fmla="*/ 317500 h 1797050"/>
                  <a:gd name="connsiteX98" fmla="*/ 1206500 w 2362200"/>
                  <a:gd name="connsiteY98" fmla="*/ 346075 h 1797050"/>
                  <a:gd name="connsiteX99" fmla="*/ 1279525 w 2362200"/>
                  <a:gd name="connsiteY99" fmla="*/ 384175 h 1797050"/>
                  <a:gd name="connsiteX100" fmla="*/ 1295400 w 2362200"/>
                  <a:gd name="connsiteY100" fmla="*/ 412750 h 1797050"/>
                  <a:gd name="connsiteX101" fmla="*/ 1298575 w 2362200"/>
                  <a:gd name="connsiteY101" fmla="*/ 412750 h 1797050"/>
                  <a:gd name="connsiteX102" fmla="*/ 1282700 w 2362200"/>
                  <a:gd name="connsiteY102" fmla="*/ 460375 h 1797050"/>
                  <a:gd name="connsiteX103" fmla="*/ 1336675 w 2362200"/>
                  <a:gd name="connsiteY103" fmla="*/ 504825 h 1797050"/>
                  <a:gd name="connsiteX104" fmla="*/ 1378744 w 2362200"/>
                  <a:gd name="connsiteY104" fmla="*/ 503238 h 1797050"/>
                  <a:gd name="connsiteX105" fmla="*/ 1403350 w 2362200"/>
                  <a:gd name="connsiteY105" fmla="*/ 530225 h 1797050"/>
                  <a:gd name="connsiteX106" fmla="*/ 1434307 w 2362200"/>
                  <a:gd name="connsiteY106" fmla="*/ 526475 h 1797050"/>
                  <a:gd name="connsiteX107" fmla="*/ 1468438 w 2362200"/>
                  <a:gd name="connsiteY107" fmla="*/ 548578 h 1797050"/>
                  <a:gd name="connsiteX108" fmla="*/ 1492250 w 2362200"/>
                  <a:gd name="connsiteY108" fmla="*/ 590550 h 1797050"/>
                  <a:gd name="connsiteX109" fmla="*/ 1480344 w 2362200"/>
                  <a:gd name="connsiteY109" fmla="*/ 612775 h 1797050"/>
                  <a:gd name="connsiteX110" fmla="*/ 1450975 w 2362200"/>
                  <a:gd name="connsiteY110" fmla="*/ 622300 h 1797050"/>
                  <a:gd name="connsiteX111" fmla="*/ 1511300 w 2362200"/>
                  <a:gd name="connsiteY111" fmla="*/ 638175 h 1797050"/>
                  <a:gd name="connsiteX112" fmla="*/ 1581944 w 2362200"/>
                  <a:gd name="connsiteY112" fmla="*/ 619919 h 1797050"/>
                  <a:gd name="connsiteX113" fmla="*/ 1622425 w 2362200"/>
                  <a:gd name="connsiteY113" fmla="*/ 613569 h 1797050"/>
                  <a:gd name="connsiteX114" fmla="*/ 1623219 w 2362200"/>
                  <a:gd name="connsiteY114" fmla="*/ 587375 h 1797050"/>
                  <a:gd name="connsiteX115" fmla="*/ 1641475 w 2362200"/>
                  <a:gd name="connsiteY115" fmla="*/ 593725 h 1797050"/>
                  <a:gd name="connsiteX116" fmla="*/ 1698625 w 2362200"/>
                  <a:gd name="connsiteY116" fmla="*/ 611981 h 1797050"/>
                  <a:gd name="connsiteX117" fmla="*/ 1685131 w 2362200"/>
                  <a:gd name="connsiteY117" fmla="*/ 569913 h 1797050"/>
                  <a:gd name="connsiteX118" fmla="*/ 1724025 w 2362200"/>
                  <a:gd name="connsiteY118" fmla="*/ 565150 h 1797050"/>
                  <a:gd name="connsiteX119" fmla="*/ 1803400 w 2362200"/>
                  <a:gd name="connsiteY119" fmla="*/ 508000 h 1797050"/>
                  <a:gd name="connsiteX120" fmla="*/ 1885950 w 2362200"/>
                  <a:gd name="connsiteY120" fmla="*/ 485775 h 1797050"/>
                  <a:gd name="connsiteX121" fmla="*/ 1952625 w 2362200"/>
                  <a:gd name="connsiteY121" fmla="*/ 415925 h 1797050"/>
                  <a:gd name="connsiteX122" fmla="*/ 1971675 w 2362200"/>
                  <a:gd name="connsiteY122" fmla="*/ 409575 h 1797050"/>
                  <a:gd name="connsiteX123" fmla="*/ 2006600 w 2362200"/>
                  <a:gd name="connsiteY123" fmla="*/ 396875 h 1797050"/>
                  <a:gd name="connsiteX124" fmla="*/ 2047875 w 2362200"/>
                  <a:gd name="connsiteY124" fmla="*/ 409575 h 1797050"/>
                  <a:gd name="connsiteX125" fmla="*/ 2085975 w 2362200"/>
                  <a:gd name="connsiteY125" fmla="*/ 457200 h 1797050"/>
                  <a:gd name="connsiteX126" fmla="*/ 2133600 w 2362200"/>
                  <a:gd name="connsiteY126" fmla="*/ 504825 h 1797050"/>
                  <a:gd name="connsiteX127" fmla="*/ 2190750 w 2362200"/>
                  <a:gd name="connsiteY127" fmla="*/ 536575 h 1797050"/>
                  <a:gd name="connsiteX128" fmla="*/ 2244725 w 2362200"/>
                  <a:gd name="connsiteY128" fmla="*/ 520700 h 1797050"/>
                  <a:gd name="connsiteX129" fmla="*/ 2270125 w 2362200"/>
                  <a:gd name="connsiteY129" fmla="*/ 533400 h 1797050"/>
                  <a:gd name="connsiteX130" fmla="*/ 2273300 w 2362200"/>
                  <a:gd name="connsiteY130" fmla="*/ 577850 h 1797050"/>
                  <a:gd name="connsiteX131" fmla="*/ 2324100 w 2362200"/>
                  <a:gd name="connsiteY131" fmla="*/ 606425 h 1797050"/>
                  <a:gd name="connsiteX132" fmla="*/ 2362200 w 2362200"/>
                  <a:gd name="connsiteY132" fmla="*/ 644525 h 1797050"/>
                  <a:gd name="connsiteX133" fmla="*/ 2298700 w 2362200"/>
                  <a:gd name="connsiteY133" fmla="*/ 800100 h 1797050"/>
                  <a:gd name="connsiteX134" fmla="*/ 2273300 w 2362200"/>
                  <a:gd name="connsiteY134" fmla="*/ 895350 h 1797050"/>
                  <a:gd name="connsiteX135" fmla="*/ 2247900 w 2362200"/>
                  <a:gd name="connsiteY135" fmla="*/ 949325 h 1797050"/>
                  <a:gd name="connsiteX136" fmla="*/ 2197100 w 2362200"/>
                  <a:gd name="connsiteY136" fmla="*/ 949325 h 1797050"/>
                  <a:gd name="connsiteX137" fmla="*/ 2174875 w 2362200"/>
                  <a:gd name="connsiteY137" fmla="*/ 993775 h 1797050"/>
                  <a:gd name="connsiteX138" fmla="*/ 2174875 w 2362200"/>
                  <a:gd name="connsiteY138" fmla="*/ 993775 h 1797050"/>
                  <a:gd name="connsiteX139" fmla="*/ 2181225 w 2362200"/>
                  <a:gd name="connsiteY139" fmla="*/ 1022350 h 1797050"/>
                  <a:gd name="connsiteX140" fmla="*/ 2146300 w 2362200"/>
                  <a:gd name="connsiteY140" fmla="*/ 1031875 h 1797050"/>
                  <a:gd name="connsiteX141" fmla="*/ 2095500 w 2362200"/>
                  <a:gd name="connsiteY141" fmla="*/ 1019175 h 1797050"/>
                  <a:gd name="connsiteX142" fmla="*/ 2101850 w 2362200"/>
                  <a:gd name="connsiteY142" fmla="*/ 1073150 h 1797050"/>
                  <a:gd name="connsiteX143" fmla="*/ 2114550 w 2362200"/>
                  <a:gd name="connsiteY143" fmla="*/ 1117600 h 1797050"/>
                  <a:gd name="connsiteX144" fmla="*/ 2051050 w 2362200"/>
                  <a:gd name="connsiteY144" fmla="*/ 1152525 h 1797050"/>
                  <a:gd name="connsiteX145" fmla="*/ 2066925 w 2362200"/>
                  <a:gd name="connsiteY145" fmla="*/ 1174750 h 1797050"/>
                  <a:gd name="connsiteX146" fmla="*/ 2047875 w 2362200"/>
                  <a:gd name="connsiteY146" fmla="*/ 1196975 h 1797050"/>
                  <a:gd name="connsiteX147" fmla="*/ 1968500 w 2362200"/>
                  <a:gd name="connsiteY147" fmla="*/ 1171575 h 1797050"/>
                  <a:gd name="connsiteX148" fmla="*/ 1943100 w 2362200"/>
                  <a:gd name="connsiteY148" fmla="*/ 1187450 h 1797050"/>
                  <a:gd name="connsiteX149" fmla="*/ 1908175 w 2362200"/>
                  <a:gd name="connsiteY149" fmla="*/ 1187450 h 1797050"/>
                  <a:gd name="connsiteX150" fmla="*/ 1908175 w 2362200"/>
                  <a:gd name="connsiteY150" fmla="*/ 1247775 h 1797050"/>
                  <a:gd name="connsiteX151" fmla="*/ 1924050 w 2362200"/>
                  <a:gd name="connsiteY151" fmla="*/ 1263650 h 1797050"/>
                  <a:gd name="connsiteX152" fmla="*/ 1933575 w 2362200"/>
                  <a:gd name="connsiteY152" fmla="*/ 1279525 h 1797050"/>
                  <a:gd name="connsiteX153" fmla="*/ 1943100 w 2362200"/>
                  <a:gd name="connsiteY153" fmla="*/ 1279525 h 1797050"/>
                  <a:gd name="connsiteX154" fmla="*/ 1933575 w 2362200"/>
                  <a:gd name="connsiteY154" fmla="*/ 1304925 h 1797050"/>
                  <a:gd name="connsiteX155" fmla="*/ 1952625 w 2362200"/>
                  <a:gd name="connsiteY155" fmla="*/ 1320800 h 1797050"/>
                  <a:gd name="connsiteX156" fmla="*/ 1949450 w 2362200"/>
                  <a:gd name="connsiteY156" fmla="*/ 1336675 h 1797050"/>
                  <a:gd name="connsiteX157" fmla="*/ 1905000 w 2362200"/>
                  <a:gd name="connsiteY157" fmla="*/ 1336675 h 1797050"/>
                  <a:gd name="connsiteX158" fmla="*/ 1901825 w 2362200"/>
                  <a:gd name="connsiteY158" fmla="*/ 1387475 h 1797050"/>
                  <a:gd name="connsiteX159" fmla="*/ 1901825 w 2362200"/>
                  <a:gd name="connsiteY159" fmla="*/ 1387475 h 1797050"/>
                  <a:gd name="connsiteX160" fmla="*/ 1901825 w 2362200"/>
                  <a:gd name="connsiteY160" fmla="*/ 1406525 h 1797050"/>
                  <a:gd name="connsiteX161" fmla="*/ 1936750 w 2362200"/>
                  <a:gd name="connsiteY161" fmla="*/ 1447800 h 1797050"/>
                  <a:gd name="connsiteX162" fmla="*/ 1990725 w 2362200"/>
                  <a:gd name="connsiteY162" fmla="*/ 1447800 h 1797050"/>
                  <a:gd name="connsiteX163" fmla="*/ 2060575 w 2362200"/>
                  <a:gd name="connsiteY163" fmla="*/ 1476375 h 1797050"/>
                  <a:gd name="connsiteX164" fmla="*/ 2060575 w 2362200"/>
                  <a:gd name="connsiteY164" fmla="*/ 1504950 h 1797050"/>
                  <a:gd name="connsiteX165" fmla="*/ 2035175 w 2362200"/>
                  <a:gd name="connsiteY165" fmla="*/ 1571625 h 1797050"/>
                  <a:gd name="connsiteX166" fmla="*/ 2063750 w 2362200"/>
                  <a:gd name="connsiteY166" fmla="*/ 1587500 h 1797050"/>
                  <a:gd name="connsiteX167" fmla="*/ 2105025 w 2362200"/>
                  <a:gd name="connsiteY167" fmla="*/ 1660525 h 1797050"/>
                  <a:gd name="connsiteX168" fmla="*/ 2054225 w 2362200"/>
                  <a:gd name="connsiteY168" fmla="*/ 1736725 h 1797050"/>
                  <a:gd name="connsiteX169" fmla="*/ 2028825 w 2362200"/>
                  <a:gd name="connsiteY169" fmla="*/ 1730375 h 1797050"/>
                  <a:gd name="connsiteX170" fmla="*/ 2006600 w 2362200"/>
                  <a:gd name="connsiteY170" fmla="*/ 1717675 h 1797050"/>
                  <a:gd name="connsiteX171" fmla="*/ 2000250 w 2362200"/>
                  <a:gd name="connsiteY171" fmla="*/ 1736725 h 1797050"/>
                  <a:gd name="connsiteX172" fmla="*/ 1958975 w 2362200"/>
                  <a:gd name="connsiteY172" fmla="*/ 1746250 h 1797050"/>
                  <a:gd name="connsiteX173" fmla="*/ 1952625 w 2362200"/>
                  <a:gd name="connsiteY173" fmla="*/ 1778000 h 1797050"/>
                  <a:gd name="connsiteX174" fmla="*/ 1901825 w 2362200"/>
                  <a:gd name="connsiteY174" fmla="*/ 1797050 h 1797050"/>
                  <a:gd name="connsiteX175" fmla="*/ 1879600 w 2362200"/>
                  <a:gd name="connsiteY175" fmla="*/ 1758950 h 1797050"/>
                  <a:gd name="connsiteX176" fmla="*/ 1841500 w 2362200"/>
                  <a:gd name="connsiteY176" fmla="*/ 1768475 h 1797050"/>
                  <a:gd name="connsiteX177" fmla="*/ 1844675 w 2362200"/>
                  <a:gd name="connsiteY177" fmla="*/ 1730375 h 1797050"/>
                  <a:gd name="connsiteX178" fmla="*/ 1825625 w 2362200"/>
                  <a:gd name="connsiteY178" fmla="*/ 1704975 h 1797050"/>
                  <a:gd name="connsiteX179" fmla="*/ 1860550 w 2362200"/>
                  <a:gd name="connsiteY179" fmla="*/ 1685925 h 1797050"/>
                  <a:gd name="connsiteX180" fmla="*/ 1803400 w 2362200"/>
                  <a:gd name="connsiteY180" fmla="*/ 1666875 h 1797050"/>
                  <a:gd name="connsiteX181" fmla="*/ 1790700 w 2362200"/>
                  <a:gd name="connsiteY181" fmla="*/ 1692275 h 1797050"/>
                  <a:gd name="connsiteX182" fmla="*/ 1746250 w 2362200"/>
                  <a:gd name="connsiteY182" fmla="*/ 1711325 h 1797050"/>
                  <a:gd name="connsiteX183" fmla="*/ 1739900 w 2362200"/>
                  <a:gd name="connsiteY183" fmla="*/ 1733550 h 1797050"/>
                  <a:gd name="connsiteX184" fmla="*/ 1724025 w 2362200"/>
                  <a:gd name="connsiteY184" fmla="*/ 1739900 h 1797050"/>
                  <a:gd name="connsiteX185" fmla="*/ 1701800 w 2362200"/>
                  <a:gd name="connsiteY185" fmla="*/ 1739900 h 1797050"/>
                  <a:gd name="connsiteX186" fmla="*/ 1714500 w 2362200"/>
                  <a:gd name="connsiteY186" fmla="*/ 1704975 h 1797050"/>
                  <a:gd name="connsiteX187" fmla="*/ 1739900 w 2362200"/>
                  <a:gd name="connsiteY187" fmla="*/ 1679575 h 1797050"/>
                  <a:gd name="connsiteX188" fmla="*/ 1730375 w 2362200"/>
                  <a:gd name="connsiteY188" fmla="*/ 1654175 h 1797050"/>
                  <a:gd name="connsiteX189" fmla="*/ 1708150 w 2362200"/>
                  <a:gd name="connsiteY189" fmla="*/ 1654175 h 1797050"/>
                  <a:gd name="connsiteX190" fmla="*/ 1695450 w 2362200"/>
                  <a:gd name="connsiteY190" fmla="*/ 1679575 h 1797050"/>
                  <a:gd name="connsiteX191" fmla="*/ 1663700 w 2362200"/>
                  <a:gd name="connsiteY191" fmla="*/ 1685925 h 1797050"/>
                  <a:gd name="connsiteX192" fmla="*/ 1628775 w 2362200"/>
                  <a:gd name="connsiteY192" fmla="*/ 1698625 h 1797050"/>
                  <a:gd name="connsiteX193" fmla="*/ 1600200 w 2362200"/>
                  <a:gd name="connsiteY193" fmla="*/ 1670050 h 1797050"/>
                  <a:gd name="connsiteX194" fmla="*/ 1597025 w 2362200"/>
                  <a:gd name="connsiteY194" fmla="*/ 1635125 h 1797050"/>
                  <a:gd name="connsiteX195" fmla="*/ 1568450 w 2362200"/>
                  <a:gd name="connsiteY195" fmla="*/ 1619250 h 1797050"/>
                  <a:gd name="connsiteX196" fmla="*/ 1558925 w 2362200"/>
                  <a:gd name="connsiteY196" fmla="*/ 1584325 h 1797050"/>
                  <a:gd name="connsiteX197" fmla="*/ 1517650 w 2362200"/>
                  <a:gd name="connsiteY197" fmla="*/ 1555750 h 1797050"/>
                  <a:gd name="connsiteX198" fmla="*/ 1498600 w 2362200"/>
                  <a:gd name="connsiteY198" fmla="*/ 1558925 h 1797050"/>
                  <a:gd name="connsiteX199" fmla="*/ 1466850 w 2362200"/>
                  <a:gd name="connsiteY199" fmla="*/ 1603375 h 1797050"/>
                  <a:gd name="connsiteX200" fmla="*/ 1419225 w 2362200"/>
                  <a:gd name="connsiteY200" fmla="*/ 1622425 h 1797050"/>
                  <a:gd name="connsiteX201" fmla="*/ 1393825 w 2362200"/>
                  <a:gd name="connsiteY201" fmla="*/ 1587500 h 1797050"/>
                  <a:gd name="connsiteX202" fmla="*/ 1368425 w 2362200"/>
                  <a:gd name="connsiteY202" fmla="*/ 1587500 h 1797050"/>
                  <a:gd name="connsiteX203" fmla="*/ 1270000 w 2362200"/>
                  <a:gd name="connsiteY203" fmla="*/ 1511300 h 1797050"/>
                  <a:gd name="connsiteX204" fmla="*/ 1276350 w 2362200"/>
                  <a:gd name="connsiteY204" fmla="*/ 1463675 h 1797050"/>
                  <a:gd name="connsiteX205" fmla="*/ 1238250 w 2362200"/>
                  <a:gd name="connsiteY205" fmla="*/ 1457325 h 1797050"/>
                  <a:gd name="connsiteX206" fmla="*/ 1222375 w 2362200"/>
                  <a:gd name="connsiteY206" fmla="*/ 1482725 h 1797050"/>
                  <a:gd name="connsiteX207" fmla="*/ 1187450 w 2362200"/>
                  <a:gd name="connsiteY207" fmla="*/ 1482725 h 1797050"/>
                  <a:gd name="connsiteX208" fmla="*/ 1139825 w 2362200"/>
                  <a:gd name="connsiteY208" fmla="*/ 1460500 h 1797050"/>
                  <a:gd name="connsiteX209" fmla="*/ 1092200 w 2362200"/>
                  <a:gd name="connsiteY209" fmla="*/ 1495425 h 1797050"/>
                  <a:gd name="connsiteX210" fmla="*/ 1098550 w 2362200"/>
                  <a:gd name="connsiteY210" fmla="*/ 1511300 h 1797050"/>
                  <a:gd name="connsiteX211" fmla="*/ 1079500 w 2362200"/>
                  <a:gd name="connsiteY211" fmla="*/ 1530350 h 1797050"/>
                  <a:gd name="connsiteX212" fmla="*/ 1035050 w 2362200"/>
                  <a:gd name="connsiteY212" fmla="*/ 1530350 h 1797050"/>
                  <a:gd name="connsiteX213" fmla="*/ 1006475 w 2362200"/>
                  <a:gd name="connsiteY213" fmla="*/ 1574800 h 1797050"/>
                  <a:gd name="connsiteX214" fmla="*/ 958850 w 2362200"/>
                  <a:gd name="connsiteY214" fmla="*/ 1571625 h 1797050"/>
                  <a:gd name="connsiteX215" fmla="*/ 952500 w 2362200"/>
                  <a:gd name="connsiteY215" fmla="*/ 1587500 h 1797050"/>
                  <a:gd name="connsiteX216" fmla="*/ 965200 w 2362200"/>
                  <a:gd name="connsiteY216" fmla="*/ 1670050 h 1797050"/>
                  <a:gd name="connsiteX217" fmla="*/ 939800 w 2362200"/>
                  <a:gd name="connsiteY217" fmla="*/ 1714500 h 1797050"/>
                  <a:gd name="connsiteX218" fmla="*/ 901700 w 2362200"/>
                  <a:gd name="connsiteY218" fmla="*/ 1720850 h 1797050"/>
                  <a:gd name="connsiteX219" fmla="*/ 898525 w 2362200"/>
                  <a:gd name="connsiteY219" fmla="*/ 1746250 h 1797050"/>
                  <a:gd name="connsiteX220" fmla="*/ 869950 w 2362200"/>
                  <a:gd name="connsiteY220" fmla="*/ 1746250 h 1797050"/>
                  <a:gd name="connsiteX221" fmla="*/ 854075 w 2362200"/>
                  <a:gd name="connsiteY221" fmla="*/ 1758950 h 1797050"/>
                  <a:gd name="connsiteX222" fmla="*/ 847725 w 2362200"/>
                  <a:gd name="connsiteY222" fmla="*/ 1771650 h 1797050"/>
                  <a:gd name="connsiteX223" fmla="*/ 828675 w 2362200"/>
                  <a:gd name="connsiteY223" fmla="*/ 1765300 h 1797050"/>
                  <a:gd name="connsiteX224" fmla="*/ 819150 w 2362200"/>
                  <a:gd name="connsiteY224" fmla="*/ 1752600 h 1797050"/>
                  <a:gd name="connsiteX225" fmla="*/ 790575 w 2362200"/>
                  <a:gd name="connsiteY225" fmla="*/ 1771650 h 1797050"/>
                  <a:gd name="connsiteX226" fmla="*/ 692150 w 2362200"/>
                  <a:gd name="connsiteY226" fmla="*/ 1701800 h 1797050"/>
                  <a:gd name="connsiteX227" fmla="*/ 650875 w 2362200"/>
                  <a:gd name="connsiteY227" fmla="*/ 1720850 h 1797050"/>
                  <a:gd name="connsiteX228" fmla="*/ 615950 w 2362200"/>
                  <a:gd name="connsiteY228" fmla="*/ 1685925 h 1797050"/>
                  <a:gd name="connsiteX229" fmla="*/ 581025 w 2362200"/>
                  <a:gd name="connsiteY229" fmla="*/ 1689100 h 1797050"/>
                  <a:gd name="connsiteX230" fmla="*/ 571500 w 2362200"/>
                  <a:gd name="connsiteY230" fmla="*/ 1609725 h 1797050"/>
                  <a:gd name="connsiteX231" fmla="*/ 523875 w 2362200"/>
                  <a:gd name="connsiteY231"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3825 w 2362200"/>
                  <a:gd name="connsiteY57" fmla="*/ 222250 h 1797050"/>
                  <a:gd name="connsiteX58" fmla="*/ 130175 w 2362200"/>
                  <a:gd name="connsiteY58" fmla="*/ 193675 h 1797050"/>
                  <a:gd name="connsiteX59" fmla="*/ 161925 w 2362200"/>
                  <a:gd name="connsiteY59" fmla="*/ 196850 h 1797050"/>
                  <a:gd name="connsiteX60" fmla="*/ 171450 w 2362200"/>
                  <a:gd name="connsiteY60" fmla="*/ 165100 h 1797050"/>
                  <a:gd name="connsiteX61" fmla="*/ 187325 w 2362200"/>
                  <a:gd name="connsiteY61" fmla="*/ 161925 h 1797050"/>
                  <a:gd name="connsiteX62" fmla="*/ 193675 w 2362200"/>
                  <a:gd name="connsiteY62" fmla="*/ 98425 h 1797050"/>
                  <a:gd name="connsiteX63" fmla="*/ 241300 w 2362200"/>
                  <a:gd name="connsiteY63" fmla="*/ 107950 h 1797050"/>
                  <a:gd name="connsiteX64" fmla="*/ 295275 w 2362200"/>
                  <a:gd name="connsiteY64" fmla="*/ 104775 h 1797050"/>
                  <a:gd name="connsiteX65" fmla="*/ 330200 w 2362200"/>
                  <a:gd name="connsiteY65" fmla="*/ 98425 h 1797050"/>
                  <a:gd name="connsiteX66" fmla="*/ 330200 w 2362200"/>
                  <a:gd name="connsiteY66" fmla="*/ 98425 h 1797050"/>
                  <a:gd name="connsiteX67" fmla="*/ 342900 w 2362200"/>
                  <a:gd name="connsiteY67" fmla="*/ 114300 h 1797050"/>
                  <a:gd name="connsiteX68" fmla="*/ 374650 w 2362200"/>
                  <a:gd name="connsiteY68" fmla="*/ 127000 h 1797050"/>
                  <a:gd name="connsiteX69" fmla="*/ 400050 w 2362200"/>
                  <a:gd name="connsiteY69" fmla="*/ 107950 h 1797050"/>
                  <a:gd name="connsiteX70" fmla="*/ 400050 w 2362200"/>
                  <a:gd name="connsiteY70" fmla="*/ 107950 h 1797050"/>
                  <a:gd name="connsiteX71" fmla="*/ 409575 w 2362200"/>
                  <a:gd name="connsiteY71" fmla="*/ 120650 h 1797050"/>
                  <a:gd name="connsiteX72" fmla="*/ 425450 w 2362200"/>
                  <a:gd name="connsiteY72" fmla="*/ 120650 h 1797050"/>
                  <a:gd name="connsiteX73" fmla="*/ 431800 w 2362200"/>
                  <a:gd name="connsiteY73" fmla="*/ 98425 h 1797050"/>
                  <a:gd name="connsiteX74" fmla="*/ 365125 w 2362200"/>
                  <a:gd name="connsiteY74" fmla="*/ 53975 h 1797050"/>
                  <a:gd name="connsiteX75" fmla="*/ 377825 w 2362200"/>
                  <a:gd name="connsiteY75" fmla="*/ 41275 h 1797050"/>
                  <a:gd name="connsiteX76" fmla="*/ 438150 w 2362200"/>
                  <a:gd name="connsiteY76" fmla="*/ 50800 h 1797050"/>
                  <a:gd name="connsiteX77" fmla="*/ 454025 w 2362200"/>
                  <a:gd name="connsiteY77" fmla="*/ 63500 h 1797050"/>
                  <a:gd name="connsiteX78" fmla="*/ 508000 w 2362200"/>
                  <a:gd name="connsiteY78" fmla="*/ 79375 h 1797050"/>
                  <a:gd name="connsiteX79" fmla="*/ 606425 w 2362200"/>
                  <a:gd name="connsiteY79" fmla="*/ 22225 h 1797050"/>
                  <a:gd name="connsiteX80" fmla="*/ 638175 w 2362200"/>
                  <a:gd name="connsiteY80" fmla="*/ 34925 h 1797050"/>
                  <a:gd name="connsiteX81" fmla="*/ 644525 w 2362200"/>
                  <a:gd name="connsiteY81" fmla="*/ 0 h 1797050"/>
                  <a:gd name="connsiteX82" fmla="*/ 714375 w 2362200"/>
                  <a:gd name="connsiteY82" fmla="*/ 9525 h 1797050"/>
                  <a:gd name="connsiteX83" fmla="*/ 723900 w 2362200"/>
                  <a:gd name="connsiteY83" fmla="*/ 31750 h 1797050"/>
                  <a:gd name="connsiteX84" fmla="*/ 749300 w 2362200"/>
                  <a:gd name="connsiteY84" fmla="*/ 66675 h 1797050"/>
                  <a:gd name="connsiteX85" fmla="*/ 771525 w 2362200"/>
                  <a:gd name="connsiteY85" fmla="*/ 41275 h 1797050"/>
                  <a:gd name="connsiteX86" fmla="*/ 806450 w 2362200"/>
                  <a:gd name="connsiteY86" fmla="*/ 41275 h 1797050"/>
                  <a:gd name="connsiteX87" fmla="*/ 825500 w 2362200"/>
                  <a:gd name="connsiteY87" fmla="*/ 34925 h 1797050"/>
                  <a:gd name="connsiteX88" fmla="*/ 844550 w 2362200"/>
                  <a:gd name="connsiteY88" fmla="*/ 6350 h 1797050"/>
                  <a:gd name="connsiteX89" fmla="*/ 889000 w 2362200"/>
                  <a:gd name="connsiteY89" fmla="*/ 15875 h 1797050"/>
                  <a:gd name="connsiteX90" fmla="*/ 898525 w 2362200"/>
                  <a:gd name="connsiteY90" fmla="*/ 88900 h 1797050"/>
                  <a:gd name="connsiteX91" fmla="*/ 952500 w 2362200"/>
                  <a:gd name="connsiteY91" fmla="*/ 123825 h 1797050"/>
                  <a:gd name="connsiteX92" fmla="*/ 993775 w 2362200"/>
                  <a:gd name="connsiteY92" fmla="*/ 203200 h 1797050"/>
                  <a:gd name="connsiteX93" fmla="*/ 1038225 w 2362200"/>
                  <a:gd name="connsiteY93" fmla="*/ 231775 h 1797050"/>
                  <a:gd name="connsiteX94" fmla="*/ 1069975 w 2362200"/>
                  <a:gd name="connsiteY94" fmla="*/ 228600 h 1797050"/>
                  <a:gd name="connsiteX95" fmla="*/ 1127125 w 2362200"/>
                  <a:gd name="connsiteY95" fmla="*/ 285750 h 1797050"/>
                  <a:gd name="connsiteX96" fmla="*/ 1165225 w 2362200"/>
                  <a:gd name="connsiteY96" fmla="*/ 285750 h 1797050"/>
                  <a:gd name="connsiteX97" fmla="*/ 1206500 w 2362200"/>
                  <a:gd name="connsiteY97" fmla="*/ 317500 h 1797050"/>
                  <a:gd name="connsiteX98" fmla="*/ 1206500 w 2362200"/>
                  <a:gd name="connsiteY98" fmla="*/ 346075 h 1797050"/>
                  <a:gd name="connsiteX99" fmla="*/ 1279525 w 2362200"/>
                  <a:gd name="connsiteY99" fmla="*/ 384175 h 1797050"/>
                  <a:gd name="connsiteX100" fmla="*/ 1295400 w 2362200"/>
                  <a:gd name="connsiteY100" fmla="*/ 412750 h 1797050"/>
                  <a:gd name="connsiteX101" fmla="*/ 1298575 w 2362200"/>
                  <a:gd name="connsiteY101" fmla="*/ 412750 h 1797050"/>
                  <a:gd name="connsiteX102" fmla="*/ 1282700 w 2362200"/>
                  <a:gd name="connsiteY102" fmla="*/ 460375 h 1797050"/>
                  <a:gd name="connsiteX103" fmla="*/ 1336675 w 2362200"/>
                  <a:gd name="connsiteY103" fmla="*/ 504825 h 1797050"/>
                  <a:gd name="connsiteX104" fmla="*/ 1378744 w 2362200"/>
                  <a:gd name="connsiteY104" fmla="*/ 503238 h 1797050"/>
                  <a:gd name="connsiteX105" fmla="*/ 1403350 w 2362200"/>
                  <a:gd name="connsiteY105" fmla="*/ 530225 h 1797050"/>
                  <a:gd name="connsiteX106" fmla="*/ 1434307 w 2362200"/>
                  <a:gd name="connsiteY106" fmla="*/ 526475 h 1797050"/>
                  <a:gd name="connsiteX107" fmla="*/ 1468438 w 2362200"/>
                  <a:gd name="connsiteY107" fmla="*/ 548578 h 1797050"/>
                  <a:gd name="connsiteX108" fmla="*/ 1492250 w 2362200"/>
                  <a:gd name="connsiteY108" fmla="*/ 590550 h 1797050"/>
                  <a:gd name="connsiteX109" fmla="*/ 1480344 w 2362200"/>
                  <a:gd name="connsiteY109" fmla="*/ 612775 h 1797050"/>
                  <a:gd name="connsiteX110" fmla="*/ 1450975 w 2362200"/>
                  <a:gd name="connsiteY110" fmla="*/ 622300 h 1797050"/>
                  <a:gd name="connsiteX111" fmla="*/ 1511300 w 2362200"/>
                  <a:gd name="connsiteY111" fmla="*/ 638175 h 1797050"/>
                  <a:gd name="connsiteX112" fmla="*/ 1581944 w 2362200"/>
                  <a:gd name="connsiteY112" fmla="*/ 619919 h 1797050"/>
                  <a:gd name="connsiteX113" fmla="*/ 1622425 w 2362200"/>
                  <a:gd name="connsiteY113" fmla="*/ 613569 h 1797050"/>
                  <a:gd name="connsiteX114" fmla="*/ 1623219 w 2362200"/>
                  <a:gd name="connsiteY114" fmla="*/ 587375 h 1797050"/>
                  <a:gd name="connsiteX115" fmla="*/ 1641475 w 2362200"/>
                  <a:gd name="connsiteY115" fmla="*/ 593725 h 1797050"/>
                  <a:gd name="connsiteX116" fmla="*/ 1698625 w 2362200"/>
                  <a:gd name="connsiteY116" fmla="*/ 611981 h 1797050"/>
                  <a:gd name="connsiteX117" fmla="*/ 1704181 w 2362200"/>
                  <a:gd name="connsiteY117" fmla="*/ 575469 h 1797050"/>
                  <a:gd name="connsiteX118" fmla="*/ 1724025 w 2362200"/>
                  <a:gd name="connsiteY118" fmla="*/ 565150 h 1797050"/>
                  <a:gd name="connsiteX119" fmla="*/ 1803400 w 2362200"/>
                  <a:gd name="connsiteY119" fmla="*/ 508000 h 1797050"/>
                  <a:gd name="connsiteX120" fmla="*/ 1885950 w 2362200"/>
                  <a:gd name="connsiteY120" fmla="*/ 485775 h 1797050"/>
                  <a:gd name="connsiteX121" fmla="*/ 1952625 w 2362200"/>
                  <a:gd name="connsiteY121" fmla="*/ 415925 h 1797050"/>
                  <a:gd name="connsiteX122" fmla="*/ 1971675 w 2362200"/>
                  <a:gd name="connsiteY122" fmla="*/ 409575 h 1797050"/>
                  <a:gd name="connsiteX123" fmla="*/ 2006600 w 2362200"/>
                  <a:gd name="connsiteY123" fmla="*/ 396875 h 1797050"/>
                  <a:gd name="connsiteX124" fmla="*/ 2047875 w 2362200"/>
                  <a:gd name="connsiteY124" fmla="*/ 409575 h 1797050"/>
                  <a:gd name="connsiteX125" fmla="*/ 2085975 w 2362200"/>
                  <a:gd name="connsiteY125" fmla="*/ 457200 h 1797050"/>
                  <a:gd name="connsiteX126" fmla="*/ 2133600 w 2362200"/>
                  <a:gd name="connsiteY126" fmla="*/ 504825 h 1797050"/>
                  <a:gd name="connsiteX127" fmla="*/ 2190750 w 2362200"/>
                  <a:gd name="connsiteY127" fmla="*/ 536575 h 1797050"/>
                  <a:gd name="connsiteX128" fmla="*/ 2244725 w 2362200"/>
                  <a:gd name="connsiteY128" fmla="*/ 520700 h 1797050"/>
                  <a:gd name="connsiteX129" fmla="*/ 2270125 w 2362200"/>
                  <a:gd name="connsiteY129" fmla="*/ 533400 h 1797050"/>
                  <a:gd name="connsiteX130" fmla="*/ 2273300 w 2362200"/>
                  <a:gd name="connsiteY130" fmla="*/ 577850 h 1797050"/>
                  <a:gd name="connsiteX131" fmla="*/ 2324100 w 2362200"/>
                  <a:gd name="connsiteY131" fmla="*/ 606425 h 1797050"/>
                  <a:gd name="connsiteX132" fmla="*/ 2362200 w 2362200"/>
                  <a:gd name="connsiteY132" fmla="*/ 644525 h 1797050"/>
                  <a:gd name="connsiteX133" fmla="*/ 2298700 w 2362200"/>
                  <a:gd name="connsiteY133" fmla="*/ 800100 h 1797050"/>
                  <a:gd name="connsiteX134" fmla="*/ 2273300 w 2362200"/>
                  <a:gd name="connsiteY134" fmla="*/ 895350 h 1797050"/>
                  <a:gd name="connsiteX135" fmla="*/ 2247900 w 2362200"/>
                  <a:gd name="connsiteY135" fmla="*/ 949325 h 1797050"/>
                  <a:gd name="connsiteX136" fmla="*/ 2197100 w 2362200"/>
                  <a:gd name="connsiteY136" fmla="*/ 949325 h 1797050"/>
                  <a:gd name="connsiteX137" fmla="*/ 2174875 w 2362200"/>
                  <a:gd name="connsiteY137" fmla="*/ 993775 h 1797050"/>
                  <a:gd name="connsiteX138" fmla="*/ 2174875 w 2362200"/>
                  <a:gd name="connsiteY138" fmla="*/ 993775 h 1797050"/>
                  <a:gd name="connsiteX139" fmla="*/ 2181225 w 2362200"/>
                  <a:gd name="connsiteY139" fmla="*/ 1022350 h 1797050"/>
                  <a:gd name="connsiteX140" fmla="*/ 2146300 w 2362200"/>
                  <a:gd name="connsiteY140" fmla="*/ 1031875 h 1797050"/>
                  <a:gd name="connsiteX141" fmla="*/ 2095500 w 2362200"/>
                  <a:gd name="connsiteY141" fmla="*/ 1019175 h 1797050"/>
                  <a:gd name="connsiteX142" fmla="*/ 2101850 w 2362200"/>
                  <a:gd name="connsiteY142" fmla="*/ 1073150 h 1797050"/>
                  <a:gd name="connsiteX143" fmla="*/ 2114550 w 2362200"/>
                  <a:gd name="connsiteY143" fmla="*/ 1117600 h 1797050"/>
                  <a:gd name="connsiteX144" fmla="*/ 2051050 w 2362200"/>
                  <a:gd name="connsiteY144" fmla="*/ 1152525 h 1797050"/>
                  <a:gd name="connsiteX145" fmla="*/ 2066925 w 2362200"/>
                  <a:gd name="connsiteY145" fmla="*/ 1174750 h 1797050"/>
                  <a:gd name="connsiteX146" fmla="*/ 2047875 w 2362200"/>
                  <a:gd name="connsiteY146" fmla="*/ 1196975 h 1797050"/>
                  <a:gd name="connsiteX147" fmla="*/ 1968500 w 2362200"/>
                  <a:gd name="connsiteY147" fmla="*/ 1171575 h 1797050"/>
                  <a:gd name="connsiteX148" fmla="*/ 1943100 w 2362200"/>
                  <a:gd name="connsiteY148" fmla="*/ 1187450 h 1797050"/>
                  <a:gd name="connsiteX149" fmla="*/ 1908175 w 2362200"/>
                  <a:gd name="connsiteY149" fmla="*/ 1187450 h 1797050"/>
                  <a:gd name="connsiteX150" fmla="*/ 1908175 w 2362200"/>
                  <a:gd name="connsiteY150" fmla="*/ 1247775 h 1797050"/>
                  <a:gd name="connsiteX151" fmla="*/ 1924050 w 2362200"/>
                  <a:gd name="connsiteY151" fmla="*/ 1263650 h 1797050"/>
                  <a:gd name="connsiteX152" fmla="*/ 1933575 w 2362200"/>
                  <a:gd name="connsiteY152" fmla="*/ 1279525 h 1797050"/>
                  <a:gd name="connsiteX153" fmla="*/ 1943100 w 2362200"/>
                  <a:gd name="connsiteY153" fmla="*/ 1279525 h 1797050"/>
                  <a:gd name="connsiteX154" fmla="*/ 1933575 w 2362200"/>
                  <a:gd name="connsiteY154" fmla="*/ 1304925 h 1797050"/>
                  <a:gd name="connsiteX155" fmla="*/ 1952625 w 2362200"/>
                  <a:gd name="connsiteY155" fmla="*/ 1320800 h 1797050"/>
                  <a:gd name="connsiteX156" fmla="*/ 1949450 w 2362200"/>
                  <a:gd name="connsiteY156" fmla="*/ 1336675 h 1797050"/>
                  <a:gd name="connsiteX157" fmla="*/ 1905000 w 2362200"/>
                  <a:gd name="connsiteY157" fmla="*/ 1336675 h 1797050"/>
                  <a:gd name="connsiteX158" fmla="*/ 1901825 w 2362200"/>
                  <a:gd name="connsiteY158" fmla="*/ 1387475 h 1797050"/>
                  <a:gd name="connsiteX159" fmla="*/ 1901825 w 2362200"/>
                  <a:gd name="connsiteY159" fmla="*/ 1387475 h 1797050"/>
                  <a:gd name="connsiteX160" fmla="*/ 1901825 w 2362200"/>
                  <a:gd name="connsiteY160" fmla="*/ 1406525 h 1797050"/>
                  <a:gd name="connsiteX161" fmla="*/ 1936750 w 2362200"/>
                  <a:gd name="connsiteY161" fmla="*/ 1447800 h 1797050"/>
                  <a:gd name="connsiteX162" fmla="*/ 1990725 w 2362200"/>
                  <a:gd name="connsiteY162" fmla="*/ 1447800 h 1797050"/>
                  <a:gd name="connsiteX163" fmla="*/ 2060575 w 2362200"/>
                  <a:gd name="connsiteY163" fmla="*/ 1476375 h 1797050"/>
                  <a:gd name="connsiteX164" fmla="*/ 2060575 w 2362200"/>
                  <a:gd name="connsiteY164" fmla="*/ 1504950 h 1797050"/>
                  <a:gd name="connsiteX165" fmla="*/ 2035175 w 2362200"/>
                  <a:gd name="connsiteY165" fmla="*/ 1571625 h 1797050"/>
                  <a:gd name="connsiteX166" fmla="*/ 2063750 w 2362200"/>
                  <a:gd name="connsiteY166" fmla="*/ 1587500 h 1797050"/>
                  <a:gd name="connsiteX167" fmla="*/ 2105025 w 2362200"/>
                  <a:gd name="connsiteY167" fmla="*/ 1660525 h 1797050"/>
                  <a:gd name="connsiteX168" fmla="*/ 2054225 w 2362200"/>
                  <a:gd name="connsiteY168" fmla="*/ 1736725 h 1797050"/>
                  <a:gd name="connsiteX169" fmla="*/ 2028825 w 2362200"/>
                  <a:gd name="connsiteY169" fmla="*/ 1730375 h 1797050"/>
                  <a:gd name="connsiteX170" fmla="*/ 2006600 w 2362200"/>
                  <a:gd name="connsiteY170" fmla="*/ 1717675 h 1797050"/>
                  <a:gd name="connsiteX171" fmla="*/ 2000250 w 2362200"/>
                  <a:gd name="connsiteY171" fmla="*/ 1736725 h 1797050"/>
                  <a:gd name="connsiteX172" fmla="*/ 1958975 w 2362200"/>
                  <a:gd name="connsiteY172" fmla="*/ 1746250 h 1797050"/>
                  <a:gd name="connsiteX173" fmla="*/ 1952625 w 2362200"/>
                  <a:gd name="connsiteY173" fmla="*/ 1778000 h 1797050"/>
                  <a:gd name="connsiteX174" fmla="*/ 1901825 w 2362200"/>
                  <a:gd name="connsiteY174" fmla="*/ 1797050 h 1797050"/>
                  <a:gd name="connsiteX175" fmla="*/ 1879600 w 2362200"/>
                  <a:gd name="connsiteY175" fmla="*/ 1758950 h 1797050"/>
                  <a:gd name="connsiteX176" fmla="*/ 1841500 w 2362200"/>
                  <a:gd name="connsiteY176" fmla="*/ 1768475 h 1797050"/>
                  <a:gd name="connsiteX177" fmla="*/ 1844675 w 2362200"/>
                  <a:gd name="connsiteY177" fmla="*/ 1730375 h 1797050"/>
                  <a:gd name="connsiteX178" fmla="*/ 1825625 w 2362200"/>
                  <a:gd name="connsiteY178" fmla="*/ 1704975 h 1797050"/>
                  <a:gd name="connsiteX179" fmla="*/ 1860550 w 2362200"/>
                  <a:gd name="connsiteY179" fmla="*/ 1685925 h 1797050"/>
                  <a:gd name="connsiteX180" fmla="*/ 1803400 w 2362200"/>
                  <a:gd name="connsiteY180" fmla="*/ 1666875 h 1797050"/>
                  <a:gd name="connsiteX181" fmla="*/ 1790700 w 2362200"/>
                  <a:gd name="connsiteY181" fmla="*/ 1692275 h 1797050"/>
                  <a:gd name="connsiteX182" fmla="*/ 1746250 w 2362200"/>
                  <a:gd name="connsiteY182" fmla="*/ 1711325 h 1797050"/>
                  <a:gd name="connsiteX183" fmla="*/ 1739900 w 2362200"/>
                  <a:gd name="connsiteY183" fmla="*/ 1733550 h 1797050"/>
                  <a:gd name="connsiteX184" fmla="*/ 1724025 w 2362200"/>
                  <a:gd name="connsiteY184" fmla="*/ 1739900 h 1797050"/>
                  <a:gd name="connsiteX185" fmla="*/ 1701800 w 2362200"/>
                  <a:gd name="connsiteY185" fmla="*/ 1739900 h 1797050"/>
                  <a:gd name="connsiteX186" fmla="*/ 1714500 w 2362200"/>
                  <a:gd name="connsiteY186" fmla="*/ 1704975 h 1797050"/>
                  <a:gd name="connsiteX187" fmla="*/ 1739900 w 2362200"/>
                  <a:gd name="connsiteY187" fmla="*/ 1679575 h 1797050"/>
                  <a:gd name="connsiteX188" fmla="*/ 1730375 w 2362200"/>
                  <a:gd name="connsiteY188" fmla="*/ 1654175 h 1797050"/>
                  <a:gd name="connsiteX189" fmla="*/ 1708150 w 2362200"/>
                  <a:gd name="connsiteY189" fmla="*/ 1654175 h 1797050"/>
                  <a:gd name="connsiteX190" fmla="*/ 1695450 w 2362200"/>
                  <a:gd name="connsiteY190" fmla="*/ 1679575 h 1797050"/>
                  <a:gd name="connsiteX191" fmla="*/ 1663700 w 2362200"/>
                  <a:gd name="connsiteY191" fmla="*/ 1685925 h 1797050"/>
                  <a:gd name="connsiteX192" fmla="*/ 1628775 w 2362200"/>
                  <a:gd name="connsiteY192" fmla="*/ 1698625 h 1797050"/>
                  <a:gd name="connsiteX193" fmla="*/ 1600200 w 2362200"/>
                  <a:gd name="connsiteY193" fmla="*/ 1670050 h 1797050"/>
                  <a:gd name="connsiteX194" fmla="*/ 1597025 w 2362200"/>
                  <a:gd name="connsiteY194" fmla="*/ 1635125 h 1797050"/>
                  <a:gd name="connsiteX195" fmla="*/ 1568450 w 2362200"/>
                  <a:gd name="connsiteY195" fmla="*/ 1619250 h 1797050"/>
                  <a:gd name="connsiteX196" fmla="*/ 1558925 w 2362200"/>
                  <a:gd name="connsiteY196" fmla="*/ 1584325 h 1797050"/>
                  <a:gd name="connsiteX197" fmla="*/ 1517650 w 2362200"/>
                  <a:gd name="connsiteY197" fmla="*/ 1555750 h 1797050"/>
                  <a:gd name="connsiteX198" fmla="*/ 1498600 w 2362200"/>
                  <a:gd name="connsiteY198" fmla="*/ 1558925 h 1797050"/>
                  <a:gd name="connsiteX199" fmla="*/ 1466850 w 2362200"/>
                  <a:gd name="connsiteY199" fmla="*/ 1603375 h 1797050"/>
                  <a:gd name="connsiteX200" fmla="*/ 1419225 w 2362200"/>
                  <a:gd name="connsiteY200" fmla="*/ 1622425 h 1797050"/>
                  <a:gd name="connsiteX201" fmla="*/ 1393825 w 2362200"/>
                  <a:gd name="connsiteY201" fmla="*/ 1587500 h 1797050"/>
                  <a:gd name="connsiteX202" fmla="*/ 1368425 w 2362200"/>
                  <a:gd name="connsiteY202" fmla="*/ 1587500 h 1797050"/>
                  <a:gd name="connsiteX203" fmla="*/ 1270000 w 2362200"/>
                  <a:gd name="connsiteY203" fmla="*/ 1511300 h 1797050"/>
                  <a:gd name="connsiteX204" fmla="*/ 1276350 w 2362200"/>
                  <a:gd name="connsiteY204" fmla="*/ 1463675 h 1797050"/>
                  <a:gd name="connsiteX205" fmla="*/ 1238250 w 2362200"/>
                  <a:gd name="connsiteY205" fmla="*/ 1457325 h 1797050"/>
                  <a:gd name="connsiteX206" fmla="*/ 1222375 w 2362200"/>
                  <a:gd name="connsiteY206" fmla="*/ 1482725 h 1797050"/>
                  <a:gd name="connsiteX207" fmla="*/ 1187450 w 2362200"/>
                  <a:gd name="connsiteY207" fmla="*/ 1482725 h 1797050"/>
                  <a:gd name="connsiteX208" fmla="*/ 1139825 w 2362200"/>
                  <a:gd name="connsiteY208" fmla="*/ 1460500 h 1797050"/>
                  <a:gd name="connsiteX209" fmla="*/ 1092200 w 2362200"/>
                  <a:gd name="connsiteY209" fmla="*/ 1495425 h 1797050"/>
                  <a:gd name="connsiteX210" fmla="*/ 1098550 w 2362200"/>
                  <a:gd name="connsiteY210" fmla="*/ 1511300 h 1797050"/>
                  <a:gd name="connsiteX211" fmla="*/ 1079500 w 2362200"/>
                  <a:gd name="connsiteY211" fmla="*/ 1530350 h 1797050"/>
                  <a:gd name="connsiteX212" fmla="*/ 1035050 w 2362200"/>
                  <a:gd name="connsiteY212" fmla="*/ 1530350 h 1797050"/>
                  <a:gd name="connsiteX213" fmla="*/ 1006475 w 2362200"/>
                  <a:gd name="connsiteY213" fmla="*/ 1574800 h 1797050"/>
                  <a:gd name="connsiteX214" fmla="*/ 958850 w 2362200"/>
                  <a:gd name="connsiteY214" fmla="*/ 1571625 h 1797050"/>
                  <a:gd name="connsiteX215" fmla="*/ 952500 w 2362200"/>
                  <a:gd name="connsiteY215" fmla="*/ 1587500 h 1797050"/>
                  <a:gd name="connsiteX216" fmla="*/ 965200 w 2362200"/>
                  <a:gd name="connsiteY216" fmla="*/ 1670050 h 1797050"/>
                  <a:gd name="connsiteX217" fmla="*/ 939800 w 2362200"/>
                  <a:gd name="connsiteY217" fmla="*/ 1714500 h 1797050"/>
                  <a:gd name="connsiteX218" fmla="*/ 901700 w 2362200"/>
                  <a:gd name="connsiteY218" fmla="*/ 1720850 h 1797050"/>
                  <a:gd name="connsiteX219" fmla="*/ 898525 w 2362200"/>
                  <a:gd name="connsiteY219" fmla="*/ 1746250 h 1797050"/>
                  <a:gd name="connsiteX220" fmla="*/ 869950 w 2362200"/>
                  <a:gd name="connsiteY220" fmla="*/ 1746250 h 1797050"/>
                  <a:gd name="connsiteX221" fmla="*/ 854075 w 2362200"/>
                  <a:gd name="connsiteY221" fmla="*/ 1758950 h 1797050"/>
                  <a:gd name="connsiteX222" fmla="*/ 847725 w 2362200"/>
                  <a:gd name="connsiteY222" fmla="*/ 1771650 h 1797050"/>
                  <a:gd name="connsiteX223" fmla="*/ 828675 w 2362200"/>
                  <a:gd name="connsiteY223" fmla="*/ 1765300 h 1797050"/>
                  <a:gd name="connsiteX224" fmla="*/ 819150 w 2362200"/>
                  <a:gd name="connsiteY224" fmla="*/ 1752600 h 1797050"/>
                  <a:gd name="connsiteX225" fmla="*/ 790575 w 2362200"/>
                  <a:gd name="connsiteY225" fmla="*/ 1771650 h 1797050"/>
                  <a:gd name="connsiteX226" fmla="*/ 692150 w 2362200"/>
                  <a:gd name="connsiteY226" fmla="*/ 1701800 h 1797050"/>
                  <a:gd name="connsiteX227" fmla="*/ 650875 w 2362200"/>
                  <a:gd name="connsiteY227" fmla="*/ 1720850 h 1797050"/>
                  <a:gd name="connsiteX228" fmla="*/ 615950 w 2362200"/>
                  <a:gd name="connsiteY228" fmla="*/ 1685925 h 1797050"/>
                  <a:gd name="connsiteX229" fmla="*/ 581025 w 2362200"/>
                  <a:gd name="connsiteY229" fmla="*/ 1689100 h 1797050"/>
                  <a:gd name="connsiteX230" fmla="*/ 571500 w 2362200"/>
                  <a:gd name="connsiteY230" fmla="*/ 1609725 h 1797050"/>
                  <a:gd name="connsiteX231" fmla="*/ 523875 w 2362200"/>
                  <a:gd name="connsiteY231"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3825 w 2362200"/>
                  <a:gd name="connsiteY57" fmla="*/ 222250 h 1797050"/>
                  <a:gd name="connsiteX58" fmla="*/ 130175 w 2362200"/>
                  <a:gd name="connsiteY58" fmla="*/ 193675 h 1797050"/>
                  <a:gd name="connsiteX59" fmla="*/ 161925 w 2362200"/>
                  <a:gd name="connsiteY59" fmla="*/ 196850 h 1797050"/>
                  <a:gd name="connsiteX60" fmla="*/ 171450 w 2362200"/>
                  <a:gd name="connsiteY60" fmla="*/ 165100 h 1797050"/>
                  <a:gd name="connsiteX61" fmla="*/ 187325 w 2362200"/>
                  <a:gd name="connsiteY61" fmla="*/ 161925 h 1797050"/>
                  <a:gd name="connsiteX62" fmla="*/ 193675 w 2362200"/>
                  <a:gd name="connsiteY62" fmla="*/ 98425 h 1797050"/>
                  <a:gd name="connsiteX63" fmla="*/ 241300 w 2362200"/>
                  <a:gd name="connsiteY63" fmla="*/ 107950 h 1797050"/>
                  <a:gd name="connsiteX64" fmla="*/ 295275 w 2362200"/>
                  <a:gd name="connsiteY64" fmla="*/ 104775 h 1797050"/>
                  <a:gd name="connsiteX65" fmla="*/ 330200 w 2362200"/>
                  <a:gd name="connsiteY65" fmla="*/ 98425 h 1797050"/>
                  <a:gd name="connsiteX66" fmla="*/ 330200 w 2362200"/>
                  <a:gd name="connsiteY66" fmla="*/ 98425 h 1797050"/>
                  <a:gd name="connsiteX67" fmla="*/ 342900 w 2362200"/>
                  <a:gd name="connsiteY67" fmla="*/ 114300 h 1797050"/>
                  <a:gd name="connsiteX68" fmla="*/ 374650 w 2362200"/>
                  <a:gd name="connsiteY68" fmla="*/ 127000 h 1797050"/>
                  <a:gd name="connsiteX69" fmla="*/ 400050 w 2362200"/>
                  <a:gd name="connsiteY69" fmla="*/ 107950 h 1797050"/>
                  <a:gd name="connsiteX70" fmla="*/ 400050 w 2362200"/>
                  <a:gd name="connsiteY70" fmla="*/ 107950 h 1797050"/>
                  <a:gd name="connsiteX71" fmla="*/ 409575 w 2362200"/>
                  <a:gd name="connsiteY71" fmla="*/ 120650 h 1797050"/>
                  <a:gd name="connsiteX72" fmla="*/ 425450 w 2362200"/>
                  <a:gd name="connsiteY72" fmla="*/ 120650 h 1797050"/>
                  <a:gd name="connsiteX73" fmla="*/ 431800 w 2362200"/>
                  <a:gd name="connsiteY73" fmla="*/ 98425 h 1797050"/>
                  <a:gd name="connsiteX74" fmla="*/ 365125 w 2362200"/>
                  <a:gd name="connsiteY74" fmla="*/ 53975 h 1797050"/>
                  <a:gd name="connsiteX75" fmla="*/ 377825 w 2362200"/>
                  <a:gd name="connsiteY75" fmla="*/ 41275 h 1797050"/>
                  <a:gd name="connsiteX76" fmla="*/ 438150 w 2362200"/>
                  <a:gd name="connsiteY76" fmla="*/ 50800 h 1797050"/>
                  <a:gd name="connsiteX77" fmla="*/ 454025 w 2362200"/>
                  <a:gd name="connsiteY77" fmla="*/ 63500 h 1797050"/>
                  <a:gd name="connsiteX78" fmla="*/ 508000 w 2362200"/>
                  <a:gd name="connsiteY78" fmla="*/ 79375 h 1797050"/>
                  <a:gd name="connsiteX79" fmla="*/ 606425 w 2362200"/>
                  <a:gd name="connsiteY79" fmla="*/ 22225 h 1797050"/>
                  <a:gd name="connsiteX80" fmla="*/ 638175 w 2362200"/>
                  <a:gd name="connsiteY80" fmla="*/ 34925 h 1797050"/>
                  <a:gd name="connsiteX81" fmla="*/ 644525 w 2362200"/>
                  <a:gd name="connsiteY81" fmla="*/ 0 h 1797050"/>
                  <a:gd name="connsiteX82" fmla="*/ 714375 w 2362200"/>
                  <a:gd name="connsiteY82" fmla="*/ 9525 h 1797050"/>
                  <a:gd name="connsiteX83" fmla="*/ 723900 w 2362200"/>
                  <a:gd name="connsiteY83" fmla="*/ 31750 h 1797050"/>
                  <a:gd name="connsiteX84" fmla="*/ 749300 w 2362200"/>
                  <a:gd name="connsiteY84" fmla="*/ 66675 h 1797050"/>
                  <a:gd name="connsiteX85" fmla="*/ 771525 w 2362200"/>
                  <a:gd name="connsiteY85" fmla="*/ 41275 h 1797050"/>
                  <a:gd name="connsiteX86" fmla="*/ 806450 w 2362200"/>
                  <a:gd name="connsiteY86" fmla="*/ 41275 h 1797050"/>
                  <a:gd name="connsiteX87" fmla="*/ 825500 w 2362200"/>
                  <a:gd name="connsiteY87" fmla="*/ 34925 h 1797050"/>
                  <a:gd name="connsiteX88" fmla="*/ 844550 w 2362200"/>
                  <a:gd name="connsiteY88" fmla="*/ 6350 h 1797050"/>
                  <a:gd name="connsiteX89" fmla="*/ 889000 w 2362200"/>
                  <a:gd name="connsiteY89" fmla="*/ 15875 h 1797050"/>
                  <a:gd name="connsiteX90" fmla="*/ 898525 w 2362200"/>
                  <a:gd name="connsiteY90" fmla="*/ 88900 h 1797050"/>
                  <a:gd name="connsiteX91" fmla="*/ 952500 w 2362200"/>
                  <a:gd name="connsiteY91" fmla="*/ 123825 h 1797050"/>
                  <a:gd name="connsiteX92" fmla="*/ 993775 w 2362200"/>
                  <a:gd name="connsiteY92" fmla="*/ 203200 h 1797050"/>
                  <a:gd name="connsiteX93" fmla="*/ 1038225 w 2362200"/>
                  <a:gd name="connsiteY93" fmla="*/ 231775 h 1797050"/>
                  <a:gd name="connsiteX94" fmla="*/ 1069975 w 2362200"/>
                  <a:gd name="connsiteY94" fmla="*/ 228600 h 1797050"/>
                  <a:gd name="connsiteX95" fmla="*/ 1127125 w 2362200"/>
                  <a:gd name="connsiteY95" fmla="*/ 285750 h 1797050"/>
                  <a:gd name="connsiteX96" fmla="*/ 1165225 w 2362200"/>
                  <a:gd name="connsiteY96" fmla="*/ 285750 h 1797050"/>
                  <a:gd name="connsiteX97" fmla="*/ 1206500 w 2362200"/>
                  <a:gd name="connsiteY97" fmla="*/ 317500 h 1797050"/>
                  <a:gd name="connsiteX98" fmla="*/ 1206500 w 2362200"/>
                  <a:gd name="connsiteY98" fmla="*/ 346075 h 1797050"/>
                  <a:gd name="connsiteX99" fmla="*/ 1279525 w 2362200"/>
                  <a:gd name="connsiteY99" fmla="*/ 384175 h 1797050"/>
                  <a:gd name="connsiteX100" fmla="*/ 1295400 w 2362200"/>
                  <a:gd name="connsiteY100" fmla="*/ 412750 h 1797050"/>
                  <a:gd name="connsiteX101" fmla="*/ 1298575 w 2362200"/>
                  <a:gd name="connsiteY101" fmla="*/ 412750 h 1797050"/>
                  <a:gd name="connsiteX102" fmla="*/ 1282700 w 2362200"/>
                  <a:gd name="connsiteY102" fmla="*/ 460375 h 1797050"/>
                  <a:gd name="connsiteX103" fmla="*/ 1336675 w 2362200"/>
                  <a:gd name="connsiteY103" fmla="*/ 504825 h 1797050"/>
                  <a:gd name="connsiteX104" fmla="*/ 1378744 w 2362200"/>
                  <a:gd name="connsiteY104" fmla="*/ 503238 h 1797050"/>
                  <a:gd name="connsiteX105" fmla="*/ 1403350 w 2362200"/>
                  <a:gd name="connsiteY105" fmla="*/ 530225 h 1797050"/>
                  <a:gd name="connsiteX106" fmla="*/ 1434307 w 2362200"/>
                  <a:gd name="connsiteY106" fmla="*/ 526475 h 1797050"/>
                  <a:gd name="connsiteX107" fmla="*/ 1468438 w 2362200"/>
                  <a:gd name="connsiteY107" fmla="*/ 548578 h 1797050"/>
                  <a:gd name="connsiteX108" fmla="*/ 1492250 w 2362200"/>
                  <a:gd name="connsiteY108" fmla="*/ 590550 h 1797050"/>
                  <a:gd name="connsiteX109" fmla="*/ 1480344 w 2362200"/>
                  <a:gd name="connsiteY109" fmla="*/ 612775 h 1797050"/>
                  <a:gd name="connsiteX110" fmla="*/ 1450975 w 2362200"/>
                  <a:gd name="connsiteY110" fmla="*/ 622300 h 1797050"/>
                  <a:gd name="connsiteX111" fmla="*/ 1511300 w 2362200"/>
                  <a:gd name="connsiteY111" fmla="*/ 638175 h 1797050"/>
                  <a:gd name="connsiteX112" fmla="*/ 1581944 w 2362200"/>
                  <a:gd name="connsiteY112" fmla="*/ 619919 h 1797050"/>
                  <a:gd name="connsiteX113" fmla="*/ 1622425 w 2362200"/>
                  <a:gd name="connsiteY113" fmla="*/ 613569 h 1797050"/>
                  <a:gd name="connsiteX114" fmla="*/ 1623219 w 2362200"/>
                  <a:gd name="connsiteY114" fmla="*/ 587375 h 1797050"/>
                  <a:gd name="connsiteX115" fmla="*/ 1641475 w 2362200"/>
                  <a:gd name="connsiteY115" fmla="*/ 593725 h 1797050"/>
                  <a:gd name="connsiteX116" fmla="*/ 1698625 w 2362200"/>
                  <a:gd name="connsiteY116" fmla="*/ 611981 h 1797050"/>
                  <a:gd name="connsiteX117" fmla="*/ 1704181 w 2362200"/>
                  <a:gd name="connsiteY117" fmla="*/ 575469 h 1797050"/>
                  <a:gd name="connsiteX118" fmla="*/ 1724025 w 2362200"/>
                  <a:gd name="connsiteY118" fmla="*/ 565150 h 1797050"/>
                  <a:gd name="connsiteX119" fmla="*/ 1803400 w 2362200"/>
                  <a:gd name="connsiteY119" fmla="*/ 508000 h 1797050"/>
                  <a:gd name="connsiteX120" fmla="*/ 1885950 w 2362200"/>
                  <a:gd name="connsiteY120" fmla="*/ 485775 h 1797050"/>
                  <a:gd name="connsiteX121" fmla="*/ 1952625 w 2362200"/>
                  <a:gd name="connsiteY121" fmla="*/ 415925 h 1797050"/>
                  <a:gd name="connsiteX122" fmla="*/ 1971675 w 2362200"/>
                  <a:gd name="connsiteY122" fmla="*/ 409575 h 1797050"/>
                  <a:gd name="connsiteX123" fmla="*/ 2006600 w 2362200"/>
                  <a:gd name="connsiteY123" fmla="*/ 396875 h 1797050"/>
                  <a:gd name="connsiteX124" fmla="*/ 2047875 w 2362200"/>
                  <a:gd name="connsiteY124" fmla="*/ 409575 h 1797050"/>
                  <a:gd name="connsiteX125" fmla="*/ 2085975 w 2362200"/>
                  <a:gd name="connsiteY125" fmla="*/ 457200 h 1797050"/>
                  <a:gd name="connsiteX126" fmla="*/ 2133600 w 2362200"/>
                  <a:gd name="connsiteY126" fmla="*/ 504825 h 1797050"/>
                  <a:gd name="connsiteX127" fmla="*/ 2190750 w 2362200"/>
                  <a:gd name="connsiteY127" fmla="*/ 536575 h 1797050"/>
                  <a:gd name="connsiteX128" fmla="*/ 2244725 w 2362200"/>
                  <a:gd name="connsiteY128" fmla="*/ 520700 h 1797050"/>
                  <a:gd name="connsiteX129" fmla="*/ 2270125 w 2362200"/>
                  <a:gd name="connsiteY129" fmla="*/ 533400 h 1797050"/>
                  <a:gd name="connsiteX130" fmla="*/ 2273300 w 2362200"/>
                  <a:gd name="connsiteY130" fmla="*/ 577850 h 1797050"/>
                  <a:gd name="connsiteX131" fmla="*/ 2324100 w 2362200"/>
                  <a:gd name="connsiteY131" fmla="*/ 606425 h 1797050"/>
                  <a:gd name="connsiteX132" fmla="*/ 2362200 w 2362200"/>
                  <a:gd name="connsiteY132" fmla="*/ 644525 h 1797050"/>
                  <a:gd name="connsiteX133" fmla="*/ 2298700 w 2362200"/>
                  <a:gd name="connsiteY133" fmla="*/ 800100 h 1797050"/>
                  <a:gd name="connsiteX134" fmla="*/ 2273300 w 2362200"/>
                  <a:gd name="connsiteY134" fmla="*/ 895350 h 1797050"/>
                  <a:gd name="connsiteX135" fmla="*/ 2247900 w 2362200"/>
                  <a:gd name="connsiteY135" fmla="*/ 949325 h 1797050"/>
                  <a:gd name="connsiteX136" fmla="*/ 2197100 w 2362200"/>
                  <a:gd name="connsiteY136" fmla="*/ 949325 h 1797050"/>
                  <a:gd name="connsiteX137" fmla="*/ 2174875 w 2362200"/>
                  <a:gd name="connsiteY137" fmla="*/ 993775 h 1797050"/>
                  <a:gd name="connsiteX138" fmla="*/ 2174875 w 2362200"/>
                  <a:gd name="connsiteY138" fmla="*/ 993775 h 1797050"/>
                  <a:gd name="connsiteX139" fmla="*/ 2181225 w 2362200"/>
                  <a:gd name="connsiteY139" fmla="*/ 1022350 h 1797050"/>
                  <a:gd name="connsiteX140" fmla="*/ 2146300 w 2362200"/>
                  <a:gd name="connsiteY140" fmla="*/ 1031875 h 1797050"/>
                  <a:gd name="connsiteX141" fmla="*/ 2095500 w 2362200"/>
                  <a:gd name="connsiteY141" fmla="*/ 1019175 h 1797050"/>
                  <a:gd name="connsiteX142" fmla="*/ 2101850 w 2362200"/>
                  <a:gd name="connsiteY142" fmla="*/ 1073150 h 1797050"/>
                  <a:gd name="connsiteX143" fmla="*/ 2114550 w 2362200"/>
                  <a:gd name="connsiteY143" fmla="*/ 1117600 h 1797050"/>
                  <a:gd name="connsiteX144" fmla="*/ 2051050 w 2362200"/>
                  <a:gd name="connsiteY144" fmla="*/ 1152525 h 1797050"/>
                  <a:gd name="connsiteX145" fmla="*/ 2066925 w 2362200"/>
                  <a:gd name="connsiteY145" fmla="*/ 1174750 h 1797050"/>
                  <a:gd name="connsiteX146" fmla="*/ 2047875 w 2362200"/>
                  <a:gd name="connsiteY146" fmla="*/ 1196975 h 1797050"/>
                  <a:gd name="connsiteX147" fmla="*/ 1968500 w 2362200"/>
                  <a:gd name="connsiteY147" fmla="*/ 1171575 h 1797050"/>
                  <a:gd name="connsiteX148" fmla="*/ 1943100 w 2362200"/>
                  <a:gd name="connsiteY148" fmla="*/ 1187450 h 1797050"/>
                  <a:gd name="connsiteX149" fmla="*/ 1908175 w 2362200"/>
                  <a:gd name="connsiteY149" fmla="*/ 1187450 h 1797050"/>
                  <a:gd name="connsiteX150" fmla="*/ 1908175 w 2362200"/>
                  <a:gd name="connsiteY150" fmla="*/ 1247775 h 1797050"/>
                  <a:gd name="connsiteX151" fmla="*/ 1924050 w 2362200"/>
                  <a:gd name="connsiteY151" fmla="*/ 1263650 h 1797050"/>
                  <a:gd name="connsiteX152" fmla="*/ 1933575 w 2362200"/>
                  <a:gd name="connsiteY152" fmla="*/ 1279525 h 1797050"/>
                  <a:gd name="connsiteX153" fmla="*/ 1943100 w 2362200"/>
                  <a:gd name="connsiteY153" fmla="*/ 1279525 h 1797050"/>
                  <a:gd name="connsiteX154" fmla="*/ 1933575 w 2362200"/>
                  <a:gd name="connsiteY154" fmla="*/ 1304925 h 1797050"/>
                  <a:gd name="connsiteX155" fmla="*/ 1952625 w 2362200"/>
                  <a:gd name="connsiteY155" fmla="*/ 1320800 h 1797050"/>
                  <a:gd name="connsiteX156" fmla="*/ 1949450 w 2362200"/>
                  <a:gd name="connsiteY156" fmla="*/ 1336675 h 1797050"/>
                  <a:gd name="connsiteX157" fmla="*/ 1905000 w 2362200"/>
                  <a:gd name="connsiteY157" fmla="*/ 1336675 h 1797050"/>
                  <a:gd name="connsiteX158" fmla="*/ 1901825 w 2362200"/>
                  <a:gd name="connsiteY158" fmla="*/ 1387475 h 1797050"/>
                  <a:gd name="connsiteX159" fmla="*/ 1901825 w 2362200"/>
                  <a:gd name="connsiteY159" fmla="*/ 1387475 h 1797050"/>
                  <a:gd name="connsiteX160" fmla="*/ 1901825 w 2362200"/>
                  <a:gd name="connsiteY160" fmla="*/ 1406525 h 1797050"/>
                  <a:gd name="connsiteX161" fmla="*/ 1936750 w 2362200"/>
                  <a:gd name="connsiteY161" fmla="*/ 1447800 h 1797050"/>
                  <a:gd name="connsiteX162" fmla="*/ 1990725 w 2362200"/>
                  <a:gd name="connsiteY162" fmla="*/ 1447800 h 1797050"/>
                  <a:gd name="connsiteX163" fmla="*/ 2060575 w 2362200"/>
                  <a:gd name="connsiteY163" fmla="*/ 1476375 h 1797050"/>
                  <a:gd name="connsiteX164" fmla="*/ 2060575 w 2362200"/>
                  <a:gd name="connsiteY164" fmla="*/ 1504950 h 1797050"/>
                  <a:gd name="connsiteX165" fmla="*/ 2035175 w 2362200"/>
                  <a:gd name="connsiteY165" fmla="*/ 1571625 h 1797050"/>
                  <a:gd name="connsiteX166" fmla="*/ 2063750 w 2362200"/>
                  <a:gd name="connsiteY166" fmla="*/ 1587500 h 1797050"/>
                  <a:gd name="connsiteX167" fmla="*/ 2105025 w 2362200"/>
                  <a:gd name="connsiteY167" fmla="*/ 1660525 h 1797050"/>
                  <a:gd name="connsiteX168" fmla="*/ 2054225 w 2362200"/>
                  <a:gd name="connsiteY168" fmla="*/ 1736725 h 1797050"/>
                  <a:gd name="connsiteX169" fmla="*/ 2028825 w 2362200"/>
                  <a:gd name="connsiteY169" fmla="*/ 1730375 h 1797050"/>
                  <a:gd name="connsiteX170" fmla="*/ 2006600 w 2362200"/>
                  <a:gd name="connsiteY170" fmla="*/ 1717675 h 1797050"/>
                  <a:gd name="connsiteX171" fmla="*/ 2000250 w 2362200"/>
                  <a:gd name="connsiteY171" fmla="*/ 1736725 h 1797050"/>
                  <a:gd name="connsiteX172" fmla="*/ 1958975 w 2362200"/>
                  <a:gd name="connsiteY172" fmla="*/ 1746250 h 1797050"/>
                  <a:gd name="connsiteX173" fmla="*/ 1952625 w 2362200"/>
                  <a:gd name="connsiteY173" fmla="*/ 1778000 h 1797050"/>
                  <a:gd name="connsiteX174" fmla="*/ 1901825 w 2362200"/>
                  <a:gd name="connsiteY174" fmla="*/ 1797050 h 1797050"/>
                  <a:gd name="connsiteX175" fmla="*/ 1879600 w 2362200"/>
                  <a:gd name="connsiteY175" fmla="*/ 1758950 h 1797050"/>
                  <a:gd name="connsiteX176" fmla="*/ 1841500 w 2362200"/>
                  <a:gd name="connsiteY176" fmla="*/ 1768475 h 1797050"/>
                  <a:gd name="connsiteX177" fmla="*/ 1844675 w 2362200"/>
                  <a:gd name="connsiteY177" fmla="*/ 1730375 h 1797050"/>
                  <a:gd name="connsiteX178" fmla="*/ 1825625 w 2362200"/>
                  <a:gd name="connsiteY178" fmla="*/ 1704975 h 1797050"/>
                  <a:gd name="connsiteX179" fmla="*/ 1860550 w 2362200"/>
                  <a:gd name="connsiteY179" fmla="*/ 1685925 h 1797050"/>
                  <a:gd name="connsiteX180" fmla="*/ 1803400 w 2362200"/>
                  <a:gd name="connsiteY180" fmla="*/ 1666875 h 1797050"/>
                  <a:gd name="connsiteX181" fmla="*/ 1790700 w 2362200"/>
                  <a:gd name="connsiteY181" fmla="*/ 1692275 h 1797050"/>
                  <a:gd name="connsiteX182" fmla="*/ 1746250 w 2362200"/>
                  <a:gd name="connsiteY182" fmla="*/ 1711325 h 1797050"/>
                  <a:gd name="connsiteX183" fmla="*/ 1739900 w 2362200"/>
                  <a:gd name="connsiteY183" fmla="*/ 1733550 h 1797050"/>
                  <a:gd name="connsiteX184" fmla="*/ 1724025 w 2362200"/>
                  <a:gd name="connsiteY184" fmla="*/ 1739900 h 1797050"/>
                  <a:gd name="connsiteX185" fmla="*/ 1701800 w 2362200"/>
                  <a:gd name="connsiteY185" fmla="*/ 1739900 h 1797050"/>
                  <a:gd name="connsiteX186" fmla="*/ 1714500 w 2362200"/>
                  <a:gd name="connsiteY186" fmla="*/ 1704975 h 1797050"/>
                  <a:gd name="connsiteX187" fmla="*/ 1739900 w 2362200"/>
                  <a:gd name="connsiteY187" fmla="*/ 1679575 h 1797050"/>
                  <a:gd name="connsiteX188" fmla="*/ 1730375 w 2362200"/>
                  <a:gd name="connsiteY188" fmla="*/ 1654175 h 1797050"/>
                  <a:gd name="connsiteX189" fmla="*/ 1708150 w 2362200"/>
                  <a:gd name="connsiteY189" fmla="*/ 1654175 h 1797050"/>
                  <a:gd name="connsiteX190" fmla="*/ 1695450 w 2362200"/>
                  <a:gd name="connsiteY190" fmla="*/ 1679575 h 1797050"/>
                  <a:gd name="connsiteX191" fmla="*/ 1663700 w 2362200"/>
                  <a:gd name="connsiteY191" fmla="*/ 1685925 h 1797050"/>
                  <a:gd name="connsiteX192" fmla="*/ 1628775 w 2362200"/>
                  <a:gd name="connsiteY192" fmla="*/ 1698625 h 1797050"/>
                  <a:gd name="connsiteX193" fmla="*/ 1600200 w 2362200"/>
                  <a:gd name="connsiteY193" fmla="*/ 1670050 h 1797050"/>
                  <a:gd name="connsiteX194" fmla="*/ 1597025 w 2362200"/>
                  <a:gd name="connsiteY194" fmla="*/ 1635125 h 1797050"/>
                  <a:gd name="connsiteX195" fmla="*/ 1568450 w 2362200"/>
                  <a:gd name="connsiteY195" fmla="*/ 1619250 h 1797050"/>
                  <a:gd name="connsiteX196" fmla="*/ 1558925 w 2362200"/>
                  <a:gd name="connsiteY196" fmla="*/ 1584325 h 1797050"/>
                  <a:gd name="connsiteX197" fmla="*/ 1517650 w 2362200"/>
                  <a:gd name="connsiteY197" fmla="*/ 1555750 h 1797050"/>
                  <a:gd name="connsiteX198" fmla="*/ 1498600 w 2362200"/>
                  <a:gd name="connsiteY198" fmla="*/ 1558925 h 1797050"/>
                  <a:gd name="connsiteX199" fmla="*/ 1466850 w 2362200"/>
                  <a:gd name="connsiteY199" fmla="*/ 1603375 h 1797050"/>
                  <a:gd name="connsiteX200" fmla="*/ 1419225 w 2362200"/>
                  <a:gd name="connsiteY200" fmla="*/ 1622425 h 1797050"/>
                  <a:gd name="connsiteX201" fmla="*/ 1393825 w 2362200"/>
                  <a:gd name="connsiteY201" fmla="*/ 1587500 h 1797050"/>
                  <a:gd name="connsiteX202" fmla="*/ 1368425 w 2362200"/>
                  <a:gd name="connsiteY202" fmla="*/ 1587500 h 1797050"/>
                  <a:gd name="connsiteX203" fmla="*/ 1270000 w 2362200"/>
                  <a:gd name="connsiteY203" fmla="*/ 1511300 h 1797050"/>
                  <a:gd name="connsiteX204" fmla="*/ 1276350 w 2362200"/>
                  <a:gd name="connsiteY204" fmla="*/ 1463675 h 1797050"/>
                  <a:gd name="connsiteX205" fmla="*/ 1238250 w 2362200"/>
                  <a:gd name="connsiteY205" fmla="*/ 1457325 h 1797050"/>
                  <a:gd name="connsiteX206" fmla="*/ 1222375 w 2362200"/>
                  <a:gd name="connsiteY206" fmla="*/ 1482725 h 1797050"/>
                  <a:gd name="connsiteX207" fmla="*/ 1187450 w 2362200"/>
                  <a:gd name="connsiteY207" fmla="*/ 1482725 h 1797050"/>
                  <a:gd name="connsiteX208" fmla="*/ 1139825 w 2362200"/>
                  <a:gd name="connsiteY208" fmla="*/ 1460500 h 1797050"/>
                  <a:gd name="connsiteX209" fmla="*/ 1092200 w 2362200"/>
                  <a:gd name="connsiteY209" fmla="*/ 1495425 h 1797050"/>
                  <a:gd name="connsiteX210" fmla="*/ 1098550 w 2362200"/>
                  <a:gd name="connsiteY210" fmla="*/ 1511300 h 1797050"/>
                  <a:gd name="connsiteX211" fmla="*/ 1079500 w 2362200"/>
                  <a:gd name="connsiteY211" fmla="*/ 1530350 h 1797050"/>
                  <a:gd name="connsiteX212" fmla="*/ 1035050 w 2362200"/>
                  <a:gd name="connsiteY212" fmla="*/ 1530350 h 1797050"/>
                  <a:gd name="connsiteX213" fmla="*/ 1006475 w 2362200"/>
                  <a:gd name="connsiteY213" fmla="*/ 1574800 h 1797050"/>
                  <a:gd name="connsiteX214" fmla="*/ 958850 w 2362200"/>
                  <a:gd name="connsiteY214" fmla="*/ 1571625 h 1797050"/>
                  <a:gd name="connsiteX215" fmla="*/ 952500 w 2362200"/>
                  <a:gd name="connsiteY215" fmla="*/ 1587500 h 1797050"/>
                  <a:gd name="connsiteX216" fmla="*/ 965200 w 2362200"/>
                  <a:gd name="connsiteY216" fmla="*/ 1670050 h 1797050"/>
                  <a:gd name="connsiteX217" fmla="*/ 939800 w 2362200"/>
                  <a:gd name="connsiteY217" fmla="*/ 1714500 h 1797050"/>
                  <a:gd name="connsiteX218" fmla="*/ 901700 w 2362200"/>
                  <a:gd name="connsiteY218" fmla="*/ 1720850 h 1797050"/>
                  <a:gd name="connsiteX219" fmla="*/ 898525 w 2362200"/>
                  <a:gd name="connsiteY219" fmla="*/ 1746250 h 1797050"/>
                  <a:gd name="connsiteX220" fmla="*/ 869950 w 2362200"/>
                  <a:gd name="connsiteY220" fmla="*/ 1746250 h 1797050"/>
                  <a:gd name="connsiteX221" fmla="*/ 854075 w 2362200"/>
                  <a:gd name="connsiteY221" fmla="*/ 1758950 h 1797050"/>
                  <a:gd name="connsiteX222" fmla="*/ 847725 w 2362200"/>
                  <a:gd name="connsiteY222" fmla="*/ 1771650 h 1797050"/>
                  <a:gd name="connsiteX223" fmla="*/ 828675 w 2362200"/>
                  <a:gd name="connsiteY223" fmla="*/ 1765300 h 1797050"/>
                  <a:gd name="connsiteX224" fmla="*/ 819150 w 2362200"/>
                  <a:gd name="connsiteY224" fmla="*/ 1752600 h 1797050"/>
                  <a:gd name="connsiteX225" fmla="*/ 790575 w 2362200"/>
                  <a:gd name="connsiteY225" fmla="*/ 1771650 h 1797050"/>
                  <a:gd name="connsiteX226" fmla="*/ 692150 w 2362200"/>
                  <a:gd name="connsiteY226" fmla="*/ 1701800 h 1797050"/>
                  <a:gd name="connsiteX227" fmla="*/ 650875 w 2362200"/>
                  <a:gd name="connsiteY227" fmla="*/ 1720850 h 1797050"/>
                  <a:gd name="connsiteX228" fmla="*/ 615950 w 2362200"/>
                  <a:gd name="connsiteY228" fmla="*/ 1685925 h 1797050"/>
                  <a:gd name="connsiteX229" fmla="*/ 581025 w 2362200"/>
                  <a:gd name="connsiteY229" fmla="*/ 1689100 h 1797050"/>
                  <a:gd name="connsiteX230" fmla="*/ 571500 w 2362200"/>
                  <a:gd name="connsiteY230" fmla="*/ 1609725 h 1797050"/>
                  <a:gd name="connsiteX231" fmla="*/ 523875 w 2362200"/>
                  <a:gd name="connsiteY231"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3825 w 2362200"/>
                  <a:gd name="connsiteY57" fmla="*/ 222250 h 1797050"/>
                  <a:gd name="connsiteX58" fmla="*/ 130175 w 2362200"/>
                  <a:gd name="connsiteY58" fmla="*/ 193675 h 1797050"/>
                  <a:gd name="connsiteX59" fmla="*/ 161925 w 2362200"/>
                  <a:gd name="connsiteY59" fmla="*/ 196850 h 1797050"/>
                  <a:gd name="connsiteX60" fmla="*/ 171450 w 2362200"/>
                  <a:gd name="connsiteY60" fmla="*/ 165100 h 1797050"/>
                  <a:gd name="connsiteX61" fmla="*/ 187325 w 2362200"/>
                  <a:gd name="connsiteY61" fmla="*/ 161925 h 1797050"/>
                  <a:gd name="connsiteX62" fmla="*/ 193675 w 2362200"/>
                  <a:gd name="connsiteY62" fmla="*/ 98425 h 1797050"/>
                  <a:gd name="connsiteX63" fmla="*/ 241300 w 2362200"/>
                  <a:gd name="connsiteY63" fmla="*/ 107950 h 1797050"/>
                  <a:gd name="connsiteX64" fmla="*/ 295275 w 2362200"/>
                  <a:gd name="connsiteY64" fmla="*/ 104775 h 1797050"/>
                  <a:gd name="connsiteX65" fmla="*/ 330200 w 2362200"/>
                  <a:gd name="connsiteY65" fmla="*/ 98425 h 1797050"/>
                  <a:gd name="connsiteX66" fmla="*/ 330200 w 2362200"/>
                  <a:gd name="connsiteY66" fmla="*/ 98425 h 1797050"/>
                  <a:gd name="connsiteX67" fmla="*/ 342900 w 2362200"/>
                  <a:gd name="connsiteY67" fmla="*/ 114300 h 1797050"/>
                  <a:gd name="connsiteX68" fmla="*/ 374650 w 2362200"/>
                  <a:gd name="connsiteY68" fmla="*/ 127000 h 1797050"/>
                  <a:gd name="connsiteX69" fmla="*/ 400050 w 2362200"/>
                  <a:gd name="connsiteY69" fmla="*/ 107950 h 1797050"/>
                  <a:gd name="connsiteX70" fmla="*/ 400050 w 2362200"/>
                  <a:gd name="connsiteY70" fmla="*/ 107950 h 1797050"/>
                  <a:gd name="connsiteX71" fmla="*/ 409575 w 2362200"/>
                  <a:gd name="connsiteY71" fmla="*/ 120650 h 1797050"/>
                  <a:gd name="connsiteX72" fmla="*/ 425450 w 2362200"/>
                  <a:gd name="connsiteY72" fmla="*/ 120650 h 1797050"/>
                  <a:gd name="connsiteX73" fmla="*/ 431800 w 2362200"/>
                  <a:gd name="connsiteY73" fmla="*/ 98425 h 1797050"/>
                  <a:gd name="connsiteX74" fmla="*/ 365125 w 2362200"/>
                  <a:gd name="connsiteY74" fmla="*/ 53975 h 1797050"/>
                  <a:gd name="connsiteX75" fmla="*/ 377825 w 2362200"/>
                  <a:gd name="connsiteY75" fmla="*/ 41275 h 1797050"/>
                  <a:gd name="connsiteX76" fmla="*/ 438150 w 2362200"/>
                  <a:gd name="connsiteY76" fmla="*/ 50800 h 1797050"/>
                  <a:gd name="connsiteX77" fmla="*/ 454025 w 2362200"/>
                  <a:gd name="connsiteY77" fmla="*/ 63500 h 1797050"/>
                  <a:gd name="connsiteX78" fmla="*/ 508000 w 2362200"/>
                  <a:gd name="connsiteY78" fmla="*/ 79375 h 1797050"/>
                  <a:gd name="connsiteX79" fmla="*/ 606425 w 2362200"/>
                  <a:gd name="connsiteY79" fmla="*/ 22225 h 1797050"/>
                  <a:gd name="connsiteX80" fmla="*/ 638175 w 2362200"/>
                  <a:gd name="connsiteY80" fmla="*/ 34925 h 1797050"/>
                  <a:gd name="connsiteX81" fmla="*/ 644525 w 2362200"/>
                  <a:gd name="connsiteY81" fmla="*/ 0 h 1797050"/>
                  <a:gd name="connsiteX82" fmla="*/ 714375 w 2362200"/>
                  <a:gd name="connsiteY82" fmla="*/ 9525 h 1797050"/>
                  <a:gd name="connsiteX83" fmla="*/ 723900 w 2362200"/>
                  <a:gd name="connsiteY83" fmla="*/ 31750 h 1797050"/>
                  <a:gd name="connsiteX84" fmla="*/ 749300 w 2362200"/>
                  <a:gd name="connsiteY84" fmla="*/ 66675 h 1797050"/>
                  <a:gd name="connsiteX85" fmla="*/ 771525 w 2362200"/>
                  <a:gd name="connsiteY85" fmla="*/ 41275 h 1797050"/>
                  <a:gd name="connsiteX86" fmla="*/ 806450 w 2362200"/>
                  <a:gd name="connsiteY86" fmla="*/ 41275 h 1797050"/>
                  <a:gd name="connsiteX87" fmla="*/ 825500 w 2362200"/>
                  <a:gd name="connsiteY87" fmla="*/ 34925 h 1797050"/>
                  <a:gd name="connsiteX88" fmla="*/ 844550 w 2362200"/>
                  <a:gd name="connsiteY88" fmla="*/ 6350 h 1797050"/>
                  <a:gd name="connsiteX89" fmla="*/ 889000 w 2362200"/>
                  <a:gd name="connsiteY89" fmla="*/ 15875 h 1797050"/>
                  <a:gd name="connsiteX90" fmla="*/ 898525 w 2362200"/>
                  <a:gd name="connsiteY90" fmla="*/ 88900 h 1797050"/>
                  <a:gd name="connsiteX91" fmla="*/ 952500 w 2362200"/>
                  <a:gd name="connsiteY91" fmla="*/ 123825 h 1797050"/>
                  <a:gd name="connsiteX92" fmla="*/ 993775 w 2362200"/>
                  <a:gd name="connsiteY92" fmla="*/ 203200 h 1797050"/>
                  <a:gd name="connsiteX93" fmla="*/ 1038225 w 2362200"/>
                  <a:gd name="connsiteY93" fmla="*/ 231775 h 1797050"/>
                  <a:gd name="connsiteX94" fmla="*/ 1069975 w 2362200"/>
                  <a:gd name="connsiteY94" fmla="*/ 228600 h 1797050"/>
                  <a:gd name="connsiteX95" fmla="*/ 1127125 w 2362200"/>
                  <a:gd name="connsiteY95" fmla="*/ 285750 h 1797050"/>
                  <a:gd name="connsiteX96" fmla="*/ 1165225 w 2362200"/>
                  <a:gd name="connsiteY96" fmla="*/ 285750 h 1797050"/>
                  <a:gd name="connsiteX97" fmla="*/ 1206500 w 2362200"/>
                  <a:gd name="connsiteY97" fmla="*/ 317500 h 1797050"/>
                  <a:gd name="connsiteX98" fmla="*/ 1206500 w 2362200"/>
                  <a:gd name="connsiteY98" fmla="*/ 346075 h 1797050"/>
                  <a:gd name="connsiteX99" fmla="*/ 1279525 w 2362200"/>
                  <a:gd name="connsiteY99" fmla="*/ 384175 h 1797050"/>
                  <a:gd name="connsiteX100" fmla="*/ 1295400 w 2362200"/>
                  <a:gd name="connsiteY100" fmla="*/ 412750 h 1797050"/>
                  <a:gd name="connsiteX101" fmla="*/ 1298575 w 2362200"/>
                  <a:gd name="connsiteY101" fmla="*/ 412750 h 1797050"/>
                  <a:gd name="connsiteX102" fmla="*/ 1282700 w 2362200"/>
                  <a:gd name="connsiteY102" fmla="*/ 460375 h 1797050"/>
                  <a:gd name="connsiteX103" fmla="*/ 1336675 w 2362200"/>
                  <a:gd name="connsiteY103" fmla="*/ 504825 h 1797050"/>
                  <a:gd name="connsiteX104" fmla="*/ 1378744 w 2362200"/>
                  <a:gd name="connsiteY104" fmla="*/ 503238 h 1797050"/>
                  <a:gd name="connsiteX105" fmla="*/ 1403350 w 2362200"/>
                  <a:gd name="connsiteY105" fmla="*/ 530225 h 1797050"/>
                  <a:gd name="connsiteX106" fmla="*/ 1434307 w 2362200"/>
                  <a:gd name="connsiteY106" fmla="*/ 526475 h 1797050"/>
                  <a:gd name="connsiteX107" fmla="*/ 1468438 w 2362200"/>
                  <a:gd name="connsiteY107" fmla="*/ 548578 h 1797050"/>
                  <a:gd name="connsiteX108" fmla="*/ 1492250 w 2362200"/>
                  <a:gd name="connsiteY108" fmla="*/ 590550 h 1797050"/>
                  <a:gd name="connsiteX109" fmla="*/ 1480344 w 2362200"/>
                  <a:gd name="connsiteY109" fmla="*/ 612775 h 1797050"/>
                  <a:gd name="connsiteX110" fmla="*/ 1450975 w 2362200"/>
                  <a:gd name="connsiteY110" fmla="*/ 622300 h 1797050"/>
                  <a:gd name="connsiteX111" fmla="*/ 1511300 w 2362200"/>
                  <a:gd name="connsiteY111" fmla="*/ 638175 h 1797050"/>
                  <a:gd name="connsiteX112" fmla="*/ 1581944 w 2362200"/>
                  <a:gd name="connsiteY112" fmla="*/ 619919 h 1797050"/>
                  <a:gd name="connsiteX113" fmla="*/ 1622425 w 2362200"/>
                  <a:gd name="connsiteY113" fmla="*/ 613569 h 1797050"/>
                  <a:gd name="connsiteX114" fmla="*/ 1623219 w 2362200"/>
                  <a:gd name="connsiteY114" fmla="*/ 587375 h 1797050"/>
                  <a:gd name="connsiteX115" fmla="*/ 1641475 w 2362200"/>
                  <a:gd name="connsiteY115" fmla="*/ 593725 h 1797050"/>
                  <a:gd name="connsiteX116" fmla="*/ 1698625 w 2362200"/>
                  <a:gd name="connsiteY116" fmla="*/ 611981 h 1797050"/>
                  <a:gd name="connsiteX117" fmla="*/ 1704181 w 2362200"/>
                  <a:gd name="connsiteY117" fmla="*/ 575469 h 1797050"/>
                  <a:gd name="connsiteX118" fmla="*/ 1724025 w 2362200"/>
                  <a:gd name="connsiteY118" fmla="*/ 565150 h 1797050"/>
                  <a:gd name="connsiteX119" fmla="*/ 1803400 w 2362200"/>
                  <a:gd name="connsiteY119" fmla="*/ 508000 h 1797050"/>
                  <a:gd name="connsiteX120" fmla="*/ 1885950 w 2362200"/>
                  <a:gd name="connsiteY120" fmla="*/ 485775 h 1797050"/>
                  <a:gd name="connsiteX121" fmla="*/ 1952625 w 2362200"/>
                  <a:gd name="connsiteY121" fmla="*/ 415925 h 1797050"/>
                  <a:gd name="connsiteX122" fmla="*/ 1977231 w 2362200"/>
                  <a:gd name="connsiteY122" fmla="*/ 409575 h 1797050"/>
                  <a:gd name="connsiteX123" fmla="*/ 2006600 w 2362200"/>
                  <a:gd name="connsiteY123" fmla="*/ 396875 h 1797050"/>
                  <a:gd name="connsiteX124" fmla="*/ 2047875 w 2362200"/>
                  <a:gd name="connsiteY124" fmla="*/ 409575 h 1797050"/>
                  <a:gd name="connsiteX125" fmla="*/ 2085975 w 2362200"/>
                  <a:gd name="connsiteY125" fmla="*/ 457200 h 1797050"/>
                  <a:gd name="connsiteX126" fmla="*/ 2133600 w 2362200"/>
                  <a:gd name="connsiteY126" fmla="*/ 504825 h 1797050"/>
                  <a:gd name="connsiteX127" fmla="*/ 2190750 w 2362200"/>
                  <a:gd name="connsiteY127" fmla="*/ 536575 h 1797050"/>
                  <a:gd name="connsiteX128" fmla="*/ 2244725 w 2362200"/>
                  <a:gd name="connsiteY128" fmla="*/ 520700 h 1797050"/>
                  <a:gd name="connsiteX129" fmla="*/ 2270125 w 2362200"/>
                  <a:gd name="connsiteY129" fmla="*/ 533400 h 1797050"/>
                  <a:gd name="connsiteX130" fmla="*/ 2273300 w 2362200"/>
                  <a:gd name="connsiteY130" fmla="*/ 577850 h 1797050"/>
                  <a:gd name="connsiteX131" fmla="*/ 2324100 w 2362200"/>
                  <a:gd name="connsiteY131" fmla="*/ 606425 h 1797050"/>
                  <a:gd name="connsiteX132" fmla="*/ 2362200 w 2362200"/>
                  <a:gd name="connsiteY132" fmla="*/ 644525 h 1797050"/>
                  <a:gd name="connsiteX133" fmla="*/ 2298700 w 2362200"/>
                  <a:gd name="connsiteY133" fmla="*/ 800100 h 1797050"/>
                  <a:gd name="connsiteX134" fmla="*/ 2273300 w 2362200"/>
                  <a:gd name="connsiteY134" fmla="*/ 895350 h 1797050"/>
                  <a:gd name="connsiteX135" fmla="*/ 2247900 w 2362200"/>
                  <a:gd name="connsiteY135" fmla="*/ 949325 h 1797050"/>
                  <a:gd name="connsiteX136" fmla="*/ 2197100 w 2362200"/>
                  <a:gd name="connsiteY136" fmla="*/ 949325 h 1797050"/>
                  <a:gd name="connsiteX137" fmla="*/ 2174875 w 2362200"/>
                  <a:gd name="connsiteY137" fmla="*/ 993775 h 1797050"/>
                  <a:gd name="connsiteX138" fmla="*/ 2174875 w 2362200"/>
                  <a:gd name="connsiteY138" fmla="*/ 993775 h 1797050"/>
                  <a:gd name="connsiteX139" fmla="*/ 2181225 w 2362200"/>
                  <a:gd name="connsiteY139" fmla="*/ 1022350 h 1797050"/>
                  <a:gd name="connsiteX140" fmla="*/ 2146300 w 2362200"/>
                  <a:gd name="connsiteY140" fmla="*/ 1031875 h 1797050"/>
                  <a:gd name="connsiteX141" fmla="*/ 2095500 w 2362200"/>
                  <a:gd name="connsiteY141" fmla="*/ 1019175 h 1797050"/>
                  <a:gd name="connsiteX142" fmla="*/ 2101850 w 2362200"/>
                  <a:gd name="connsiteY142" fmla="*/ 1073150 h 1797050"/>
                  <a:gd name="connsiteX143" fmla="*/ 2114550 w 2362200"/>
                  <a:gd name="connsiteY143" fmla="*/ 1117600 h 1797050"/>
                  <a:gd name="connsiteX144" fmla="*/ 2051050 w 2362200"/>
                  <a:gd name="connsiteY144" fmla="*/ 1152525 h 1797050"/>
                  <a:gd name="connsiteX145" fmla="*/ 2066925 w 2362200"/>
                  <a:gd name="connsiteY145" fmla="*/ 1174750 h 1797050"/>
                  <a:gd name="connsiteX146" fmla="*/ 2047875 w 2362200"/>
                  <a:gd name="connsiteY146" fmla="*/ 1196975 h 1797050"/>
                  <a:gd name="connsiteX147" fmla="*/ 1968500 w 2362200"/>
                  <a:gd name="connsiteY147" fmla="*/ 1171575 h 1797050"/>
                  <a:gd name="connsiteX148" fmla="*/ 1943100 w 2362200"/>
                  <a:gd name="connsiteY148" fmla="*/ 1187450 h 1797050"/>
                  <a:gd name="connsiteX149" fmla="*/ 1908175 w 2362200"/>
                  <a:gd name="connsiteY149" fmla="*/ 1187450 h 1797050"/>
                  <a:gd name="connsiteX150" fmla="*/ 1908175 w 2362200"/>
                  <a:gd name="connsiteY150" fmla="*/ 1247775 h 1797050"/>
                  <a:gd name="connsiteX151" fmla="*/ 1924050 w 2362200"/>
                  <a:gd name="connsiteY151" fmla="*/ 1263650 h 1797050"/>
                  <a:gd name="connsiteX152" fmla="*/ 1933575 w 2362200"/>
                  <a:gd name="connsiteY152" fmla="*/ 1279525 h 1797050"/>
                  <a:gd name="connsiteX153" fmla="*/ 1943100 w 2362200"/>
                  <a:gd name="connsiteY153" fmla="*/ 1279525 h 1797050"/>
                  <a:gd name="connsiteX154" fmla="*/ 1933575 w 2362200"/>
                  <a:gd name="connsiteY154" fmla="*/ 1304925 h 1797050"/>
                  <a:gd name="connsiteX155" fmla="*/ 1952625 w 2362200"/>
                  <a:gd name="connsiteY155" fmla="*/ 1320800 h 1797050"/>
                  <a:gd name="connsiteX156" fmla="*/ 1949450 w 2362200"/>
                  <a:gd name="connsiteY156" fmla="*/ 1336675 h 1797050"/>
                  <a:gd name="connsiteX157" fmla="*/ 1905000 w 2362200"/>
                  <a:gd name="connsiteY157" fmla="*/ 1336675 h 1797050"/>
                  <a:gd name="connsiteX158" fmla="*/ 1901825 w 2362200"/>
                  <a:gd name="connsiteY158" fmla="*/ 1387475 h 1797050"/>
                  <a:gd name="connsiteX159" fmla="*/ 1901825 w 2362200"/>
                  <a:gd name="connsiteY159" fmla="*/ 1387475 h 1797050"/>
                  <a:gd name="connsiteX160" fmla="*/ 1901825 w 2362200"/>
                  <a:gd name="connsiteY160" fmla="*/ 1406525 h 1797050"/>
                  <a:gd name="connsiteX161" fmla="*/ 1936750 w 2362200"/>
                  <a:gd name="connsiteY161" fmla="*/ 1447800 h 1797050"/>
                  <a:gd name="connsiteX162" fmla="*/ 1990725 w 2362200"/>
                  <a:gd name="connsiteY162" fmla="*/ 1447800 h 1797050"/>
                  <a:gd name="connsiteX163" fmla="*/ 2060575 w 2362200"/>
                  <a:gd name="connsiteY163" fmla="*/ 1476375 h 1797050"/>
                  <a:gd name="connsiteX164" fmla="*/ 2060575 w 2362200"/>
                  <a:gd name="connsiteY164" fmla="*/ 1504950 h 1797050"/>
                  <a:gd name="connsiteX165" fmla="*/ 2035175 w 2362200"/>
                  <a:gd name="connsiteY165" fmla="*/ 1571625 h 1797050"/>
                  <a:gd name="connsiteX166" fmla="*/ 2063750 w 2362200"/>
                  <a:gd name="connsiteY166" fmla="*/ 1587500 h 1797050"/>
                  <a:gd name="connsiteX167" fmla="*/ 2105025 w 2362200"/>
                  <a:gd name="connsiteY167" fmla="*/ 1660525 h 1797050"/>
                  <a:gd name="connsiteX168" fmla="*/ 2054225 w 2362200"/>
                  <a:gd name="connsiteY168" fmla="*/ 1736725 h 1797050"/>
                  <a:gd name="connsiteX169" fmla="*/ 2028825 w 2362200"/>
                  <a:gd name="connsiteY169" fmla="*/ 1730375 h 1797050"/>
                  <a:gd name="connsiteX170" fmla="*/ 2006600 w 2362200"/>
                  <a:gd name="connsiteY170" fmla="*/ 1717675 h 1797050"/>
                  <a:gd name="connsiteX171" fmla="*/ 2000250 w 2362200"/>
                  <a:gd name="connsiteY171" fmla="*/ 1736725 h 1797050"/>
                  <a:gd name="connsiteX172" fmla="*/ 1958975 w 2362200"/>
                  <a:gd name="connsiteY172" fmla="*/ 1746250 h 1797050"/>
                  <a:gd name="connsiteX173" fmla="*/ 1952625 w 2362200"/>
                  <a:gd name="connsiteY173" fmla="*/ 1778000 h 1797050"/>
                  <a:gd name="connsiteX174" fmla="*/ 1901825 w 2362200"/>
                  <a:gd name="connsiteY174" fmla="*/ 1797050 h 1797050"/>
                  <a:gd name="connsiteX175" fmla="*/ 1879600 w 2362200"/>
                  <a:gd name="connsiteY175" fmla="*/ 1758950 h 1797050"/>
                  <a:gd name="connsiteX176" fmla="*/ 1841500 w 2362200"/>
                  <a:gd name="connsiteY176" fmla="*/ 1768475 h 1797050"/>
                  <a:gd name="connsiteX177" fmla="*/ 1844675 w 2362200"/>
                  <a:gd name="connsiteY177" fmla="*/ 1730375 h 1797050"/>
                  <a:gd name="connsiteX178" fmla="*/ 1825625 w 2362200"/>
                  <a:gd name="connsiteY178" fmla="*/ 1704975 h 1797050"/>
                  <a:gd name="connsiteX179" fmla="*/ 1860550 w 2362200"/>
                  <a:gd name="connsiteY179" fmla="*/ 1685925 h 1797050"/>
                  <a:gd name="connsiteX180" fmla="*/ 1803400 w 2362200"/>
                  <a:gd name="connsiteY180" fmla="*/ 1666875 h 1797050"/>
                  <a:gd name="connsiteX181" fmla="*/ 1790700 w 2362200"/>
                  <a:gd name="connsiteY181" fmla="*/ 1692275 h 1797050"/>
                  <a:gd name="connsiteX182" fmla="*/ 1746250 w 2362200"/>
                  <a:gd name="connsiteY182" fmla="*/ 1711325 h 1797050"/>
                  <a:gd name="connsiteX183" fmla="*/ 1739900 w 2362200"/>
                  <a:gd name="connsiteY183" fmla="*/ 1733550 h 1797050"/>
                  <a:gd name="connsiteX184" fmla="*/ 1724025 w 2362200"/>
                  <a:gd name="connsiteY184" fmla="*/ 1739900 h 1797050"/>
                  <a:gd name="connsiteX185" fmla="*/ 1701800 w 2362200"/>
                  <a:gd name="connsiteY185" fmla="*/ 1739900 h 1797050"/>
                  <a:gd name="connsiteX186" fmla="*/ 1714500 w 2362200"/>
                  <a:gd name="connsiteY186" fmla="*/ 1704975 h 1797050"/>
                  <a:gd name="connsiteX187" fmla="*/ 1739900 w 2362200"/>
                  <a:gd name="connsiteY187" fmla="*/ 1679575 h 1797050"/>
                  <a:gd name="connsiteX188" fmla="*/ 1730375 w 2362200"/>
                  <a:gd name="connsiteY188" fmla="*/ 1654175 h 1797050"/>
                  <a:gd name="connsiteX189" fmla="*/ 1708150 w 2362200"/>
                  <a:gd name="connsiteY189" fmla="*/ 1654175 h 1797050"/>
                  <a:gd name="connsiteX190" fmla="*/ 1695450 w 2362200"/>
                  <a:gd name="connsiteY190" fmla="*/ 1679575 h 1797050"/>
                  <a:gd name="connsiteX191" fmla="*/ 1663700 w 2362200"/>
                  <a:gd name="connsiteY191" fmla="*/ 1685925 h 1797050"/>
                  <a:gd name="connsiteX192" fmla="*/ 1628775 w 2362200"/>
                  <a:gd name="connsiteY192" fmla="*/ 1698625 h 1797050"/>
                  <a:gd name="connsiteX193" fmla="*/ 1600200 w 2362200"/>
                  <a:gd name="connsiteY193" fmla="*/ 1670050 h 1797050"/>
                  <a:gd name="connsiteX194" fmla="*/ 1597025 w 2362200"/>
                  <a:gd name="connsiteY194" fmla="*/ 1635125 h 1797050"/>
                  <a:gd name="connsiteX195" fmla="*/ 1568450 w 2362200"/>
                  <a:gd name="connsiteY195" fmla="*/ 1619250 h 1797050"/>
                  <a:gd name="connsiteX196" fmla="*/ 1558925 w 2362200"/>
                  <a:gd name="connsiteY196" fmla="*/ 1584325 h 1797050"/>
                  <a:gd name="connsiteX197" fmla="*/ 1517650 w 2362200"/>
                  <a:gd name="connsiteY197" fmla="*/ 1555750 h 1797050"/>
                  <a:gd name="connsiteX198" fmla="*/ 1498600 w 2362200"/>
                  <a:gd name="connsiteY198" fmla="*/ 1558925 h 1797050"/>
                  <a:gd name="connsiteX199" fmla="*/ 1466850 w 2362200"/>
                  <a:gd name="connsiteY199" fmla="*/ 1603375 h 1797050"/>
                  <a:gd name="connsiteX200" fmla="*/ 1419225 w 2362200"/>
                  <a:gd name="connsiteY200" fmla="*/ 1622425 h 1797050"/>
                  <a:gd name="connsiteX201" fmla="*/ 1393825 w 2362200"/>
                  <a:gd name="connsiteY201" fmla="*/ 1587500 h 1797050"/>
                  <a:gd name="connsiteX202" fmla="*/ 1368425 w 2362200"/>
                  <a:gd name="connsiteY202" fmla="*/ 1587500 h 1797050"/>
                  <a:gd name="connsiteX203" fmla="*/ 1270000 w 2362200"/>
                  <a:gd name="connsiteY203" fmla="*/ 1511300 h 1797050"/>
                  <a:gd name="connsiteX204" fmla="*/ 1276350 w 2362200"/>
                  <a:gd name="connsiteY204" fmla="*/ 1463675 h 1797050"/>
                  <a:gd name="connsiteX205" fmla="*/ 1238250 w 2362200"/>
                  <a:gd name="connsiteY205" fmla="*/ 1457325 h 1797050"/>
                  <a:gd name="connsiteX206" fmla="*/ 1222375 w 2362200"/>
                  <a:gd name="connsiteY206" fmla="*/ 1482725 h 1797050"/>
                  <a:gd name="connsiteX207" fmla="*/ 1187450 w 2362200"/>
                  <a:gd name="connsiteY207" fmla="*/ 1482725 h 1797050"/>
                  <a:gd name="connsiteX208" fmla="*/ 1139825 w 2362200"/>
                  <a:gd name="connsiteY208" fmla="*/ 1460500 h 1797050"/>
                  <a:gd name="connsiteX209" fmla="*/ 1092200 w 2362200"/>
                  <a:gd name="connsiteY209" fmla="*/ 1495425 h 1797050"/>
                  <a:gd name="connsiteX210" fmla="*/ 1098550 w 2362200"/>
                  <a:gd name="connsiteY210" fmla="*/ 1511300 h 1797050"/>
                  <a:gd name="connsiteX211" fmla="*/ 1079500 w 2362200"/>
                  <a:gd name="connsiteY211" fmla="*/ 1530350 h 1797050"/>
                  <a:gd name="connsiteX212" fmla="*/ 1035050 w 2362200"/>
                  <a:gd name="connsiteY212" fmla="*/ 1530350 h 1797050"/>
                  <a:gd name="connsiteX213" fmla="*/ 1006475 w 2362200"/>
                  <a:gd name="connsiteY213" fmla="*/ 1574800 h 1797050"/>
                  <a:gd name="connsiteX214" fmla="*/ 958850 w 2362200"/>
                  <a:gd name="connsiteY214" fmla="*/ 1571625 h 1797050"/>
                  <a:gd name="connsiteX215" fmla="*/ 952500 w 2362200"/>
                  <a:gd name="connsiteY215" fmla="*/ 1587500 h 1797050"/>
                  <a:gd name="connsiteX216" fmla="*/ 965200 w 2362200"/>
                  <a:gd name="connsiteY216" fmla="*/ 1670050 h 1797050"/>
                  <a:gd name="connsiteX217" fmla="*/ 939800 w 2362200"/>
                  <a:gd name="connsiteY217" fmla="*/ 1714500 h 1797050"/>
                  <a:gd name="connsiteX218" fmla="*/ 901700 w 2362200"/>
                  <a:gd name="connsiteY218" fmla="*/ 1720850 h 1797050"/>
                  <a:gd name="connsiteX219" fmla="*/ 898525 w 2362200"/>
                  <a:gd name="connsiteY219" fmla="*/ 1746250 h 1797050"/>
                  <a:gd name="connsiteX220" fmla="*/ 869950 w 2362200"/>
                  <a:gd name="connsiteY220" fmla="*/ 1746250 h 1797050"/>
                  <a:gd name="connsiteX221" fmla="*/ 854075 w 2362200"/>
                  <a:gd name="connsiteY221" fmla="*/ 1758950 h 1797050"/>
                  <a:gd name="connsiteX222" fmla="*/ 847725 w 2362200"/>
                  <a:gd name="connsiteY222" fmla="*/ 1771650 h 1797050"/>
                  <a:gd name="connsiteX223" fmla="*/ 828675 w 2362200"/>
                  <a:gd name="connsiteY223" fmla="*/ 1765300 h 1797050"/>
                  <a:gd name="connsiteX224" fmla="*/ 819150 w 2362200"/>
                  <a:gd name="connsiteY224" fmla="*/ 1752600 h 1797050"/>
                  <a:gd name="connsiteX225" fmla="*/ 790575 w 2362200"/>
                  <a:gd name="connsiteY225" fmla="*/ 1771650 h 1797050"/>
                  <a:gd name="connsiteX226" fmla="*/ 692150 w 2362200"/>
                  <a:gd name="connsiteY226" fmla="*/ 1701800 h 1797050"/>
                  <a:gd name="connsiteX227" fmla="*/ 650875 w 2362200"/>
                  <a:gd name="connsiteY227" fmla="*/ 1720850 h 1797050"/>
                  <a:gd name="connsiteX228" fmla="*/ 615950 w 2362200"/>
                  <a:gd name="connsiteY228" fmla="*/ 1685925 h 1797050"/>
                  <a:gd name="connsiteX229" fmla="*/ 581025 w 2362200"/>
                  <a:gd name="connsiteY229" fmla="*/ 1689100 h 1797050"/>
                  <a:gd name="connsiteX230" fmla="*/ 571500 w 2362200"/>
                  <a:gd name="connsiteY230" fmla="*/ 1609725 h 1797050"/>
                  <a:gd name="connsiteX231" fmla="*/ 523875 w 2362200"/>
                  <a:gd name="connsiteY231"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3825 w 2362200"/>
                  <a:gd name="connsiteY57" fmla="*/ 222250 h 1797050"/>
                  <a:gd name="connsiteX58" fmla="*/ 130175 w 2362200"/>
                  <a:gd name="connsiteY58" fmla="*/ 193675 h 1797050"/>
                  <a:gd name="connsiteX59" fmla="*/ 161925 w 2362200"/>
                  <a:gd name="connsiteY59" fmla="*/ 196850 h 1797050"/>
                  <a:gd name="connsiteX60" fmla="*/ 171450 w 2362200"/>
                  <a:gd name="connsiteY60" fmla="*/ 165100 h 1797050"/>
                  <a:gd name="connsiteX61" fmla="*/ 187325 w 2362200"/>
                  <a:gd name="connsiteY61" fmla="*/ 161925 h 1797050"/>
                  <a:gd name="connsiteX62" fmla="*/ 193675 w 2362200"/>
                  <a:gd name="connsiteY62" fmla="*/ 98425 h 1797050"/>
                  <a:gd name="connsiteX63" fmla="*/ 241300 w 2362200"/>
                  <a:gd name="connsiteY63" fmla="*/ 107950 h 1797050"/>
                  <a:gd name="connsiteX64" fmla="*/ 295275 w 2362200"/>
                  <a:gd name="connsiteY64" fmla="*/ 104775 h 1797050"/>
                  <a:gd name="connsiteX65" fmla="*/ 330200 w 2362200"/>
                  <a:gd name="connsiteY65" fmla="*/ 98425 h 1797050"/>
                  <a:gd name="connsiteX66" fmla="*/ 330200 w 2362200"/>
                  <a:gd name="connsiteY66" fmla="*/ 98425 h 1797050"/>
                  <a:gd name="connsiteX67" fmla="*/ 342900 w 2362200"/>
                  <a:gd name="connsiteY67" fmla="*/ 114300 h 1797050"/>
                  <a:gd name="connsiteX68" fmla="*/ 374650 w 2362200"/>
                  <a:gd name="connsiteY68" fmla="*/ 127000 h 1797050"/>
                  <a:gd name="connsiteX69" fmla="*/ 400050 w 2362200"/>
                  <a:gd name="connsiteY69" fmla="*/ 107950 h 1797050"/>
                  <a:gd name="connsiteX70" fmla="*/ 400050 w 2362200"/>
                  <a:gd name="connsiteY70" fmla="*/ 107950 h 1797050"/>
                  <a:gd name="connsiteX71" fmla="*/ 409575 w 2362200"/>
                  <a:gd name="connsiteY71" fmla="*/ 120650 h 1797050"/>
                  <a:gd name="connsiteX72" fmla="*/ 425450 w 2362200"/>
                  <a:gd name="connsiteY72" fmla="*/ 120650 h 1797050"/>
                  <a:gd name="connsiteX73" fmla="*/ 431800 w 2362200"/>
                  <a:gd name="connsiteY73" fmla="*/ 98425 h 1797050"/>
                  <a:gd name="connsiteX74" fmla="*/ 365125 w 2362200"/>
                  <a:gd name="connsiteY74" fmla="*/ 53975 h 1797050"/>
                  <a:gd name="connsiteX75" fmla="*/ 377825 w 2362200"/>
                  <a:gd name="connsiteY75" fmla="*/ 41275 h 1797050"/>
                  <a:gd name="connsiteX76" fmla="*/ 438150 w 2362200"/>
                  <a:gd name="connsiteY76" fmla="*/ 50800 h 1797050"/>
                  <a:gd name="connsiteX77" fmla="*/ 454025 w 2362200"/>
                  <a:gd name="connsiteY77" fmla="*/ 63500 h 1797050"/>
                  <a:gd name="connsiteX78" fmla="*/ 508000 w 2362200"/>
                  <a:gd name="connsiteY78" fmla="*/ 79375 h 1797050"/>
                  <a:gd name="connsiteX79" fmla="*/ 606425 w 2362200"/>
                  <a:gd name="connsiteY79" fmla="*/ 22225 h 1797050"/>
                  <a:gd name="connsiteX80" fmla="*/ 638175 w 2362200"/>
                  <a:gd name="connsiteY80" fmla="*/ 34925 h 1797050"/>
                  <a:gd name="connsiteX81" fmla="*/ 644525 w 2362200"/>
                  <a:gd name="connsiteY81" fmla="*/ 0 h 1797050"/>
                  <a:gd name="connsiteX82" fmla="*/ 714375 w 2362200"/>
                  <a:gd name="connsiteY82" fmla="*/ 9525 h 1797050"/>
                  <a:gd name="connsiteX83" fmla="*/ 723900 w 2362200"/>
                  <a:gd name="connsiteY83" fmla="*/ 31750 h 1797050"/>
                  <a:gd name="connsiteX84" fmla="*/ 749300 w 2362200"/>
                  <a:gd name="connsiteY84" fmla="*/ 66675 h 1797050"/>
                  <a:gd name="connsiteX85" fmla="*/ 771525 w 2362200"/>
                  <a:gd name="connsiteY85" fmla="*/ 41275 h 1797050"/>
                  <a:gd name="connsiteX86" fmla="*/ 806450 w 2362200"/>
                  <a:gd name="connsiteY86" fmla="*/ 41275 h 1797050"/>
                  <a:gd name="connsiteX87" fmla="*/ 825500 w 2362200"/>
                  <a:gd name="connsiteY87" fmla="*/ 34925 h 1797050"/>
                  <a:gd name="connsiteX88" fmla="*/ 844550 w 2362200"/>
                  <a:gd name="connsiteY88" fmla="*/ 6350 h 1797050"/>
                  <a:gd name="connsiteX89" fmla="*/ 889000 w 2362200"/>
                  <a:gd name="connsiteY89" fmla="*/ 15875 h 1797050"/>
                  <a:gd name="connsiteX90" fmla="*/ 898525 w 2362200"/>
                  <a:gd name="connsiteY90" fmla="*/ 88900 h 1797050"/>
                  <a:gd name="connsiteX91" fmla="*/ 952500 w 2362200"/>
                  <a:gd name="connsiteY91" fmla="*/ 123825 h 1797050"/>
                  <a:gd name="connsiteX92" fmla="*/ 993775 w 2362200"/>
                  <a:gd name="connsiteY92" fmla="*/ 203200 h 1797050"/>
                  <a:gd name="connsiteX93" fmla="*/ 1038225 w 2362200"/>
                  <a:gd name="connsiteY93" fmla="*/ 231775 h 1797050"/>
                  <a:gd name="connsiteX94" fmla="*/ 1069975 w 2362200"/>
                  <a:gd name="connsiteY94" fmla="*/ 228600 h 1797050"/>
                  <a:gd name="connsiteX95" fmla="*/ 1127125 w 2362200"/>
                  <a:gd name="connsiteY95" fmla="*/ 285750 h 1797050"/>
                  <a:gd name="connsiteX96" fmla="*/ 1165225 w 2362200"/>
                  <a:gd name="connsiteY96" fmla="*/ 285750 h 1797050"/>
                  <a:gd name="connsiteX97" fmla="*/ 1206500 w 2362200"/>
                  <a:gd name="connsiteY97" fmla="*/ 317500 h 1797050"/>
                  <a:gd name="connsiteX98" fmla="*/ 1206500 w 2362200"/>
                  <a:gd name="connsiteY98" fmla="*/ 346075 h 1797050"/>
                  <a:gd name="connsiteX99" fmla="*/ 1279525 w 2362200"/>
                  <a:gd name="connsiteY99" fmla="*/ 384175 h 1797050"/>
                  <a:gd name="connsiteX100" fmla="*/ 1295400 w 2362200"/>
                  <a:gd name="connsiteY100" fmla="*/ 412750 h 1797050"/>
                  <a:gd name="connsiteX101" fmla="*/ 1298575 w 2362200"/>
                  <a:gd name="connsiteY101" fmla="*/ 412750 h 1797050"/>
                  <a:gd name="connsiteX102" fmla="*/ 1282700 w 2362200"/>
                  <a:gd name="connsiteY102" fmla="*/ 460375 h 1797050"/>
                  <a:gd name="connsiteX103" fmla="*/ 1336675 w 2362200"/>
                  <a:gd name="connsiteY103" fmla="*/ 504825 h 1797050"/>
                  <a:gd name="connsiteX104" fmla="*/ 1378744 w 2362200"/>
                  <a:gd name="connsiteY104" fmla="*/ 503238 h 1797050"/>
                  <a:gd name="connsiteX105" fmla="*/ 1403350 w 2362200"/>
                  <a:gd name="connsiteY105" fmla="*/ 530225 h 1797050"/>
                  <a:gd name="connsiteX106" fmla="*/ 1434307 w 2362200"/>
                  <a:gd name="connsiteY106" fmla="*/ 526475 h 1797050"/>
                  <a:gd name="connsiteX107" fmla="*/ 1468438 w 2362200"/>
                  <a:gd name="connsiteY107" fmla="*/ 548578 h 1797050"/>
                  <a:gd name="connsiteX108" fmla="*/ 1492250 w 2362200"/>
                  <a:gd name="connsiteY108" fmla="*/ 590550 h 1797050"/>
                  <a:gd name="connsiteX109" fmla="*/ 1480344 w 2362200"/>
                  <a:gd name="connsiteY109" fmla="*/ 612775 h 1797050"/>
                  <a:gd name="connsiteX110" fmla="*/ 1450975 w 2362200"/>
                  <a:gd name="connsiteY110" fmla="*/ 622300 h 1797050"/>
                  <a:gd name="connsiteX111" fmla="*/ 1511300 w 2362200"/>
                  <a:gd name="connsiteY111" fmla="*/ 638175 h 1797050"/>
                  <a:gd name="connsiteX112" fmla="*/ 1581944 w 2362200"/>
                  <a:gd name="connsiteY112" fmla="*/ 619919 h 1797050"/>
                  <a:gd name="connsiteX113" fmla="*/ 1622425 w 2362200"/>
                  <a:gd name="connsiteY113" fmla="*/ 613569 h 1797050"/>
                  <a:gd name="connsiteX114" fmla="*/ 1623219 w 2362200"/>
                  <a:gd name="connsiteY114" fmla="*/ 587375 h 1797050"/>
                  <a:gd name="connsiteX115" fmla="*/ 1641475 w 2362200"/>
                  <a:gd name="connsiteY115" fmla="*/ 593725 h 1797050"/>
                  <a:gd name="connsiteX116" fmla="*/ 1698625 w 2362200"/>
                  <a:gd name="connsiteY116" fmla="*/ 611981 h 1797050"/>
                  <a:gd name="connsiteX117" fmla="*/ 1704181 w 2362200"/>
                  <a:gd name="connsiteY117" fmla="*/ 575469 h 1797050"/>
                  <a:gd name="connsiteX118" fmla="*/ 1724025 w 2362200"/>
                  <a:gd name="connsiteY118" fmla="*/ 565150 h 1797050"/>
                  <a:gd name="connsiteX119" fmla="*/ 1803400 w 2362200"/>
                  <a:gd name="connsiteY119" fmla="*/ 508000 h 1797050"/>
                  <a:gd name="connsiteX120" fmla="*/ 1885950 w 2362200"/>
                  <a:gd name="connsiteY120" fmla="*/ 485775 h 1797050"/>
                  <a:gd name="connsiteX121" fmla="*/ 1952625 w 2362200"/>
                  <a:gd name="connsiteY121" fmla="*/ 415925 h 1797050"/>
                  <a:gd name="connsiteX122" fmla="*/ 1977231 w 2362200"/>
                  <a:gd name="connsiteY122" fmla="*/ 409575 h 1797050"/>
                  <a:gd name="connsiteX123" fmla="*/ 2006600 w 2362200"/>
                  <a:gd name="connsiteY123" fmla="*/ 396875 h 1797050"/>
                  <a:gd name="connsiteX124" fmla="*/ 2047875 w 2362200"/>
                  <a:gd name="connsiteY124" fmla="*/ 409575 h 1797050"/>
                  <a:gd name="connsiteX125" fmla="*/ 2085975 w 2362200"/>
                  <a:gd name="connsiteY125" fmla="*/ 457200 h 1797050"/>
                  <a:gd name="connsiteX126" fmla="*/ 2133600 w 2362200"/>
                  <a:gd name="connsiteY126" fmla="*/ 504825 h 1797050"/>
                  <a:gd name="connsiteX127" fmla="*/ 2190750 w 2362200"/>
                  <a:gd name="connsiteY127" fmla="*/ 536575 h 1797050"/>
                  <a:gd name="connsiteX128" fmla="*/ 2244725 w 2362200"/>
                  <a:gd name="connsiteY128" fmla="*/ 520700 h 1797050"/>
                  <a:gd name="connsiteX129" fmla="*/ 2270125 w 2362200"/>
                  <a:gd name="connsiteY129" fmla="*/ 533400 h 1797050"/>
                  <a:gd name="connsiteX130" fmla="*/ 2273300 w 2362200"/>
                  <a:gd name="connsiteY130" fmla="*/ 577850 h 1797050"/>
                  <a:gd name="connsiteX131" fmla="*/ 2324100 w 2362200"/>
                  <a:gd name="connsiteY131" fmla="*/ 606425 h 1797050"/>
                  <a:gd name="connsiteX132" fmla="*/ 2362200 w 2362200"/>
                  <a:gd name="connsiteY132" fmla="*/ 644525 h 1797050"/>
                  <a:gd name="connsiteX133" fmla="*/ 2298700 w 2362200"/>
                  <a:gd name="connsiteY133" fmla="*/ 800100 h 1797050"/>
                  <a:gd name="connsiteX134" fmla="*/ 2273300 w 2362200"/>
                  <a:gd name="connsiteY134" fmla="*/ 895350 h 1797050"/>
                  <a:gd name="connsiteX135" fmla="*/ 2247900 w 2362200"/>
                  <a:gd name="connsiteY135" fmla="*/ 949325 h 1797050"/>
                  <a:gd name="connsiteX136" fmla="*/ 2197100 w 2362200"/>
                  <a:gd name="connsiteY136" fmla="*/ 949325 h 1797050"/>
                  <a:gd name="connsiteX137" fmla="*/ 2174875 w 2362200"/>
                  <a:gd name="connsiteY137" fmla="*/ 993775 h 1797050"/>
                  <a:gd name="connsiteX138" fmla="*/ 2174875 w 2362200"/>
                  <a:gd name="connsiteY138" fmla="*/ 993775 h 1797050"/>
                  <a:gd name="connsiteX139" fmla="*/ 2181225 w 2362200"/>
                  <a:gd name="connsiteY139" fmla="*/ 1022350 h 1797050"/>
                  <a:gd name="connsiteX140" fmla="*/ 2146300 w 2362200"/>
                  <a:gd name="connsiteY140" fmla="*/ 1031875 h 1797050"/>
                  <a:gd name="connsiteX141" fmla="*/ 2095500 w 2362200"/>
                  <a:gd name="connsiteY141" fmla="*/ 1019175 h 1797050"/>
                  <a:gd name="connsiteX142" fmla="*/ 2101850 w 2362200"/>
                  <a:gd name="connsiteY142" fmla="*/ 1073150 h 1797050"/>
                  <a:gd name="connsiteX143" fmla="*/ 2114550 w 2362200"/>
                  <a:gd name="connsiteY143" fmla="*/ 1117600 h 1797050"/>
                  <a:gd name="connsiteX144" fmla="*/ 2051050 w 2362200"/>
                  <a:gd name="connsiteY144" fmla="*/ 1152525 h 1797050"/>
                  <a:gd name="connsiteX145" fmla="*/ 2066925 w 2362200"/>
                  <a:gd name="connsiteY145" fmla="*/ 1174750 h 1797050"/>
                  <a:gd name="connsiteX146" fmla="*/ 2047875 w 2362200"/>
                  <a:gd name="connsiteY146" fmla="*/ 1196975 h 1797050"/>
                  <a:gd name="connsiteX147" fmla="*/ 1968500 w 2362200"/>
                  <a:gd name="connsiteY147" fmla="*/ 1171575 h 1797050"/>
                  <a:gd name="connsiteX148" fmla="*/ 1943100 w 2362200"/>
                  <a:gd name="connsiteY148" fmla="*/ 1187450 h 1797050"/>
                  <a:gd name="connsiteX149" fmla="*/ 1908175 w 2362200"/>
                  <a:gd name="connsiteY149" fmla="*/ 1187450 h 1797050"/>
                  <a:gd name="connsiteX150" fmla="*/ 1908175 w 2362200"/>
                  <a:gd name="connsiteY150" fmla="*/ 1247775 h 1797050"/>
                  <a:gd name="connsiteX151" fmla="*/ 1924050 w 2362200"/>
                  <a:gd name="connsiteY151" fmla="*/ 1263650 h 1797050"/>
                  <a:gd name="connsiteX152" fmla="*/ 1933575 w 2362200"/>
                  <a:gd name="connsiteY152" fmla="*/ 1279525 h 1797050"/>
                  <a:gd name="connsiteX153" fmla="*/ 1943100 w 2362200"/>
                  <a:gd name="connsiteY153" fmla="*/ 1279525 h 1797050"/>
                  <a:gd name="connsiteX154" fmla="*/ 1933575 w 2362200"/>
                  <a:gd name="connsiteY154" fmla="*/ 1304925 h 1797050"/>
                  <a:gd name="connsiteX155" fmla="*/ 1952625 w 2362200"/>
                  <a:gd name="connsiteY155" fmla="*/ 1320800 h 1797050"/>
                  <a:gd name="connsiteX156" fmla="*/ 1949450 w 2362200"/>
                  <a:gd name="connsiteY156" fmla="*/ 1336675 h 1797050"/>
                  <a:gd name="connsiteX157" fmla="*/ 1905000 w 2362200"/>
                  <a:gd name="connsiteY157" fmla="*/ 1336675 h 1797050"/>
                  <a:gd name="connsiteX158" fmla="*/ 1901825 w 2362200"/>
                  <a:gd name="connsiteY158" fmla="*/ 1387475 h 1797050"/>
                  <a:gd name="connsiteX159" fmla="*/ 1901825 w 2362200"/>
                  <a:gd name="connsiteY159" fmla="*/ 1387475 h 1797050"/>
                  <a:gd name="connsiteX160" fmla="*/ 1901825 w 2362200"/>
                  <a:gd name="connsiteY160" fmla="*/ 1406525 h 1797050"/>
                  <a:gd name="connsiteX161" fmla="*/ 1936750 w 2362200"/>
                  <a:gd name="connsiteY161" fmla="*/ 1447800 h 1797050"/>
                  <a:gd name="connsiteX162" fmla="*/ 1990725 w 2362200"/>
                  <a:gd name="connsiteY162" fmla="*/ 1447800 h 1797050"/>
                  <a:gd name="connsiteX163" fmla="*/ 2060575 w 2362200"/>
                  <a:gd name="connsiteY163" fmla="*/ 1476375 h 1797050"/>
                  <a:gd name="connsiteX164" fmla="*/ 2060575 w 2362200"/>
                  <a:gd name="connsiteY164" fmla="*/ 1504950 h 1797050"/>
                  <a:gd name="connsiteX165" fmla="*/ 2035175 w 2362200"/>
                  <a:gd name="connsiteY165" fmla="*/ 1571625 h 1797050"/>
                  <a:gd name="connsiteX166" fmla="*/ 2063750 w 2362200"/>
                  <a:gd name="connsiteY166" fmla="*/ 1587500 h 1797050"/>
                  <a:gd name="connsiteX167" fmla="*/ 2105025 w 2362200"/>
                  <a:gd name="connsiteY167" fmla="*/ 1660525 h 1797050"/>
                  <a:gd name="connsiteX168" fmla="*/ 2054225 w 2362200"/>
                  <a:gd name="connsiteY168" fmla="*/ 1736725 h 1797050"/>
                  <a:gd name="connsiteX169" fmla="*/ 2028825 w 2362200"/>
                  <a:gd name="connsiteY169" fmla="*/ 1730375 h 1797050"/>
                  <a:gd name="connsiteX170" fmla="*/ 2006600 w 2362200"/>
                  <a:gd name="connsiteY170" fmla="*/ 1717675 h 1797050"/>
                  <a:gd name="connsiteX171" fmla="*/ 2000250 w 2362200"/>
                  <a:gd name="connsiteY171" fmla="*/ 1736725 h 1797050"/>
                  <a:gd name="connsiteX172" fmla="*/ 1958975 w 2362200"/>
                  <a:gd name="connsiteY172" fmla="*/ 1746250 h 1797050"/>
                  <a:gd name="connsiteX173" fmla="*/ 1952625 w 2362200"/>
                  <a:gd name="connsiteY173" fmla="*/ 1778000 h 1797050"/>
                  <a:gd name="connsiteX174" fmla="*/ 1901825 w 2362200"/>
                  <a:gd name="connsiteY174" fmla="*/ 1797050 h 1797050"/>
                  <a:gd name="connsiteX175" fmla="*/ 1879600 w 2362200"/>
                  <a:gd name="connsiteY175" fmla="*/ 1758950 h 1797050"/>
                  <a:gd name="connsiteX176" fmla="*/ 1841500 w 2362200"/>
                  <a:gd name="connsiteY176" fmla="*/ 1768475 h 1797050"/>
                  <a:gd name="connsiteX177" fmla="*/ 1844675 w 2362200"/>
                  <a:gd name="connsiteY177" fmla="*/ 1730375 h 1797050"/>
                  <a:gd name="connsiteX178" fmla="*/ 1825625 w 2362200"/>
                  <a:gd name="connsiteY178" fmla="*/ 1704975 h 1797050"/>
                  <a:gd name="connsiteX179" fmla="*/ 1860550 w 2362200"/>
                  <a:gd name="connsiteY179" fmla="*/ 1685925 h 1797050"/>
                  <a:gd name="connsiteX180" fmla="*/ 1803400 w 2362200"/>
                  <a:gd name="connsiteY180" fmla="*/ 1666875 h 1797050"/>
                  <a:gd name="connsiteX181" fmla="*/ 1790700 w 2362200"/>
                  <a:gd name="connsiteY181" fmla="*/ 1692275 h 1797050"/>
                  <a:gd name="connsiteX182" fmla="*/ 1746250 w 2362200"/>
                  <a:gd name="connsiteY182" fmla="*/ 1711325 h 1797050"/>
                  <a:gd name="connsiteX183" fmla="*/ 1739900 w 2362200"/>
                  <a:gd name="connsiteY183" fmla="*/ 1733550 h 1797050"/>
                  <a:gd name="connsiteX184" fmla="*/ 1724025 w 2362200"/>
                  <a:gd name="connsiteY184" fmla="*/ 1739900 h 1797050"/>
                  <a:gd name="connsiteX185" fmla="*/ 1701800 w 2362200"/>
                  <a:gd name="connsiteY185" fmla="*/ 1739900 h 1797050"/>
                  <a:gd name="connsiteX186" fmla="*/ 1714500 w 2362200"/>
                  <a:gd name="connsiteY186" fmla="*/ 1704975 h 1797050"/>
                  <a:gd name="connsiteX187" fmla="*/ 1739900 w 2362200"/>
                  <a:gd name="connsiteY187" fmla="*/ 1679575 h 1797050"/>
                  <a:gd name="connsiteX188" fmla="*/ 1730375 w 2362200"/>
                  <a:gd name="connsiteY188" fmla="*/ 1654175 h 1797050"/>
                  <a:gd name="connsiteX189" fmla="*/ 1708150 w 2362200"/>
                  <a:gd name="connsiteY189" fmla="*/ 1654175 h 1797050"/>
                  <a:gd name="connsiteX190" fmla="*/ 1695450 w 2362200"/>
                  <a:gd name="connsiteY190" fmla="*/ 1679575 h 1797050"/>
                  <a:gd name="connsiteX191" fmla="*/ 1663700 w 2362200"/>
                  <a:gd name="connsiteY191" fmla="*/ 1685925 h 1797050"/>
                  <a:gd name="connsiteX192" fmla="*/ 1628775 w 2362200"/>
                  <a:gd name="connsiteY192" fmla="*/ 1698625 h 1797050"/>
                  <a:gd name="connsiteX193" fmla="*/ 1600200 w 2362200"/>
                  <a:gd name="connsiteY193" fmla="*/ 1670050 h 1797050"/>
                  <a:gd name="connsiteX194" fmla="*/ 1597025 w 2362200"/>
                  <a:gd name="connsiteY194" fmla="*/ 1635125 h 1797050"/>
                  <a:gd name="connsiteX195" fmla="*/ 1568450 w 2362200"/>
                  <a:gd name="connsiteY195" fmla="*/ 1619250 h 1797050"/>
                  <a:gd name="connsiteX196" fmla="*/ 1558925 w 2362200"/>
                  <a:gd name="connsiteY196" fmla="*/ 1584325 h 1797050"/>
                  <a:gd name="connsiteX197" fmla="*/ 1517650 w 2362200"/>
                  <a:gd name="connsiteY197" fmla="*/ 1555750 h 1797050"/>
                  <a:gd name="connsiteX198" fmla="*/ 1498600 w 2362200"/>
                  <a:gd name="connsiteY198" fmla="*/ 1558925 h 1797050"/>
                  <a:gd name="connsiteX199" fmla="*/ 1466850 w 2362200"/>
                  <a:gd name="connsiteY199" fmla="*/ 1603375 h 1797050"/>
                  <a:gd name="connsiteX200" fmla="*/ 1419225 w 2362200"/>
                  <a:gd name="connsiteY200" fmla="*/ 1622425 h 1797050"/>
                  <a:gd name="connsiteX201" fmla="*/ 1393825 w 2362200"/>
                  <a:gd name="connsiteY201" fmla="*/ 1587500 h 1797050"/>
                  <a:gd name="connsiteX202" fmla="*/ 1368425 w 2362200"/>
                  <a:gd name="connsiteY202" fmla="*/ 1587500 h 1797050"/>
                  <a:gd name="connsiteX203" fmla="*/ 1270000 w 2362200"/>
                  <a:gd name="connsiteY203" fmla="*/ 1511300 h 1797050"/>
                  <a:gd name="connsiteX204" fmla="*/ 1276350 w 2362200"/>
                  <a:gd name="connsiteY204" fmla="*/ 1463675 h 1797050"/>
                  <a:gd name="connsiteX205" fmla="*/ 1238250 w 2362200"/>
                  <a:gd name="connsiteY205" fmla="*/ 1457325 h 1797050"/>
                  <a:gd name="connsiteX206" fmla="*/ 1222375 w 2362200"/>
                  <a:gd name="connsiteY206" fmla="*/ 1482725 h 1797050"/>
                  <a:gd name="connsiteX207" fmla="*/ 1187450 w 2362200"/>
                  <a:gd name="connsiteY207" fmla="*/ 1482725 h 1797050"/>
                  <a:gd name="connsiteX208" fmla="*/ 1139825 w 2362200"/>
                  <a:gd name="connsiteY208" fmla="*/ 1460500 h 1797050"/>
                  <a:gd name="connsiteX209" fmla="*/ 1092200 w 2362200"/>
                  <a:gd name="connsiteY209" fmla="*/ 1495425 h 1797050"/>
                  <a:gd name="connsiteX210" fmla="*/ 1098550 w 2362200"/>
                  <a:gd name="connsiteY210" fmla="*/ 1511300 h 1797050"/>
                  <a:gd name="connsiteX211" fmla="*/ 1079500 w 2362200"/>
                  <a:gd name="connsiteY211" fmla="*/ 1530350 h 1797050"/>
                  <a:gd name="connsiteX212" fmla="*/ 1035050 w 2362200"/>
                  <a:gd name="connsiteY212" fmla="*/ 1530350 h 1797050"/>
                  <a:gd name="connsiteX213" fmla="*/ 1006475 w 2362200"/>
                  <a:gd name="connsiteY213" fmla="*/ 1574800 h 1797050"/>
                  <a:gd name="connsiteX214" fmla="*/ 958850 w 2362200"/>
                  <a:gd name="connsiteY214" fmla="*/ 1571625 h 1797050"/>
                  <a:gd name="connsiteX215" fmla="*/ 952500 w 2362200"/>
                  <a:gd name="connsiteY215" fmla="*/ 1587500 h 1797050"/>
                  <a:gd name="connsiteX216" fmla="*/ 965200 w 2362200"/>
                  <a:gd name="connsiteY216" fmla="*/ 1670050 h 1797050"/>
                  <a:gd name="connsiteX217" fmla="*/ 939800 w 2362200"/>
                  <a:gd name="connsiteY217" fmla="*/ 1714500 h 1797050"/>
                  <a:gd name="connsiteX218" fmla="*/ 901700 w 2362200"/>
                  <a:gd name="connsiteY218" fmla="*/ 1720850 h 1797050"/>
                  <a:gd name="connsiteX219" fmla="*/ 898525 w 2362200"/>
                  <a:gd name="connsiteY219" fmla="*/ 1746250 h 1797050"/>
                  <a:gd name="connsiteX220" fmla="*/ 869950 w 2362200"/>
                  <a:gd name="connsiteY220" fmla="*/ 1746250 h 1797050"/>
                  <a:gd name="connsiteX221" fmla="*/ 854075 w 2362200"/>
                  <a:gd name="connsiteY221" fmla="*/ 1758950 h 1797050"/>
                  <a:gd name="connsiteX222" fmla="*/ 847725 w 2362200"/>
                  <a:gd name="connsiteY222" fmla="*/ 1771650 h 1797050"/>
                  <a:gd name="connsiteX223" fmla="*/ 828675 w 2362200"/>
                  <a:gd name="connsiteY223" fmla="*/ 1765300 h 1797050"/>
                  <a:gd name="connsiteX224" fmla="*/ 819150 w 2362200"/>
                  <a:gd name="connsiteY224" fmla="*/ 1752600 h 1797050"/>
                  <a:gd name="connsiteX225" fmla="*/ 790575 w 2362200"/>
                  <a:gd name="connsiteY225" fmla="*/ 1771650 h 1797050"/>
                  <a:gd name="connsiteX226" fmla="*/ 692150 w 2362200"/>
                  <a:gd name="connsiteY226" fmla="*/ 1701800 h 1797050"/>
                  <a:gd name="connsiteX227" fmla="*/ 650875 w 2362200"/>
                  <a:gd name="connsiteY227" fmla="*/ 1720850 h 1797050"/>
                  <a:gd name="connsiteX228" fmla="*/ 615950 w 2362200"/>
                  <a:gd name="connsiteY228" fmla="*/ 1685925 h 1797050"/>
                  <a:gd name="connsiteX229" fmla="*/ 581025 w 2362200"/>
                  <a:gd name="connsiteY229" fmla="*/ 1689100 h 1797050"/>
                  <a:gd name="connsiteX230" fmla="*/ 571500 w 2362200"/>
                  <a:gd name="connsiteY230" fmla="*/ 1609725 h 1797050"/>
                  <a:gd name="connsiteX231" fmla="*/ 523875 w 2362200"/>
                  <a:gd name="connsiteY231"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3825 w 2362200"/>
                  <a:gd name="connsiteY57" fmla="*/ 222250 h 1797050"/>
                  <a:gd name="connsiteX58" fmla="*/ 130175 w 2362200"/>
                  <a:gd name="connsiteY58" fmla="*/ 193675 h 1797050"/>
                  <a:gd name="connsiteX59" fmla="*/ 161925 w 2362200"/>
                  <a:gd name="connsiteY59" fmla="*/ 196850 h 1797050"/>
                  <a:gd name="connsiteX60" fmla="*/ 171450 w 2362200"/>
                  <a:gd name="connsiteY60" fmla="*/ 165100 h 1797050"/>
                  <a:gd name="connsiteX61" fmla="*/ 187325 w 2362200"/>
                  <a:gd name="connsiteY61" fmla="*/ 161925 h 1797050"/>
                  <a:gd name="connsiteX62" fmla="*/ 193675 w 2362200"/>
                  <a:gd name="connsiteY62" fmla="*/ 98425 h 1797050"/>
                  <a:gd name="connsiteX63" fmla="*/ 241300 w 2362200"/>
                  <a:gd name="connsiteY63" fmla="*/ 107950 h 1797050"/>
                  <a:gd name="connsiteX64" fmla="*/ 295275 w 2362200"/>
                  <a:gd name="connsiteY64" fmla="*/ 104775 h 1797050"/>
                  <a:gd name="connsiteX65" fmla="*/ 330200 w 2362200"/>
                  <a:gd name="connsiteY65" fmla="*/ 98425 h 1797050"/>
                  <a:gd name="connsiteX66" fmla="*/ 330200 w 2362200"/>
                  <a:gd name="connsiteY66" fmla="*/ 98425 h 1797050"/>
                  <a:gd name="connsiteX67" fmla="*/ 342900 w 2362200"/>
                  <a:gd name="connsiteY67" fmla="*/ 114300 h 1797050"/>
                  <a:gd name="connsiteX68" fmla="*/ 374650 w 2362200"/>
                  <a:gd name="connsiteY68" fmla="*/ 127000 h 1797050"/>
                  <a:gd name="connsiteX69" fmla="*/ 400050 w 2362200"/>
                  <a:gd name="connsiteY69" fmla="*/ 107950 h 1797050"/>
                  <a:gd name="connsiteX70" fmla="*/ 400050 w 2362200"/>
                  <a:gd name="connsiteY70" fmla="*/ 107950 h 1797050"/>
                  <a:gd name="connsiteX71" fmla="*/ 409575 w 2362200"/>
                  <a:gd name="connsiteY71" fmla="*/ 120650 h 1797050"/>
                  <a:gd name="connsiteX72" fmla="*/ 425450 w 2362200"/>
                  <a:gd name="connsiteY72" fmla="*/ 120650 h 1797050"/>
                  <a:gd name="connsiteX73" fmla="*/ 431800 w 2362200"/>
                  <a:gd name="connsiteY73" fmla="*/ 98425 h 1797050"/>
                  <a:gd name="connsiteX74" fmla="*/ 365125 w 2362200"/>
                  <a:gd name="connsiteY74" fmla="*/ 53975 h 1797050"/>
                  <a:gd name="connsiteX75" fmla="*/ 377825 w 2362200"/>
                  <a:gd name="connsiteY75" fmla="*/ 41275 h 1797050"/>
                  <a:gd name="connsiteX76" fmla="*/ 438150 w 2362200"/>
                  <a:gd name="connsiteY76" fmla="*/ 50800 h 1797050"/>
                  <a:gd name="connsiteX77" fmla="*/ 454025 w 2362200"/>
                  <a:gd name="connsiteY77" fmla="*/ 63500 h 1797050"/>
                  <a:gd name="connsiteX78" fmla="*/ 508000 w 2362200"/>
                  <a:gd name="connsiteY78" fmla="*/ 79375 h 1797050"/>
                  <a:gd name="connsiteX79" fmla="*/ 606425 w 2362200"/>
                  <a:gd name="connsiteY79" fmla="*/ 22225 h 1797050"/>
                  <a:gd name="connsiteX80" fmla="*/ 638175 w 2362200"/>
                  <a:gd name="connsiteY80" fmla="*/ 34925 h 1797050"/>
                  <a:gd name="connsiteX81" fmla="*/ 644525 w 2362200"/>
                  <a:gd name="connsiteY81" fmla="*/ 0 h 1797050"/>
                  <a:gd name="connsiteX82" fmla="*/ 714375 w 2362200"/>
                  <a:gd name="connsiteY82" fmla="*/ 9525 h 1797050"/>
                  <a:gd name="connsiteX83" fmla="*/ 723900 w 2362200"/>
                  <a:gd name="connsiteY83" fmla="*/ 31750 h 1797050"/>
                  <a:gd name="connsiteX84" fmla="*/ 749300 w 2362200"/>
                  <a:gd name="connsiteY84" fmla="*/ 66675 h 1797050"/>
                  <a:gd name="connsiteX85" fmla="*/ 771525 w 2362200"/>
                  <a:gd name="connsiteY85" fmla="*/ 41275 h 1797050"/>
                  <a:gd name="connsiteX86" fmla="*/ 806450 w 2362200"/>
                  <a:gd name="connsiteY86" fmla="*/ 41275 h 1797050"/>
                  <a:gd name="connsiteX87" fmla="*/ 825500 w 2362200"/>
                  <a:gd name="connsiteY87" fmla="*/ 34925 h 1797050"/>
                  <a:gd name="connsiteX88" fmla="*/ 844550 w 2362200"/>
                  <a:gd name="connsiteY88" fmla="*/ 6350 h 1797050"/>
                  <a:gd name="connsiteX89" fmla="*/ 889000 w 2362200"/>
                  <a:gd name="connsiteY89" fmla="*/ 15875 h 1797050"/>
                  <a:gd name="connsiteX90" fmla="*/ 898525 w 2362200"/>
                  <a:gd name="connsiteY90" fmla="*/ 88900 h 1797050"/>
                  <a:gd name="connsiteX91" fmla="*/ 952500 w 2362200"/>
                  <a:gd name="connsiteY91" fmla="*/ 123825 h 1797050"/>
                  <a:gd name="connsiteX92" fmla="*/ 993775 w 2362200"/>
                  <a:gd name="connsiteY92" fmla="*/ 203200 h 1797050"/>
                  <a:gd name="connsiteX93" fmla="*/ 1038225 w 2362200"/>
                  <a:gd name="connsiteY93" fmla="*/ 231775 h 1797050"/>
                  <a:gd name="connsiteX94" fmla="*/ 1069975 w 2362200"/>
                  <a:gd name="connsiteY94" fmla="*/ 228600 h 1797050"/>
                  <a:gd name="connsiteX95" fmla="*/ 1127125 w 2362200"/>
                  <a:gd name="connsiteY95" fmla="*/ 285750 h 1797050"/>
                  <a:gd name="connsiteX96" fmla="*/ 1165225 w 2362200"/>
                  <a:gd name="connsiteY96" fmla="*/ 285750 h 1797050"/>
                  <a:gd name="connsiteX97" fmla="*/ 1206500 w 2362200"/>
                  <a:gd name="connsiteY97" fmla="*/ 317500 h 1797050"/>
                  <a:gd name="connsiteX98" fmla="*/ 1206500 w 2362200"/>
                  <a:gd name="connsiteY98" fmla="*/ 346075 h 1797050"/>
                  <a:gd name="connsiteX99" fmla="*/ 1279525 w 2362200"/>
                  <a:gd name="connsiteY99" fmla="*/ 384175 h 1797050"/>
                  <a:gd name="connsiteX100" fmla="*/ 1295400 w 2362200"/>
                  <a:gd name="connsiteY100" fmla="*/ 412750 h 1797050"/>
                  <a:gd name="connsiteX101" fmla="*/ 1298575 w 2362200"/>
                  <a:gd name="connsiteY101" fmla="*/ 412750 h 1797050"/>
                  <a:gd name="connsiteX102" fmla="*/ 1282700 w 2362200"/>
                  <a:gd name="connsiteY102" fmla="*/ 460375 h 1797050"/>
                  <a:gd name="connsiteX103" fmla="*/ 1336675 w 2362200"/>
                  <a:gd name="connsiteY103" fmla="*/ 504825 h 1797050"/>
                  <a:gd name="connsiteX104" fmla="*/ 1378744 w 2362200"/>
                  <a:gd name="connsiteY104" fmla="*/ 503238 h 1797050"/>
                  <a:gd name="connsiteX105" fmla="*/ 1403350 w 2362200"/>
                  <a:gd name="connsiteY105" fmla="*/ 530225 h 1797050"/>
                  <a:gd name="connsiteX106" fmla="*/ 1434307 w 2362200"/>
                  <a:gd name="connsiteY106" fmla="*/ 526475 h 1797050"/>
                  <a:gd name="connsiteX107" fmla="*/ 1468438 w 2362200"/>
                  <a:gd name="connsiteY107" fmla="*/ 548578 h 1797050"/>
                  <a:gd name="connsiteX108" fmla="*/ 1492250 w 2362200"/>
                  <a:gd name="connsiteY108" fmla="*/ 590550 h 1797050"/>
                  <a:gd name="connsiteX109" fmla="*/ 1480344 w 2362200"/>
                  <a:gd name="connsiteY109" fmla="*/ 612775 h 1797050"/>
                  <a:gd name="connsiteX110" fmla="*/ 1450975 w 2362200"/>
                  <a:gd name="connsiteY110" fmla="*/ 622300 h 1797050"/>
                  <a:gd name="connsiteX111" fmla="*/ 1511300 w 2362200"/>
                  <a:gd name="connsiteY111" fmla="*/ 638175 h 1797050"/>
                  <a:gd name="connsiteX112" fmla="*/ 1581944 w 2362200"/>
                  <a:gd name="connsiteY112" fmla="*/ 619919 h 1797050"/>
                  <a:gd name="connsiteX113" fmla="*/ 1622425 w 2362200"/>
                  <a:gd name="connsiteY113" fmla="*/ 613569 h 1797050"/>
                  <a:gd name="connsiteX114" fmla="*/ 1623219 w 2362200"/>
                  <a:gd name="connsiteY114" fmla="*/ 587375 h 1797050"/>
                  <a:gd name="connsiteX115" fmla="*/ 1641475 w 2362200"/>
                  <a:gd name="connsiteY115" fmla="*/ 593725 h 1797050"/>
                  <a:gd name="connsiteX116" fmla="*/ 1698625 w 2362200"/>
                  <a:gd name="connsiteY116" fmla="*/ 611981 h 1797050"/>
                  <a:gd name="connsiteX117" fmla="*/ 1704181 w 2362200"/>
                  <a:gd name="connsiteY117" fmla="*/ 575469 h 1797050"/>
                  <a:gd name="connsiteX118" fmla="*/ 1724025 w 2362200"/>
                  <a:gd name="connsiteY118" fmla="*/ 565150 h 1797050"/>
                  <a:gd name="connsiteX119" fmla="*/ 1803400 w 2362200"/>
                  <a:gd name="connsiteY119" fmla="*/ 508000 h 1797050"/>
                  <a:gd name="connsiteX120" fmla="*/ 1885950 w 2362200"/>
                  <a:gd name="connsiteY120" fmla="*/ 485775 h 1797050"/>
                  <a:gd name="connsiteX121" fmla="*/ 1952625 w 2362200"/>
                  <a:gd name="connsiteY121" fmla="*/ 415925 h 1797050"/>
                  <a:gd name="connsiteX122" fmla="*/ 1977231 w 2362200"/>
                  <a:gd name="connsiteY122" fmla="*/ 409575 h 1797050"/>
                  <a:gd name="connsiteX123" fmla="*/ 2006600 w 2362200"/>
                  <a:gd name="connsiteY123" fmla="*/ 396875 h 1797050"/>
                  <a:gd name="connsiteX124" fmla="*/ 2056606 w 2362200"/>
                  <a:gd name="connsiteY124" fmla="*/ 411956 h 1797050"/>
                  <a:gd name="connsiteX125" fmla="*/ 2085975 w 2362200"/>
                  <a:gd name="connsiteY125" fmla="*/ 457200 h 1797050"/>
                  <a:gd name="connsiteX126" fmla="*/ 2133600 w 2362200"/>
                  <a:gd name="connsiteY126" fmla="*/ 504825 h 1797050"/>
                  <a:gd name="connsiteX127" fmla="*/ 2190750 w 2362200"/>
                  <a:gd name="connsiteY127" fmla="*/ 536575 h 1797050"/>
                  <a:gd name="connsiteX128" fmla="*/ 2244725 w 2362200"/>
                  <a:gd name="connsiteY128" fmla="*/ 520700 h 1797050"/>
                  <a:gd name="connsiteX129" fmla="*/ 2270125 w 2362200"/>
                  <a:gd name="connsiteY129" fmla="*/ 533400 h 1797050"/>
                  <a:gd name="connsiteX130" fmla="*/ 2273300 w 2362200"/>
                  <a:gd name="connsiteY130" fmla="*/ 577850 h 1797050"/>
                  <a:gd name="connsiteX131" fmla="*/ 2324100 w 2362200"/>
                  <a:gd name="connsiteY131" fmla="*/ 606425 h 1797050"/>
                  <a:gd name="connsiteX132" fmla="*/ 2362200 w 2362200"/>
                  <a:gd name="connsiteY132" fmla="*/ 644525 h 1797050"/>
                  <a:gd name="connsiteX133" fmla="*/ 2298700 w 2362200"/>
                  <a:gd name="connsiteY133" fmla="*/ 800100 h 1797050"/>
                  <a:gd name="connsiteX134" fmla="*/ 2273300 w 2362200"/>
                  <a:gd name="connsiteY134" fmla="*/ 895350 h 1797050"/>
                  <a:gd name="connsiteX135" fmla="*/ 2247900 w 2362200"/>
                  <a:gd name="connsiteY135" fmla="*/ 949325 h 1797050"/>
                  <a:gd name="connsiteX136" fmla="*/ 2197100 w 2362200"/>
                  <a:gd name="connsiteY136" fmla="*/ 949325 h 1797050"/>
                  <a:gd name="connsiteX137" fmla="*/ 2174875 w 2362200"/>
                  <a:gd name="connsiteY137" fmla="*/ 993775 h 1797050"/>
                  <a:gd name="connsiteX138" fmla="*/ 2174875 w 2362200"/>
                  <a:gd name="connsiteY138" fmla="*/ 993775 h 1797050"/>
                  <a:gd name="connsiteX139" fmla="*/ 2181225 w 2362200"/>
                  <a:gd name="connsiteY139" fmla="*/ 1022350 h 1797050"/>
                  <a:gd name="connsiteX140" fmla="*/ 2146300 w 2362200"/>
                  <a:gd name="connsiteY140" fmla="*/ 1031875 h 1797050"/>
                  <a:gd name="connsiteX141" fmla="*/ 2095500 w 2362200"/>
                  <a:gd name="connsiteY141" fmla="*/ 1019175 h 1797050"/>
                  <a:gd name="connsiteX142" fmla="*/ 2101850 w 2362200"/>
                  <a:gd name="connsiteY142" fmla="*/ 1073150 h 1797050"/>
                  <a:gd name="connsiteX143" fmla="*/ 2114550 w 2362200"/>
                  <a:gd name="connsiteY143" fmla="*/ 1117600 h 1797050"/>
                  <a:gd name="connsiteX144" fmla="*/ 2051050 w 2362200"/>
                  <a:gd name="connsiteY144" fmla="*/ 1152525 h 1797050"/>
                  <a:gd name="connsiteX145" fmla="*/ 2066925 w 2362200"/>
                  <a:gd name="connsiteY145" fmla="*/ 1174750 h 1797050"/>
                  <a:gd name="connsiteX146" fmla="*/ 2047875 w 2362200"/>
                  <a:gd name="connsiteY146" fmla="*/ 1196975 h 1797050"/>
                  <a:gd name="connsiteX147" fmla="*/ 1968500 w 2362200"/>
                  <a:gd name="connsiteY147" fmla="*/ 1171575 h 1797050"/>
                  <a:gd name="connsiteX148" fmla="*/ 1943100 w 2362200"/>
                  <a:gd name="connsiteY148" fmla="*/ 1187450 h 1797050"/>
                  <a:gd name="connsiteX149" fmla="*/ 1908175 w 2362200"/>
                  <a:gd name="connsiteY149" fmla="*/ 1187450 h 1797050"/>
                  <a:gd name="connsiteX150" fmla="*/ 1908175 w 2362200"/>
                  <a:gd name="connsiteY150" fmla="*/ 1247775 h 1797050"/>
                  <a:gd name="connsiteX151" fmla="*/ 1924050 w 2362200"/>
                  <a:gd name="connsiteY151" fmla="*/ 1263650 h 1797050"/>
                  <a:gd name="connsiteX152" fmla="*/ 1933575 w 2362200"/>
                  <a:gd name="connsiteY152" fmla="*/ 1279525 h 1797050"/>
                  <a:gd name="connsiteX153" fmla="*/ 1943100 w 2362200"/>
                  <a:gd name="connsiteY153" fmla="*/ 1279525 h 1797050"/>
                  <a:gd name="connsiteX154" fmla="*/ 1933575 w 2362200"/>
                  <a:gd name="connsiteY154" fmla="*/ 1304925 h 1797050"/>
                  <a:gd name="connsiteX155" fmla="*/ 1952625 w 2362200"/>
                  <a:gd name="connsiteY155" fmla="*/ 1320800 h 1797050"/>
                  <a:gd name="connsiteX156" fmla="*/ 1949450 w 2362200"/>
                  <a:gd name="connsiteY156" fmla="*/ 1336675 h 1797050"/>
                  <a:gd name="connsiteX157" fmla="*/ 1905000 w 2362200"/>
                  <a:gd name="connsiteY157" fmla="*/ 1336675 h 1797050"/>
                  <a:gd name="connsiteX158" fmla="*/ 1901825 w 2362200"/>
                  <a:gd name="connsiteY158" fmla="*/ 1387475 h 1797050"/>
                  <a:gd name="connsiteX159" fmla="*/ 1901825 w 2362200"/>
                  <a:gd name="connsiteY159" fmla="*/ 1387475 h 1797050"/>
                  <a:gd name="connsiteX160" fmla="*/ 1901825 w 2362200"/>
                  <a:gd name="connsiteY160" fmla="*/ 1406525 h 1797050"/>
                  <a:gd name="connsiteX161" fmla="*/ 1936750 w 2362200"/>
                  <a:gd name="connsiteY161" fmla="*/ 1447800 h 1797050"/>
                  <a:gd name="connsiteX162" fmla="*/ 1990725 w 2362200"/>
                  <a:gd name="connsiteY162" fmla="*/ 1447800 h 1797050"/>
                  <a:gd name="connsiteX163" fmla="*/ 2060575 w 2362200"/>
                  <a:gd name="connsiteY163" fmla="*/ 1476375 h 1797050"/>
                  <a:gd name="connsiteX164" fmla="*/ 2060575 w 2362200"/>
                  <a:gd name="connsiteY164" fmla="*/ 1504950 h 1797050"/>
                  <a:gd name="connsiteX165" fmla="*/ 2035175 w 2362200"/>
                  <a:gd name="connsiteY165" fmla="*/ 1571625 h 1797050"/>
                  <a:gd name="connsiteX166" fmla="*/ 2063750 w 2362200"/>
                  <a:gd name="connsiteY166" fmla="*/ 1587500 h 1797050"/>
                  <a:gd name="connsiteX167" fmla="*/ 2105025 w 2362200"/>
                  <a:gd name="connsiteY167" fmla="*/ 1660525 h 1797050"/>
                  <a:gd name="connsiteX168" fmla="*/ 2054225 w 2362200"/>
                  <a:gd name="connsiteY168" fmla="*/ 1736725 h 1797050"/>
                  <a:gd name="connsiteX169" fmla="*/ 2028825 w 2362200"/>
                  <a:gd name="connsiteY169" fmla="*/ 1730375 h 1797050"/>
                  <a:gd name="connsiteX170" fmla="*/ 2006600 w 2362200"/>
                  <a:gd name="connsiteY170" fmla="*/ 1717675 h 1797050"/>
                  <a:gd name="connsiteX171" fmla="*/ 2000250 w 2362200"/>
                  <a:gd name="connsiteY171" fmla="*/ 1736725 h 1797050"/>
                  <a:gd name="connsiteX172" fmla="*/ 1958975 w 2362200"/>
                  <a:gd name="connsiteY172" fmla="*/ 1746250 h 1797050"/>
                  <a:gd name="connsiteX173" fmla="*/ 1952625 w 2362200"/>
                  <a:gd name="connsiteY173" fmla="*/ 1778000 h 1797050"/>
                  <a:gd name="connsiteX174" fmla="*/ 1901825 w 2362200"/>
                  <a:gd name="connsiteY174" fmla="*/ 1797050 h 1797050"/>
                  <a:gd name="connsiteX175" fmla="*/ 1879600 w 2362200"/>
                  <a:gd name="connsiteY175" fmla="*/ 1758950 h 1797050"/>
                  <a:gd name="connsiteX176" fmla="*/ 1841500 w 2362200"/>
                  <a:gd name="connsiteY176" fmla="*/ 1768475 h 1797050"/>
                  <a:gd name="connsiteX177" fmla="*/ 1844675 w 2362200"/>
                  <a:gd name="connsiteY177" fmla="*/ 1730375 h 1797050"/>
                  <a:gd name="connsiteX178" fmla="*/ 1825625 w 2362200"/>
                  <a:gd name="connsiteY178" fmla="*/ 1704975 h 1797050"/>
                  <a:gd name="connsiteX179" fmla="*/ 1860550 w 2362200"/>
                  <a:gd name="connsiteY179" fmla="*/ 1685925 h 1797050"/>
                  <a:gd name="connsiteX180" fmla="*/ 1803400 w 2362200"/>
                  <a:gd name="connsiteY180" fmla="*/ 1666875 h 1797050"/>
                  <a:gd name="connsiteX181" fmla="*/ 1790700 w 2362200"/>
                  <a:gd name="connsiteY181" fmla="*/ 1692275 h 1797050"/>
                  <a:gd name="connsiteX182" fmla="*/ 1746250 w 2362200"/>
                  <a:gd name="connsiteY182" fmla="*/ 1711325 h 1797050"/>
                  <a:gd name="connsiteX183" fmla="*/ 1739900 w 2362200"/>
                  <a:gd name="connsiteY183" fmla="*/ 1733550 h 1797050"/>
                  <a:gd name="connsiteX184" fmla="*/ 1724025 w 2362200"/>
                  <a:gd name="connsiteY184" fmla="*/ 1739900 h 1797050"/>
                  <a:gd name="connsiteX185" fmla="*/ 1701800 w 2362200"/>
                  <a:gd name="connsiteY185" fmla="*/ 1739900 h 1797050"/>
                  <a:gd name="connsiteX186" fmla="*/ 1714500 w 2362200"/>
                  <a:gd name="connsiteY186" fmla="*/ 1704975 h 1797050"/>
                  <a:gd name="connsiteX187" fmla="*/ 1739900 w 2362200"/>
                  <a:gd name="connsiteY187" fmla="*/ 1679575 h 1797050"/>
                  <a:gd name="connsiteX188" fmla="*/ 1730375 w 2362200"/>
                  <a:gd name="connsiteY188" fmla="*/ 1654175 h 1797050"/>
                  <a:gd name="connsiteX189" fmla="*/ 1708150 w 2362200"/>
                  <a:gd name="connsiteY189" fmla="*/ 1654175 h 1797050"/>
                  <a:gd name="connsiteX190" fmla="*/ 1695450 w 2362200"/>
                  <a:gd name="connsiteY190" fmla="*/ 1679575 h 1797050"/>
                  <a:gd name="connsiteX191" fmla="*/ 1663700 w 2362200"/>
                  <a:gd name="connsiteY191" fmla="*/ 1685925 h 1797050"/>
                  <a:gd name="connsiteX192" fmla="*/ 1628775 w 2362200"/>
                  <a:gd name="connsiteY192" fmla="*/ 1698625 h 1797050"/>
                  <a:gd name="connsiteX193" fmla="*/ 1600200 w 2362200"/>
                  <a:gd name="connsiteY193" fmla="*/ 1670050 h 1797050"/>
                  <a:gd name="connsiteX194" fmla="*/ 1597025 w 2362200"/>
                  <a:gd name="connsiteY194" fmla="*/ 1635125 h 1797050"/>
                  <a:gd name="connsiteX195" fmla="*/ 1568450 w 2362200"/>
                  <a:gd name="connsiteY195" fmla="*/ 1619250 h 1797050"/>
                  <a:gd name="connsiteX196" fmla="*/ 1558925 w 2362200"/>
                  <a:gd name="connsiteY196" fmla="*/ 1584325 h 1797050"/>
                  <a:gd name="connsiteX197" fmla="*/ 1517650 w 2362200"/>
                  <a:gd name="connsiteY197" fmla="*/ 1555750 h 1797050"/>
                  <a:gd name="connsiteX198" fmla="*/ 1498600 w 2362200"/>
                  <a:gd name="connsiteY198" fmla="*/ 1558925 h 1797050"/>
                  <a:gd name="connsiteX199" fmla="*/ 1466850 w 2362200"/>
                  <a:gd name="connsiteY199" fmla="*/ 1603375 h 1797050"/>
                  <a:gd name="connsiteX200" fmla="*/ 1419225 w 2362200"/>
                  <a:gd name="connsiteY200" fmla="*/ 1622425 h 1797050"/>
                  <a:gd name="connsiteX201" fmla="*/ 1393825 w 2362200"/>
                  <a:gd name="connsiteY201" fmla="*/ 1587500 h 1797050"/>
                  <a:gd name="connsiteX202" fmla="*/ 1368425 w 2362200"/>
                  <a:gd name="connsiteY202" fmla="*/ 1587500 h 1797050"/>
                  <a:gd name="connsiteX203" fmla="*/ 1270000 w 2362200"/>
                  <a:gd name="connsiteY203" fmla="*/ 1511300 h 1797050"/>
                  <a:gd name="connsiteX204" fmla="*/ 1276350 w 2362200"/>
                  <a:gd name="connsiteY204" fmla="*/ 1463675 h 1797050"/>
                  <a:gd name="connsiteX205" fmla="*/ 1238250 w 2362200"/>
                  <a:gd name="connsiteY205" fmla="*/ 1457325 h 1797050"/>
                  <a:gd name="connsiteX206" fmla="*/ 1222375 w 2362200"/>
                  <a:gd name="connsiteY206" fmla="*/ 1482725 h 1797050"/>
                  <a:gd name="connsiteX207" fmla="*/ 1187450 w 2362200"/>
                  <a:gd name="connsiteY207" fmla="*/ 1482725 h 1797050"/>
                  <a:gd name="connsiteX208" fmla="*/ 1139825 w 2362200"/>
                  <a:gd name="connsiteY208" fmla="*/ 1460500 h 1797050"/>
                  <a:gd name="connsiteX209" fmla="*/ 1092200 w 2362200"/>
                  <a:gd name="connsiteY209" fmla="*/ 1495425 h 1797050"/>
                  <a:gd name="connsiteX210" fmla="*/ 1098550 w 2362200"/>
                  <a:gd name="connsiteY210" fmla="*/ 1511300 h 1797050"/>
                  <a:gd name="connsiteX211" fmla="*/ 1079500 w 2362200"/>
                  <a:gd name="connsiteY211" fmla="*/ 1530350 h 1797050"/>
                  <a:gd name="connsiteX212" fmla="*/ 1035050 w 2362200"/>
                  <a:gd name="connsiteY212" fmla="*/ 1530350 h 1797050"/>
                  <a:gd name="connsiteX213" fmla="*/ 1006475 w 2362200"/>
                  <a:gd name="connsiteY213" fmla="*/ 1574800 h 1797050"/>
                  <a:gd name="connsiteX214" fmla="*/ 958850 w 2362200"/>
                  <a:gd name="connsiteY214" fmla="*/ 1571625 h 1797050"/>
                  <a:gd name="connsiteX215" fmla="*/ 952500 w 2362200"/>
                  <a:gd name="connsiteY215" fmla="*/ 1587500 h 1797050"/>
                  <a:gd name="connsiteX216" fmla="*/ 965200 w 2362200"/>
                  <a:gd name="connsiteY216" fmla="*/ 1670050 h 1797050"/>
                  <a:gd name="connsiteX217" fmla="*/ 939800 w 2362200"/>
                  <a:gd name="connsiteY217" fmla="*/ 1714500 h 1797050"/>
                  <a:gd name="connsiteX218" fmla="*/ 901700 w 2362200"/>
                  <a:gd name="connsiteY218" fmla="*/ 1720850 h 1797050"/>
                  <a:gd name="connsiteX219" fmla="*/ 898525 w 2362200"/>
                  <a:gd name="connsiteY219" fmla="*/ 1746250 h 1797050"/>
                  <a:gd name="connsiteX220" fmla="*/ 869950 w 2362200"/>
                  <a:gd name="connsiteY220" fmla="*/ 1746250 h 1797050"/>
                  <a:gd name="connsiteX221" fmla="*/ 854075 w 2362200"/>
                  <a:gd name="connsiteY221" fmla="*/ 1758950 h 1797050"/>
                  <a:gd name="connsiteX222" fmla="*/ 847725 w 2362200"/>
                  <a:gd name="connsiteY222" fmla="*/ 1771650 h 1797050"/>
                  <a:gd name="connsiteX223" fmla="*/ 828675 w 2362200"/>
                  <a:gd name="connsiteY223" fmla="*/ 1765300 h 1797050"/>
                  <a:gd name="connsiteX224" fmla="*/ 819150 w 2362200"/>
                  <a:gd name="connsiteY224" fmla="*/ 1752600 h 1797050"/>
                  <a:gd name="connsiteX225" fmla="*/ 790575 w 2362200"/>
                  <a:gd name="connsiteY225" fmla="*/ 1771650 h 1797050"/>
                  <a:gd name="connsiteX226" fmla="*/ 692150 w 2362200"/>
                  <a:gd name="connsiteY226" fmla="*/ 1701800 h 1797050"/>
                  <a:gd name="connsiteX227" fmla="*/ 650875 w 2362200"/>
                  <a:gd name="connsiteY227" fmla="*/ 1720850 h 1797050"/>
                  <a:gd name="connsiteX228" fmla="*/ 615950 w 2362200"/>
                  <a:gd name="connsiteY228" fmla="*/ 1685925 h 1797050"/>
                  <a:gd name="connsiteX229" fmla="*/ 581025 w 2362200"/>
                  <a:gd name="connsiteY229" fmla="*/ 1689100 h 1797050"/>
                  <a:gd name="connsiteX230" fmla="*/ 571500 w 2362200"/>
                  <a:gd name="connsiteY230" fmla="*/ 1609725 h 1797050"/>
                  <a:gd name="connsiteX231" fmla="*/ 523875 w 2362200"/>
                  <a:gd name="connsiteY231"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3825 w 2362200"/>
                  <a:gd name="connsiteY57" fmla="*/ 222250 h 1797050"/>
                  <a:gd name="connsiteX58" fmla="*/ 130175 w 2362200"/>
                  <a:gd name="connsiteY58" fmla="*/ 193675 h 1797050"/>
                  <a:gd name="connsiteX59" fmla="*/ 161925 w 2362200"/>
                  <a:gd name="connsiteY59" fmla="*/ 196850 h 1797050"/>
                  <a:gd name="connsiteX60" fmla="*/ 171450 w 2362200"/>
                  <a:gd name="connsiteY60" fmla="*/ 165100 h 1797050"/>
                  <a:gd name="connsiteX61" fmla="*/ 187325 w 2362200"/>
                  <a:gd name="connsiteY61" fmla="*/ 161925 h 1797050"/>
                  <a:gd name="connsiteX62" fmla="*/ 193675 w 2362200"/>
                  <a:gd name="connsiteY62" fmla="*/ 98425 h 1797050"/>
                  <a:gd name="connsiteX63" fmla="*/ 241300 w 2362200"/>
                  <a:gd name="connsiteY63" fmla="*/ 107950 h 1797050"/>
                  <a:gd name="connsiteX64" fmla="*/ 295275 w 2362200"/>
                  <a:gd name="connsiteY64" fmla="*/ 104775 h 1797050"/>
                  <a:gd name="connsiteX65" fmla="*/ 330200 w 2362200"/>
                  <a:gd name="connsiteY65" fmla="*/ 98425 h 1797050"/>
                  <a:gd name="connsiteX66" fmla="*/ 330200 w 2362200"/>
                  <a:gd name="connsiteY66" fmla="*/ 98425 h 1797050"/>
                  <a:gd name="connsiteX67" fmla="*/ 342900 w 2362200"/>
                  <a:gd name="connsiteY67" fmla="*/ 114300 h 1797050"/>
                  <a:gd name="connsiteX68" fmla="*/ 374650 w 2362200"/>
                  <a:gd name="connsiteY68" fmla="*/ 127000 h 1797050"/>
                  <a:gd name="connsiteX69" fmla="*/ 400050 w 2362200"/>
                  <a:gd name="connsiteY69" fmla="*/ 107950 h 1797050"/>
                  <a:gd name="connsiteX70" fmla="*/ 400050 w 2362200"/>
                  <a:gd name="connsiteY70" fmla="*/ 107950 h 1797050"/>
                  <a:gd name="connsiteX71" fmla="*/ 409575 w 2362200"/>
                  <a:gd name="connsiteY71" fmla="*/ 120650 h 1797050"/>
                  <a:gd name="connsiteX72" fmla="*/ 425450 w 2362200"/>
                  <a:gd name="connsiteY72" fmla="*/ 120650 h 1797050"/>
                  <a:gd name="connsiteX73" fmla="*/ 431800 w 2362200"/>
                  <a:gd name="connsiteY73" fmla="*/ 98425 h 1797050"/>
                  <a:gd name="connsiteX74" fmla="*/ 365125 w 2362200"/>
                  <a:gd name="connsiteY74" fmla="*/ 53975 h 1797050"/>
                  <a:gd name="connsiteX75" fmla="*/ 377825 w 2362200"/>
                  <a:gd name="connsiteY75" fmla="*/ 41275 h 1797050"/>
                  <a:gd name="connsiteX76" fmla="*/ 438150 w 2362200"/>
                  <a:gd name="connsiteY76" fmla="*/ 50800 h 1797050"/>
                  <a:gd name="connsiteX77" fmla="*/ 454025 w 2362200"/>
                  <a:gd name="connsiteY77" fmla="*/ 63500 h 1797050"/>
                  <a:gd name="connsiteX78" fmla="*/ 508000 w 2362200"/>
                  <a:gd name="connsiteY78" fmla="*/ 79375 h 1797050"/>
                  <a:gd name="connsiteX79" fmla="*/ 606425 w 2362200"/>
                  <a:gd name="connsiteY79" fmla="*/ 22225 h 1797050"/>
                  <a:gd name="connsiteX80" fmla="*/ 638175 w 2362200"/>
                  <a:gd name="connsiteY80" fmla="*/ 34925 h 1797050"/>
                  <a:gd name="connsiteX81" fmla="*/ 644525 w 2362200"/>
                  <a:gd name="connsiteY81" fmla="*/ 0 h 1797050"/>
                  <a:gd name="connsiteX82" fmla="*/ 714375 w 2362200"/>
                  <a:gd name="connsiteY82" fmla="*/ 9525 h 1797050"/>
                  <a:gd name="connsiteX83" fmla="*/ 723900 w 2362200"/>
                  <a:gd name="connsiteY83" fmla="*/ 31750 h 1797050"/>
                  <a:gd name="connsiteX84" fmla="*/ 749300 w 2362200"/>
                  <a:gd name="connsiteY84" fmla="*/ 66675 h 1797050"/>
                  <a:gd name="connsiteX85" fmla="*/ 771525 w 2362200"/>
                  <a:gd name="connsiteY85" fmla="*/ 41275 h 1797050"/>
                  <a:gd name="connsiteX86" fmla="*/ 806450 w 2362200"/>
                  <a:gd name="connsiteY86" fmla="*/ 41275 h 1797050"/>
                  <a:gd name="connsiteX87" fmla="*/ 825500 w 2362200"/>
                  <a:gd name="connsiteY87" fmla="*/ 34925 h 1797050"/>
                  <a:gd name="connsiteX88" fmla="*/ 844550 w 2362200"/>
                  <a:gd name="connsiteY88" fmla="*/ 6350 h 1797050"/>
                  <a:gd name="connsiteX89" fmla="*/ 889000 w 2362200"/>
                  <a:gd name="connsiteY89" fmla="*/ 15875 h 1797050"/>
                  <a:gd name="connsiteX90" fmla="*/ 898525 w 2362200"/>
                  <a:gd name="connsiteY90" fmla="*/ 88900 h 1797050"/>
                  <a:gd name="connsiteX91" fmla="*/ 952500 w 2362200"/>
                  <a:gd name="connsiteY91" fmla="*/ 123825 h 1797050"/>
                  <a:gd name="connsiteX92" fmla="*/ 993775 w 2362200"/>
                  <a:gd name="connsiteY92" fmla="*/ 203200 h 1797050"/>
                  <a:gd name="connsiteX93" fmla="*/ 1038225 w 2362200"/>
                  <a:gd name="connsiteY93" fmla="*/ 231775 h 1797050"/>
                  <a:gd name="connsiteX94" fmla="*/ 1069975 w 2362200"/>
                  <a:gd name="connsiteY94" fmla="*/ 228600 h 1797050"/>
                  <a:gd name="connsiteX95" fmla="*/ 1127125 w 2362200"/>
                  <a:gd name="connsiteY95" fmla="*/ 285750 h 1797050"/>
                  <a:gd name="connsiteX96" fmla="*/ 1165225 w 2362200"/>
                  <a:gd name="connsiteY96" fmla="*/ 285750 h 1797050"/>
                  <a:gd name="connsiteX97" fmla="*/ 1206500 w 2362200"/>
                  <a:gd name="connsiteY97" fmla="*/ 317500 h 1797050"/>
                  <a:gd name="connsiteX98" fmla="*/ 1206500 w 2362200"/>
                  <a:gd name="connsiteY98" fmla="*/ 346075 h 1797050"/>
                  <a:gd name="connsiteX99" fmla="*/ 1279525 w 2362200"/>
                  <a:gd name="connsiteY99" fmla="*/ 384175 h 1797050"/>
                  <a:gd name="connsiteX100" fmla="*/ 1295400 w 2362200"/>
                  <a:gd name="connsiteY100" fmla="*/ 412750 h 1797050"/>
                  <a:gd name="connsiteX101" fmla="*/ 1298575 w 2362200"/>
                  <a:gd name="connsiteY101" fmla="*/ 412750 h 1797050"/>
                  <a:gd name="connsiteX102" fmla="*/ 1282700 w 2362200"/>
                  <a:gd name="connsiteY102" fmla="*/ 460375 h 1797050"/>
                  <a:gd name="connsiteX103" fmla="*/ 1336675 w 2362200"/>
                  <a:gd name="connsiteY103" fmla="*/ 504825 h 1797050"/>
                  <a:gd name="connsiteX104" fmla="*/ 1378744 w 2362200"/>
                  <a:gd name="connsiteY104" fmla="*/ 503238 h 1797050"/>
                  <a:gd name="connsiteX105" fmla="*/ 1403350 w 2362200"/>
                  <a:gd name="connsiteY105" fmla="*/ 530225 h 1797050"/>
                  <a:gd name="connsiteX106" fmla="*/ 1434307 w 2362200"/>
                  <a:gd name="connsiteY106" fmla="*/ 526475 h 1797050"/>
                  <a:gd name="connsiteX107" fmla="*/ 1468438 w 2362200"/>
                  <a:gd name="connsiteY107" fmla="*/ 548578 h 1797050"/>
                  <a:gd name="connsiteX108" fmla="*/ 1492250 w 2362200"/>
                  <a:gd name="connsiteY108" fmla="*/ 590550 h 1797050"/>
                  <a:gd name="connsiteX109" fmla="*/ 1480344 w 2362200"/>
                  <a:gd name="connsiteY109" fmla="*/ 612775 h 1797050"/>
                  <a:gd name="connsiteX110" fmla="*/ 1450975 w 2362200"/>
                  <a:gd name="connsiteY110" fmla="*/ 622300 h 1797050"/>
                  <a:gd name="connsiteX111" fmla="*/ 1511300 w 2362200"/>
                  <a:gd name="connsiteY111" fmla="*/ 638175 h 1797050"/>
                  <a:gd name="connsiteX112" fmla="*/ 1581944 w 2362200"/>
                  <a:gd name="connsiteY112" fmla="*/ 619919 h 1797050"/>
                  <a:gd name="connsiteX113" fmla="*/ 1622425 w 2362200"/>
                  <a:gd name="connsiteY113" fmla="*/ 613569 h 1797050"/>
                  <a:gd name="connsiteX114" fmla="*/ 1623219 w 2362200"/>
                  <a:gd name="connsiteY114" fmla="*/ 587375 h 1797050"/>
                  <a:gd name="connsiteX115" fmla="*/ 1641475 w 2362200"/>
                  <a:gd name="connsiteY115" fmla="*/ 593725 h 1797050"/>
                  <a:gd name="connsiteX116" fmla="*/ 1698625 w 2362200"/>
                  <a:gd name="connsiteY116" fmla="*/ 611981 h 1797050"/>
                  <a:gd name="connsiteX117" fmla="*/ 1704181 w 2362200"/>
                  <a:gd name="connsiteY117" fmla="*/ 575469 h 1797050"/>
                  <a:gd name="connsiteX118" fmla="*/ 1724025 w 2362200"/>
                  <a:gd name="connsiteY118" fmla="*/ 565150 h 1797050"/>
                  <a:gd name="connsiteX119" fmla="*/ 1803400 w 2362200"/>
                  <a:gd name="connsiteY119" fmla="*/ 508000 h 1797050"/>
                  <a:gd name="connsiteX120" fmla="*/ 1885950 w 2362200"/>
                  <a:gd name="connsiteY120" fmla="*/ 485775 h 1797050"/>
                  <a:gd name="connsiteX121" fmla="*/ 1952625 w 2362200"/>
                  <a:gd name="connsiteY121" fmla="*/ 415925 h 1797050"/>
                  <a:gd name="connsiteX122" fmla="*/ 1977231 w 2362200"/>
                  <a:gd name="connsiteY122" fmla="*/ 409575 h 1797050"/>
                  <a:gd name="connsiteX123" fmla="*/ 2006600 w 2362200"/>
                  <a:gd name="connsiteY123" fmla="*/ 396875 h 1797050"/>
                  <a:gd name="connsiteX124" fmla="*/ 2056606 w 2362200"/>
                  <a:gd name="connsiteY124" fmla="*/ 411956 h 1797050"/>
                  <a:gd name="connsiteX125" fmla="*/ 2078038 w 2362200"/>
                  <a:gd name="connsiteY125" fmla="*/ 452437 h 1797050"/>
                  <a:gd name="connsiteX126" fmla="*/ 2133600 w 2362200"/>
                  <a:gd name="connsiteY126" fmla="*/ 504825 h 1797050"/>
                  <a:gd name="connsiteX127" fmla="*/ 2190750 w 2362200"/>
                  <a:gd name="connsiteY127" fmla="*/ 536575 h 1797050"/>
                  <a:gd name="connsiteX128" fmla="*/ 2244725 w 2362200"/>
                  <a:gd name="connsiteY128" fmla="*/ 520700 h 1797050"/>
                  <a:gd name="connsiteX129" fmla="*/ 2270125 w 2362200"/>
                  <a:gd name="connsiteY129" fmla="*/ 533400 h 1797050"/>
                  <a:gd name="connsiteX130" fmla="*/ 2273300 w 2362200"/>
                  <a:gd name="connsiteY130" fmla="*/ 577850 h 1797050"/>
                  <a:gd name="connsiteX131" fmla="*/ 2324100 w 2362200"/>
                  <a:gd name="connsiteY131" fmla="*/ 606425 h 1797050"/>
                  <a:gd name="connsiteX132" fmla="*/ 2362200 w 2362200"/>
                  <a:gd name="connsiteY132" fmla="*/ 644525 h 1797050"/>
                  <a:gd name="connsiteX133" fmla="*/ 2298700 w 2362200"/>
                  <a:gd name="connsiteY133" fmla="*/ 800100 h 1797050"/>
                  <a:gd name="connsiteX134" fmla="*/ 2273300 w 2362200"/>
                  <a:gd name="connsiteY134" fmla="*/ 895350 h 1797050"/>
                  <a:gd name="connsiteX135" fmla="*/ 2247900 w 2362200"/>
                  <a:gd name="connsiteY135" fmla="*/ 949325 h 1797050"/>
                  <a:gd name="connsiteX136" fmla="*/ 2197100 w 2362200"/>
                  <a:gd name="connsiteY136" fmla="*/ 949325 h 1797050"/>
                  <a:gd name="connsiteX137" fmla="*/ 2174875 w 2362200"/>
                  <a:gd name="connsiteY137" fmla="*/ 993775 h 1797050"/>
                  <a:gd name="connsiteX138" fmla="*/ 2174875 w 2362200"/>
                  <a:gd name="connsiteY138" fmla="*/ 993775 h 1797050"/>
                  <a:gd name="connsiteX139" fmla="*/ 2181225 w 2362200"/>
                  <a:gd name="connsiteY139" fmla="*/ 1022350 h 1797050"/>
                  <a:gd name="connsiteX140" fmla="*/ 2146300 w 2362200"/>
                  <a:gd name="connsiteY140" fmla="*/ 1031875 h 1797050"/>
                  <a:gd name="connsiteX141" fmla="*/ 2095500 w 2362200"/>
                  <a:gd name="connsiteY141" fmla="*/ 1019175 h 1797050"/>
                  <a:gd name="connsiteX142" fmla="*/ 2101850 w 2362200"/>
                  <a:gd name="connsiteY142" fmla="*/ 1073150 h 1797050"/>
                  <a:gd name="connsiteX143" fmla="*/ 2114550 w 2362200"/>
                  <a:gd name="connsiteY143" fmla="*/ 1117600 h 1797050"/>
                  <a:gd name="connsiteX144" fmla="*/ 2051050 w 2362200"/>
                  <a:gd name="connsiteY144" fmla="*/ 1152525 h 1797050"/>
                  <a:gd name="connsiteX145" fmla="*/ 2066925 w 2362200"/>
                  <a:gd name="connsiteY145" fmla="*/ 1174750 h 1797050"/>
                  <a:gd name="connsiteX146" fmla="*/ 2047875 w 2362200"/>
                  <a:gd name="connsiteY146" fmla="*/ 1196975 h 1797050"/>
                  <a:gd name="connsiteX147" fmla="*/ 1968500 w 2362200"/>
                  <a:gd name="connsiteY147" fmla="*/ 1171575 h 1797050"/>
                  <a:gd name="connsiteX148" fmla="*/ 1943100 w 2362200"/>
                  <a:gd name="connsiteY148" fmla="*/ 1187450 h 1797050"/>
                  <a:gd name="connsiteX149" fmla="*/ 1908175 w 2362200"/>
                  <a:gd name="connsiteY149" fmla="*/ 1187450 h 1797050"/>
                  <a:gd name="connsiteX150" fmla="*/ 1908175 w 2362200"/>
                  <a:gd name="connsiteY150" fmla="*/ 1247775 h 1797050"/>
                  <a:gd name="connsiteX151" fmla="*/ 1924050 w 2362200"/>
                  <a:gd name="connsiteY151" fmla="*/ 1263650 h 1797050"/>
                  <a:gd name="connsiteX152" fmla="*/ 1933575 w 2362200"/>
                  <a:gd name="connsiteY152" fmla="*/ 1279525 h 1797050"/>
                  <a:gd name="connsiteX153" fmla="*/ 1943100 w 2362200"/>
                  <a:gd name="connsiteY153" fmla="*/ 1279525 h 1797050"/>
                  <a:gd name="connsiteX154" fmla="*/ 1933575 w 2362200"/>
                  <a:gd name="connsiteY154" fmla="*/ 1304925 h 1797050"/>
                  <a:gd name="connsiteX155" fmla="*/ 1952625 w 2362200"/>
                  <a:gd name="connsiteY155" fmla="*/ 1320800 h 1797050"/>
                  <a:gd name="connsiteX156" fmla="*/ 1949450 w 2362200"/>
                  <a:gd name="connsiteY156" fmla="*/ 1336675 h 1797050"/>
                  <a:gd name="connsiteX157" fmla="*/ 1905000 w 2362200"/>
                  <a:gd name="connsiteY157" fmla="*/ 1336675 h 1797050"/>
                  <a:gd name="connsiteX158" fmla="*/ 1901825 w 2362200"/>
                  <a:gd name="connsiteY158" fmla="*/ 1387475 h 1797050"/>
                  <a:gd name="connsiteX159" fmla="*/ 1901825 w 2362200"/>
                  <a:gd name="connsiteY159" fmla="*/ 1387475 h 1797050"/>
                  <a:gd name="connsiteX160" fmla="*/ 1901825 w 2362200"/>
                  <a:gd name="connsiteY160" fmla="*/ 1406525 h 1797050"/>
                  <a:gd name="connsiteX161" fmla="*/ 1936750 w 2362200"/>
                  <a:gd name="connsiteY161" fmla="*/ 1447800 h 1797050"/>
                  <a:gd name="connsiteX162" fmla="*/ 1990725 w 2362200"/>
                  <a:gd name="connsiteY162" fmla="*/ 1447800 h 1797050"/>
                  <a:gd name="connsiteX163" fmla="*/ 2060575 w 2362200"/>
                  <a:gd name="connsiteY163" fmla="*/ 1476375 h 1797050"/>
                  <a:gd name="connsiteX164" fmla="*/ 2060575 w 2362200"/>
                  <a:gd name="connsiteY164" fmla="*/ 1504950 h 1797050"/>
                  <a:gd name="connsiteX165" fmla="*/ 2035175 w 2362200"/>
                  <a:gd name="connsiteY165" fmla="*/ 1571625 h 1797050"/>
                  <a:gd name="connsiteX166" fmla="*/ 2063750 w 2362200"/>
                  <a:gd name="connsiteY166" fmla="*/ 1587500 h 1797050"/>
                  <a:gd name="connsiteX167" fmla="*/ 2105025 w 2362200"/>
                  <a:gd name="connsiteY167" fmla="*/ 1660525 h 1797050"/>
                  <a:gd name="connsiteX168" fmla="*/ 2054225 w 2362200"/>
                  <a:gd name="connsiteY168" fmla="*/ 1736725 h 1797050"/>
                  <a:gd name="connsiteX169" fmla="*/ 2028825 w 2362200"/>
                  <a:gd name="connsiteY169" fmla="*/ 1730375 h 1797050"/>
                  <a:gd name="connsiteX170" fmla="*/ 2006600 w 2362200"/>
                  <a:gd name="connsiteY170" fmla="*/ 1717675 h 1797050"/>
                  <a:gd name="connsiteX171" fmla="*/ 2000250 w 2362200"/>
                  <a:gd name="connsiteY171" fmla="*/ 1736725 h 1797050"/>
                  <a:gd name="connsiteX172" fmla="*/ 1958975 w 2362200"/>
                  <a:gd name="connsiteY172" fmla="*/ 1746250 h 1797050"/>
                  <a:gd name="connsiteX173" fmla="*/ 1952625 w 2362200"/>
                  <a:gd name="connsiteY173" fmla="*/ 1778000 h 1797050"/>
                  <a:gd name="connsiteX174" fmla="*/ 1901825 w 2362200"/>
                  <a:gd name="connsiteY174" fmla="*/ 1797050 h 1797050"/>
                  <a:gd name="connsiteX175" fmla="*/ 1879600 w 2362200"/>
                  <a:gd name="connsiteY175" fmla="*/ 1758950 h 1797050"/>
                  <a:gd name="connsiteX176" fmla="*/ 1841500 w 2362200"/>
                  <a:gd name="connsiteY176" fmla="*/ 1768475 h 1797050"/>
                  <a:gd name="connsiteX177" fmla="*/ 1844675 w 2362200"/>
                  <a:gd name="connsiteY177" fmla="*/ 1730375 h 1797050"/>
                  <a:gd name="connsiteX178" fmla="*/ 1825625 w 2362200"/>
                  <a:gd name="connsiteY178" fmla="*/ 1704975 h 1797050"/>
                  <a:gd name="connsiteX179" fmla="*/ 1860550 w 2362200"/>
                  <a:gd name="connsiteY179" fmla="*/ 1685925 h 1797050"/>
                  <a:gd name="connsiteX180" fmla="*/ 1803400 w 2362200"/>
                  <a:gd name="connsiteY180" fmla="*/ 1666875 h 1797050"/>
                  <a:gd name="connsiteX181" fmla="*/ 1790700 w 2362200"/>
                  <a:gd name="connsiteY181" fmla="*/ 1692275 h 1797050"/>
                  <a:gd name="connsiteX182" fmla="*/ 1746250 w 2362200"/>
                  <a:gd name="connsiteY182" fmla="*/ 1711325 h 1797050"/>
                  <a:gd name="connsiteX183" fmla="*/ 1739900 w 2362200"/>
                  <a:gd name="connsiteY183" fmla="*/ 1733550 h 1797050"/>
                  <a:gd name="connsiteX184" fmla="*/ 1724025 w 2362200"/>
                  <a:gd name="connsiteY184" fmla="*/ 1739900 h 1797050"/>
                  <a:gd name="connsiteX185" fmla="*/ 1701800 w 2362200"/>
                  <a:gd name="connsiteY185" fmla="*/ 1739900 h 1797050"/>
                  <a:gd name="connsiteX186" fmla="*/ 1714500 w 2362200"/>
                  <a:gd name="connsiteY186" fmla="*/ 1704975 h 1797050"/>
                  <a:gd name="connsiteX187" fmla="*/ 1739900 w 2362200"/>
                  <a:gd name="connsiteY187" fmla="*/ 1679575 h 1797050"/>
                  <a:gd name="connsiteX188" fmla="*/ 1730375 w 2362200"/>
                  <a:gd name="connsiteY188" fmla="*/ 1654175 h 1797050"/>
                  <a:gd name="connsiteX189" fmla="*/ 1708150 w 2362200"/>
                  <a:gd name="connsiteY189" fmla="*/ 1654175 h 1797050"/>
                  <a:gd name="connsiteX190" fmla="*/ 1695450 w 2362200"/>
                  <a:gd name="connsiteY190" fmla="*/ 1679575 h 1797050"/>
                  <a:gd name="connsiteX191" fmla="*/ 1663700 w 2362200"/>
                  <a:gd name="connsiteY191" fmla="*/ 1685925 h 1797050"/>
                  <a:gd name="connsiteX192" fmla="*/ 1628775 w 2362200"/>
                  <a:gd name="connsiteY192" fmla="*/ 1698625 h 1797050"/>
                  <a:gd name="connsiteX193" fmla="*/ 1600200 w 2362200"/>
                  <a:gd name="connsiteY193" fmla="*/ 1670050 h 1797050"/>
                  <a:gd name="connsiteX194" fmla="*/ 1597025 w 2362200"/>
                  <a:gd name="connsiteY194" fmla="*/ 1635125 h 1797050"/>
                  <a:gd name="connsiteX195" fmla="*/ 1568450 w 2362200"/>
                  <a:gd name="connsiteY195" fmla="*/ 1619250 h 1797050"/>
                  <a:gd name="connsiteX196" fmla="*/ 1558925 w 2362200"/>
                  <a:gd name="connsiteY196" fmla="*/ 1584325 h 1797050"/>
                  <a:gd name="connsiteX197" fmla="*/ 1517650 w 2362200"/>
                  <a:gd name="connsiteY197" fmla="*/ 1555750 h 1797050"/>
                  <a:gd name="connsiteX198" fmla="*/ 1498600 w 2362200"/>
                  <a:gd name="connsiteY198" fmla="*/ 1558925 h 1797050"/>
                  <a:gd name="connsiteX199" fmla="*/ 1466850 w 2362200"/>
                  <a:gd name="connsiteY199" fmla="*/ 1603375 h 1797050"/>
                  <a:gd name="connsiteX200" fmla="*/ 1419225 w 2362200"/>
                  <a:gd name="connsiteY200" fmla="*/ 1622425 h 1797050"/>
                  <a:gd name="connsiteX201" fmla="*/ 1393825 w 2362200"/>
                  <a:gd name="connsiteY201" fmla="*/ 1587500 h 1797050"/>
                  <a:gd name="connsiteX202" fmla="*/ 1368425 w 2362200"/>
                  <a:gd name="connsiteY202" fmla="*/ 1587500 h 1797050"/>
                  <a:gd name="connsiteX203" fmla="*/ 1270000 w 2362200"/>
                  <a:gd name="connsiteY203" fmla="*/ 1511300 h 1797050"/>
                  <a:gd name="connsiteX204" fmla="*/ 1276350 w 2362200"/>
                  <a:gd name="connsiteY204" fmla="*/ 1463675 h 1797050"/>
                  <a:gd name="connsiteX205" fmla="*/ 1238250 w 2362200"/>
                  <a:gd name="connsiteY205" fmla="*/ 1457325 h 1797050"/>
                  <a:gd name="connsiteX206" fmla="*/ 1222375 w 2362200"/>
                  <a:gd name="connsiteY206" fmla="*/ 1482725 h 1797050"/>
                  <a:gd name="connsiteX207" fmla="*/ 1187450 w 2362200"/>
                  <a:gd name="connsiteY207" fmla="*/ 1482725 h 1797050"/>
                  <a:gd name="connsiteX208" fmla="*/ 1139825 w 2362200"/>
                  <a:gd name="connsiteY208" fmla="*/ 1460500 h 1797050"/>
                  <a:gd name="connsiteX209" fmla="*/ 1092200 w 2362200"/>
                  <a:gd name="connsiteY209" fmla="*/ 1495425 h 1797050"/>
                  <a:gd name="connsiteX210" fmla="*/ 1098550 w 2362200"/>
                  <a:gd name="connsiteY210" fmla="*/ 1511300 h 1797050"/>
                  <a:gd name="connsiteX211" fmla="*/ 1079500 w 2362200"/>
                  <a:gd name="connsiteY211" fmla="*/ 1530350 h 1797050"/>
                  <a:gd name="connsiteX212" fmla="*/ 1035050 w 2362200"/>
                  <a:gd name="connsiteY212" fmla="*/ 1530350 h 1797050"/>
                  <a:gd name="connsiteX213" fmla="*/ 1006475 w 2362200"/>
                  <a:gd name="connsiteY213" fmla="*/ 1574800 h 1797050"/>
                  <a:gd name="connsiteX214" fmla="*/ 958850 w 2362200"/>
                  <a:gd name="connsiteY214" fmla="*/ 1571625 h 1797050"/>
                  <a:gd name="connsiteX215" fmla="*/ 952500 w 2362200"/>
                  <a:gd name="connsiteY215" fmla="*/ 1587500 h 1797050"/>
                  <a:gd name="connsiteX216" fmla="*/ 965200 w 2362200"/>
                  <a:gd name="connsiteY216" fmla="*/ 1670050 h 1797050"/>
                  <a:gd name="connsiteX217" fmla="*/ 939800 w 2362200"/>
                  <a:gd name="connsiteY217" fmla="*/ 1714500 h 1797050"/>
                  <a:gd name="connsiteX218" fmla="*/ 901700 w 2362200"/>
                  <a:gd name="connsiteY218" fmla="*/ 1720850 h 1797050"/>
                  <a:gd name="connsiteX219" fmla="*/ 898525 w 2362200"/>
                  <a:gd name="connsiteY219" fmla="*/ 1746250 h 1797050"/>
                  <a:gd name="connsiteX220" fmla="*/ 869950 w 2362200"/>
                  <a:gd name="connsiteY220" fmla="*/ 1746250 h 1797050"/>
                  <a:gd name="connsiteX221" fmla="*/ 854075 w 2362200"/>
                  <a:gd name="connsiteY221" fmla="*/ 1758950 h 1797050"/>
                  <a:gd name="connsiteX222" fmla="*/ 847725 w 2362200"/>
                  <a:gd name="connsiteY222" fmla="*/ 1771650 h 1797050"/>
                  <a:gd name="connsiteX223" fmla="*/ 828675 w 2362200"/>
                  <a:gd name="connsiteY223" fmla="*/ 1765300 h 1797050"/>
                  <a:gd name="connsiteX224" fmla="*/ 819150 w 2362200"/>
                  <a:gd name="connsiteY224" fmla="*/ 1752600 h 1797050"/>
                  <a:gd name="connsiteX225" fmla="*/ 790575 w 2362200"/>
                  <a:gd name="connsiteY225" fmla="*/ 1771650 h 1797050"/>
                  <a:gd name="connsiteX226" fmla="*/ 692150 w 2362200"/>
                  <a:gd name="connsiteY226" fmla="*/ 1701800 h 1797050"/>
                  <a:gd name="connsiteX227" fmla="*/ 650875 w 2362200"/>
                  <a:gd name="connsiteY227" fmla="*/ 1720850 h 1797050"/>
                  <a:gd name="connsiteX228" fmla="*/ 615950 w 2362200"/>
                  <a:gd name="connsiteY228" fmla="*/ 1685925 h 1797050"/>
                  <a:gd name="connsiteX229" fmla="*/ 581025 w 2362200"/>
                  <a:gd name="connsiteY229" fmla="*/ 1689100 h 1797050"/>
                  <a:gd name="connsiteX230" fmla="*/ 571500 w 2362200"/>
                  <a:gd name="connsiteY230" fmla="*/ 1609725 h 1797050"/>
                  <a:gd name="connsiteX231" fmla="*/ 523875 w 2362200"/>
                  <a:gd name="connsiteY231"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3825 w 2362200"/>
                  <a:gd name="connsiteY57" fmla="*/ 222250 h 1797050"/>
                  <a:gd name="connsiteX58" fmla="*/ 130175 w 2362200"/>
                  <a:gd name="connsiteY58" fmla="*/ 193675 h 1797050"/>
                  <a:gd name="connsiteX59" fmla="*/ 161925 w 2362200"/>
                  <a:gd name="connsiteY59" fmla="*/ 196850 h 1797050"/>
                  <a:gd name="connsiteX60" fmla="*/ 171450 w 2362200"/>
                  <a:gd name="connsiteY60" fmla="*/ 165100 h 1797050"/>
                  <a:gd name="connsiteX61" fmla="*/ 187325 w 2362200"/>
                  <a:gd name="connsiteY61" fmla="*/ 161925 h 1797050"/>
                  <a:gd name="connsiteX62" fmla="*/ 193675 w 2362200"/>
                  <a:gd name="connsiteY62" fmla="*/ 98425 h 1797050"/>
                  <a:gd name="connsiteX63" fmla="*/ 241300 w 2362200"/>
                  <a:gd name="connsiteY63" fmla="*/ 107950 h 1797050"/>
                  <a:gd name="connsiteX64" fmla="*/ 295275 w 2362200"/>
                  <a:gd name="connsiteY64" fmla="*/ 104775 h 1797050"/>
                  <a:gd name="connsiteX65" fmla="*/ 330200 w 2362200"/>
                  <a:gd name="connsiteY65" fmla="*/ 98425 h 1797050"/>
                  <a:gd name="connsiteX66" fmla="*/ 330200 w 2362200"/>
                  <a:gd name="connsiteY66" fmla="*/ 98425 h 1797050"/>
                  <a:gd name="connsiteX67" fmla="*/ 342900 w 2362200"/>
                  <a:gd name="connsiteY67" fmla="*/ 114300 h 1797050"/>
                  <a:gd name="connsiteX68" fmla="*/ 374650 w 2362200"/>
                  <a:gd name="connsiteY68" fmla="*/ 127000 h 1797050"/>
                  <a:gd name="connsiteX69" fmla="*/ 400050 w 2362200"/>
                  <a:gd name="connsiteY69" fmla="*/ 107950 h 1797050"/>
                  <a:gd name="connsiteX70" fmla="*/ 400050 w 2362200"/>
                  <a:gd name="connsiteY70" fmla="*/ 107950 h 1797050"/>
                  <a:gd name="connsiteX71" fmla="*/ 409575 w 2362200"/>
                  <a:gd name="connsiteY71" fmla="*/ 120650 h 1797050"/>
                  <a:gd name="connsiteX72" fmla="*/ 425450 w 2362200"/>
                  <a:gd name="connsiteY72" fmla="*/ 120650 h 1797050"/>
                  <a:gd name="connsiteX73" fmla="*/ 431800 w 2362200"/>
                  <a:gd name="connsiteY73" fmla="*/ 98425 h 1797050"/>
                  <a:gd name="connsiteX74" fmla="*/ 365125 w 2362200"/>
                  <a:gd name="connsiteY74" fmla="*/ 53975 h 1797050"/>
                  <a:gd name="connsiteX75" fmla="*/ 377825 w 2362200"/>
                  <a:gd name="connsiteY75" fmla="*/ 41275 h 1797050"/>
                  <a:gd name="connsiteX76" fmla="*/ 438150 w 2362200"/>
                  <a:gd name="connsiteY76" fmla="*/ 50800 h 1797050"/>
                  <a:gd name="connsiteX77" fmla="*/ 454025 w 2362200"/>
                  <a:gd name="connsiteY77" fmla="*/ 63500 h 1797050"/>
                  <a:gd name="connsiteX78" fmla="*/ 508000 w 2362200"/>
                  <a:gd name="connsiteY78" fmla="*/ 79375 h 1797050"/>
                  <a:gd name="connsiteX79" fmla="*/ 606425 w 2362200"/>
                  <a:gd name="connsiteY79" fmla="*/ 22225 h 1797050"/>
                  <a:gd name="connsiteX80" fmla="*/ 638175 w 2362200"/>
                  <a:gd name="connsiteY80" fmla="*/ 34925 h 1797050"/>
                  <a:gd name="connsiteX81" fmla="*/ 644525 w 2362200"/>
                  <a:gd name="connsiteY81" fmla="*/ 0 h 1797050"/>
                  <a:gd name="connsiteX82" fmla="*/ 714375 w 2362200"/>
                  <a:gd name="connsiteY82" fmla="*/ 9525 h 1797050"/>
                  <a:gd name="connsiteX83" fmla="*/ 723900 w 2362200"/>
                  <a:gd name="connsiteY83" fmla="*/ 31750 h 1797050"/>
                  <a:gd name="connsiteX84" fmla="*/ 749300 w 2362200"/>
                  <a:gd name="connsiteY84" fmla="*/ 66675 h 1797050"/>
                  <a:gd name="connsiteX85" fmla="*/ 771525 w 2362200"/>
                  <a:gd name="connsiteY85" fmla="*/ 41275 h 1797050"/>
                  <a:gd name="connsiteX86" fmla="*/ 806450 w 2362200"/>
                  <a:gd name="connsiteY86" fmla="*/ 41275 h 1797050"/>
                  <a:gd name="connsiteX87" fmla="*/ 825500 w 2362200"/>
                  <a:gd name="connsiteY87" fmla="*/ 34925 h 1797050"/>
                  <a:gd name="connsiteX88" fmla="*/ 844550 w 2362200"/>
                  <a:gd name="connsiteY88" fmla="*/ 6350 h 1797050"/>
                  <a:gd name="connsiteX89" fmla="*/ 889000 w 2362200"/>
                  <a:gd name="connsiteY89" fmla="*/ 15875 h 1797050"/>
                  <a:gd name="connsiteX90" fmla="*/ 898525 w 2362200"/>
                  <a:gd name="connsiteY90" fmla="*/ 88900 h 1797050"/>
                  <a:gd name="connsiteX91" fmla="*/ 952500 w 2362200"/>
                  <a:gd name="connsiteY91" fmla="*/ 123825 h 1797050"/>
                  <a:gd name="connsiteX92" fmla="*/ 993775 w 2362200"/>
                  <a:gd name="connsiteY92" fmla="*/ 203200 h 1797050"/>
                  <a:gd name="connsiteX93" fmla="*/ 1038225 w 2362200"/>
                  <a:gd name="connsiteY93" fmla="*/ 231775 h 1797050"/>
                  <a:gd name="connsiteX94" fmla="*/ 1069975 w 2362200"/>
                  <a:gd name="connsiteY94" fmla="*/ 228600 h 1797050"/>
                  <a:gd name="connsiteX95" fmla="*/ 1127125 w 2362200"/>
                  <a:gd name="connsiteY95" fmla="*/ 285750 h 1797050"/>
                  <a:gd name="connsiteX96" fmla="*/ 1165225 w 2362200"/>
                  <a:gd name="connsiteY96" fmla="*/ 285750 h 1797050"/>
                  <a:gd name="connsiteX97" fmla="*/ 1206500 w 2362200"/>
                  <a:gd name="connsiteY97" fmla="*/ 317500 h 1797050"/>
                  <a:gd name="connsiteX98" fmla="*/ 1206500 w 2362200"/>
                  <a:gd name="connsiteY98" fmla="*/ 346075 h 1797050"/>
                  <a:gd name="connsiteX99" fmla="*/ 1279525 w 2362200"/>
                  <a:gd name="connsiteY99" fmla="*/ 384175 h 1797050"/>
                  <a:gd name="connsiteX100" fmla="*/ 1295400 w 2362200"/>
                  <a:gd name="connsiteY100" fmla="*/ 412750 h 1797050"/>
                  <a:gd name="connsiteX101" fmla="*/ 1298575 w 2362200"/>
                  <a:gd name="connsiteY101" fmla="*/ 412750 h 1797050"/>
                  <a:gd name="connsiteX102" fmla="*/ 1282700 w 2362200"/>
                  <a:gd name="connsiteY102" fmla="*/ 460375 h 1797050"/>
                  <a:gd name="connsiteX103" fmla="*/ 1336675 w 2362200"/>
                  <a:gd name="connsiteY103" fmla="*/ 504825 h 1797050"/>
                  <a:gd name="connsiteX104" fmla="*/ 1378744 w 2362200"/>
                  <a:gd name="connsiteY104" fmla="*/ 503238 h 1797050"/>
                  <a:gd name="connsiteX105" fmla="*/ 1403350 w 2362200"/>
                  <a:gd name="connsiteY105" fmla="*/ 530225 h 1797050"/>
                  <a:gd name="connsiteX106" fmla="*/ 1434307 w 2362200"/>
                  <a:gd name="connsiteY106" fmla="*/ 526475 h 1797050"/>
                  <a:gd name="connsiteX107" fmla="*/ 1468438 w 2362200"/>
                  <a:gd name="connsiteY107" fmla="*/ 548578 h 1797050"/>
                  <a:gd name="connsiteX108" fmla="*/ 1492250 w 2362200"/>
                  <a:gd name="connsiteY108" fmla="*/ 590550 h 1797050"/>
                  <a:gd name="connsiteX109" fmla="*/ 1480344 w 2362200"/>
                  <a:gd name="connsiteY109" fmla="*/ 612775 h 1797050"/>
                  <a:gd name="connsiteX110" fmla="*/ 1450975 w 2362200"/>
                  <a:gd name="connsiteY110" fmla="*/ 622300 h 1797050"/>
                  <a:gd name="connsiteX111" fmla="*/ 1511300 w 2362200"/>
                  <a:gd name="connsiteY111" fmla="*/ 638175 h 1797050"/>
                  <a:gd name="connsiteX112" fmla="*/ 1581944 w 2362200"/>
                  <a:gd name="connsiteY112" fmla="*/ 619919 h 1797050"/>
                  <a:gd name="connsiteX113" fmla="*/ 1622425 w 2362200"/>
                  <a:gd name="connsiteY113" fmla="*/ 613569 h 1797050"/>
                  <a:gd name="connsiteX114" fmla="*/ 1623219 w 2362200"/>
                  <a:gd name="connsiteY114" fmla="*/ 587375 h 1797050"/>
                  <a:gd name="connsiteX115" fmla="*/ 1641475 w 2362200"/>
                  <a:gd name="connsiteY115" fmla="*/ 593725 h 1797050"/>
                  <a:gd name="connsiteX116" fmla="*/ 1698625 w 2362200"/>
                  <a:gd name="connsiteY116" fmla="*/ 611981 h 1797050"/>
                  <a:gd name="connsiteX117" fmla="*/ 1704181 w 2362200"/>
                  <a:gd name="connsiteY117" fmla="*/ 575469 h 1797050"/>
                  <a:gd name="connsiteX118" fmla="*/ 1724025 w 2362200"/>
                  <a:gd name="connsiteY118" fmla="*/ 565150 h 1797050"/>
                  <a:gd name="connsiteX119" fmla="*/ 1803400 w 2362200"/>
                  <a:gd name="connsiteY119" fmla="*/ 508000 h 1797050"/>
                  <a:gd name="connsiteX120" fmla="*/ 1885950 w 2362200"/>
                  <a:gd name="connsiteY120" fmla="*/ 485775 h 1797050"/>
                  <a:gd name="connsiteX121" fmla="*/ 1952625 w 2362200"/>
                  <a:gd name="connsiteY121" fmla="*/ 415925 h 1797050"/>
                  <a:gd name="connsiteX122" fmla="*/ 1977231 w 2362200"/>
                  <a:gd name="connsiteY122" fmla="*/ 409575 h 1797050"/>
                  <a:gd name="connsiteX123" fmla="*/ 2006600 w 2362200"/>
                  <a:gd name="connsiteY123" fmla="*/ 396875 h 1797050"/>
                  <a:gd name="connsiteX124" fmla="*/ 2056606 w 2362200"/>
                  <a:gd name="connsiteY124" fmla="*/ 411956 h 1797050"/>
                  <a:gd name="connsiteX125" fmla="*/ 2078038 w 2362200"/>
                  <a:gd name="connsiteY125" fmla="*/ 452437 h 1797050"/>
                  <a:gd name="connsiteX126" fmla="*/ 2133600 w 2362200"/>
                  <a:gd name="connsiteY126" fmla="*/ 504825 h 1797050"/>
                  <a:gd name="connsiteX127" fmla="*/ 2190750 w 2362200"/>
                  <a:gd name="connsiteY127" fmla="*/ 536575 h 1797050"/>
                  <a:gd name="connsiteX128" fmla="*/ 2244725 w 2362200"/>
                  <a:gd name="connsiteY128" fmla="*/ 520700 h 1797050"/>
                  <a:gd name="connsiteX129" fmla="*/ 2270125 w 2362200"/>
                  <a:gd name="connsiteY129" fmla="*/ 533400 h 1797050"/>
                  <a:gd name="connsiteX130" fmla="*/ 2273300 w 2362200"/>
                  <a:gd name="connsiteY130" fmla="*/ 577850 h 1797050"/>
                  <a:gd name="connsiteX131" fmla="*/ 2324100 w 2362200"/>
                  <a:gd name="connsiteY131" fmla="*/ 606425 h 1797050"/>
                  <a:gd name="connsiteX132" fmla="*/ 2362200 w 2362200"/>
                  <a:gd name="connsiteY132" fmla="*/ 644525 h 1797050"/>
                  <a:gd name="connsiteX133" fmla="*/ 2298700 w 2362200"/>
                  <a:gd name="connsiteY133" fmla="*/ 800100 h 1797050"/>
                  <a:gd name="connsiteX134" fmla="*/ 2273300 w 2362200"/>
                  <a:gd name="connsiteY134" fmla="*/ 895350 h 1797050"/>
                  <a:gd name="connsiteX135" fmla="*/ 2247900 w 2362200"/>
                  <a:gd name="connsiteY135" fmla="*/ 949325 h 1797050"/>
                  <a:gd name="connsiteX136" fmla="*/ 2197100 w 2362200"/>
                  <a:gd name="connsiteY136" fmla="*/ 949325 h 1797050"/>
                  <a:gd name="connsiteX137" fmla="*/ 2174875 w 2362200"/>
                  <a:gd name="connsiteY137" fmla="*/ 993775 h 1797050"/>
                  <a:gd name="connsiteX138" fmla="*/ 2174875 w 2362200"/>
                  <a:gd name="connsiteY138" fmla="*/ 993775 h 1797050"/>
                  <a:gd name="connsiteX139" fmla="*/ 2181225 w 2362200"/>
                  <a:gd name="connsiteY139" fmla="*/ 1022350 h 1797050"/>
                  <a:gd name="connsiteX140" fmla="*/ 2146300 w 2362200"/>
                  <a:gd name="connsiteY140" fmla="*/ 1031875 h 1797050"/>
                  <a:gd name="connsiteX141" fmla="*/ 2095500 w 2362200"/>
                  <a:gd name="connsiteY141" fmla="*/ 1019175 h 1797050"/>
                  <a:gd name="connsiteX142" fmla="*/ 2101850 w 2362200"/>
                  <a:gd name="connsiteY142" fmla="*/ 1073150 h 1797050"/>
                  <a:gd name="connsiteX143" fmla="*/ 2114550 w 2362200"/>
                  <a:gd name="connsiteY143" fmla="*/ 1117600 h 1797050"/>
                  <a:gd name="connsiteX144" fmla="*/ 2051050 w 2362200"/>
                  <a:gd name="connsiteY144" fmla="*/ 1152525 h 1797050"/>
                  <a:gd name="connsiteX145" fmla="*/ 2066925 w 2362200"/>
                  <a:gd name="connsiteY145" fmla="*/ 1174750 h 1797050"/>
                  <a:gd name="connsiteX146" fmla="*/ 2047875 w 2362200"/>
                  <a:gd name="connsiteY146" fmla="*/ 1196975 h 1797050"/>
                  <a:gd name="connsiteX147" fmla="*/ 1968500 w 2362200"/>
                  <a:gd name="connsiteY147" fmla="*/ 1171575 h 1797050"/>
                  <a:gd name="connsiteX148" fmla="*/ 1943100 w 2362200"/>
                  <a:gd name="connsiteY148" fmla="*/ 1187450 h 1797050"/>
                  <a:gd name="connsiteX149" fmla="*/ 1908175 w 2362200"/>
                  <a:gd name="connsiteY149" fmla="*/ 1187450 h 1797050"/>
                  <a:gd name="connsiteX150" fmla="*/ 1908175 w 2362200"/>
                  <a:gd name="connsiteY150" fmla="*/ 1247775 h 1797050"/>
                  <a:gd name="connsiteX151" fmla="*/ 1924050 w 2362200"/>
                  <a:gd name="connsiteY151" fmla="*/ 1263650 h 1797050"/>
                  <a:gd name="connsiteX152" fmla="*/ 1933575 w 2362200"/>
                  <a:gd name="connsiteY152" fmla="*/ 1279525 h 1797050"/>
                  <a:gd name="connsiteX153" fmla="*/ 1943100 w 2362200"/>
                  <a:gd name="connsiteY153" fmla="*/ 1279525 h 1797050"/>
                  <a:gd name="connsiteX154" fmla="*/ 1933575 w 2362200"/>
                  <a:gd name="connsiteY154" fmla="*/ 1304925 h 1797050"/>
                  <a:gd name="connsiteX155" fmla="*/ 1952625 w 2362200"/>
                  <a:gd name="connsiteY155" fmla="*/ 1320800 h 1797050"/>
                  <a:gd name="connsiteX156" fmla="*/ 1949450 w 2362200"/>
                  <a:gd name="connsiteY156" fmla="*/ 1336675 h 1797050"/>
                  <a:gd name="connsiteX157" fmla="*/ 1905000 w 2362200"/>
                  <a:gd name="connsiteY157" fmla="*/ 1336675 h 1797050"/>
                  <a:gd name="connsiteX158" fmla="*/ 1901825 w 2362200"/>
                  <a:gd name="connsiteY158" fmla="*/ 1387475 h 1797050"/>
                  <a:gd name="connsiteX159" fmla="*/ 1901825 w 2362200"/>
                  <a:gd name="connsiteY159" fmla="*/ 1387475 h 1797050"/>
                  <a:gd name="connsiteX160" fmla="*/ 1901825 w 2362200"/>
                  <a:gd name="connsiteY160" fmla="*/ 1406525 h 1797050"/>
                  <a:gd name="connsiteX161" fmla="*/ 1936750 w 2362200"/>
                  <a:gd name="connsiteY161" fmla="*/ 1447800 h 1797050"/>
                  <a:gd name="connsiteX162" fmla="*/ 1990725 w 2362200"/>
                  <a:gd name="connsiteY162" fmla="*/ 1447800 h 1797050"/>
                  <a:gd name="connsiteX163" fmla="*/ 2060575 w 2362200"/>
                  <a:gd name="connsiteY163" fmla="*/ 1476375 h 1797050"/>
                  <a:gd name="connsiteX164" fmla="*/ 2060575 w 2362200"/>
                  <a:gd name="connsiteY164" fmla="*/ 1504950 h 1797050"/>
                  <a:gd name="connsiteX165" fmla="*/ 2035175 w 2362200"/>
                  <a:gd name="connsiteY165" fmla="*/ 1571625 h 1797050"/>
                  <a:gd name="connsiteX166" fmla="*/ 2063750 w 2362200"/>
                  <a:gd name="connsiteY166" fmla="*/ 1587500 h 1797050"/>
                  <a:gd name="connsiteX167" fmla="*/ 2105025 w 2362200"/>
                  <a:gd name="connsiteY167" fmla="*/ 1660525 h 1797050"/>
                  <a:gd name="connsiteX168" fmla="*/ 2054225 w 2362200"/>
                  <a:gd name="connsiteY168" fmla="*/ 1736725 h 1797050"/>
                  <a:gd name="connsiteX169" fmla="*/ 2028825 w 2362200"/>
                  <a:gd name="connsiteY169" fmla="*/ 1730375 h 1797050"/>
                  <a:gd name="connsiteX170" fmla="*/ 2006600 w 2362200"/>
                  <a:gd name="connsiteY170" fmla="*/ 1717675 h 1797050"/>
                  <a:gd name="connsiteX171" fmla="*/ 2000250 w 2362200"/>
                  <a:gd name="connsiteY171" fmla="*/ 1736725 h 1797050"/>
                  <a:gd name="connsiteX172" fmla="*/ 1958975 w 2362200"/>
                  <a:gd name="connsiteY172" fmla="*/ 1746250 h 1797050"/>
                  <a:gd name="connsiteX173" fmla="*/ 1952625 w 2362200"/>
                  <a:gd name="connsiteY173" fmla="*/ 1778000 h 1797050"/>
                  <a:gd name="connsiteX174" fmla="*/ 1901825 w 2362200"/>
                  <a:gd name="connsiteY174" fmla="*/ 1797050 h 1797050"/>
                  <a:gd name="connsiteX175" fmla="*/ 1879600 w 2362200"/>
                  <a:gd name="connsiteY175" fmla="*/ 1758950 h 1797050"/>
                  <a:gd name="connsiteX176" fmla="*/ 1841500 w 2362200"/>
                  <a:gd name="connsiteY176" fmla="*/ 1768475 h 1797050"/>
                  <a:gd name="connsiteX177" fmla="*/ 1844675 w 2362200"/>
                  <a:gd name="connsiteY177" fmla="*/ 1730375 h 1797050"/>
                  <a:gd name="connsiteX178" fmla="*/ 1825625 w 2362200"/>
                  <a:gd name="connsiteY178" fmla="*/ 1704975 h 1797050"/>
                  <a:gd name="connsiteX179" fmla="*/ 1860550 w 2362200"/>
                  <a:gd name="connsiteY179" fmla="*/ 1685925 h 1797050"/>
                  <a:gd name="connsiteX180" fmla="*/ 1803400 w 2362200"/>
                  <a:gd name="connsiteY180" fmla="*/ 1666875 h 1797050"/>
                  <a:gd name="connsiteX181" fmla="*/ 1790700 w 2362200"/>
                  <a:gd name="connsiteY181" fmla="*/ 1692275 h 1797050"/>
                  <a:gd name="connsiteX182" fmla="*/ 1746250 w 2362200"/>
                  <a:gd name="connsiteY182" fmla="*/ 1711325 h 1797050"/>
                  <a:gd name="connsiteX183" fmla="*/ 1739900 w 2362200"/>
                  <a:gd name="connsiteY183" fmla="*/ 1733550 h 1797050"/>
                  <a:gd name="connsiteX184" fmla="*/ 1724025 w 2362200"/>
                  <a:gd name="connsiteY184" fmla="*/ 1739900 h 1797050"/>
                  <a:gd name="connsiteX185" fmla="*/ 1701800 w 2362200"/>
                  <a:gd name="connsiteY185" fmla="*/ 1739900 h 1797050"/>
                  <a:gd name="connsiteX186" fmla="*/ 1714500 w 2362200"/>
                  <a:gd name="connsiteY186" fmla="*/ 1704975 h 1797050"/>
                  <a:gd name="connsiteX187" fmla="*/ 1739900 w 2362200"/>
                  <a:gd name="connsiteY187" fmla="*/ 1679575 h 1797050"/>
                  <a:gd name="connsiteX188" fmla="*/ 1730375 w 2362200"/>
                  <a:gd name="connsiteY188" fmla="*/ 1654175 h 1797050"/>
                  <a:gd name="connsiteX189" fmla="*/ 1708150 w 2362200"/>
                  <a:gd name="connsiteY189" fmla="*/ 1654175 h 1797050"/>
                  <a:gd name="connsiteX190" fmla="*/ 1695450 w 2362200"/>
                  <a:gd name="connsiteY190" fmla="*/ 1679575 h 1797050"/>
                  <a:gd name="connsiteX191" fmla="*/ 1663700 w 2362200"/>
                  <a:gd name="connsiteY191" fmla="*/ 1685925 h 1797050"/>
                  <a:gd name="connsiteX192" fmla="*/ 1628775 w 2362200"/>
                  <a:gd name="connsiteY192" fmla="*/ 1698625 h 1797050"/>
                  <a:gd name="connsiteX193" fmla="*/ 1600200 w 2362200"/>
                  <a:gd name="connsiteY193" fmla="*/ 1670050 h 1797050"/>
                  <a:gd name="connsiteX194" fmla="*/ 1597025 w 2362200"/>
                  <a:gd name="connsiteY194" fmla="*/ 1635125 h 1797050"/>
                  <a:gd name="connsiteX195" fmla="*/ 1568450 w 2362200"/>
                  <a:gd name="connsiteY195" fmla="*/ 1619250 h 1797050"/>
                  <a:gd name="connsiteX196" fmla="*/ 1558925 w 2362200"/>
                  <a:gd name="connsiteY196" fmla="*/ 1584325 h 1797050"/>
                  <a:gd name="connsiteX197" fmla="*/ 1517650 w 2362200"/>
                  <a:gd name="connsiteY197" fmla="*/ 1555750 h 1797050"/>
                  <a:gd name="connsiteX198" fmla="*/ 1498600 w 2362200"/>
                  <a:gd name="connsiteY198" fmla="*/ 1558925 h 1797050"/>
                  <a:gd name="connsiteX199" fmla="*/ 1466850 w 2362200"/>
                  <a:gd name="connsiteY199" fmla="*/ 1603375 h 1797050"/>
                  <a:gd name="connsiteX200" fmla="*/ 1419225 w 2362200"/>
                  <a:gd name="connsiteY200" fmla="*/ 1622425 h 1797050"/>
                  <a:gd name="connsiteX201" fmla="*/ 1393825 w 2362200"/>
                  <a:gd name="connsiteY201" fmla="*/ 1587500 h 1797050"/>
                  <a:gd name="connsiteX202" fmla="*/ 1368425 w 2362200"/>
                  <a:gd name="connsiteY202" fmla="*/ 1587500 h 1797050"/>
                  <a:gd name="connsiteX203" fmla="*/ 1270000 w 2362200"/>
                  <a:gd name="connsiteY203" fmla="*/ 1511300 h 1797050"/>
                  <a:gd name="connsiteX204" fmla="*/ 1276350 w 2362200"/>
                  <a:gd name="connsiteY204" fmla="*/ 1463675 h 1797050"/>
                  <a:gd name="connsiteX205" fmla="*/ 1238250 w 2362200"/>
                  <a:gd name="connsiteY205" fmla="*/ 1457325 h 1797050"/>
                  <a:gd name="connsiteX206" fmla="*/ 1222375 w 2362200"/>
                  <a:gd name="connsiteY206" fmla="*/ 1482725 h 1797050"/>
                  <a:gd name="connsiteX207" fmla="*/ 1187450 w 2362200"/>
                  <a:gd name="connsiteY207" fmla="*/ 1482725 h 1797050"/>
                  <a:gd name="connsiteX208" fmla="*/ 1139825 w 2362200"/>
                  <a:gd name="connsiteY208" fmla="*/ 1460500 h 1797050"/>
                  <a:gd name="connsiteX209" fmla="*/ 1092200 w 2362200"/>
                  <a:gd name="connsiteY209" fmla="*/ 1495425 h 1797050"/>
                  <a:gd name="connsiteX210" fmla="*/ 1098550 w 2362200"/>
                  <a:gd name="connsiteY210" fmla="*/ 1511300 h 1797050"/>
                  <a:gd name="connsiteX211" fmla="*/ 1079500 w 2362200"/>
                  <a:gd name="connsiteY211" fmla="*/ 1530350 h 1797050"/>
                  <a:gd name="connsiteX212" fmla="*/ 1035050 w 2362200"/>
                  <a:gd name="connsiteY212" fmla="*/ 1530350 h 1797050"/>
                  <a:gd name="connsiteX213" fmla="*/ 1006475 w 2362200"/>
                  <a:gd name="connsiteY213" fmla="*/ 1574800 h 1797050"/>
                  <a:gd name="connsiteX214" fmla="*/ 958850 w 2362200"/>
                  <a:gd name="connsiteY214" fmla="*/ 1571625 h 1797050"/>
                  <a:gd name="connsiteX215" fmla="*/ 952500 w 2362200"/>
                  <a:gd name="connsiteY215" fmla="*/ 1587500 h 1797050"/>
                  <a:gd name="connsiteX216" fmla="*/ 965200 w 2362200"/>
                  <a:gd name="connsiteY216" fmla="*/ 1670050 h 1797050"/>
                  <a:gd name="connsiteX217" fmla="*/ 939800 w 2362200"/>
                  <a:gd name="connsiteY217" fmla="*/ 1714500 h 1797050"/>
                  <a:gd name="connsiteX218" fmla="*/ 901700 w 2362200"/>
                  <a:gd name="connsiteY218" fmla="*/ 1720850 h 1797050"/>
                  <a:gd name="connsiteX219" fmla="*/ 898525 w 2362200"/>
                  <a:gd name="connsiteY219" fmla="*/ 1746250 h 1797050"/>
                  <a:gd name="connsiteX220" fmla="*/ 869950 w 2362200"/>
                  <a:gd name="connsiteY220" fmla="*/ 1746250 h 1797050"/>
                  <a:gd name="connsiteX221" fmla="*/ 854075 w 2362200"/>
                  <a:gd name="connsiteY221" fmla="*/ 1758950 h 1797050"/>
                  <a:gd name="connsiteX222" fmla="*/ 847725 w 2362200"/>
                  <a:gd name="connsiteY222" fmla="*/ 1771650 h 1797050"/>
                  <a:gd name="connsiteX223" fmla="*/ 828675 w 2362200"/>
                  <a:gd name="connsiteY223" fmla="*/ 1765300 h 1797050"/>
                  <a:gd name="connsiteX224" fmla="*/ 819150 w 2362200"/>
                  <a:gd name="connsiteY224" fmla="*/ 1752600 h 1797050"/>
                  <a:gd name="connsiteX225" fmla="*/ 790575 w 2362200"/>
                  <a:gd name="connsiteY225" fmla="*/ 1771650 h 1797050"/>
                  <a:gd name="connsiteX226" fmla="*/ 692150 w 2362200"/>
                  <a:gd name="connsiteY226" fmla="*/ 1701800 h 1797050"/>
                  <a:gd name="connsiteX227" fmla="*/ 650875 w 2362200"/>
                  <a:gd name="connsiteY227" fmla="*/ 1720850 h 1797050"/>
                  <a:gd name="connsiteX228" fmla="*/ 615950 w 2362200"/>
                  <a:gd name="connsiteY228" fmla="*/ 1685925 h 1797050"/>
                  <a:gd name="connsiteX229" fmla="*/ 581025 w 2362200"/>
                  <a:gd name="connsiteY229" fmla="*/ 1689100 h 1797050"/>
                  <a:gd name="connsiteX230" fmla="*/ 571500 w 2362200"/>
                  <a:gd name="connsiteY230" fmla="*/ 1609725 h 1797050"/>
                  <a:gd name="connsiteX231" fmla="*/ 523875 w 2362200"/>
                  <a:gd name="connsiteY231"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3825 w 2362200"/>
                  <a:gd name="connsiteY57" fmla="*/ 222250 h 1797050"/>
                  <a:gd name="connsiteX58" fmla="*/ 130175 w 2362200"/>
                  <a:gd name="connsiteY58" fmla="*/ 193675 h 1797050"/>
                  <a:gd name="connsiteX59" fmla="*/ 161925 w 2362200"/>
                  <a:gd name="connsiteY59" fmla="*/ 196850 h 1797050"/>
                  <a:gd name="connsiteX60" fmla="*/ 171450 w 2362200"/>
                  <a:gd name="connsiteY60" fmla="*/ 165100 h 1797050"/>
                  <a:gd name="connsiteX61" fmla="*/ 187325 w 2362200"/>
                  <a:gd name="connsiteY61" fmla="*/ 161925 h 1797050"/>
                  <a:gd name="connsiteX62" fmla="*/ 193675 w 2362200"/>
                  <a:gd name="connsiteY62" fmla="*/ 98425 h 1797050"/>
                  <a:gd name="connsiteX63" fmla="*/ 241300 w 2362200"/>
                  <a:gd name="connsiteY63" fmla="*/ 107950 h 1797050"/>
                  <a:gd name="connsiteX64" fmla="*/ 295275 w 2362200"/>
                  <a:gd name="connsiteY64" fmla="*/ 104775 h 1797050"/>
                  <a:gd name="connsiteX65" fmla="*/ 330200 w 2362200"/>
                  <a:gd name="connsiteY65" fmla="*/ 98425 h 1797050"/>
                  <a:gd name="connsiteX66" fmla="*/ 330200 w 2362200"/>
                  <a:gd name="connsiteY66" fmla="*/ 98425 h 1797050"/>
                  <a:gd name="connsiteX67" fmla="*/ 342900 w 2362200"/>
                  <a:gd name="connsiteY67" fmla="*/ 114300 h 1797050"/>
                  <a:gd name="connsiteX68" fmla="*/ 374650 w 2362200"/>
                  <a:gd name="connsiteY68" fmla="*/ 127000 h 1797050"/>
                  <a:gd name="connsiteX69" fmla="*/ 400050 w 2362200"/>
                  <a:gd name="connsiteY69" fmla="*/ 107950 h 1797050"/>
                  <a:gd name="connsiteX70" fmla="*/ 400050 w 2362200"/>
                  <a:gd name="connsiteY70" fmla="*/ 107950 h 1797050"/>
                  <a:gd name="connsiteX71" fmla="*/ 409575 w 2362200"/>
                  <a:gd name="connsiteY71" fmla="*/ 120650 h 1797050"/>
                  <a:gd name="connsiteX72" fmla="*/ 425450 w 2362200"/>
                  <a:gd name="connsiteY72" fmla="*/ 120650 h 1797050"/>
                  <a:gd name="connsiteX73" fmla="*/ 431800 w 2362200"/>
                  <a:gd name="connsiteY73" fmla="*/ 98425 h 1797050"/>
                  <a:gd name="connsiteX74" fmla="*/ 365125 w 2362200"/>
                  <a:gd name="connsiteY74" fmla="*/ 53975 h 1797050"/>
                  <a:gd name="connsiteX75" fmla="*/ 377825 w 2362200"/>
                  <a:gd name="connsiteY75" fmla="*/ 41275 h 1797050"/>
                  <a:gd name="connsiteX76" fmla="*/ 438150 w 2362200"/>
                  <a:gd name="connsiteY76" fmla="*/ 50800 h 1797050"/>
                  <a:gd name="connsiteX77" fmla="*/ 454025 w 2362200"/>
                  <a:gd name="connsiteY77" fmla="*/ 63500 h 1797050"/>
                  <a:gd name="connsiteX78" fmla="*/ 508000 w 2362200"/>
                  <a:gd name="connsiteY78" fmla="*/ 79375 h 1797050"/>
                  <a:gd name="connsiteX79" fmla="*/ 606425 w 2362200"/>
                  <a:gd name="connsiteY79" fmla="*/ 22225 h 1797050"/>
                  <a:gd name="connsiteX80" fmla="*/ 638175 w 2362200"/>
                  <a:gd name="connsiteY80" fmla="*/ 34925 h 1797050"/>
                  <a:gd name="connsiteX81" fmla="*/ 644525 w 2362200"/>
                  <a:gd name="connsiteY81" fmla="*/ 0 h 1797050"/>
                  <a:gd name="connsiteX82" fmla="*/ 714375 w 2362200"/>
                  <a:gd name="connsiteY82" fmla="*/ 9525 h 1797050"/>
                  <a:gd name="connsiteX83" fmla="*/ 723900 w 2362200"/>
                  <a:gd name="connsiteY83" fmla="*/ 31750 h 1797050"/>
                  <a:gd name="connsiteX84" fmla="*/ 749300 w 2362200"/>
                  <a:gd name="connsiteY84" fmla="*/ 66675 h 1797050"/>
                  <a:gd name="connsiteX85" fmla="*/ 771525 w 2362200"/>
                  <a:gd name="connsiteY85" fmla="*/ 41275 h 1797050"/>
                  <a:gd name="connsiteX86" fmla="*/ 806450 w 2362200"/>
                  <a:gd name="connsiteY86" fmla="*/ 41275 h 1797050"/>
                  <a:gd name="connsiteX87" fmla="*/ 825500 w 2362200"/>
                  <a:gd name="connsiteY87" fmla="*/ 34925 h 1797050"/>
                  <a:gd name="connsiteX88" fmla="*/ 844550 w 2362200"/>
                  <a:gd name="connsiteY88" fmla="*/ 6350 h 1797050"/>
                  <a:gd name="connsiteX89" fmla="*/ 889000 w 2362200"/>
                  <a:gd name="connsiteY89" fmla="*/ 15875 h 1797050"/>
                  <a:gd name="connsiteX90" fmla="*/ 898525 w 2362200"/>
                  <a:gd name="connsiteY90" fmla="*/ 88900 h 1797050"/>
                  <a:gd name="connsiteX91" fmla="*/ 952500 w 2362200"/>
                  <a:gd name="connsiteY91" fmla="*/ 123825 h 1797050"/>
                  <a:gd name="connsiteX92" fmla="*/ 993775 w 2362200"/>
                  <a:gd name="connsiteY92" fmla="*/ 203200 h 1797050"/>
                  <a:gd name="connsiteX93" fmla="*/ 1038225 w 2362200"/>
                  <a:gd name="connsiteY93" fmla="*/ 231775 h 1797050"/>
                  <a:gd name="connsiteX94" fmla="*/ 1069975 w 2362200"/>
                  <a:gd name="connsiteY94" fmla="*/ 228600 h 1797050"/>
                  <a:gd name="connsiteX95" fmla="*/ 1127125 w 2362200"/>
                  <a:gd name="connsiteY95" fmla="*/ 285750 h 1797050"/>
                  <a:gd name="connsiteX96" fmla="*/ 1165225 w 2362200"/>
                  <a:gd name="connsiteY96" fmla="*/ 285750 h 1797050"/>
                  <a:gd name="connsiteX97" fmla="*/ 1206500 w 2362200"/>
                  <a:gd name="connsiteY97" fmla="*/ 317500 h 1797050"/>
                  <a:gd name="connsiteX98" fmla="*/ 1206500 w 2362200"/>
                  <a:gd name="connsiteY98" fmla="*/ 346075 h 1797050"/>
                  <a:gd name="connsiteX99" fmla="*/ 1279525 w 2362200"/>
                  <a:gd name="connsiteY99" fmla="*/ 384175 h 1797050"/>
                  <a:gd name="connsiteX100" fmla="*/ 1295400 w 2362200"/>
                  <a:gd name="connsiteY100" fmla="*/ 412750 h 1797050"/>
                  <a:gd name="connsiteX101" fmla="*/ 1298575 w 2362200"/>
                  <a:gd name="connsiteY101" fmla="*/ 412750 h 1797050"/>
                  <a:gd name="connsiteX102" fmla="*/ 1282700 w 2362200"/>
                  <a:gd name="connsiteY102" fmla="*/ 460375 h 1797050"/>
                  <a:gd name="connsiteX103" fmla="*/ 1336675 w 2362200"/>
                  <a:gd name="connsiteY103" fmla="*/ 504825 h 1797050"/>
                  <a:gd name="connsiteX104" fmla="*/ 1378744 w 2362200"/>
                  <a:gd name="connsiteY104" fmla="*/ 503238 h 1797050"/>
                  <a:gd name="connsiteX105" fmla="*/ 1403350 w 2362200"/>
                  <a:gd name="connsiteY105" fmla="*/ 530225 h 1797050"/>
                  <a:gd name="connsiteX106" fmla="*/ 1434307 w 2362200"/>
                  <a:gd name="connsiteY106" fmla="*/ 526475 h 1797050"/>
                  <a:gd name="connsiteX107" fmla="*/ 1468438 w 2362200"/>
                  <a:gd name="connsiteY107" fmla="*/ 548578 h 1797050"/>
                  <a:gd name="connsiteX108" fmla="*/ 1492250 w 2362200"/>
                  <a:gd name="connsiteY108" fmla="*/ 590550 h 1797050"/>
                  <a:gd name="connsiteX109" fmla="*/ 1480344 w 2362200"/>
                  <a:gd name="connsiteY109" fmla="*/ 612775 h 1797050"/>
                  <a:gd name="connsiteX110" fmla="*/ 1450975 w 2362200"/>
                  <a:gd name="connsiteY110" fmla="*/ 622300 h 1797050"/>
                  <a:gd name="connsiteX111" fmla="*/ 1511300 w 2362200"/>
                  <a:gd name="connsiteY111" fmla="*/ 638175 h 1797050"/>
                  <a:gd name="connsiteX112" fmla="*/ 1581944 w 2362200"/>
                  <a:gd name="connsiteY112" fmla="*/ 619919 h 1797050"/>
                  <a:gd name="connsiteX113" fmla="*/ 1622425 w 2362200"/>
                  <a:gd name="connsiteY113" fmla="*/ 613569 h 1797050"/>
                  <a:gd name="connsiteX114" fmla="*/ 1623219 w 2362200"/>
                  <a:gd name="connsiteY114" fmla="*/ 587375 h 1797050"/>
                  <a:gd name="connsiteX115" fmla="*/ 1641475 w 2362200"/>
                  <a:gd name="connsiteY115" fmla="*/ 593725 h 1797050"/>
                  <a:gd name="connsiteX116" fmla="*/ 1698625 w 2362200"/>
                  <a:gd name="connsiteY116" fmla="*/ 611981 h 1797050"/>
                  <a:gd name="connsiteX117" fmla="*/ 1704181 w 2362200"/>
                  <a:gd name="connsiteY117" fmla="*/ 575469 h 1797050"/>
                  <a:gd name="connsiteX118" fmla="*/ 1724025 w 2362200"/>
                  <a:gd name="connsiteY118" fmla="*/ 565150 h 1797050"/>
                  <a:gd name="connsiteX119" fmla="*/ 1803400 w 2362200"/>
                  <a:gd name="connsiteY119" fmla="*/ 508000 h 1797050"/>
                  <a:gd name="connsiteX120" fmla="*/ 1885950 w 2362200"/>
                  <a:gd name="connsiteY120" fmla="*/ 485775 h 1797050"/>
                  <a:gd name="connsiteX121" fmla="*/ 1952625 w 2362200"/>
                  <a:gd name="connsiteY121" fmla="*/ 415925 h 1797050"/>
                  <a:gd name="connsiteX122" fmla="*/ 1977231 w 2362200"/>
                  <a:gd name="connsiteY122" fmla="*/ 409575 h 1797050"/>
                  <a:gd name="connsiteX123" fmla="*/ 2006600 w 2362200"/>
                  <a:gd name="connsiteY123" fmla="*/ 396875 h 1797050"/>
                  <a:gd name="connsiteX124" fmla="*/ 2056606 w 2362200"/>
                  <a:gd name="connsiteY124" fmla="*/ 411956 h 1797050"/>
                  <a:gd name="connsiteX125" fmla="*/ 2078038 w 2362200"/>
                  <a:gd name="connsiteY125" fmla="*/ 452437 h 1797050"/>
                  <a:gd name="connsiteX126" fmla="*/ 2133600 w 2362200"/>
                  <a:gd name="connsiteY126" fmla="*/ 504825 h 1797050"/>
                  <a:gd name="connsiteX127" fmla="*/ 2191544 w 2362200"/>
                  <a:gd name="connsiteY127" fmla="*/ 533400 h 1797050"/>
                  <a:gd name="connsiteX128" fmla="*/ 2244725 w 2362200"/>
                  <a:gd name="connsiteY128" fmla="*/ 520700 h 1797050"/>
                  <a:gd name="connsiteX129" fmla="*/ 2270125 w 2362200"/>
                  <a:gd name="connsiteY129" fmla="*/ 533400 h 1797050"/>
                  <a:gd name="connsiteX130" fmla="*/ 2273300 w 2362200"/>
                  <a:gd name="connsiteY130" fmla="*/ 577850 h 1797050"/>
                  <a:gd name="connsiteX131" fmla="*/ 2324100 w 2362200"/>
                  <a:gd name="connsiteY131" fmla="*/ 606425 h 1797050"/>
                  <a:gd name="connsiteX132" fmla="*/ 2362200 w 2362200"/>
                  <a:gd name="connsiteY132" fmla="*/ 644525 h 1797050"/>
                  <a:gd name="connsiteX133" fmla="*/ 2298700 w 2362200"/>
                  <a:gd name="connsiteY133" fmla="*/ 800100 h 1797050"/>
                  <a:gd name="connsiteX134" fmla="*/ 2273300 w 2362200"/>
                  <a:gd name="connsiteY134" fmla="*/ 895350 h 1797050"/>
                  <a:gd name="connsiteX135" fmla="*/ 2247900 w 2362200"/>
                  <a:gd name="connsiteY135" fmla="*/ 949325 h 1797050"/>
                  <a:gd name="connsiteX136" fmla="*/ 2197100 w 2362200"/>
                  <a:gd name="connsiteY136" fmla="*/ 949325 h 1797050"/>
                  <a:gd name="connsiteX137" fmla="*/ 2174875 w 2362200"/>
                  <a:gd name="connsiteY137" fmla="*/ 993775 h 1797050"/>
                  <a:gd name="connsiteX138" fmla="*/ 2174875 w 2362200"/>
                  <a:gd name="connsiteY138" fmla="*/ 993775 h 1797050"/>
                  <a:gd name="connsiteX139" fmla="*/ 2181225 w 2362200"/>
                  <a:gd name="connsiteY139" fmla="*/ 1022350 h 1797050"/>
                  <a:gd name="connsiteX140" fmla="*/ 2146300 w 2362200"/>
                  <a:gd name="connsiteY140" fmla="*/ 1031875 h 1797050"/>
                  <a:gd name="connsiteX141" fmla="*/ 2095500 w 2362200"/>
                  <a:gd name="connsiteY141" fmla="*/ 1019175 h 1797050"/>
                  <a:gd name="connsiteX142" fmla="*/ 2101850 w 2362200"/>
                  <a:gd name="connsiteY142" fmla="*/ 1073150 h 1797050"/>
                  <a:gd name="connsiteX143" fmla="*/ 2114550 w 2362200"/>
                  <a:gd name="connsiteY143" fmla="*/ 1117600 h 1797050"/>
                  <a:gd name="connsiteX144" fmla="*/ 2051050 w 2362200"/>
                  <a:gd name="connsiteY144" fmla="*/ 1152525 h 1797050"/>
                  <a:gd name="connsiteX145" fmla="*/ 2066925 w 2362200"/>
                  <a:gd name="connsiteY145" fmla="*/ 1174750 h 1797050"/>
                  <a:gd name="connsiteX146" fmla="*/ 2047875 w 2362200"/>
                  <a:gd name="connsiteY146" fmla="*/ 1196975 h 1797050"/>
                  <a:gd name="connsiteX147" fmla="*/ 1968500 w 2362200"/>
                  <a:gd name="connsiteY147" fmla="*/ 1171575 h 1797050"/>
                  <a:gd name="connsiteX148" fmla="*/ 1943100 w 2362200"/>
                  <a:gd name="connsiteY148" fmla="*/ 1187450 h 1797050"/>
                  <a:gd name="connsiteX149" fmla="*/ 1908175 w 2362200"/>
                  <a:gd name="connsiteY149" fmla="*/ 1187450 h 1797050"/>
                  <a:gd name="connsiteX150" fmla="*/ 1908175 w 2362200"/>
                  <a:gd name="connsiteY150" fmla="*/ 1247775 h 1797050"/>
                  <a:gd name="connsiteX151" fmla="*/ 1924050 w 2362200"/>
                  <a:gd name="connsiteY151" fmla="*/ 1263650 h 1797050"/>
                  <a:gd name="connsiteX152" fmla="*/ 1933575 w 2362200"/>
                  <a:gd name="connsiteY152" fmla="*/ 1279525 h 1797050"/>
                  <a:gd name="connsiteX153" fmla="*/ 1943100 w 2362200"/>
                  <a:gd name="connsiteY153" fmla="*/ 1279525 h 1797050"/>
                  <a:gd name="connsiteX154" fmla="*/ 1933575 w 2362200"/>
                  <a:gd name="connsiteY154" fmla="*/ 1304925 h 1797050"/>
                  <a:gd name="connsiteX155" fmla="*/ 1952625 w 2362200"/>
                  <a:gd name="connsiteY155" fmla="*/ 1320800 h 1797050"/>
                  <a:gd name="connsiteX156" fmla="*/ 1949450 w 2362200"/>
                  <a:gd name="connsiteY156" fmla="*/ 1336675 h 1797050"/>
                  <a:gd name="connsiteX157" fmla="*/ 1905000 w 2362200"/>
                  <a:gd name="connsiteY157" fmla="*/ 1336675 h 1797050"/>
                  <a:gd name="connsiteX158" fmla="*/ 1901825 w 2362200"/>
                  <a:gd name="connsiteY158" fmla="*/ 1387475 h 1797050"/>
                  <a:gd name="connsiteX159" fmla="*/ 1901825 w 2362200"/>
                  <a:gd name="connsiteY159" fmla="*/ 1387475 h 1797050"/>
                  <a:gd name="connsiteX160" fmla="*/ 1901825 w 2362200"/>
                  <a:gd name="connsiteY160" fmla="*/ 1406525 h 1797050"/>
                  <a:gd name="connsiteX161" fmla="*/ 1936750 w 2362200"/>
                  <a:gd name="connsiteY161" fmla="*/ 1447800 h 1797050"/>
                  <a:gd name="connsiteX162" fmla="*/ 1990725 w 2362200"/>
                  <a:gd name="connsiteY162" fmla="*/ 1447800 h 1797050"/>
                  <a:gd name="connsiteX163" fmla="*/ 2060575 w 2362200"/>
                  <a:gd name="connsiteY163" fmla="*/ 1476375 h 1797050"/>
                  <a:gd name="connsiteX164" fmla="*/ 2060575 w 2362200"/>
                  <a:gd name="connsiteY164" fmla="*/ 1504950 h 1797050"/>
                  <a:gd name="connsiteX165" fmla="*/ 2035175 w 2362200"/>
                  <a:gd name="connsiteY165" fmla="*/ 1571625 h 1797050"/>
                  <a:gd name="connsiteX166" fmla="*/ 2063750 w 2362200"/>
                  <a:gd name="connsiteY166" fmla="*/ 1587500 h 1797050"/>
                  <a:gd name="connsiteX167" fmla="*/ 2105025 w 2362200"/>
                  <a:gd name="connsiteY167" fmla="*/ 1660525 h 1797050"/>
                  <a:gd name="connsiteX168" fmla="*/ 2054225 w 2362200"/>
                  <a:gd name="connsiteY168" fmla="*/ 1736725 h 1797050"/>
                  <a:gd name="connsiteX169" fmla="*/ 2028825 w 2362200"/>
                  <a:gd name="connsiteY169" fmla="*/ 1730375 h 1797050"/>
                  <a:gd name="connsiteX170" fmla="*/ 2006600 w 2362200"/>
                  <a:gd name="connsiteY170" fmla="*/ 1717675 h 1797050"/>
                  <a:gd name="connsiteX171" fmla="*/ 2000250 w 2362200"/>
                  <a:gd name="connsiteY171" fmla="*/ 1736725 h 1797050"/>
                  <a:gd name="connsiteX172" fmla="*/ 1958975 w 2362200"/>
                  <a:gd name="connsiteY172" fmla="*/ 1746250 h 1797050"/>
                  <a:gd name="connsiteX173" fmla="*/ 1952625 w 2362200"/>
                  <a:gd name="connsiteY173" fmla="*/ 1778000 h 1797050"/>
                  <a:gd name="connsiteX174" fmla="*/ 1901825 w 2362200"/>
                  <a:gd name="connsiteY174" fmla="*/ 1797050 h 1797050"/>
                  <a:gd name="connsiteX175" fmla="*/ 1879600 w 2362200"/>
                  <a:gd name="connsiteY175" fmla="*/ 1758950 h 1797050"/>
                  <a:gd name="connsiteX176" fmla="*/ 1841500 w 2362200"/>
                  <a:gd name="connsiteY176" fmla="*/ 1768475 h 1797050"/>
                  <a:gd name="connsiteX177" fmla="*/ 1844675 w 2362200"/>
                  <a:gd name="connsiteY177" fmla="*/ 1730375 h 1797050"/>
                  <a:gd name="connsiteX178" fmla="*/ 1825625 w 2362200"/>
                  <a:gd name="connsiteY178" fmla="*/ 1704975 h 1797050"/>
                  <a:gd name="connsiteX179" fmla="*/ 1860550 w 2362200"/>
                  <a:gd name="connsiteY179" fmla="*/ 1685925 h 1797050"/>
                  <a:gd name="connsiteX180" fmla="*/ 1803400 w 2362200"/>
                  <a:gd name="connsiteY180" fmla="*/ 1666875 h 1797050"/>
                  <a:gd name="connsiteX181" fmla="*/ 1790700 w 2362200"/>
                  <a:gd name="connsiteY181" fmla="*/ 1692275 h 1797050"/>
                  <a:gd name="connsiteX182" fmla="*/ 1746250 w 2362200"/>
                  <a:gd name="connsiteY182" fmla="*/ 1711325 h 1797050"/>
                  <a:gd name="connsiteX183" fmla="*/ 1739900 w 2362200"/>
                  <a:gd name="connsiteY183" fmla="*/ 1733550 h 1797050"/>
                  <a:gd name="connsiteX184" fmla="*/ 1724025 w 2362200"/>
                  <a:gd name="connsiteY184" fmla="*/ 1739900 h 1797050"/>
                  <a:gd name="connsiteX185" fmla="*/ 1701800 w 2362200"/>
                  <a:gd name="connsiteY185" fmla="*/ 1739900 h 1797050"/>
                  <a:gd name="connsiteX186" fmla="*/ 1714500 w 2362200"/>
                  <a:gd name="connsiteY186" fmla="*/ 1704975 h 1797050"/>
                  <a:gd name="connsiteX187" fmla="*/ 1739900 w 2362200"/>
                  <a:gd name="connsiteY187" fmla="*/ 1679575 h 1797050"/>
                  <a:gd name="connsiteX188" fmla="*/ 1730375 w 2362200"/>
                  <a:gd name="connsiteY188" fmla="*/ 1654175 h 1797050"/>
                  <a:gd name="connsiteX189" fmla="*/ 1708150 w 2362200"/>
                  <a:gd name="connsiteY189" fmla="*/ 1654175 h 1797050"/>
                  <a:gd name="connsiteX190" fmla="*/ 1695450 w 2362200"/>
                  <a:gd name="connsiteY190" fmla="*/ 1679575 h 1797050"/>
                  <a:gd name="connsiteX191" fmla="*/ 1663700 w 2362200"/>
                  <a:gd name="connsiteY191" fmla="*/ 1685925 h 1797050"/>
                  <a:gd name="connsiteX192" fmla="*/ 1628775 w 2362200"/>
                  <a:gd name="connsiteY192" fmla="*/ 1698625 h 1797050"/>
                  <a:gd name="connsiteX193" fmla="*/ 1600200 w 2362200"/>
                  <a:gd name="connsiteY193" fmla="*/ 1670050 h 1797050"/>
                  <a:gd name="connsiteX194" fmla="*/ 1597025 w 2362200"/>
                  <a:gd name="connsiteY194" fmla="*/ 1635125 h 1797050"/>
                  <a:gd name="connsiteX195" fmla="*/ 1568450 w 2362200"/>
                  <a:gd name="connsiteY195" fmla="*/ 1619250 h 1797050"/>
                  <a:gd name="connsiteX196" fmla="*/ 1558925 w 2362200"/>
                  <a:gd name="connsiteY196" fmla="*/ 1584325 h 1797050"/>
                  <a:gd name="connsiteX197" fmla="*/ 1517650 w 2362200"/>
                  <a:gd name="connsiteY197" fmla="*/ 1555750 h 1797050"/>
                  <a:gd name="connsiteX198" fmla="*/ 1498600 w 2362200"/>
                  <a:gd name="connsiteY198" fmla="*/ 1558925 h 1797050"/>
                  <a:gd name="connsiteX199" fmla="*/ 1466850 w 2362200"/>
                  <a:gd name="connsiteY199" fmla="*/ 1603375 h 1797050"/>
                  <a:gd name="connsiteX200" fmla="*/ 1419225 w 2362200"/>
                  <a:gd name="connsiteY200" fmla="*/ 1622425 h 1797050"/>
                  <a:gd name="connsiteX201" fmla="*/ 1393825 w 2362200"/>
                  <a:gd name="connsiteY201" fmla="*/ 1587500 h 1797050"/>
                  <a:gd name="connsiteX202" fmla="*/ 1368425 w 2362200"/>
                  <a:gd name="connsiteY202" fmla="*/ 1587500 h 1797050"/>
                  <a:gd name="connsiteX203" fmla="*/ 1270000 w 2362200"/>
                  <a:gd name="connsiteY203" fmla="*/ 1511300 h 1797050"/>
                  <a:gd name="connsiteX204" fmla="*/ 1276350 w 2362200"/>
                  <a:gd name="connsiteY204" fmla="*/ 1463675 h 1797050"/>
                  <a:gd name="connsiteX205" fmla="*/ 1238250 w 2362200"/>
                  <a:gd name="connsiteY205" fmla="*/ 1457325 h 1797050"/>
                  <a:gd name="connsiteX206" fmla="*/ 1222375 w 2362200"/>
                  <a:gd name="connsiteY206" fmla="*/ 1482725 h 1797050"/>
                  <a:gd name="connsiteX207" fmla="*/ 1187450 w 2362200"/>
                  <a:gd name="connsiteY207" fmla="*/ 1482725 h 1797050"/>
                  <a:gd name="connsiteX208" fmla="*/ 1139825 w 2362200"/>
                  <a:gd name="connsiteY208" fmla="*/ 1460500 h 1797050"/>
                  <a:gd name="connsiteX209" fmla="*/ 1092200 w 2362200"/>
                  <a:gd name="connsiteY209" fmla="*/ 1495425 h 1797050"/>
                  <a:gd name="connsiteX210" fmla="*/ 1098550 w 2362200"/>
                  <a:gd name="connsiteY210" fmla="*/ 1511300 h 1797050"/>
                  <a:gd name="connsiteX211" fmla="*/ 1079500 w 2362200"/>
                  <a:gd name="connsiteY211" fmla="*/ 1530350 h 1797050"/>
                  <a:gd name="connsiteX212" fmla="*/ 1035050 w 2362200"/>
                  <a:gd name="connsiteY212" fmla="*/ 1530350 h 1797050"/>
                  <a:gd name="connsiteX213" fmla="*/ 1006475 w 2362200"/>
                  <a:gd name="connsiteY213" fmla="*/ 1574800 h 1797050"/>
                  <a:gd name="connsiteX214" fmla="*/ 958850 w 2362200"/>
                  <a:gd name="connsiteY214" fmla="*/ 1571625 h 1797050"/>
                  <a:gd name="connsiteX215" fmla="*/ 952500 w 2362200"/>
                  <a:gd name="connsiteY215" fmla="*/ 1587500 h 1797050"/>
                  <a:gd name="connsiteX216" fmla="*/ 965200 w 2362200"/>
                  <a:gd name="connsiteY216" fmla="*/ 1670050 h 1797050"/>
                  <a:gd name="connsiteX217" fmla="*/ 939800 w 2362200"/>
                  <a:gd name="connsiteY217" fmla="*/ 1714500 h 1797050"/>
                  <a:gd name="connsiteX218" fmla="*/ 901700 w 2362200"/>
                  <a:gd name="connsiteY218" fmla="*/ 1720850 h 1797050"/>
                  <a:gd name="connsiteX219" fmla="*/ 898525 w 2362200"/>
                  <a:gd name="connsiteY219" fmla="*/ 1746250 h 1797050"/>
                  <a:gd name="connsiteX220" fmla="*/ 869950 w 2362200"/>
                  <a:gd name="connsiteY220" fmla="*/ 1746250 h 1797050"/>
                  <a:gd name="connsiteX221" fmla="*/ 854075 w 2362200"/>
                  <a:gd name="connsiteY221" fmla="*/ 1758950 h 1797050"/>
                  <a:gd name="connsiteX222" fmla="*/ 847725 w 2362200"/>
                  <a:gd name="connsiteY222" fmla="*/ 1771650 h 1797050"/>
                  <a:gd name="connsiteX223" fmla="*/ 828675 w 2362200"/>
                  <a:gd name="connsiteY223" fmla="*/ 1765300 h 1797050"/>
                  <a:gd name="connsiteX224" fmla="*/ 819150 w 2362200"/>
                  <a:gd name="connsiteY224" fmla="*/ 1752600 h 1797050"/>
                  <a:gd name="connsiteX225" fmla="*/ 790575 w 2362200"/>
                  <a:gd name="connsiteY225" fmla="*/ 1771650 h 1797050"/>
                  <a:gd name="connsiteX226" fmla="*/ 692150 w 2362200"/>
                  <a:gd name="connsiteY226" fmla="*/ 1701800 h 1797050"/>
                  <a:gd name="connsiteX227" fmla="*/ 650875 w 2362200"/>
                  <a:gd name="connsiteY227" fmla="*/ 1720850 h 1797050"/>
                  <a:gd name="connsiteX228" fmla="*/ 615950 w 2362200"/>
                  <a:gd name="connsiteY228" fmla="*/ 1685925 h 1797050"/>
                  <a:gd name="connsiteX229" fmla="*/ 581025 w 2362200"/>
                  <a:gd name="connsiteY229" fmla="*/ 1689100 h 1797050"/>
                  <a:gd name="connsiteX230" fmla="*/ 571500 w 2362200"/>
                  <a:gd name="connsiteY230" fmla="*/ 1609725 h 1797050"/>
                  <a:gd name="connsiteX231" fmla="*/ 523875 w 2362200"/>
                  <a:gd name="connsiteY231"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3825 w 2362200"/>
                  <a:gd name="connsiteY57" fmla="*/ 222250 h 1797050"/>
                  <a:gd name="connsiteX58" fmla="*/ 130175 w 2362200"/>
                  <a:gd name="connsiteY58" fmla="*/ 193675 h 1797050"/>
                  <a:gd name="connsiteX59" fmla="*/ 161925 w 2362200"/>
                  <a:gd name="connsiteY59" fmla="*/ 196850 h 1797050"/>
                  <a:gd name="connsiteX60" fmla="*/ 171450 w 2362200"/>
                  <a:gd name="connsiteY60" fmla="*/ 165100 h 1797050"/>
                  <a:gd name="connsiteX61" fmla="*/ 187325 w 2362200"/>
                  <a:gd name="connsiteY61" fmla="*/ 161925 h 1797050"/>
                  <a:gd name="connsiteX62" fmla="*/ 193675 w 2362200"/>
                  <a:gd name="connsiteY62" fmla="*/ 98425 h 1797050"/>
                  <a:gd name="connsiteX63" fmla="*/ 241300 w 2362200"/>
                  <a:gd name="connsiteY63" fmla="*/ 107950 h 1797050"/>
                  <a:gd name="connsiteX64" fmla="*/ 295275 w 2362200"/>
                  <a:gd name="connsiteY64" fmla="*/ 104775 h 1797050"/>
                  <a:gd name="connsiteX65" fmla="*/ 330200 w 2362200"/>
                  <a:gd name="connsiteY65" fmla="*/ 98425 h 1797050"/>
                  <a:gd name="connsiteX66" fmla="*/ 330200 w 2362200"/>
                  <a:gd name="connsiteY66" fmla="*/ 98425 h 1797050"/>
                  <a:gd name="connsiteX67" fmla="*/ 342900 w 2362200"/>
                  <a:gd name="connsiteY67" fmla="*/ 114300 h 1797050"/>
                  <a:gd name="connsiteX68" fmla="*/ 374650 w 2362200"/>
                  <a:gd name="connsiteY68" fmla="*/ 127000 h 1797050"/>
                  <a:gd name="connsiteX69" fmla="*/ 400050 w 2362200"/>
                  <a:gd name="connsiteY69" fmla="*/ 107950 h 1797050"/>
                  <a:gd name="connsiteX70" fmla="*/ 400050 w 2362200"/>
                  <a:gd name="connsiteY70" fmla="*/ 107950 h 1797050"/>
                  <a:gd name="connsiteX71" fmla="*/ 409575 w 2362200"/>
                  <a:gd name="connsiteY71" fmla="*/ 120650 h 1797050"/>
                  <a:gd name="connsiteX72" fmla="*/ 425450 w 2362200"/>
                  <a:gd name="connsiteY72" fmla="*/ 120650 h 1797050"/>
                  <a:gd name="connsiteX73" fmla="*/ 431800 w 2362200"/>
                  <a:gd name="connsiteY73" fmla="*/ 98425 h 1797050"/>
                  <a:gd name="connsiteX74" fmla="*/ 365125 w 2362200"/>
                  <a:gd name="connsiteY74" fmla="*/ 53975 h 1797050"/>
                  <a:gd name="connsiteX75" fmla="*/ 377825 w 2362200"/>
                  <a:gd name="connsiteY75" fmla="*/ 41275 h 1797050"/>
                  <a:gd name="connsiteX76" fmla="*/ 438150 w 2362200"/>
                  <a:gd name="connsiteY76" fmla="*/ 50800 h 1797050"/>
                  <a:gd name="connsiteX77" fmla="*/ 454025 w 2362200"/>
                  <a:gd name="connsiteY77" fmla="*/ 63500 h 1797050"/>
                  <a:gd name="connsiteX78" fmla="*/ 508000 w 2362200"/>
                  <a:gd name="connsiteY78" fmla="*/ 79375 h 1797050"/>
                  <a:gd name="connsiteX79" fmla="*/ 606425 w 2362200"/>
                  <a:gd name="connsiteY79" fmla="*/ 22225 h 1797050"/>
                  <a:gd name="connsiteX80" fmla="*/ 638175 w 2362200"/>
                  <a:gd name="connsiteY80" fmla="*/ 34925 h 1797050"/>
                  <a:gd name="connsiteX81" fmla="*/ 644525 w 2362200"/>
                  <a:gd name="connsiteY81" fmla="*/ 0 h 1797050"/>
                  <a:gd name="connsiteX82" fmla="*/ 714375 w 2362200"/>
                  <a:gd name="connsiteY82" fmla="*/ 9525 h 1797050"/>
                  <a:gd name="connsiteX83" fmla="*/ 723900 w 2362200"/>
                  <a:gd name="connsiteY83" fmla="*/ 31750 h 1797050"/>
                  <a:gd name="connsiteX84" fmla="*/ 749300 w 2362200"/>
                  <a:gd name="connsiteY84" fmla="*/ 66675 h 1797050"/>
                  <a:gd name="connsiteX85" fmla="*/ 771525 w 2362200"/>
                  <a:gd name="connsiteY85" fmla="*/ 41275 h 1797050"/>
                  <a:gd name="connsiteX86" fmla="*/ 806450 w 2362200"/>
                  <a:gd name="connsiteY86" fmla="*/ 41275 h 1797050"/>
                  <a:gd name="connsiteX87" fmla="*/ 825500 w 2362200"/>
                  <a:gd name="connsiteY87" fmla="*/ 34925 h 1797050"/>
                  <a:gd name="connsiteX88" fmla="*/ 844550 w 2362200"/>
                  <a:gd name="connsiteY88" fmla="*/ 6350 h 1797050"/>
                  <a:gd name="connsiteX89" fmla="*/ 889000 w 2362200"/>
                  <a:gd name="connsiteY89" fmla="*/ 15875 h 1797050"/>
                  <a:gd name="connsiteX90" fmla="*/ 898525 w 2362200"/>
                  <a:gd name="connsiteY90" fmla="*/ 88900 h 1797050"/>
                  <a:gd name="connsiteX91" fmla="*/ 952500 w 2362200"/>
                  <a:gd name="connsiteY91" fmla="*/ 123825 h 1797050"/>
                  <a:gd name="connsiteX92" fmla="*/ 993775 w 2362200"/>
                  <a:gd name="connsiteY92" fmla="*/ 203200 h 1797050"/>
                  <a:gd name="connsiteX93" fmla="*/ 1038225 w 2362200"/>
                  <a:gd name="connsiteY93" fmla="*/ 231775 h 1797050"/>
                  <a:gd name="connsiteX94" fmla="*/ 1069975 w 2362200"/>
                  <a:gd name="connsiteY94" fmla="*/ 228600 h 1797050"/>
                  <a:gd name="connsiteX95" fmla="*/ 1127125 w 2362200"/>
                  <a:gd name="connsiteY95" fmla="*/ 285750 h 1797050"/>
                  <a:gd name="connsiteX96" fmla="*/ 1165225 w 2362200"/>
                  <a:gd name="connsiteY96" fmla="*/ 285750 h 1797050"/>
                  <a:gd name="connsiteX97" fmla="*/ 1206500 w 2362200"/>
                  <a:gd name="connsiteY97" fmla="*/ 317500 h 1797050"/>
                  <a:gd name="connsiteX98" fmla="*/ 1206500 w 2362200"/>
                  <a:gd name="connsiteY98" fmla="*/ 346075 h 1797050"/>
                  <a:gd name="connsiteX99" fmla="*/ 1279525 w 2362200"/>
                  <a:gd name="connsiteY99" fmla="*/ 384175 h 1797050"/>
                  <a:gd name="connsiteX100" fmla="*/ 1295400 w 2362200"/>
                  <a:gd name="connsiteY100" fmla="*/ 412750 h 1797050"/>
                  <a:gd name="connsiteX101" fmla="*/ 1298575 w 2362200"/>
                  <a:gd name="connsiteY101" fmla="*/ 412750 h 1797050"/>
                  <a:gd name="connsiteX102" fmla="*/ 1282700 w 2362200"/>
                  <a:gd name="connsiteY102" fmla="*/ 460375 h 1797050"/>
                  <a:gd name="connsiteX103" fmla="*/ 1336675 w 2362200"/>
                  <a:gd name="connsiteY103" fmla="*/ 504825 h 1797050"/>
                  <a:gd name="connsiteX104" fmla="*/ 1378744 w 2362200"/>
                  <a:gd name="connsiteY104" fmla="*/ 503238 h 1797050"/>
                  <a:gd name="connsiteX105" fmla="*/ 1403350 w 2362200"/>
                  <a:gd name="connsiteY105" fmla="*/ 530225 h 1797050"/>
                  <a:gd name="connsiteX106" fmla="*/ 1434307 w 2362200"/>
                  <a:gd name="connsiteY106" fmla="*/ 526475 h 1797050"/>
                  <a:gd name="connsiteX107" fmla="*/ 1468438 w 2362200"/>
                  <a:gd name="connsiteY107" fmla="*/ 548578 h 1797050"/>
                  <a:gd name="connsiteX108" fmla="*/ 1492250 w 2362200"/>
                  <a:gd name="connsiteY108" fmla="*/ 590550 h 1797050"/>
                  <a:gd name="connsiteX109" fmla="*/ 1480344 w 2362200"/>
                  <a:gd name="connsiteY109" fmla="*/ 612775 h 1797050"/>
                  <a:gd name="connsiteX110" fmla="*/ 1450975 w 2362200"/>
                  <a:gd name="connsiteY110" fmla="*/ 622300 h 1797050"/>
                  <a:gd name="connsiteX111" fmla="*/ 1511300 w 2362200"/>
                  <a:gd name="connsiteY111" fmla="*/ 638175 h 1797050"/>
                  <a:gd name="connsiteX112" fmla="*/ 1581944 w 2362200"/>
                  <a:gd name="connsiteY112" fmla="*/ 619919 h 1797050"/>
                  <a:gd name="connsiteX113" fmla="*/ 1622425 w 2362200"/>
                  <a:gd name="connsiteY113" fmla="*/ 613569 h 1797050"/>
                  <a:gd name="connsiteX114" fmla="*/ 1623219 w 2362200"/>
                  <a:gd name="connsiteY114" fmla="*/ 587375 h 1797050"/>
                  <a:gd name="connsiteX115" fmla="*/ 1641475 w 2362200"/>
                  <a:gd name="connsiteY115" fmla="*/ 593725 h 1797050"/>
                  <a:gd name="connsiteX116" fmla="*/ 1698625 w 2362200"/>
                  <a:gd name="connsiteY116" fmla="*/ 611981 h 1797050"/>
                  <a:gd name="connsiteX117" fmla="*/ 1704181 w 2362200"/>
                  <a:gd name="connsiteY117" fmla="*/ 575469 h 1797050"/>
                  <a:gd name="connsiteX118" fmla="*/ 1724025 w 2362200"/>
                  <a:gd name="connsiteY118" fmla="*/ 565150 h 1797050"/>
                  <a:gd name="connsiteX119" fmla="*/ 1803400 w 2362200"/>
                  <a:gd name="connsiteY119" fmla="*/ 508000 h 1797050"/>
                  <a:gd name="connsiteX120" fmla="*/ 1885950 w 2362200"/>
                  <a:gd name="connsiteY120" fmla="*/ 485775 h 1797050"/>
                  <a:gd name="connsiteX121" fmla="*/ 1952625 w 2362200"/>
                  <a:gd name="connsiteY121" fmla="*/ 415925 h 1797050"/>
                  <a:gd name="connsiteX122" fmla="*/ 1977231 w 2362200"/>
                  <a:gd name="connsiteY122" fmla="*/ 409575 h 1797050"/>
                  <a:gd name="connsiteX123" fmla="*/ 2006600 w 2362200"/>
                  <a:gd name="connsiteY123" fmla="*/ 396875 h 1797050"/>
                  <a:gd name="connsiteX124" fmla="*/ 2056606 w 2362200"/>
                  <a:gd name="connsiteY124" fmla="*/ 411956 h 1797050"/>
                  <a:gd name="connsiteX125" fmla="*/ 2078038 w 2362200"/>
                  <a:gd name="connsiteY125" fmla="*/ 452437 h 1797050"/>
                  <a:gd name="connsiteX126" fmla="*/ 2133600 w 2362200"/>
                  <a:gd name="connsiteY126" fmla="*/ 504825 h 1797050"/>
                  <a:gd name="connsiteX127" fmla="*/ 2194719 w 2362200"/>
                  <a:gd name="connsiteY127" fmla="*/ 536575 h 1797050"/>
                  <a:gd name="connsiteX128" fmla="*/ 2244725 w 2362200"/>
                  <a:gd name="connsiteY128" fmla="*/ 520700 h 1797050"/>
                  <a:gd name="connsiteX129" fmla="*/ 2270125 w 2362200"/>
                  <a:gd name="connsiteY129" fmla="*/ 533400 h 1797050"/>
                  <a:gd name="connsiteX130" fmla="*/ 2273300 w 2362200"/>
                  <a:gd name="connsiteY130" fmla="*/ 577850 h 1797050"/>
                  <a:gd name="connsiteX131" fmla="*/ 2324100 w 2362200"/>
                  <a:gd name="connsiteY131" fmla="*/ 606425 h 1797050"/>
                  <a:gd name="connsiteX132" fmla="*/ 2362200 w 2362200"/>
                  <a:gd name="connsiteY132" fmla="*/ 644525 h 1797050"/>
                  <a:gd name="connsiteX133" fmla="*/ 2298700 w 2362200"/>
                  <a:gd name="connsiteY133" fmla="*/ 800100 h 1797050"/>
                  <a:gd name="connsiteX134" fmla="*/ 2273300 w 2362200"/>
                  <a:gd name="connsiteY134" fmla="*/ 895350 h 1797050"/>
                  <a:gd name="connsiteX135" fmla="*/ 2247900 w 2362200"/>
                  <a:gd name="connsiteY135" fmla="*/ 949325 h 1797050"/>
                  <a:gd name="connsiteX136" fmla="*/ 2197100 w 2362200"/>
                  <a:gd name="connsiteY136" fmla="*/ 949325 h 1797050"/>
                  <a:gd name="connsiteX137" fmla="*/ 2174875 w 2362200"/>
                  <a:gd name="connsiteY137" fmla="*/ 993775 h 1797050"/>
                  <a:gd name="connsiteX138" fmla="*/ 2174875 w 2362200"/>
                  <a:gd name="connsiteY138" fmla="*/ 993775 h 1797050"/>
                  <a:gd name="connsiteX139" fmla="*/ 2181225 w 2362200"/>
                  <a:gd name="connsiteY139" fmla="*/ 1022350 h 1797050"/>
                  <a:gd name="connsiteX140" fmla="*/ 2146300 w 2362200"/>
                  <a:gd name="connsiteY140" fmla="*/ 1031875 h 1797050"/>
                  <a:gd name="connsiteX141" fmla="*/ 2095500 w 2362200"/>
                  <a:gd name="connsiteY141" fmla="*/ 1019175 h 1797050"/>
                  <a:gd name="connsiteX142" fmla="*/ 2101850 w 2362200"/>
                  <a:gd name="connsiteY142" fmla="*/ 1073150 h 1797050"/>
                  <a:gd name="connsiteX143" fmla="*/ 2114550 w 2362200"/>
                  <a:gd name="connsiteY143" fmla="*/ 1117600 h 1797050"/>
                  <a:gd name="connsiteX144" fmla="*/ 2051050 w 2362200"/>
                  <a:gd name="connsiteY144" fmla="*/ 1152525 h 1797050"/>
                  <a:gd name="connsiteX145" fmla="*/ 2066925 w 2362200"/>
                  <a:gd name="connsiteY145" fmla="*/ 1174750 h 1797050"/>
                  <a:gd name="connsiteX146" fmla="*/ 2047875 w 2362200"/>
                  <a:gd name="connsiteY146" fmla="*/ 1196975 h 1797050"/>
                  <a:gd name="connsiteX147" fmla="*/ 1968500 w 2362200"/>
                  <a:gd name="connsiteY147" fmla="*/ 1171575 h 1797050"/>
                  <a:gd name="connsiteX148" fmla="*/ 1943100 w 2362200"/>
                  <a:gd name="connsiteY148" fmla="*/ 1187450 h 1797050"/>
                  <a:gd name="connsiteX149" fmla="*/ 1908175 w 2362200"/>
                  <a:gd name="connsiteY149" fmla="*/ 1187450 h 1797050"/>
                  <a:gd name="connsiteX150" fmla="*/ 1908175 w 2362200"/>
                  <a:gd name="connsiteY150" fmla="*/ 1247775 h 1797050"/>
                  <a:gd name="connsiteX151" fmla="*/ 1924050 w 2362200"/>
                  <a:gd name="connsiteY151" fmla="*/ 1263650 h 1797050"/>
                  <a:gd name="connsiteX152" fmla="*/ 1933575 w 2362200"/>
                  <a:gd name="connsiteY152" fmla="*/ 1279525 h 1797050"/>
                  <a:gd name="connsiteX153" fmla="*/ 1943100 w 2362200"/>
                  <a:gd name="connsiteY153" fmla="*/ 1279525 h 1797050"/>
                  <a:gd name="connsiteX154" fmla="*/ 1933575 w 2362200"/>
                  <a:gd name="connsiteY154" fmla="*/ 1304925 h 1797050"/>
                  <a:gd name="connsiteX155" fmla="*/ 1952625 w 2362200"/>
                  <a:gd name="connsiteY155" fmla="*/ 1320800 h 1797050"/>
                  <a:gd name="connsiteX156" fmla="*/ 1949450 w 2362200"/>
                  <a:gd name="connsiteY156" fmla="*/ 1336675 h 1797050"/>
                  <a:gd name="connsiteX157" fmla="*/ 1905000 w 2362200"/>
                  <a:gd name="connsiteY157" fmla="*/ 1336675 h 1797050"/>
                  <a:gd name="connsiteX158" fmla="*/ 1901825 w 2362200"/>
                  <a:gd name="connsiteY158" fmla="*/ 1387475 h 1797050"/>
                  <a:gd name="connsiteX159" fmla="*/ 1901825 w 2362200"/>
                  <a:gd name="connsiteY159" fmla="*/ 1387475 h 1797050"/>
                  <a:gd name="connsiteX160" fmla="*/ 1901825 w 2362200"/>
                  <a:gd name="connsiteY160" fmla="*/ 1406525 h 1797050"/>
                  <a:gd name="connsiteX161" fmla="*/ 1936750 w 2362200"/>
                  <a:gd name="connsiteY161" fmla="*/ 1447800 h 1797050"/>
                  <a:gd name="connsiteX162" fmla="*/ 1990725 w 2362200"/>
                  <a:gd name="connsiteY162" fmla="*/ 1447800 h 1797050"/>
                  <a:gd name="connsiteX163" fmla="*/ 2060575 w 2362200"/>
                  <a:gd name="connsiteY163" fmla="*/ 1476375 h 1797050"/>
                  <a:gd name="connsiteX164" fmla="*/ 2060575 w 2362200"/>
                  <a:gd name="connsiteY164" fmla="*/ 1504950 h 1797050"/>
                  <a:gd name="connsiteX165" fmla="*/ 2035175 w 2362200"/>
                  <a:gd name="connsiteY165" fmla="*/ 1571625 h 1797050"/>
                  <a:gd name="connsiteX166" fmla="*/ 2063750 w 2362200"/>
                  <a:gd name="connsiteY166" fmla="*/ 1587500 h 1797050"/>
                  <a:gd name="connsiteX167" fmla="*/ 2105025 w 2362200"/>
                  <a:gd name="connsiteY167" fmla="*/ 1660525 h 1797050"/>
                  <a:gd name="connsiteX168" fmla="*/ 2054225 w 2362200"/>
                  <a:gd name="connsiteY168" fmla="*/ 1736725 h 1797050"/>
                  <a:gd name="connsiteX169" fmla="*/ 2028825 w 2362200"/>
                  <a:gd name="connsiteY169" fmla="*/ 1730375 h 1797050"/>
                  <a:gd name="connsiteX170" fmla="*/ 2006600 w 2362200"/>
                  <a:gd name="connsiteY170" fmla="*/ 1717675 h 1797050"/>
                  <a:gd name="connsiteX171" fmla="*/ 2000250 w 2362200"/>
                  <a:gd name="connsiteY171" fmla="*/ 1736725 h 1797050"/>
                  <a:gd name="connsiteX172" fmla="*/ 1958975 w 2362200"/>
                  <a:gd name="connsiteY172" fmla="*/ 1746250 h 1797050"/>
                  <a:gd name="connsiteX173" fmla="*/ 1952625 w 2362200"/>
                  <a:gd name="connsiteY173" fmla="*/ 1778000 h 1797050"/>
                  <a:gd name="connsiteX174" fmla="*/ 1901825 w 2362200"/>
                  <a:gd name="connsiteY174" fmla="*/ 1797050 h 1797050"/>
                  <a:gd name="connsiteX175" fmla="*/ 1879600 w 2362200"/>
                  <a:gd name="connsiteY175" fmla="*/ 1758950 h 1797050"/>
                  <a:gd name="connsiteX176" fmla="*/ 1841500 w 2362200"/>
                  <a:gd name="connsiteY176" fmla="*/ 1768475 h 1797050"/>
                  <a:gd name="connsiteX177" fmla="*/ 1844675 w 2362200"/>
                  <a:gd name="connsiteY177" fmla="*/ 1730375 h 1797050"/>
                  <a:gd name="connsiteX178" fmla="*/ 1825625 w 2362200"/>
                  <a:gd name="connsiteY178" fmla="*/ 1704975 h 1797050"/>
                  <a:gd name="connsiteX179" fmla="*/ 1860550 w 2362200"/>
                  <a:gd name="connsiteY179" fmla="*/ 1685925 h 1797050"/>
                  <a:gd name="connsiteX180" fmla="*/ 1803400 w 2362200"/>
                  <a:gd name="connsiteY180" fmla="*/ 1666875 h 1797050"/>
                  <a:gd name="connsiteX181" fmla="*/ 1790700 w 2362200"/>
                  <a:gd name="connsiteY181" fmla="*/ 1692275 h 1797050"/>
                  <a:gd name="connsiteX182" fmla="*/ 1746250 w 2362200"/>
                  <a:gd name="connsiteY182" fmla="*/ 1711325 h 1797050"/>
                  <a:gd name="connsiteX183" fmla="*/ 1739900 w 2362200"/>
                  <a:gd name="connsiteY183" fmla="*/ 1733550 h 1797050"/>
                  <a:gd name="connsiteX184" fmla="*/ 1724025 w 2362200"/>
                  <a:gd name="connsiteY184" fmla="*/ 1739900 h 1797050"/>
                  <a:gd name="connsiteX185" fmla="*/ 1701800 w 2362200"/>
                  <a:gd name="connsiteY185" fmla="*/ 1739900 h 1797050"/>
                  <a:gd name="connsiteX186" fmla="*/ 1714500 w 2362200"/>
                  <a:gd name="connsiteY186" fmla="*/ 1704975 h 1797050"/>
                  <a:gd name="connsiteX187" fmla="*/ 1739900 w 2362200"/>
                  <a:gd name="connsiteY187" fmla="*/ 1679575 h 1797050"/>
                  <a:gd name="connsiteX188" fmla="*/ 1730375 w 2362200"/>
                  <a:gd name="connsiteY188" fmla="*/ 1654175 h 1797050"/>
                  <a:gd name="connsiteX189" fmla="*/ 1708150 w 2362200"/>
                  <a:gd name="connsiteY189" fmla="*/ 1654175 h 1797050"/>
                  <a:gd name="connsiteX190" fmla="*/ 1695450 w 2362200"/>
                  <a:gd name="connsiteY190" fmla="*/ 1679575 h 1797050"/>
                  <a:gd name="connsiteX191" fmla="*/ 1663700 w 2362200"/>
                  <a:gd name="connsiteY191" fmla="*/ 1685925 h 1797050"/>
                  <a:gd name="connsiteX192" fmla="*/ 1628775 w 2362200"/>
                  <a:gd name="connsiteY192" fmla="*/ 1698625 h 1797050"/>
                  <a:gd name="connsiteX193" fmla="*/ 1600200 w 2362200"/>
                  <a:gd name="connsiteY193" fmla="*/ 1670050 h 1797050"/>
                  <a:gd name="connsiteX194" fmla="*/ 1597025 w 2362200"/>
                  <a:gd name="connsiteY194" fmla="*/ 1635125 h 1797050"/>
                  <a:gd name="connsiteX195" fmla="*/ 1568450 w 2362200"/>
                  <a:gd name="connsiteY195" fmla="*/ 1619250 h 1797050"/>
                  <a:gd name="connsiteX196" fmla="*/ 1558925 w 2362200"/>
                  <a:gd name="connsiteY196" fmla="*/ 1584325 h 1797050"/>
                  <a:gd name="connsiteX197" fmla="*/ 1517650 w 2362200"/>
                  <a:gd name="connsiteY197" fmla="*/ 1555750 h 1797050"/>
                  <a:gd name="connsiteX198" fmla="*/ 1498600 w 2362200"/>
                  <a:gd name="connsiteY198" fmla="*/ 1558925 h 1797050"/>
                  <a:gd name="connsiteX199" fmla="*/ 1466850 w 2362200"/>
                  <a:gd name="connsiteY199" fmla="*/ 1603375 h 1797050"/>
                  <a:gd name="connsiteX200" fmla="*/ 1419225 w 2362200"/>
                  <a:gd name="connsiteY200" fmla="*/ 1622425 h 1797050"/>
                  <a:gd name="connsiteX201" fmla="*/ 1393825 w 2362200"/>
                  <a:gd name="connsiteY201" fmla="*/ 1587500 h 1797050"/>
                  <a:gd name="connsiteX202" fmla="*/ 1368425 w 2362200"/>
                  <a:gd name="connsiteY202" fmla="*/ 1587500 h 1797050"/>
                  <a:gd name="connsiteX203" fmla="*/ 1270000 w 2362200"/>
                  <a:gd name="connsiteY203" fmla="*/ 1511300 h 1797050"/>
                  <a:gd name="connsiteX204" fmla="*/ 1276350 w 2362200"/>
                  <a:gd name="connsiteY204" fmla="*/ 1463675 h 1797050"/>
                  <a:gd name="connsiteX205" fmla="*/ 1238250 w 2362200"/>
                  <a:gd name="connsiteY205" fmla="*/ 1457325 h 1797050"/>
                  <a:gd name="connsiteX206" fmla="*/ 1222375 w 2362200"/>
                  <a:gd name="connsiteY206" fmla="*/ 1482725 h 1797050"/>
                  <a:gd name="connsiteX207" fmla="*/ 1187450 w 2362200"/>
                  <a:gd name="connsiteY207" fmla="*/ 1482725 h 1797050"/>
                  <a:gd name="connsiteX208" fmla="*/ 1139825 w 2362200"/>
                  <a:gd name="connsiteY208" fmla="*/ 1460500 h 1797050"/>
                  <a:gd name="connsiteX209" fmla="*/ 1092200 w 2362200"/>
                  <a:gd name="connsiteY209" fmla="*/ 1495425 h 1797050"/>
                  <a:gd name="connsiteX210" fmla="*/ 1098550 w 2362200"/>
                  <a:gd name="connsiteY210" fmla="*/ 1511300 h 1797050"/>
                  <a:gd name="connsiteX211" fmla="*/ 1079500 w 2362200"/>
                  <a:gd name="connsiteY211" fmla="*/ 1530350 h 1797050"/>
                  <a:gd name="connsiteX212" fmla="*/ 1035050 w 2362200"/>
                  <a:gd name="connsiteY212" fmla="*/ 1530350 h 1797050"/>
                  <a:gd name="connsiteX213" fmla="*/ 1006475 w 2362200"/>
                  <a:gd name="connsiteY213" fmla="*/ 1574800 h 1797050"/>
                  <a:gd name="connsiteX214" fmla="*/ 958850 w 2362200"/>
                  <a:gd name="connsiteY214" fmla="*/ 1571625 h 1797050"/>
                  <a:gd name="connsiteX215" fmla="*/ 952500 w 2362200"/>
                  <a:gd name="connsiteY215" fmla="*/ 1587500 h 1797050"/>
                  <a:gd name="connsiteX216" fmla="*/ 965200 w 2362200"/>
                  <a:gd name="connsiteY216" fmla="*/ 1670050 h 1797050"/>
                  <a:gd name="connsiteX217" fmla="*/ 939800 w 2362200"/>
                  <a:gd name="connsiteY217" fmla="*/ 1714500 h 1797050"/>
                  <a:gd name="connsiteX218" fmla="*/ 901700 w 2362200"/>
                  <a:gd name="connsiteY218" fmla="*/ 1720850 h 1797050"/>
                  <a:gd name="connsiteX219" fmla="*/ 898525 w 2362200"/>
                  <a:gd name="connsiteY219" fmla="*/ 1746250 h 1797050"/>
                  <a:gd name="connsiteX220" fmla="*/ 869950 w 2362200"/>
                  <a:gd name="connsiteY220" fmla="*/ 1746250 h 1797050"/>
                  <a:gd name="connsiteX221" fmla="*/ 854075 w 2362200"/>
                  <a:gd name="connsiteY221" fmla="*/ 1758950 h 1797050"/>
                  <a:gd name="connsiteX222" fmla="*/ 847725 w 2362200"/>
                  <a:gd name="connsiteY222" fmla="*/ 1771650 h 1797050"/>
                  <a:gd name="connsiteX223" fmla="*/ 828675 w 2362200"/>
                  <a:gd name="connsiteY223" fmla="*/ 1765300 h 1797050"/>
                  <a:gd name="connsiteX224" fmla="*/ 819150 w 2362200"/>
                  <a:gd name="connsiteY224" fmla="*/ 1752600 h 1797050"/>
                  <a:gd name="connsiteX225" fmla="*/ 790575 w 2362200"/>
                  <a:gd name="connsiteY225" fmla="*/ 1771650 h 1797050"/>
                  <a:gd name="connsiteX226" fmla="*/ 692150 w 2362200"/>
                  <a:gd name="connsiteY226" fmla="*/ 1701800 h 1797050"/>
                  <a:gd name="connsiteX227" fmla="*/ 650875 w 2362200"/>
                  <a:gd name="connsiteY227" fmla="*/ 1720850 h 1797050"/>
                  <a:gd name="connsiteX228" fmla="*/ 615950 w 2362200"/>
                  <a:gd name="connsiteY228" fmla="*/ 1685925 h 1797050"/>
                  <a:gd name="connsiteX229" fmla="*/ 581025 w 2362200"/>
                  <a:gd name="connsiteY229" fmla="*/ 1689100 h 1797050"/>
                  <a:gd name="connsiteX230" fmla="*/ 571500 w 2362200"/>
                  <a:gd name="connsiteY230" fmla="*/ 1609725 h 1797050"/>
                  <a:gd name="connsiteX231" fmla="*/ 523875 w 2362200"/>
                  <a:gd name="connsiteY231"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3825 w 2362200"/>
                  <a:gd name="connsiteY57" fmla="*/ 222250 h 1797050"/>
                  <a:gd name="connsiteX58" fmla="*/ 130175 w 2362200"/>
                  <a:gd name="connsiteY58" fmla="*/ 193675 h 1797050"/>
                  <a:gd name="connsiteX59" fmla="*/ 161925 w 2362200"/>
                  <a:gd name="connsiteY59" fmla="*/ 196850 h 1797050"/>
                  <a:gd name="connsiteX60" fmla="*/ 171450 w 2362200"/>
                  <a:gd name="connsiteY60" fmla="*/ 165100 h 1797050"/>
                  <a:gd name="connsiteX61" fmla="*/ 187325 w 2362200"/>
                  <a:gd name="connsiteY61" fmla="*/ 161925 h 1797050"/>
                  <a:gd name="connsiteX62" fmla="*/ 193675 w 2362200"/>
                  <a:gd name="connsiteY62" fmla="*/ 98425 h 1797050"/>
                  <a:gd name="connsiteX63" fmla="*/ 241300 w 2362200"/>
                  <a:gd name="connsiteY63" fmla="*/ 107950 h 1797050"/>
                  <a:gd name="connsiteX64" fmla="*/ 295275 w 2362200"/>
                  <a:gd name="connsiteY64" fmla="*/ 104775 h 1797050"/>
                  <a:gd name="connsiteX65" fmla="*/ 330200 w 2362200"/>
                  <a:gd name="connsiteY65" fmla="*/ 98425 h 1797050"/>
                  <a:gd name="connsiteX66" fmla="*/ 330200 w 2362200"/>
                  <a:gd name="connsiteY66" fmla="*/ 98425 h 1797050"/>
                  <a:gd name="connsiteX67" fmla="*/ 342900 w 2362200"/>
                  <a:gd name="connsiteY67" fmla="*/ 114300 h 1797050"/>
                  <a:gd name="connsiteX68" fmla="*/ 374650 w 2362200"/>
                  <a:gd name="connsiteY68" fmla="*/ 127000 h 1797050"/>
                  <a:gd name="connsiteX69" fmla="*/ 400050 w 2362200"/>
                  <a:gd name="connsiteY69" fmla="*/ 107950 h 1797050"/>
                  <a:gd name="connsiteX70" fmla="*/ 400050 w 2362200"/>
                  <a:gd name="connsiteY70" fmla="*/ 107950 h 1797050"/>
                  <a:gd name="connsiteX71" fmla="*/ 409575 w 2362200"/>
                  <a:gd name="connsiteY71" fmla="*/ 120650 h 1797050"/>
                  <a:gd name="connsiteX72" fmla="*/ 425450 w 2362200"/>
                  <a:gd name="connsiteY72" fmla="*/ 120650 h 1797050"/>
                  <a:gd name="connsiteX73" fmla="*/ 431800 w 2362200"/>
                  <a:gd name="connsiteY73" fmla="*/ 98425 h 1797050"/>
                  <a:gd name="connsiteX74" fmla="*/ 365125 w 2362200"/>
                  <a:gd name="connsiteY74" fmla="*/ 53975 h 1797050"/>
                  <a:gd name="connsiteX75" fmla="*/ 377825 w 2362200"/>
                  <a:gd name="connsiteY75" fmla="*/ 41275 h 1797050"/>
                  <a:gd name="connsiteX76" fmla="*/ 438150 w 2362200"/>
                  <a:gd name="connsiteY76" fmla="*/ 50800 h 1797050"/>
                  <a:gd name="connsiteX77" fmla="*/ 454025 w 2362200"/>
                  <a:gd name="connsiteY77" fmla="*/ 63500 h 1797050"/>
                  <a:gd name="connsiteX78" fmla="*/ 508000 w 2362200"/>
                  <a:gd name="connsiteY78" fmla="*/ 79375 h 1797050"/>
                  <a:gd name="connsiteX79" fmla="*/ 606425 w 2362200"/>
                  <a:gd name="connsiteY79" fmla="*/ 22225 h 1797050"/>
                  <a:gd name="connsiteX80" fmla="*/ 638175 w 2362200"/>
                  <a:gd name="connsiteY80" fmla="*/ 34925 h 1797050"/>
                  <a:gd name="connsiteX81" fmla="*/ 644525 w 2362200"/>
                  <a:gd name="connsiteY81" fmla="*/ 0 h 1797050"/>
                  <a:gd name="connsiteX82" fmla="*/ 714375 w 2362200"/>
                  <a:gd name="connsiteY82" fmla="*/ 9525 h 1797050"/>
                  <a:gd name="connsiteX83" fmla="*/ 723900 w 2362200"/>
                  <a:gd name="connsiteY83" fmla="*/ 31750 h 1797050"/>
                  <a:gd name="connsiteX84" fmla="*/ 749300 w 2362200"/>
                  <a:gd name="connsiteY84" fmla="*/ 66675 h 1797050"/>
                  <a:gd name="connsiteX85" fmla="*/ 771525 w 2362200"/>
                  <a:gd name="connsiteY85" fmla="*/ 41275 h 1797050"/>
                  <a:gd name="connsiteX86" fmla="*/ 806450 w 2362200"/>
                  <a:gd name="connsiteY86" fmla="*/ 41275 h 1797050"/>
                  <a:gd name="connsiteX87" fmla="*/ 825500 w 2362200"/>
                  <a:gd name="connsiteY87" fmla="*/ 34925 h 1797050"/>
                  <a:gd name="connsiteX88" fmla="*/ 844550 w 2362200"/>
                  <a:gd name="connsiteY88" fmla="*/ 6350 h 1797050"/>
                  <a:gd name="connsiteX89" fmla="*/ 889000 w 2362200"/>
                  <a:gd name="connsiteY89" fmla="*/ 15875 h 1797050"/>
                  <a:gd name="connsiteX90" fmla="*/ 898525 w 2362200"/>
                  <a:gd name="connsiteY90" fmla="*/ 88900 h 1797050"/>
                  <a:gd name="connsiteX91" fmla="*/ 952500 w 2362200"/>
                  <a:gd name="connsiteY91" fmla="*/ 123825 h 1797050"/>
                  <a:gd name="connsiteX92" fmla="*/ 993775 w 2362200"/>
                  <a:gd name="connsiteY92" fmla="*/ 203200 h 1797050"/>
                  <a:gd name="connsiteX93" fmla="*/ 1038225 w 2362200"/>
                  <a:gd name="connsiteY93" fmla="*/ 231775 h 1797050"/>
                  <a:gd name="connsiteX94" fmla="*/ 1069975 w 2362200"/>
                  <a:gd name="connsiteY94" fmla="*/ 228600 h 1797050"/>
                  <a:gd name="connsiteX95" fmla="*/ 1127125 w 2362200"/>
                  <a:gd name="connsiteY95" fmla="*/ 285750 h 1797050"/>
                  <a:gd name="connsiteX96" fmla="*/ 1165225 w 2362200"/>
                  <a:gd name="connsiteY96" fmla="*/ 285750 h 1797050"/>
                  <a:gd name="connsiteX97" fmla="*/ 1206500 w 2362200"/>
                  <a:gd name="connsiteY97" fmla="*/ 317500 h 1797050"/>
                  <a:gd name="connsiteX98" fmla="*/ 1206500 w 2362200"/>
                  <a:gd name="connsiteY98" fmla="*/ 346075 h 1797050"/>
                  <a:gd name="connsiteX99" fmla="*/ 1279525 w 2362200"/>
                  <a:gd name="connsiteY99" fmla="*/ 384175 h 1797050"/>
                  <a:gd name="connsiteX100" fmla="*/ 1295400 w 2362200"/>
                  <a:gd name="connsiteY100" fmla="*/ 412750 h 1797050"/>
                  <a:gd name="connsiteX101" fmla="*/ 1298575 w 2362200"/>
                  <a:gd name="connsiteY101" fmla="*/ 412750 h 1797050"/>
                  <a:gd name="connsiteX102" fmla="*/ 1282700 w 2362200"/>
                  <a:gd name="connsiteY102" fmla="*/ 460375 h 1797050"/>
                  <a:gd name="connsiteX103" fmla="*/ 1336675 w 2362200"/>
                  <a:gd name="connsiteY103" fmla="*/ 504825 h 1797050"/>
                  <a:gd name="connsiteX104" fmla="*/ 1378744 w 2362200"/>
                  <a:gd name="connsiteY104" fmla="*/ 503238 h 1797050"/>
                  <a:gd name="connsiteX105" fmla="*/ 1403350 w 2362200"/>
                  <a:gd name="connsiteY105" fmla="*/ 530225 h 1797050"/>
                  <a:gd name="connsiteX106" fmla="*/ 1434307 w 2362200"/>
                  <a:gd name="connsiteY106" fmla="*/ 526475 h 1797050"/>
                  <a:gd name="connsiteX107" fmla="*/ 1468438 w 2362200"/>
                  <a:gd name="connsiteY107" fmla="*/ 548578 h 1797050"/>
                  <a:gd name="connsiteX108" fmla="*/ 1492250 w 2362200"/>
                  <a:gd name="connsiteY108" fmla="*/ 590550 h 1797050"/>
                  <a:gd name="connsiteX109" fmla="*/ 1480344 w 2362200"/>
                  <a:gd name="connsiteY109" fmla="*/ 612775 h 1797050"/>
                  <a:gd name="connsiteX110" fmla="*/ 1450975 w 2362200"/>
                  <a:gd name="connsiteY110" fmla="*/ 622300 h 1797050"/>
                  <a:gd name="connsiteX111" fmla="*/ 1511300 w 2362200"/>
                  <a:gd name="connsiteY111" fmla="*/ 638175 h 1797050"/>
                  <a:gd name="connsiteX112" fmla="*/ 1581944 w 2362200"/>
                  <a:gd name="connsiteY112" fmla="*/ 619919 h 1797050"/>
                  <a:gd name="connsiteX113" fmla="*/ 1622425 w 2362200"/>
                  <a:gd name="connsiteY113" fmla="*/ 613569 h 1797050"/>
                  <a:gd name="connsiteX114" fmla="*/ 1623219 w 2362200"/>
                  <a:gd name="connsiteY114" fmla="*/ 587375 h 1797050"/>
                  <a:gd name="connsiteX115" fmla="*/ 1641475 w 2362200"/>
                  <a:gd name="connsiteY115" fmla="*/ 593725 h 1797050"/>
                  <a:gd name="connsiteX116" fmla="*/ 1698625 w 2362200"/>
                  <a:gd name="connsiteY116" fmla="*/ 611981 h 1797050"/>
                  <a:gd name="connsiteX117" fmla="*/ 1704181 w 2362200"/>
                  <a:gd name="connsiteY117" fmla="*/ 575469 h 1797050"/>
                  <a:gd name="connsiteX118" fmla="*/ 1724025 w 2362200"/>
                  <a:gd name="connsiteY118" fmla="*/ 565150 h 1797050"/>
                  <a:gd name="connsiteX119" fmla="*/ 1803400 w 2362200"/>
                  <a:gd name="connsiteY119" fmla="*/ 508000 h 1797050"/>
                  <a:gd name="connsiteX120" fmla="*/ 1885950 w 2362200"/>
                  <a:gd name="connsiteY120" fmla="*/ 485775 h 1797050"/>
                  <a:gd name="connsiteX121" fmla="*/ 1952625 w 2362200"/>
                  <a:gd name="connsiteY121" fmla="*/ 415925 h 1797050"/>
                  <a:gd name="connsiteX122" fmla="*/ 1977231 w 2362200"/>
                  <a:gd name="connsiteY122" fmla="*/ 409575 h 1797050"/>
                  <a:gd name="connsiteX123" fmla="*/ 2006600 w 2362200"/>
                  <a:gd name="connsiteY123" fmla="*/ 396875 h 1797050"/>
                  <a:gd name="connsiteX124" fmla="*/ 2056606 w 2362200"/>
                  <a:gd name="connsiteY124" fmla="*/ 411956 h 1797050"/>
                  <a:gd name="connsiteX125" fmla="*/ 2078038 w 2362200"/>
                  <a:gd name="connsiteY125" fmla="*/ 452437 h 1797050"/>
                  <a:gd name="connsiteX126" fmla="*/ 2133600 w 2362200"/>
                  <a:gd name="connsiteY126" fmla="*/ 504825 h 1797050"/>
                  <a:gd name="connsiteX127" fmla="*/ 2194719 w 2362200"/>
                  <a:gd name="connsiteY127" fmla="*/ 536575 h 1797050"/>
                  <a:gd name="connsiteX128" fmla="*/ 2248694 w 2362200"/>
                  <a:gd name="connsiteY128" fmla="*/ 523081 h 1797050"/>
                  <a:gd name="connsiteX129" fmla="*/ 2270125 w 2362200"/>
                  <a:gd name="connsiteY129" fmla="*/ 533400 h 1797050"/>
                  <a:gd name="connsiteX130" fmla="*/ 2273300 w 2362200"/>
                  <a:gd name="connsiteY130" fmla="*/ 577850 h 1797050"/>
                  <a:gd name="connsiteX131" fmla="*/ 2324100 w 2362200"/>
                  <a:gd name="connsiteY131" fmla="*/ 606425 h 1797050"/>
                  <a:gd name="connsiteX132" fmla="*/ 2362200 w 2362200"/>
                  <a:gd name="connsiteY132" fmla="*/ 644525 h 1797050"/>
                  <a:gd name="connsiteX133" fmla="*/ 2298700 w 2362200"/>
                  <a:gd name="connsiteY133" fmla="*/ 800100 h 1797050"/>
                  <a:gd name="connsiteX134" fmla="*/ 2273300 w 2362200"/>
                  <a:gd name="connsiteY134" fmla="*/ 895350 h 1797050"/>
                  <a:gd name="connsiteX135" fmla="*/ 2247900 w 2362200"/>
                  <a:gd name="connsiteY135" fmla="*/ 949325 h 1797050"/>
                  <a:gd name="connsiteX136" fmla="*/ 2197100 w 2362200"/>
                  <a:gd name="connsiteY136" fmla="*/ 949325 h 1797050"/>
                  <a:gd name="connsiteX137" fmla="*/ 2174875 w 2362200"/>
                  <a:gd name="connsiteY137" fmla="*/ 993775 h 1797050"/>
                  <a:gd name="connsiteX138" fmla="*/ 2174875 w 2362200"/>
                  <a:gd name="connsiteY138" fmla="*/ 993775 h 1797050"/>
                  <a:gd name="connsiteX139" fmla="*/ 2181225 w 2362200"/>
                  <a:gd name="connsiteY139" fmla="*/ 1022350 h 1797050"/>
                  <a:gd name="connsiteX140" fmla="*/ 2146300 w 2362200"/>
                  <a:gd name="connsiteY140" fmla="*/ 1031875 h 1797050"/>
                  <a:gd name="connsiteX141" fmla="*/ 2095500 w 2362200"/>
                  <a:gd name="connsiteY141" fmla="*/ 1019175 h 1797050"/>
                  <a:gd name="connsiteX142" fmla="*/ 2101850 w 2362200"/>
                  <a:gd name="connsiteY142" fmla="*/ 1073150 h 1797050"/>
                  <a:gd name="connsiteX143" fmla="*/ 2114550 w 2362200"/>
                  <a:gd name="connsiteY143" fmla="*/ 1117600 h 1797050"/>
                  <a:gd name="connsiteX144" fmla="*/ 2051050 w 2362200"/>
                  <a:gd name="connsiteY144" fmla="*/ 1152525 h 1797050"/>
                  <a:gd name="connsiteX145" fmla="*/ 2066925 w 2362200"/>
                  <a:gd name="connsiteY145" fmla="*/ 1174750 h 1797050"/>
                  <a:gd name="connsiteX146" fmla="*/ 2047875 w 2362200"/>
                  <a:gd name="connsiteY146" fmla="*/ 1196975 h 1797050"/>
                  <a:gd name="connsiteX147" fmla="*/ 1968500 w 2362200"/>
                  <a:gd name="connsiteY147" fmla="*/ 1171575 h 1797050"/>
                  <a:gd name="connsiteX148" fmla="*/ 1943100 w 2362200"/>
                  <a:gd name="connsiteY148" fmla="*/ 1187450 h 1797050"/>
                  <a:gd name="connsiteX149" fmla="*/ 1908175 w 2362200"/>
                  <a:gd name="connsiteY149" fmla="*/ 1187450 h 1797050"/>
                  <a:gd name="connsiteX150" fmla="*/ 1908175 w 2362200"/>
                  <a:gd name="connsiteY150" fmla="*/ 1247775 h 1797050"/>
                  <a:gd name="connsiteX151" fmla="*/ 1924050 w 2362200"/>
                  <a:gd name="connsiteY151" fmla="*/ 1263650 h 1797050"/>
                  <a:gd name="connsiteX152" fmla="*/ 1933575 w 2362200"/>
                  <a:gd name="connsiteY152" fmla="*/ 1279525 h 1797050"/>
                  <a:gd name="connsiteX153" fmla="*/ 1943100 w 2362200"/>
                  <a:gd name="connsiteY153" fmla="*/ 1279525 h 1797050"/>
                  <a:gd name="connsiteX154" fmla="*/ 1933575 w 2362200"/>
                  <a:gd name="connsiteY154" fmla="*/ 1304925 h 1797050"/>
                  <a:gd name="connsiteX155" fmla="*/ 1952625 w 2362200"/>
                  <a:gd name="connsiteY155" fmla="*/ 1320800 h 1797050"/>
                  <a:gd name="connsiteX156" fmla="*/ 1949450 w 2362200"/>
                  <a:gd name="connsiteY156" fmla="*/ 1336675 h 1797050"/>
                  <a:gd name="connsiteX157" fmla="*/ 1905000 w 2362200"/>
                  <a:gd name="connsiteY157" fmla="*/ 1336675 h 1797050"/>
                  <a:gd name="connsiteX158" fmla="*/ 1901825 w 2362200"/>
                  <a:gd name="connsiteY158" fmla="*/ 1387475 h 1797050"/>
                  <a:gd name="connsiteX159" fmla="*/ 1901825 w 2362200"/>
                  <a:gd name="connsiteY159" fmla="*/ 1387475 h 1797050"/>
                  <a:gd name="connsiteX160" fmla="*/ 1901825 w 2362200"/>
                  <a:gd name="connsiteY160" fmla="*/ 1406525 h 1797050"/>
                  <a:gd name="connsiteX161" fmla="*/ 1936750 w 2362200"/>
                  <a:gd name="connsiteY161" fmla="*/ 1447800 h 1797050"/>
                  <a:gd name="connsiteX162" fmla="*/ 1990725 w 2362200"/>
                  <a:gd name="connsiteY162" fmla="*/ 1447800 h 1797050"/>
                  <a:gd name="connsiteX163" fmla="*/ 2060575 w 2362200"/>
                  <a:gd name="connsiteY163" fmla="*/ 1476375 h 1797050"/>
                  <a:gd name="connsiteX164" fmla="*/ 2060575 w 2362200"/>
                  <a:gd name="connsiteY164" fmla="*/ 1504950 h 1797050"/>
                  <a:gd name="connsiteX165" fmla="*/ 2035175 w 2362200"/>
                  <a:gd name="connsiteY165" fmla="*/ 1571625 h 1797050"/>
                  <a:gd name="connsiteX166" fmla="*/ 2063750 w 2362200"/>
                  <a:gd name="connsiteY166" fmla="*/ 1587500 h 1797050"/>
                  <a:gd name="connsiteX167" fmla="*/ 2105025 w 2362200"/>
                  <a:gd name="connsiteY167" fmla="*/ 1660525 h 1797050"/>
                  <a:gd name="connsiteX168" fmla="*/ 2054225 w 2362200"/>
                  <a:gd name="connsiteY168" fmla="*/ 1736725 h 1797050"/>
                  <a:gd name="connsiteX169" fmla="*/ 2028825 w 2362200"/>
                  <a:gd name="connsiteY169" fmla="*/ 1730375 h 1797050"/>
                  <a:gd name="connsiteX170" fmla="*/ 2006600 w 2362200"/>
                  <a:gd name="connsiteY170" fmla="*/ 1717675 h 1797050"/>
                  <a:gd name="connsiteX171" fmla="*/ 2000250 w 2362200"/>
                  <a:gd name="connsiteY171" fmla="*/ 1736725 h 1797050"/>
                  <a:gd name="connsiteX172" fmla="*/ 1958975 w 2362200"/>
                  <a:gd name="connsiteY172" fmla="*/ 1746250 h 1797050"/>
                  <a:gd name="connsiteX173" fmla="*/ 1952625 w 2362200"/>
                  <a:gd name="connsiteY173" fmla="*/ 1778000 h 1797050"/>
                  <a:gd name="connsiteX174" fmla="*/ 1901825 w 2362200"/>
                  <a:gd name="connsiteY174" fmla="*/ 1797050 h 1797050"/>
                  <a:gd name="connsiteX175" fmla="*/ 1879600 w 2362200"/>
                  <a:gd name="connsiteY175" fmla="*/ 1758950 h 1797050"/>
                  <a:gd name="connsiteX176" fmla="*/ 1841500 w 2362200"/>
                  <a:gd name="connsiteY176" fmla="*/ 1768475 h 1797050"/>
                  <a:gd name="connsiteX177" fmla="*/ 1844675 w 2362200"/>
                  <a:gd name="connsiteY177" fmla="*/ 1730375 h 1797050"/>
                  <a:gd name="connsiteX178" fmla="*/ 1825625 w 2362200"/>
                  <a:gd name="connsiteY178" fmla="*/ 1704975 h 1797050"/>
                  <a:gd name="connsiteX179" fmla="*/ 1860550 w 2362200"/>
                  <a:gd name="connsiteY179" fmla="*/ 1685925 h 1797050"/>
                  <a:gd name="connsiteX180" fmla="*/ 1803400 w 2362200"/>
                  <a:gd name="connsiteY180" fmla="*/ 1666875 h 1797050"/>
                  <a:gd name="connsiteX181" fmla="*/ 1790700 w 2362200"/>
                  <a:gd name="connsiteY181" fmla="*/ 1692275 h 1797050"/>
                  <a:gd name="connsiteX182" fmla="*/ 1746250 w 2362200"/>
                  <a:gd name="connsiteY182" fmla="*/ 1711325 h 1797050"/>
                  <a:gd name="connsiteX183" fmla="*/ 1739900 w 2362200"/>
                  <a:gd name="connsiteY183" fmla="*/ 1733550 h 1797050"/>
                  <a:gd name="connsiteX184" fmla="*/ 1724025 w 2362200"/>
                  <a:gd name="connsiteY184" fmla="*/ 1739900 h 1797050"/>
                  <a:gd name="connsiteX185" fmla="*/ 1701800 w 2362200"/>
                  <a:gd name="connsiteY185" fmla="*/ 1739900 h 1797050"/>
                  <a:gd name="connsiteX186" fmla="*/ 1714500 w 2362200"/>
                  <a:gd name="connsiteY186" fmla="*/ 1704975 h 1797050"/>
                  <a:gd name="connsiteX187" fmla="*/ 1739900 w 2362200"/>
                  <a:gd name="connsiteY187" fmla="*/ 1679575 h 1797050"/>
                  <a:gd name="connsiteX188" fmla="*/ 1730375 w 2362200"/>
                  <a:gd name="connsiteY188" fmla="*/ 1654175 h 1797050"/>
                  <a:gd name="connsiteX189" fmla="*/ 1708150 w 2362200"/>
                  <a:gd name="connsiteY189" fmla="*/ 1654175 h 1797050"/>
                  <a:gd name="connsiteX190" fmla="*/ 1695450 w 2362200"/>
                  <a:gd name="connsiteY190" fmla="*/ 1679575 h 1797050"/>
                  <a:gd name="connsiteX191" fmla="*/ 1663700 w 2362200"/>
                  <a:gd name="connsiteY191" fmla="*/ 1685925 h 1797050"/>
                  <a:gd name="connsiteX192" fmla="*/ 1628775 w 2362200"/>
                  <a:gd name="connsiteY192" fmla="*/ 1698625 h 1797050"/>
                  <a:gd name="connsiteX193" fmla="*/ 1600200 w 2362200"/>
                  <a:gd name="connsiteY193" fmla="*/ 1670050 h 1797050"/>
                  <a:gd name="connsiteX194" fmla="*/ 1597025 w 2362200"/>
                  <a:gd name="connsiteY194" fmla="*/ 1635125 h 1797050"/>
                  <a:gd name="connsiteX195" fmla="*/ 1568450 w 2362200"/>
                  <a:gd name="connsiteY195" fmla="*/ 1619250 h 1797050"/>
                  <a:gd name="connsiteX196" fmla="*/ 1558925 w 2362200"/>
                  <a:gd name="connsiteY196" fmla="*/ 1584325 h 1797050"/>
                  <a:gd name="connsiteX197" fmla="*/ 1517650 w 2362200"/>
                  <a:gd name="connsiteY197" fmla="*/ 1555750 h 1797050"/>
                  <a:gd name="connsiteX198" fmla="*/ 1498600 w 2362200"/>
                  <a:gd name="connsiteY198" fmla="*/ 1558925 h 1797050"/>
                  <a:gd name="connsiteX199" fmla="*/ 1466850 w 2362200"/>
                  <a:gd name="connsiteY199" fmla="*/ 1603375 h 1797050"/>
                  <a:gd name="connsiteX200" fmla="*/ 1419225 w 2362200"/>
                  <a:gd name="connsiteY200" fmla="*/ 1622425 h 1797050"/>
                  <a:gd name="connsiteX201" fmla="*/ 1393825 w 2362200"/>
                  <a:gd name="connsiteY201" fmla="*/ 1587500 h 1797050"/>
                  <a:gd name="connsiteX202" fmla="*/ 1368425 w 2362200"/>
                  <a:gd name="connsiteY202" fmla="*/ 1587500 h 1797050"/>
                  <a:gd name="connsiteX203" fmla="*/ 1270000 w 2362200"/>
                  <a:gd name="connsiteY203" fmla="*/ 1511300 h 1797050"/>
                  <a:gd name="connsiteX204" fmla="*/ 1276350 w 2362200"/>
                  <a:gd name="connsiteY204" fmla="*/ 1463675 h 1797050"/>
                  <a:gd name="connsiteX205" fmla="*/ 1238250 w 2362200"/>
                  <a:gd name="connsiteY205" fmla="*/ 1457325 h 1797050"/>
                  <a:gd name="connsiteX206" fmla="*/ 1222375 w 2362200"/>
                  <a:gd name="connsiteY206" fmla="*/ 1482725 h 1797050"/>
                  <a:gd name="connsiteX207" fmla="*/ 1187450 w 2362200"/>
                  <a:gd name="connsiteY207" fmla="*/ 1482725 h 1797050"/>
                  <a:gd name="connsiteX208" fmla="*/ 1139825 w 2362200"/>
                  <a:gd name="connsiteY208" fmla="*/ 1460500 h 1797050"/>
                  <a:gd name="connsiteX209" fmla="*/ 1092200 w 2362200"/>
                  <a:gd name="connsiteY209" fmla="*/ 1495425 h 1797050"/>
                  <a:gd name="connsiteX210" fmla="*/ 1098550 w 2362200"/>
                  <a:gd name="connsiteY210" fmla="*/ 1511300 h 1797050"/>
                  <a:gd name="connsiteX211" fmla="*/ 1079500 w 2362200"/>
                  <a:gd name="connsiteY211" fmla="*/ 1530350 h 1797050"/>
                  <a:gd name="connsiteX212" fmla="*/ 1035050 w 2362200"/>
                  <a:gd name="connsiteY212" fmla="*/ 1530350 h 1797050"/>
                  <a:gd name="connsiteX213" fmla="*/ 1006475 w 2362200"/>
                  <a:gd name="connsiteY213" fmla="*/ 1574800 h 1797050"/>
                  <a:gd name="connsiteX214" fmla="*/ 958850 w 2362200"/>
                  <a:gd name="connsiteY214" fmla="*/ 1571625 h 1797050"/>
                  <a:gd name="connsiteX215" fmla="*/ 952500 w 2362200"/>
                  <a:gd name="connsiteY215" fmla="*/ 1587500 h 1797050"/>
                  <a:gd name="connsiteX216" fmla="*/ 965200 w 2362200"/>
                  <a:gd name="connsiteY216" fmla="*/ 1670050 h 1797050"/>
                  <a:gd name="connsiteX217" fmla="*/ 939800 w 2362200"/>
                  <a:gd name="connsiteY217" fmla="*/ 1714500 h 1797050"/>
                  <a:gd name="connsiteX218" fmla="*/ 901700 w 2362200"/>
                  <a:gd name="connsiteY218" fmla="*/ 1720850 h 1797050"/>
                  <a:gd name="connsiteX219" fmla="*/ 898525 w 2362200"/>
                  <a:gd name="connsiteY219" fmla="*/ 1746250 h 1797050"/>
                  <a:gd name="connsiteX220" fmla="*/ 869950 w 2362200"/>
                  <a:gd name="connsiteY220" fmla="*/ 1746250 h 1797050"/>
                  <a:gd name="connsiteX221" fmla="*/ 854075 w 2362200"/>
                  <a:gd name="connsiteY221" fmla="*/ 1758950 h 1797050"/>
                  <a:gd name="connsiteX222" fmla="*/ 847725 w 2362200"/>
                  <a:gd name="connsiteY222" fmla="*/ 1771650 h 1797050"/>
                  <a:gd name="connsiteX223" fmla="*/ 828675 w 2362200"/>
                  <a:gd name="connsiteY223" fmla="*/ 1765300 h 1797050"/>
                  <a:gd name="connsiteX224" fmla="*/ 819150 w 2362200"/>
                  <a:gd name="connsiteY224" fmla="*/ 1752600 h 1797050"/>
                  <a:gd name="connsiteX225" fmla="*/ 790575 w 2362200"/>
                  <a:gd name="connsiteY225" fmla="*/ 1771650 h 1797050"/>
                  <a:gd name="connsiteX226" fmla="*/ 692150 w 2362200"/>
                  <a:gd name="connsiteY226" fmla="*/ 1701800 h 1797050"/>
                  <a:gd name="connsiteX227" fmla="*/ 650875 w 2362200"/>
                  <a:gd name="connsiteY227" fmla="*/ 1720850 h 1797050"/>
                  <a:gd name="connsiteX228" fmla="*/ 615950 w 2362200"/>
                  <a:gd name="connsiteY228" fmla="*/ 1685925 h 1797050"/>
                  <a:gd name="connsiteX229" fmla="*/ 581025 w 2362200"/>
                  <a:gd name="connsiteY229" fmla="*/ 1689100 h 1797050"/>
                  <a:gd name="connsiteX230" fmla="*/ 571500 w 2362200"/>
                  <a:gd name="connsiteY230" fmla="*/ 1609725 h 1797050"/>
                  <a:gd name="connsiteX231" fmla="*/ 523875 w 2362200"/>
                  <a:gd name="connsiteY231"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3825 w 2362200"/>
                  <a:gd name="connsiteY57" fmla="*/ 222250 h 1797050"/>
                  <a:gd name="connsiteX58" fmla="*/ 130175 w 2362200"/>
                  <a:gd name="connsiteY58" fmla="*/ 193675 h 1797050"/>
                  <a:gd name="connsiteX59" fmla="*/ 161925 w 2362200"/>
                  <a:gd name="connsiteY59" fmla="*/ 196850 h 1797050"/>
                  <a:gd name="connsiteX60" fmla="*/ 171450 w 2362200"/>
                  <a:gd name="connsiteY60" fmla="*/ 165100 h 1797050"/>
                  <a:gd name="connsiteX61" fmla="*/ 187325 w 2362200"/>
                  <a:gd name="connsiteY61" fmla="*/ 161925 h 1797050"/>
                  <a:gd name="connsiteX62" fmla="*/ 193675 w 2362200"/>
                  <a:gd name="connsiteY62" fmla="*/ 98425 h 1797050"/>
                  <a:gd name="connsiteX63" fmla="*/ 241300 w 2362200"/>
                  <a:gd name="connsiteY63" fmla="*/ 107950 h 1797050"/>
                  <a:gd name="connsiteX64" fmla="*/ 295275 w 2362200"/>
                  <a:gd name="connsiteY64" fmla="*/ 104775 h 1797050"/>
                  <a:gd name="connsiteX65" fmla="*/ 330200 w 2362200"/>
                  <a:gd name="connsiteY65" fmla="*/ 98425 h 1797050"/>
                  <a:gd name="connsiteX66" fmla="*/ 330200 w 2362200"/>
                  <a:gd name="connsiteY66" fmla="*/ 98425 h 1797050"/>
                  <a:gd name="connsiteX67" fmla="*/ 342900 w 2362200"/>
                  <a:gd name="connsiteY67" fmla="*/ 114300 h 1797050"/>
                  <a:gd name="connsiteX68" fmla="*/ 374650 w 2362200"/>
                  <a:gd name="connsiteY68" fmla="*/ 127000 h 1797050"/>
                  <a:gd name="connsiteX69" fmla="*/ 400050 w 2362200"/>
                  <a:gd name="connsiteY69" fmla="*/ 107950 h 1797050"/>
                  <a:gd name="connsiteX70" fmla="*/ 400050 w 2362200"/>
                  <a:gd name="connsiteY70" fmla="*/ 107950 h 1797050"/>
                  <a:gd name="connsiteX71" fmla="*/ 409575 w 2362200"/>
                  <a:gd name="connsiteY71" fmla="*/ 120650 h 1797050"/>
                  <a:gd name="connsiteX72" fmla="*/ 425450 w 2362200"/>
                  <a:gd name="connsiteY72" fmla="*/ 120650 h 1797050"/>
                  <a:gd name="connsiteX73" fmla="*/ 431800 w 2362200"/>
                  <a:gd name="connsiteY73" fmla="*/ 98425 h 1797050"/>
                  <a:gd name="connsiteX74" fmla="*/ 365125 w 2362200"/>
                  <a:gd name="connsiteY74" fmla="*/ 53975 h 1797050"/>
                  <a:gd name="connsiteX75" fmla="*/ 377825 w 2362200"/>
                  <a:gd name="connsiteY75" fmla="*/ 41275 h 1797050"/>
                  <a:gd name="connsiteX76" fmla="*/ 438150 w 2362200"/>
                  <a:gd name="connsiteY76" fmla="*/ 50800 h 1797050"/>
                  <a:gd name="connsiteX77" fmla="*/ 454025 w 2362200"/>
                  <a:gd name="connsiteY77" fmla="*/ 63500 h 1797050"/>
                  <a:gd name="connsiteX78" fmla="*/ 508000 w 2362200"/>
                  <a:gd name="connsiteY78" fmla="*/ 79375 h 1797050"/>
                  <a:gd name="connsiteX79" fmla="*/ 606425 w 2362200"/>
                  <a:gd name="connsiteY79" fmla="*/ 22225 h 1797050"/>
                  <a:gd name="connsiteX80" fmla="*/ 638175 w 2362200"/>
                  <a:gd name="connsiteY80" fmla="*/ 34925 h 1797050"/>
                  <a:gd name="connsiteX81" fmla="*/ 644525 w 2362200"/>
                  <a:gd name="connsiteY81" fmla="*/ 0 h 1797050"/>
                  <a:gd name="connsiteX82" fmla="*/ 714375 w 2362200"/>
                  <a:gd name="connsiteY82" fmla="*/ 9525 h 1797050"/>
                  <a:gd name="connsiteX83" fmla="*/ 723900 w 2362200"/>
                  <a:gd name="connsiteY83" fmla="*/ 31750 h 1797050"/>
                  <a:gd name="connsiteX84" fmla="*/ 749300 w 2362200"/>
                  <a:gd name="connsiteY84" fmla="*/ 66675 h 1797050"/>
                  <a:gd name="connsiteX85" fmla="*/ 771525 w 2362200"/>
                  <a:gd name="connsiteY85" fmla="*/ 41275 h 1797050"/>
                  <a:gd name="connsiteX86" fmla="*/ 806450 w 2362200"/>
                  <a:gd name="connsiteY86" fmla="*/ 41275 h 1797050"/>
                  <a:gd name="connsiteX87" fmla="*/ 825500 w 2362200"/>
                  <a:gd name="connsiteY87" fmla="*/ 34925 h 1797050"/>
                  <a:gd name="connsiteX88" fmla="*/ 844550 w 2362200"/>
                  <a:gd name="connsiteY88" fmla="*/ 6350 h 1797050"/>
                  <a:gd name="connsiteX89" fmla="*/ 889000 w 2362200"/>
                  <a:gd name="connsiteY89" fmla="*/ 15875 h 1797050"/>
                  <a:gd name="connsiteX90" fmla="*/ 898525 w 2362200"/>
                  <a:gd name="connsiteY90" fmla="*/ 88900 h 1797050"/>
                  <a:gd name="connsiteX91" fmla="*/ 952500 w 2362200"/>
                  <a:gd name="connsiteY91" fmla="*/ 123825 h 1797050"/>
                  <a:gd name="connsiteX92" fmla="*/ 993775 w 2362200"/>
                  <a:gd name="connsiteY92" fmla="*/ 203200 h 1797050"/>
                  <a:gd name="connsiteX93" fmla="*/ 1038225 w 2362200"/>
                  <a:gd name="connsiteY93" fmla="*/ 231775 h 1797050"/>
                  <a:gd name="connsiteX94" fmla="*/ 1069975 w 2362200"/>
                  <a:gd name="connsiteY94" fmla="*/ 228600 h 1797050"/>
                  <a:gd name="connsiteX95" fmla="*/ 1127125 w 2362200"/>
                  <a:gd name="connsiteY95" fmla="*/ 285750 h 1797050"/>
                  <a:gd name="connsiteX96" fmla="*/ 1165225 w 2362200"/>
                  <a:gd name="connsiteY96" fmla="*/ 285750 h 1797050"/>
                  <a:gd name="connsiteX97" fmla="*/ 1206500 w 2362200"/>
                  <a:gd name="connsiteY97" fmla="*/ 317500 h 1797050"/>
                  <a:gd name="connsiteX98" fmla="*/ 1206500 w 2362200"/>
                  <a:gd name="connsiteY98" fmla="*/ 346075 h 1797050"/>
                  <a:gd name="connsiteX99" fmla="*/ 1279525 w 2362200"/>
                  <a:gd name="connsiteY99" fmla="*/ 384175 h 1797050"/>
                  <a:gd name="connsiteX100" fmla="*/ 1295400 w 2362200"/>
                  <a:gd name="connsiteY100" fmla="*/ 412750 h 1797050"/>
                  <a:gd name="connsiteX101" fmla="*/ 1298575 w 2362200"/>
                  <a:gd name="connsiteY101" fmla="*/ 412750 h 1797050"/>
                  <a:gd name="connsiteX102" fmla="*/ 1282700 w 2362200"/>
                  <a:gd name="connsiteY102" fmla="*/ 460375 h 1797050"/>
                  <a:gd name="connsiteX103" fmla="*/ 1336675 w 2362200"/>
                  <a:gd name="connsiteY103" fmla="*/ 504825 h 1797050"/>
                  <a:gd name="connsiteX104" fmla="*/ 1378744 w 2362200"/>
                  <a:gd name="connsiteY104" fmla="*/ 503238 h 1797050"/>
                  <a:gd name="connsiteX105" fmla="*/ 1403350 w 2362200"/>
                  <a:gd name="connsiteY105" fmla="*/ 530225 h 1797050"/>
                  <a:gd name="connsiteX106" fmla="*/ 1434307 w 2362200"/>
                  <a:gd name="connsiteY106" fmla="*/ 526475 h 1797050"/>
                  <a:gd name="connsiteX107" fmla="*/ 1468438 w 2362200"/>
                  <a:gd name="connsiteY107" fmla="*/ 548578 h 1797050"/>
                  <a:gd name="connsiteX108" fmla="*/ 1492250 w 2362200"/>
                  <a:gd name="connsiteY108" fmla="*/ 590550 h 1797050"/>
                  <a:gd name="connsiteX109" fmla="*/ 1480344 w 2362200"/>
                  <a:gd name="connsiteY109" fmla="*/ 612775 h 1797050"/>
                  <a:gd name="connsiteX110" fmla="*/ 1450975 w 2362200"/>
                  <a:gd name="connsiteY110" fmla="*/ 622300 h 1797050"/>
                  <a:gd name="connsiteX111" fmla="*/ 1511300 w 2362200"/>
                  <a:gd name="connsiteY111" fmla="*/ 638175 h 1797050"/>
                  <a:gd name="connsiteX112" fmla="*/ 1581944 w 2362200"/>
                  <a:gd name="connsiteY112" fmla="*/ 619919 h 1797050"/>
                  <a:gd name="connsiteX113" fmla="*/ 1622425 w 2362200"/>
                  <a:gd name="connsiteY113" fmla="*/ 613569 h 1797050"/>
                  <a:gd name="connsiteX114" fmla="*/ 1623219 w 2362200"/>
                  <a:gd name="connsiteY114" fmla="*/ 587375 h 1797050"/>
                  <a:gd name="connsiteX115" fmla="*/ 1641475 w 2362200"/>
                  <a:gd name="connsiteY115" fmla="*/ 593725 h 1797050"/>
                  <a:gd name="connsiteX116" fmla="*/ 1698625 w 2362200"/>
                  <a:gd name="connsiteY116" fmla="*/ 611981 h 1797050"/>
                  <a:gd name="connsiteX117" fmla="*/ 1704181 w 2362200"/>
                  <a:gd name="connsiteY117" fmla="*/ 575469 h 1797050"/>
                  <a:gd name="connsiteX118" fmla="*/ 1724025 w 2362200"/>
                  <a:gd name="connsiteY118" fmla="*/ 565150 h 1797050"/>
                  <a:gd name="connsiteX119" fmla="*/ 1803400 w 2362200"/>
                  <a:gd name="connsiteY119" fmla="*/ 508000 h 1797050"/>
                  <a:gd name="connsiteX120" fmla="*/ 1885950 w 2362200"/>
                  <a:gd name="connsiteY120" fmla="*/ 485775 h 1797050"/>
                  <a:gd name="connsiteX121" fmla="*/ 1952625 w 2362200"/>
                  <a:gd name="connsiteY121" fmla="*/ 415925 h 1797050"/>
                  <a:gd name="connsiteX122" fmla="*/ 1977231 w 2362200"/>
                  <a:gd name="connsiteY122" fmla="*/ 409575 h 1797050"/>
                  <a:gd name="connsiteX123" fmla="*/ 2006600 w 2362200"/>
                  <a:gd name="connsiteY123" fmla="*/ 396875 h 1797050"/>
                  <a:gd name="connsiteX124" fmla="*/ 2056606 w 2362200"/>
                  <a:gd name="connsiteY124" fmla="*/ 411956 h 1797050"/>
                  <a:gd name="connsiteX125" fmla="*/ 2078038 w 2362200"/>
                  <a:gd name="connsiteY125" fmla="*/ 452437 h 1797050"/>
                  <a:gd name="connsiteX126" fmla="*/ 2133600 w 2362200"/>
                  <a:gd name="connsiteY126" fmla="*/ 504825 h 1797050"/>
                  <a:gd name="connsiteX127" fmla="*/ 2194719 w 2362200"/>
                  <a:gd name="connsiteY127" fmla="*/ 536575 h 1797050"/>
                  <a:gd name="connsiteX128" fmla="*/ 2248694 w 2362200"/>
                  <a:gd name="connsiteY128" fmla="*/ 523081 h 1797050"/>
                  <a:gd name="connsiteX129" fmla="*/ 2266156 w 2362200"/>
                  <a:gd name="connsiteY129" fmla="*/ 531019 h 1797050"/>
                  <a:gd name="connsiteX130" fmla="*/ 2273300 w 2362200"/>
                  <a:gd name="connsiteY130" fmla="*/ 577850 h 1797050"/>
                  <a:gd name="connsiteX131" fmla="*/ 2324100 w 2362200"/>
                  <a:gd name="connsiteY131" fmla="*/ 606425 h 1797050"/>
                  <a:gd name="connsiteX132" fmla="*/ 2362200 w 2362200"/>
                  <a:gd name="connsiteY132" fmla="*/ 644525 h 1797050"/>
                  <a:gd name="connsiteX133" fmla="*/ 2298700 w 2362200"/>
                  <a:gd name="connsiteY133" fmla="*/ 800100 h 1797050"/>
                  <a:gd name="connsiteX134" fmla="*/ 2273300 w 2362200"/>
                  <a:gd name="connsiteY134" fmla="*/ 895350 h 1797050"/>
                  <a:gd name="connsiteX135" fmla="*/ 2247900 w 2362200"/>
                  <a:gd name="connsiteY135" fmla="*/ 949325 h 1797050"/>
                  <a:gd name="connsiteX136" fmla="*/ 2197100 w 2362200"/>
                  <a:gd name="connsiteY136" fmla="*/ 949325 h 1797050"/>
                  <a:gd name="connsiteX137" fmla="*/ 2174875 w 2362200"/>
                  <a:gd name="connsiteY137" fmla="*/ 993775 h 1797050"/>
                  <a:gd name="connsiteX138" fmla="*/ 2174875 w 2362200"/>
                  <a:gd name="connsiteY138" fmla="*/ 993775 h 1797050"/>
                  <a:gd name="connsiteX139" fmla="*/ 2181225 w 2362200"/>
                  <a:gd name="connsiteY139" fmla="*/ 1022350 h 1797050"/>
                  <a:gd name="connsiteX140" fmla="*/ 2146300 w 2362200"/>
                  <a:gd name="connsiteY140" fmla="*/ 1031875 h 1797050"/>
                  <a:gd name="connsiteX141" fmla="*/ 2095500 w 2362200"/>
                  <a:gd name="connsiteY141" fmla="*/ 1019175 h 1797050"/>
                  <a:gd name="connsiteX142" fmla="*/ 2101850 w 2362200"/>
                  <a:gd name="connsiteY142" fmla="*/ 1073150 h 1797050"/>
                  <a:gd name="connsiteX143" fmla="*/ 2114550 w 2362200"/>
                  <a:gd name="connsiteY143" fmla="*/ 1117600 h 1797050"/>
                  <a:gd name="connsiteX144" fmla="*/ 2051050 w 2362200"/>
                  <a:gd name="connsiteY144" fmla="*/ 1152525 h 1797050"/>
                  <a:gd name="connsiteX145" fmla="*/ 2066925 w 2362200"/>
                  <a:gd name="connsiteY145" fmla="*/ 1174750 h 1797050"/>
                  <a:gd name="connsiteX146" fmla="*/ 2047875 w 2362200"/>
                  <a:gd name="connsiteY146" fmla="*/ 1196975 h 1797050"/>
                  <a:gd name="connsiteX147" fmla="*/ 1968500 w 2362200"/>
                  <a:gd name="connsiteY147" fmla="*/ 1171575 h 1797050"/>
                  <a:gd name="connsiteX148" fmla="*/ 1943100 w 2362200"/>
                  <a:gd name="connsiteY148" fmla="*/ 1187450 h 1797050"/>
                  <a:gd name="connsiteX149" fmla="*/ 1908175 w 2362200"/>
                  <a:gd name="connsiteY149" fmla="*/ 1187450 h 1797050"/>
                  <a:gd name="connsiteX150" fmla="*/ 1908175 w 2362200"/>
                  <a:gd name="connsiteY150" fmla="*/ 1247775 h 1797050"/>
                  <a:gd name="connsiteX151" fmla="*/ 1924050 w 2362200"/>
                  <a:gd name="connsiteY151" fmla="*/ 1263650 h 1797050"/>
                  <a:gd name="connsiteX152" fmla="*/ 1933575 w 2362200"/>
                  <a:gd name="connsiteY152" fmla="*/ 1279525 h 1797050"/>
                  <a:gd name="connsiteX153" fmla="*/ 1943100 w 2362200"/>
                  <a:gd name="connsiteY153" fmla="*/ 1279525 h 1797050"/>
                  <a:gd name="connsiteX154" fmla="*/ 1933575 w 2362200"/>
                  <a:gd name="connsiteY154" fmla="*/ 1304925 h 1797050"/>
                  <a:gd name="connsiteX155" fmla="*/ 1952625 w 2362200"/>
                  <a:gd name="connsiteY155" fmla="*/ 1320800 h 1797050"/>
                  <a:gd name="connsiteX156" fmla="*/ 1949450 w 2362200"/>
                  <a:gd name="connsiteY156" fmla="*/ 1336675 h 1797050"/>
                  <a:gd name="connsiteX157" fmla="*/ 1905000 w 2362200"/>
                  <a:gd name="connsiteY157" fmla="*/ 1336675 h 1797050"/>
                  <a:gd name="connsiteX158" fmla="*/ 1901825 w 2362200"/>
                  <a:gd name="connsiteY158" fmla="*/ 1387475 h 1797050"/>
                  <a:gd name="connsiteX159" fmla="*/ 1901825 w 2362200"/>
                  <a:gd name="connsiteY159" fmla="*/ 1387475 h 1797050"/>
                  <a:gd name="connsiteX160" fmla="*/ 1901825 w 2362200"/>
                  <a:gd name="connsiteY160" fmla="*/ 1406525 h 1797050"/>
                  <a:gd name="connsiteX161" fmla="*/ 1936750 w 2362200"/>
                  <a:gd name="connsiteY161" fmla="*/ 1447800 h 1797050"/>
                  <a:gd name="connsiteX162" fmla="*/ 1990725 w 2362200"/>
                  <a:gd name="connsiteY162" fmla="*/ 1447800 h 1797050"/>
                  <a:gd name="connsiteX163" fmla="*/ 2060575 w 2362200"/>
                  <a:gd name="connsiteY163" fmla="*/ 1476375 h 1797050"/>
                  <a:gd name="connsiteX164" fmla="*/ 2060575 w 2362200"/>
                  <a:gd name="connsiteY164" fmla="*/ 1504950 h 1797050"/>
                  <a:gd name="connsiteX165" fmla="*/ 2035175 w 2362200"/>
                  <a:gd name="connsiteY165" fmla="*/ 1571625 h 1797050"/>
                  <a:gd name="connsiteX166" fmla="*/ 2063750 w 2362200"/>
                  <a:gd name="connsiteY166" fmla="*/ 1587500 h 1797050"/>
                  <a:gd name="connsiteX167" fmla="*/ 2105025 w 2362200"/>
                  <a:gd name="connsiteY167" fmla="*/ 1660525 h 1797050"/>
                  <a:gd name="connsiteX168" fmla="*/ 2054225 w 2362200"/>
                  <a:gd name="connsiteY168" fmla="*/ 1736725 h 1797050"/>
                  <a:gd name="connsiteX169" fmla="*/ 2028825 w 2362200"/>
                  <a:gd name="connsiteY169" fmla="*/ 1730375 h 1797050"/>
                  <a:gd name="connsiteX170" fmla="*/ 2006600 w 2362200"/>
                  <a:gd name="connsiteY170" fmla="*/ 1717675 h 1797050"/>
                  <a:gd name="connsiteX171" fmla="*/ 2000250 w 2362200"/>
                  <a:gd name="connsiteY171" fmla="*/ 1736725 h 1797050"/>
                  <a:gd name="connsiteX172" fmla="*/ 1958975 w 2362200"/>
                  <a:gd name="connsiteY172" fmla="*/ 1746250 h 1797050"/>
                  <a:gd name="connsiteX173" fmla="*/ 1952625 w 2362200"/>
                  <a:gd name="connsiteY173" fmla="*/ 1778000 h 1797050"/>
                  <a:gd name="connsiteX174" fmla="*/ 1901825 w 2362200"/>
                  <a:gd name="connsiteY174" fmla="*/ 1797050 h 1797050"/>
                  <a:gd name="connsiteX175" fmla="*/ 1879600 w 2362200"/>
                  <a:gd name="connsiteY175" fmla="*/ 1758950 h 1797050"/>
                  <a:gd name="connsiteX176" fmla="*/ 1841500 w 2362200"/>
                  <a:gd name="connsiteY176" fmla="*/ 1768475 h 1797050"/>
                  <a:gd name="connsiteX177" fmla="*/ 1844675 w 2362200"/>
                  <a:gd name="connsiteY177" fmla="*/ 1730375 h 1797050"/>
                  <a:gd name="connsiteX178" fmla="*/ 1825625 w 2362200"/>
                  <a:gd name="connsiteY178" fmla="*/ 1704975 h 1797050"/>
                  <a:gd name="connsiteX179" fmla="*/ 1860550 w 2362200"/>
                  <a:gd name="connsiteY179" fmla="*/ 1685925 h 1797050"/>
                  <a:gd name="connsiteX180" fmla="*/ 1803400 w 2362200"/>
                  <a:gd name="connsiteY180" fmla="*/ 1666875 h 1797050"/>
                  <a:gd name="connsiteX181" fmla="*/ 1790700 w 2362200"/>
                  <a:gd name="connsiteY181" fmla="*/ 1692275 h 1797050"/>
                  <a:gd name="connsiteX182" fmla="*/ 1746250 w 2362200"/>
                  <a:gd name="connsiteY182" fmla="*/ 1711325 h 1797050"/>
                  <a:gd name="connsiteX183" fmla="*/ 1739900 w 2362200"/>
                  <a:gd name="connsiteY183" fmla="*/ 1733550 h 1797050"/>
                  <a:gd name="connsiteX184" fmla="*/ 1724025 w 2362200"/>
                  <a:gd name="connsiteY184" fmla="*/ 1739900 h 1797050"/>
                  <a:gd name="connsiteX185" fmla="*/ 1701800 w 2362200"/>
                  <a:gd name="connsiteY185" fmla="*/ 1739900 h 1797050"/>
                  <a:gd name="connsiteX186" fmla="*/ 1714500 w 2362200"/>
                  <a:gd name="connsiteY186" fmla="*/ 1704975 h 1797050"/>
                  <a:gd name="connsiteX187" fmla="*/ 1739900 w 2362200"/>
                  <a:gd name="connsiteY187" fmla="*/ 1679575 h 1797050"/>
                  <a:gd name="connsiteX188" fmla="*/ 1730375 w 2362200"/>
                  <a:gd name="connsiteY188" fmla="*/ 1654175 h 1797050"/>
                  <a:gd name="connsiteX189" fmla="*/ 1708150 w 2362200"/>
                  <a:gd name="connsiteY189" fmla="*/ 1654175 h 1797050"/>
                  <a:gd name="connsiteX190" fmla="*/ 1695450 w 2362200"/>
                  <a:gd name="connsiteY190" fmla="*/ 1679575 h 1797050"/>
                  <a:gd name="connsiteX191" fmla="*/ 1663700 w 2362200"/>
                  <a:gd name="connsiteY191" fmla="*/ 1685925 h 1797050"/>
                  <a:gd name="connsiteX192" fmla="*/ 1628775 w 2362200"/>
                  <a:gd name="connsiteY192" fmla="*/ 1698625 h 1797050"/>
                  <a:gd name="connsiteX193" fmla="*/ 1600200 w 2362200"/>
                  <a:gd name="connsiteY193" fmla="*/ 1670050 h 1797050"/>
                  <a:gd name="connsiteX194" fmla="*/ 1597025 w 2362200"/>
                  <a:gd name="connsiteY194" fmla="*/ 1635125 h 1797050"/>
                  <a:gd name="connsiteX195" fmla="*/ 1568450 w 2362200"/>
                  <a:gd name="connsiteY195" fmla="*/ 1619250 h 1797050"/>
                  <a:gd name="connsiteX196" fmla="*/ 1558925 w 2362200"/>
                  <a:gd name="connsiteY196" fmla="*/ 1584325 h 1797050"/>
                  <a:gd name="connsiteX197" fmla="*/ 1517650 w 2362200"/>
                  <a:gd name="connsiteY197" fmla="*/ 1555750 h 1797050"/>
                  <a:gd name="connsiteX198" fmla="*/ 1498600 w 2362200"/>
                  <a:gd name="connsiteY198" fmla="*/ 1558925 h 1797050"/>
                  <a:gd name="connsiteX199" fmla="*/ 1466850 w 2362200"/>
                  <a:gd name="connsiteY199" fmla="*/ 1603375 h 1797050"/>
                  <a:gd name="connsiteX200" fmla="*/ 1419225 w 2362200"/>
                  <a:gd name="connsiteY200" fmla="*/ 1622425 h 1797050"/>
                  <a:gd name="connsiteX201" fmla="*/ 1393825 w 2362200"/>
                  <a:gd name="connsiteY201" fmla="*/ 1587500 h 1797050"/>
                  <a:gd name="connsiteX202" fmla="*/ 1368425 w 2362200"/>
                  <a:gd name="connsiteY202" fmla="*/ 1587500 h 1797050"/>
                  <a:gd name="connsiteX203" fmla="*/ 1270000 w 2362200"/>
                  <a:gd name="connsiteY203" fmla="*/ 1511300 h 1797050"/>
                  <a:gd name="connsiteX204" fmla="*/ 1276350 w 2362200"/>
                  <a:gd name="connsiteY204" fmla="*/ 1463675 h 1797050"/>
                  <a:gd name="connsiteX205" fmla="*/ 1238250 w 2362200"/>
                  <a:gd name="connsiteY205" fmla="*/ 1457325 h 1797050"/>
                  <a:gd name="connsiteX206" fmla="*/ 1222375 w 2362200"/>
                  <a:gd name="connsiteY206" fmla="*/ 1482725 h 1797050"/>
                  <a:gd name="connsiteX207" fmla="*/ 1187450 w 2362200"/>
                  <a:gd name="connsiteY207" fmla="*/ 1482725 h 1797050"/>
                  <a:gd name="connsiteX208" fmla="*/ 1139825 w 2362200"/>
                  <a:gd name="connsiteY208" fmla="*/ 1460500 h 1797050"/>
                  <a:gd name="connsiteX209" fmla="*/ 1092200 w 2362200"/>
                  <a:gd name="connsiteY209" fmla="*/ 1495425 h 1797050"/>
                  <a:gd name="connsiteX210" fmla="*/ 1098550 w 2362200"/>
                  <a:gd name="connsiteY210" fmla="*/ 1511300 h 1797050"/>
                  <a:gd name="connsiteX211" fmla="*/ 1079500 w 2362200"/>
                  <a:gd name="connsiteY211" fmla="*/ 1530350 h 1797050"/>
                  <a:gd name="connsiteX212" fmla="*/ 1035050 w 2362200"/>
                  <a:gd name="connsiteY212" fmla="*/ 1530350 h 1797050"/>
                  <a:gd name="connsiteX213" fmla="*/ 1006475 w 2362200"/>
                  <a:gd name="connsiteY213" fmla="*/ 1574800 h 1797050"/>
                  <a:gd name="connsiteX214" fmla="*/ 958850 w 2362200"/>
                  <a:gd name="connsiteY214" fmla="*/ 1571625 h 1797050"/>
                  <a:gd name="connsiteX215" fmla="*/ 952500 w 2362200"/>
                  <a:gd name="connsiteY215" fmla="*/ 1587500 h 1797050"/>
                  <a:gd name="connsiteX216" fmla="*/ 965200 w 2362200"/>
                  <a:gd name="connsiteY216" fmla="*/ 1670050 h 1797050"/>
                  <a:gd name="connsiteX217" fmla="*/ 939800 w 2362200"/>
                  <a:gd name="connsiteY217" fmla="*/ 1714500 h 1797050"/>
                  <a:gd name="connsiteX218" fmla="*/ 901700 w 2362200"/>
                  <a:gd name="connsiteY218" fmla="*/ 1720850 h 1797050"/>
                  <a:gd name="connsiteX219" fmla="*/ 898525 w 2362200"/>
                  <a:gd name="connsiteY219" fmla="*/ 1746250 h 1797050"/>
                  <a:gd name="connsiteX220" fmla="*/ 869950 w 2362200"/>
                  <a:gd name="connsiteY220" fmla="*/ 1746250 h 1797050"/>
                  <a:gd name="connsiteX221" fmla="*/ 854075 w 2362200"/>
                  <a:gd name="connsiteY221" fmla="*/ 1758950 h 1797050"/>
                  <a:gd name="connsiteX222" fmla="*/ 847725 w 2362200"/>
                  <a:gd name="connsiteY222" fmla="*/ 1771650 h 1797050"/>
                  <a:gd name="connsiteX223" fmla="*/ 828675 w 2362200"/>
                  <a:gd name="connsiteY223" fmla="*/ 1765300 h 1797050"/>
                  <a:gd name="connsiteX224" fmla="*/ 819150 w 2362200"/>
                  <a:gd name="connsiteY224" fmla="*/ 1752600 h 1797050"/>
                  <a:gd name="connsiteX225" fmla="*/ 790575 w 2362200"/>
                  <a:gd name="connsiteY225" fmla="*/ 1771650 h 1797050"/>
                  <a:gd name="connsiteX226" fmla="*/ 692150 w 2362200"/>
                  <a:gd name="connsiteY226" fmla="*/ 1701800 h 1797050"/>
                  <a:gd name="connsiteX227" fmla="*/ 650875 w 2362200"/>
                  <a:gd name="connsiteY227" fmla="*/ 1720850 h 1797050"/>
                  <a:gd name="connsiteX228" fmla="*/ 615950 w 2362200"/>
                  <a:gd name="connsiteY228" fmla="*/ 1685925 h 1797050"/>
                  <a:gd name="connsiteX229" fmla="*/ 581025 w 2362200"/>
                  <a:gd name="connsiteY229" fmla="*/ 1689100 h 1797050"/>
                  <a:gd name="connsiteX230" fmla="*/ 571500 w 2362200"/>
                  <a:gd name="connsiteY230" fmla="*/ 1609725 h 1797050"/>
                  <a:gd name="connsiteX231" fmla="*/ 523875 w 2362200"/>
                  <a:gd name="connsiteY231"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3825 w 2362200"/>
                  <a:gd name="connsiteY57" fmla="*/ 222250 h 1797050"/>
                  <a:gd name="connsiteX58" fmla="*/ 130175 w 2362200"/>
                  <a:gd name="connsiteY58" fmla="*/ 193675 h 1797050"/>
                  <a:gd name="connsiteX59" fmla="*/ 161925 w 2362200"/>
                  <a:gd name="connsiteY59" fmla="*/ 196850 h 1797050"/>
                  <a:gd name="connsiteX60" fmla="*/ 171450 w 2362200"/>
                  <a:gd name="connsiteY60" fmla="*/ 165100 h 1797050"/>
                  <a:gd name="connsiteX61" fmla="*/ 187325 w 2362200"/>
                  <a:gd name="connsiteY61" fmla="*/ 161925 h 1797050"/>
                  <a:gd name="connsiteX62" fmla="*/ 193675 w 2362200"/>
                  <a:gd name="connsiteY62" fmla="*/ 98425 h 1797050"/>
                  <a:gd name="connsiteX63" fmla="*/ 241300 w 2362200"/>
                  <a:gd name="connsiteY63" fmla="*/ 107950 h 1797050"/>
                  <a:gd name="connsiteX64" fmla="*/ 295275 w 2362200"/>
                  <a:gd name="connsiteY64" fmla="*/ 104775 h 1797050"/>
                  <a:gd name="connsiteX65" fmla="*/ 330200 w 2362200"/>
                  <a:gd name="connsiteY65" fmla="*/ 98425 h 1797050"/>
                  <a:gd name="connsiteX66" fmla="*/ 330200 w 2362200"/>
                  <a:gd name="connsiteY66" fmla="*/ 98425 h 1797050"/>
                  <a:gd name="connsiteX67" fmla="*/ 342900 w 2362200"/>
                  <a:gd name="connsiteY67" fmla="*/ 114300 h 1797050"/>
                  <a:gd name="connsiteX68" fmla="*/ 374650 w 2362200"/>
                  <a:gd name="connsiteY68" fmla="*/ 127000 h 1797050"/>
                  <a:gd name="connsiteX69" fmla="*/ 400050 w 2362200"/>
                  <a:gd name="connsiteY69" fmla="*/ 107950 h 1797050"/>
                  <a:gd name="connsiteX70" fmla="*/ 400050 w 2362200"/>
                  <a:gd name="connsiteY70" fmla="*/ 107950 h 1797050"/>
                  <a:gd name="connsiteX71" fmla="*/ 409575 w 2362200"/>
                  <a:gd name="connsiteY71" fmla="*/ 120650 h 1797050"/>
                  <a:gd name="connsiteX72" fmla="*/ 425450 w 2362200"/>
                  <a:gd name="connsiteY72" fmla="*/ 120650 h 1797050"/>
                  <a:gd name="connsiteX73" fmla="*/ 431800 w 2362200"/>
                  <a:gd name="connsiteY73" fmla="*/ 98425 h 1797050"/>
                  <a:gd name="connsiteX74" fmla="*/ 365125 w 2362200"/>
                  <a:gd name="connsiteY74" fmla="*/ 53975 h 1797050"/>
                  <a:gd name="connsiteX75" fmla="*/ 377825 w 2362200"/>
                  <a:gd name="connsiteY75" fmla="*/ 41275 h 1797050"/>
                  <a:gd name="connsiteX76" fmla="*/ 438150 w 2362200"/>
                  <a:gd name="connsiteY76" fmla="*/ 50800 h 1797050"/>
                  <a:gd name="connsiteX77" fmla="*/ 454025 w 2362200"/>
                  <a:gd name="connsiteY77" fmla="*/ 63500 h 1797050"/>
                  <a:gd name="connsiteX78" fmla="*/ 508000 w 2362200"/>
                  <a:gd name="connsiteY78" fmla="*/ 79375 h 1797050"/>
                  <a:gd name="connsiteX79" fmla="*/ 606425 w 2362200"/>
                  <a:gd name="connsiteY79" fmla="*/ 22225 h 1797050"/>
                  <a:gd name="connsiteX80" fmla="*/ 638175 w 2362200"/>
                  <a:gd name="connsiteY80" fmla="*/ 34925 h 1797050"/>
                  <a:gd name="connsiteX81" fmla="*/ 644525 w 2362200"/>
                  <a:gd name="connsiteY81" fmla="*/ 0 h 1797050"/>
                  <a:gd name="connsiteX82" fmla="*/ 714375 w 2362200"/>
                  <a:gd name="connsiteY82" fmla="*/ 9525 h 1797050"/>
                  <a:gd name="connsiteX83" fmla="*/ 723900 w 2362200"/>
                  <a:gd name="connsiteY83" fmla="*/ 31750 h 1797050"/>
                  <a:gd name="connsiteX84" fmla="*/ 749300 w 2362200"/>
                  <a:gd name="connsiteY84" fmla="*/ 66675 h 1797050"/>
                  <a:gd name="connsiteX85" fmla="*/ 771525 w 2362200"/>
                  <a:gd name="connsiteY85" fmla="*/ 41275 h 1797050"/>
                  <a:gd name="connsiteX86" fmla="*/ 806450 w 2362200"/>
                  <a:gd name="connsiteY86" fmla="*/ 41275 h 1797050"/>
                  <a:gd name="connsiteX87" fmla="*/ 825500 w 2362200"/>
                  <a:gd name="connsiteY87" fmla="*/ 34925 h 1797050"/>
                  <a:gd name="connsiteX88" fmla="*/ 844550 w 2362200"/>
                  <a:gd name="connsiteY88" fmla="*/ 6350 h 1797050"/>
                  <a:gd name="connsiteX89" fmla="*/ 889000 w 2362200"/>
                  <a:gd name="connsiteY89" fmla="*/ 15875 h 1797050"/>
                  <a:gd name="connsiteX90" fmla="*/ 898525 w 2362200"/>
                  <a:gd name="connsiteY90" fmla="*/ 88900 h 1797050"/>
                  <a:gd name="connsiteX91" fmla="*/ 952500 w 2362200"/>
                  <a:gd name="connsiteY91" fmla="*/ 123825 h 1797050"/>
                  <a:gd name="connsiteX92" fmla="*/ 993775 w 2362200"/>
                  <a:gd name="connsiteY92" fmla="*/ 203200 h 1797050"/>
                  <a:gd name="connsiteX93" fmla="*/ 1038225 w 2362200"/>
                  <a:gd name="connsiteY93" fmla="*/ 231775 h 1797050"/>
                  <a:gd name="connsiteX94" fmla="*/ 1069975 w 2362200"/>
                  <a:gd name="connsiteY94" fmla="*/ 228600 h 1797050"/>
                  <a:gd name="connsiteX95" fmla="*/ 1127125 w 2362200"/>
                  <a:gd name="connsiteY95" fmla="*/ 285750 h 1797050"/>
                  <a:gd name="connsiteX96" fmla="*/ 1165225 w 2362200"/>
                  <a:gd name="connsiteY96" fmla="*/ 285750 h 1797050"/>
                  <a:gd name="connsiteX97" fmla="*/ 1206500 w 2362200"/>
                  <a:gd name="connsiteY97" fmla="*/ 317500 h 1797050"/>
                  <a:gd name="connsiteX98" fmla="*/ 1206500 w 2362200"/>
                  <a:gd name="connsiteY98" fmla="*/ 346075 h 1797050"/>
                  <a:gd name="connsiteX99" fmla="*/ 1279525 w 2362200"/>
                  <a:gd name="connsiteY99" fmla="*/ 384175 h 1797050"/>
                  <a:gd name="connsiteX100" fmla="*/ 1295400 w 2362200"/>
                  <a:gd name="connsiteY100" fmla="*/ 412750 h 1797050"/>
                  <a:gd name="connsiteX101" fmla="*/ 1298575 w 2362200"/>
                  <a:gd name="connsiteY101" fmla="*/ 412750 h 1797050"/>
                  <a:gd name="connsiteX102" fmla="*/ 1282700 w 2362200"/>
                  <a:gd name="connsiteY102" fmla="*/ 460375 h 1797050"/>
                  <a:gd name="connsiteX103" fmla="*/ 1336675 w 2362200"/>
                  <a:gd name="connsiteY103" fmla="*/ 504825 h 1797050"/>
                  <a:gd name="connsiteX104" fmla="*/ 1378744 w 2362200"/>
                  <a:gd name="connsiteY104" fmla="*/ 503238 h 1797050"/>
                  <a:gd name="connsiteX105" fmla="*/ 1403350 w 2362200"/>
                  <a:gd name="connsiteY105" fmla="*/ 530225 h 1797050"/>
                  <a:gd name="connsiteX106" fmla="*/ 1434307 w 2362200"/>
                  <a:gd name="connsiteY106" fmla="*/ 526475 h 1797050"/>
                  <a:gd name="connsiteX107" fmla="*/ 1468438 w 2362200"/>
                  <a:gd name="connsiteY107" fmla="*/ 548578 h 1797050"/>
                  <a:gd name="connsiteX108" fmla="*/ 1492250 w 2362200"/>
                  <a:gd name="connsiteY108" fmla="*/ 590550 h 1797050"/>
                  <a:gd name="connsiteX109" fmla="*/ 1480344 w 2362200"/>
                  <a:gd name="connsiteY109" fmla="*/ 612775 h 1797050"/>
                  <a:gd name="connsiteX110" fmla="*/ 1450975 w 2362200"/>
                  <a:gd name="connsiteY110" fmla="*/ 622300 h 1797050"/>
                  <a:gd name="connsiteX111" fmla="*/ 1511300 w 2362200"/>
                  <a:gd name="connsiteY111" fmla="*/ 638175 h 1797050"/>
                  <a:gd name="connsiteX112" fmla="*/ 1581944 w 2362200"/>
                  <a:gd name="connsiteY112" fmla="*/ 619919 h 1797050"/>
                  <a:gd name="connsiteX113" fmla="*/ 1622425 w 2362200"/>
                  <a:gd name="connsiteY113" fmla="*/ 613569 h 1797050"/>
                  <a:gd name="connsiteX114" fmla="*/ 1623219 w 2362200"/>
                  <a:gd name="connsiteY114" fmla="*/ 587375 h 1797050"/>
                  <a:gd name="connsiteX115" fmla="*/ 1641475 w 2362200"/>
                  <a:gd name="connsiteY115" fmla="*/ 593725 h 1797050"/>
                  <a:gd name="connsiteX116" fmla="*/ 1698625 w 2362200"/>
                  <a:gd name="connsiteY116" fmla="*/ 611981 h 1797050"/>
                  <a:gd name="connsiteX117" fmla="*/ 1704181 w 2362200"/>
                  <a:gd name="connsiteY117" fmla="*/ 575469 h 1797050"/>
                  <a:gd name="connsiteX118" fmla="*/ 1724025 w 2362200"/>
                  <a:gd name="connsiteY118" fmla="*/ 565150 h 1797050"/>
                  <a:gd name="connsiteX119" fmla="*/ 1803400 w 2362200"/>
                  <a:gd name="connsiteY119" fmla="*/ 508000 h 1797050"/>
                  <a:gd name="connsiteX120" fmla="*/ 1885950 w 2362200"/>
                  <a:gd name="connsiteY120" fmla="*/ 485775 h 1797050"/>
                  <a:gd name="connsiteX121" fmla="*/ 1952625 w 2362200"/>
                  <a:gd name="connsiteY121" fmla="*/ 415925 h 1797050"/>
                  <a:gd name="connsiteX122" fmla="*/ 1977231 w 2362200"/>
                  <a:gd name="connsiteY122" fmla="*/ 409575 h 1797050"/>
                  <a:gd name="connsiteX123" fmla="*/ 2006600 w 2362200"/>
                  <a:gd name="connsiteY123" fmla="*/ 396875 h 1797050"/>
                  <a:gd name="connsiteX124" fmla="*/ 2056606 w 2362200"/>
                  <a:gd name="connsiteY124" fmla="*/ 411956 h 1797050"/>
                  <a:gd name="connsiteX125" fmla="*/ 2078038 w 2362200"/>
                  <a:gd name="connsiteY125" fmla="*/ 452437 h 1797050"/>
                  <a:gd name="connsiteX126" fmla="*/ 2133600 w 2362200"/>
                  <a:gd name="connsiteY126" fmla="*/ 504825 h 1797050"/>
                  <a:gd name="connsiteX127" fmla="*/ 2194719 w 2362200"/>
                  <a:gd name="connsiteY127" fmla="*/ 536575 h 1797050"/>
                  <a:gd name="connsiteX128" fmla="*/ 2248694 w 2362200"/>
                  <a:gd name="connsiteY128" fmla="*/ 523081 h 1797050"/>
                  <a:gd name="connsiteX129" fmla="*/ 2266156 w 2362200"/>
                  <a:gd name="connsiteY129" fmla="*/ 531019 h 1797050"/>
                  <a:gd name="connsiteX130" fmla="*/ 2273300 w 2362200"/>
                  <a:gd name="connsiteY130" fmla="*/ 577850 h 1797050"/>
                  <a:gd name="connsiteX131" fmla="*/ 2324100 w 2362200"/>
                  <a:gd name="connsiteY131" fmla="*/ 606425 h 1797050"/>
                  <a:gd name="connsiteX132" fmla="*/ 2362200 w 2362200"/>
                  <a:gd name="connsiteY132" fmla="*/ 644525 h 1797050"/>
                  <a:gd name="connsiteX133" fmla="*/ 2298700 w 2362200"/>
                  <a:gd name="connsiteY133" fmla="*/ 800100 h 1797050"/>
                  <a:gd name="connsiteX134" fmla="*/ 2273300 w 2362200"/>
                  <a:gd name="connsiteY134" fmla="*/ 895350 h 1797050"/>
                  <a:gd name="connsiteX135" fmla="*/ 2247900 w 2362200"/>
                  <a:gd name="connsiteY135" fmla="*/ 949325 h 1797050"/>
                  <a:gd name="connsiteX136" fmla="*/ 2197100 w 2362200"/>
                  <a:gd name="connsiteY136" fmla="*/ 949325 h 1797050"/>
                  <a:gd name="connsiteX137" fmla="*/ 2174875 w 2362200"/>
                  <a:gd name="connsiteY137" fmla="*/ 993775 h 1797050"/>
                  <a:gd name="connsiteX138" fmla="*/ 2174875 w 2362200"/>
                  <a:gd name="connsiteY138" fmla="*/ 993775 h 1797050"/>
                  <a:gd name="connsiteX139" fmla="*/ 2181225 w 2362200"/>
                  <a:gd name="connsiteY139" fmla="*/ 1022350 h 1797050"/>
                  <a:gd name="connsiteX140" fmla="*/ 2146300 w 2362200"/>
                  <a:gd name="connsiteY140" fmla="*/ 1031875 h 1797050"/>
                  <a:gd name="connsiteX141" fmla="*/ 2095500 w 2362200"/>
                  <a:gd name="connsiteY141" fmla="*/ 1019175 h 1797050"/>
                  <a:gd name="connsiteX142" fmla="*/ 2101850 w 2362200"/>
                  <a:gd name="connsiteY142" fmla="*/ 1073150 h 1797050"/>
                  <a:gd name="connsiteX143" fmla="*/ 2114550 w 2362200"/>
                  <a:gd name="connsiteY143" fmla="*/ 1117600 h 1797050"/>
                  <a:gd name="connsiteX144" fmla="*/ 2051050 w 2362200"/>
                  <a:gd name="connsiteY144" fmla="*/ 1152525 h 1797050"/>
                  <a:gd name="connsiteX145" fmla="*/ 2066925 w 2362200"/>
                  <a:gd name="connsiteY145" fmla="*/ 1174750 h 1797050"/>
                  <a:gd name="connsiteX146" fmla="*/ 2047875 w 2362200"/>
                  <a:gd name="connsiteY146" fmla="*/ 1196975 h 1797050"/>
                  <a:gd name="connsiteX147" fmla="*/ 1968500 w 2362200"/>
                  <a:gd name="connsiteY147" fmla="*/ 1171575 h 1797050"/>
                  <a:gd name="connsiteX148" fmla="*/ 1943100 w 2362200"/>
                  <a:gd name="connsiteY148" fmla="*/ 1187450 h 1797050"/>
                  <a:gd name="connsiteX149" fmla="*/ 1908175 w 2362200"/>
                  <a:gd name="connsiteY149" fmla="*/ 1187450 h 1797050"/>
                  <a:gd name="connsiteX150" fmla="*/ 1908175 w 2362200"/>
                  <a:gd name="connsiteY150" fmla="*/ 1247775 h 1797050"/>
                  <a:gd name="connsiteX151" fmla="*/ 1924050 w 2362200"/>
                  <a:gd name="connsiteY151" fmla="*/ 1263650 h 1797050"/>
                  <a:gd name="connsiteX152" fmla="*/ 1933575 w 2362200"/>
                  <a:gd name="connsiteY152" fmla="*/ 1279525 h 1797050"/>
                  <a:gd name="connsiteX153" fmla="*/ 1943100 w 2362200"/>
                  <a:gd name="connsiteY153" fmla="*/ 1279525 h 1797050"/>
                  <a:gd name="connsiteX154" fmla="*/ 1933575 w 2362200"/>
                  <a:gd name="connsiteY154" fmla="*/ 1304925 h 1797050"/>
                  <a:gd name="connsiteX155" fmla="*/ 1952625 w 2362200"/>
                  <a:gd name="connsiteY155" fmla="*/ 1320800 h 1797050"/>
                  <a:gd name="connsiteX156" fmla="*/ 1949450 w 2362200"/>
                  <a:gd name="connsiteY156" fmla="*/ 1336675 h 1797050"/>
                  <a:gd name="connsiteX157" fmla="*/ 1905000 w 2362200"/>
                  <a:gd name="connsiteY157" fmla="*/ 1336675 h 1797050"/>
                  <a:gd name="connsiteX158" fmla="*/ 1901825 w 2362200"/>
                  <a:gd name="connsiteY158" fmla="*/ 1387475 h 1797050"/>
                  <a:gd name="connsiteX159" fmla="*/ 1901825 w 2362200"/>
                  <a:gd name="connsiteY159" fmla="*/ 1387475 h 1797050"/>
                  <a:gd name="connsiteX160" fmla="*/ 1901825 w 2362200"/>
                  <a:gd name="connsiteY160" fmla="*/ 1406525 h 1797050"/>
                  <a:gd name="connsiteX161" fmla="*/ 1936750 w 2362200"/>
                  <a:gd name="connsiteY161" fmla="*/ 1447800 h 1797050"/>
                  <a:gd name="connsiteX162" fmla="*/ 1990725 w 2362200"/>
                  <a:gd name="connsiteY162" fmla="*/ 1447800 h 1797050"/>
                  <a:gd name="connsiteX163" fmla="*/ 2060575 w 2362200"/>
                  <a:gd name="connsiteY163" fmla="*/ 1476375 h 1797050"/>
                  <a:gd name="connsiteX164" fmla="*/ 2060575 w 2362200"/>
                  <a:gd name="connsiteY164" fmla="*/ 1504950 h 1797050"/>
                  <a:gd name="connsiteX165" fmla="*/ 2035175 w 2362200"/>
                  <a:gd name="connsiteY165" fmla="*/ 1571625 h 1797050"/>
                  <a:gd name="connsiteX166" fmla="*/ 2063750 w 2362200"/>
                  <a:gd name="connsiteY166" fmla="*/ 1587500 h 1797050"/>
                  <a:gd name="connsiteX167" fmla="*/ 2105025 w 2362200"/>
                  <a:gd name="connsiteY167" fmla="*/ 1660525 h 1797050"/>
                  <a:gd name="connsiteX168" fmla="*/ 2054225 w 2362200"/>
                  <a:gd name="connsiteY168" fmla="*/ 1736725 h 1797050"/>
                  <a:gd name="connsiteX169" fmla="*/ 2028825 w 2362200"/>
                  <a:gd name="connsiteY169" fmla="*/ 1730375 h 1797050"/>
                  <a:gd name="connsiteX170" fmla="*/ 2006600 w 2362200"/>
                  <a:gd name="connsiteY170" fmla="*/ 1717675 h 1797050"/>
                  <a:gd name="connsiteX171" fmla="*/ 2000250 w 2362200"/>
                  <a:gd name="connsiteY171" fmla="*/ 1736725 h 1797050"/>
                  <a:gd name="connsiteX172" fmla="*/ 1958975 w 2362200"/>
                  <a:gd name="connsiteY172" fmla="*/ 1746250 h 1797050"/>
                  <a:gd name="connsiteX173" fmla="*/ 1952625 w 2362200"/>
                  <a:gd name="connsiteY173" fmla="*/ 1778000 h 1797050"/>
                  <a:gd name="connsiteX174" fmla="*/ 1901825 w 2362200"/>
                  <a:gd name="connsiteY174" fmla="*/ 1797050 h 1797050"/>
                  <a:gd name="connsiteX175" fmla="*/ 1879600 w 2362200"/>
                  <a:gd name="connsiteY175" fmla="*/ 1758950 h 1797050"/>
                  <a:gd name="connsiteX176" fmla="*/ 1841500 w 2362200"/>
                  <a:gd name="connsiteY176" fmla="*/ 1768475 h 1797050"/>
                  <a:gd name="connsiteX177" fmla="*/ 1844675 w 2362200"/>
                  <a:gd name="connsiteY177" fmla="*/ 1730375 h 1797050"/>
                  <a:gd name="connsiteX178" fmla="*/ 1825625 w 2362200"/>
                  <a:gd name="connsiteY178" fmla="*/ 1704975 h 1797050"/>
                  <a:gd name="connsiteX179" fmla="*/ 1860550 w 2362200"/>
                  <a:gd name="connsiteY179" fmla="*/ 1685925 h 1797050"/>
                  <a:gd name="connsiteX180" fmla="*/ 1803400 w 2362200"/>
                  <a:gd name="connsiteY180" fmla="*/ 1666875 h 1797050"/>
                  <a:gd name="connsiteX181" fmla="*/ 1790700 w 2362200"/>
                  <a:gd name="connsiteY181" fmla="*/ 1692275 h 1797050"/>
                  <a:gd name="connsiteX182" fmla="*/ 1746250 w 2362200"/>
                  <a:gd name="connsiteY182" fmla="*/ 1711325 h 1797050"/>
                  <a:gd name="connsiteX183" fmla="*/ 1739900 w 2362200"/>
                  <a:gd name="connsiteY183" fmla="*/ 1733550 h 1797050"/>
                  <a:gd name="connsiteX184" fmla="*/ 1724025 w 2362200"/>
                  <a:gd name="connsiteY184" fmla="*/ 1739900 h 1797050"/>
                  <a:gd name="connsiteX185" fmla="*/ 1701800 w 2362200"/>
                  <a:gd name="connsiteY185" fmla="*/ 1739900 h 1797050"/>
                  <a:gd name="connsiteX186" fmla="*/ 1714500 w 2362200"/>
                  <a:gd name="connsiteY186" fmla="*/ 1704975 h 1797050"/>
                  <a:gd name="connsiteX187" fmla="*/ 1739900 w 2362200"/>
                  <a:gd name="connsiteY187" fmla="*/ 1679575 h 1797050"/>
                  <a:gd name="connsiteX188" fmla="*/ 1730375 w 2362200"/>
                  <a:gd name="connsiteY188" fmla="*/ 1654175 h 1797050"/>
                  <a:gd name="connsiteX189" fmla="*/ 1708150 w 2362200"/>
                  <a:gd name="connsiteY189" fmla="*/ 1654175 h 1797050"/>
                  <a:gd name="connsiteX190" fmla="*/ 1695450 w 2362200"/>
                  <a:gd name="connsiteY190" fmla="*/ 1679575 h 1797050"/>
                  <a:gd name="connsiteX191" fmla="*/ 1663700 w 2362200"/>
                  <a:gd name="connsiteY191" fmla="*/ 1685925 h 1797050"/>
                  <a:gd name="connsiteX192" fmla="*/ 1628775 w 2362200"/>
                  <a:gd name="connsiteY192" fmla="*/ 1698625 h 1797050"/>
                  <a:gd name="connsiteX193" fmla="*/ 1600200 w 2362200"/>
                  <a:gd name="connsiteY193" fmla="*/ 1670050 h 1797050"/>
                  <a:gd name="connsiteX194" fmla="*/ 1597025 w 2362200"/>
                  <a:gd name="connsiteY194" fmla="*/ 1635125 h 1797050"/>
                  <a:gd name="connsiteX195" fmla="*/ 1568450 w 2362200"/>
                  <a:gd name="connsiteY195" fmla="*/ 1619250 h 1797050"/>
                  <a:gd name="connsiteX196" fmla="*/ 1558925 w 2362200"/>
                  <a:gd name="connsiteY196" fmla="*/ 1584325 h 1797050"/>
                  <a:gd name="connsiteX197" fmla="*/ 1517650 w 2362200"/>
                  <a:gd name="connsiteY197" fmla="*/ 1555750 h 1797050"/>
                  <a:gd name="connsiteX198" fmla="*/ 1498600 w 2362200"/>
                  <a:gd name="connsiteY198" fmla="*/ 1558925 h 1797050"/>
                  <a:gd name="connsiteX199" fmla="*/ 1466850 w 2362200"/>
                  <a:gd name="connsiteY199" fmla="*/ 1603375 h 1797050"/>
                  <a:gd name="connsiteX200" fmla="*/ 1419225 w 2362200"/>
                  <a:gd name="connsiteY200" fmla="*/ 1622425 h 1797050"/>
                  <a:gd name="connsiteX201" fmla="*/ 1393825 w 2362200"/>
                  <a:gd name="connsiteY201" fmla="*/ 1587500 h 1797050"/>
                  <a:gd name="connsiteX202" fmla="*/ 1368425 w 2362200"/>
                  <a:gd name="connsiteY202" fmla="*/ 1587500 h 1797050"/>
                  <a:gd name="connsiteX203" fmla="*/ 1270000 w 2362200"/>
                  <a:gd name="connsiteY203" fmla="*/ 1511300 h 1797050"/>
                  <a:gd name="connsiteX204" fmla="*/ 1276350 w 2362200"/>
                  <a:gd name="connsiteY204" fmla="*/ 1463675 h 1797050"/>
                  <a:gd name="connsiteX205" fmla="*/ 1238250 w 2362200"/>
                  <a:gd name="connsiteY205" fmla="*/ 1457325 h 1797050"/>
                  <a:gd name="connsiteX206" fmla="*/ 1222375 w 2362200"/>
                  <a:gd name="connsiteY206" fmla="*/ 1482725 h 1797050"/>
                  <a:gd name="connsiteX207" fmla="*/ 1187450 w 2362200"/>
                  <a:gd name="connsiteY207" fmla="*/ 1482725 h 1797050"/>
                  <a:gd name="connsiteX208" fmla="*/ 1139825 w 2362200"/>
                  <a:gd name="connsiteY208" fmla="*/ 1460500 h 1797050"/>
                  <a:gd name="connsiteX209" fmla="*/ 1092200 w 2362200"/>
                  <a:gd name="connsiteY209" fmla="*/ 1495425 h 1797050"/>
                  <a:gd name="connsiteX210" fmla="*/ 1098550 w 2362200"/>
                  <a:gd name="connsiteY210" fmla="*/ 1511300 h 1797050"/>
                  <a:gd name="connsiteX211" fmla="*/ 1079500 w 2362200"/>
                  <a:gd name="connsiteY211" fmla="*/ 1530350 h 1797050"/>
                  <a:gd name="connsiteX212" fmla="*/ 1035050 w 2362200"/>
                  <a:gd name="connsiteY212" fmla="*/ 1530350 h 1797050"/>
                  <a:gd name="connsiteX213" fmla="*/ 1006475 w 2362200"/>
                  <a:gd name="connsiteY213" fmla="*/ 1574800 h 1797050"/>
                  <a:gd name="connsiteX214" fmla="*/ 958850 w 2362200"/>
                  <a:gd name="connsiteY214" fmla="*/ 1571625 h 1797050"/>
                  <a:gd name="connsiteX215" fmla="*/ 952500 w 2362200"/>
                  <a:gd name="connsiteY215" fmla="*/ 1587500 h 1797050"/>
                  <a:gd name="connsiteX216" fmla="*/ 965200 w 2362200"/>
                  <a:gd name="connsiteY216" fmla="*/ 1670050 h 1797050"/>
                  <a:gd name="connsiteX217" fmla="*/ 939800 w 2362200"/>
                  <a:gd name="connsiteY217" fmla="*/ 1714500 h 1797050"/>
                  <a:gd name="connsiteX218" fmla="*/ 901700 w 2362200"/>
                  <a:gd name="connsiteY218" fmla="*/ 1720850 h 1797050"/>
                  <a:gd name="connsiteX219" fmla="*/ 898525 w 2362200"/>
                  <a:gd name="connsiteY219" fmla="*/ 1746250 h 1797050"/>
                  <a:gd name="connsiteX220" fmla="*/ 869950 w 2362200"/>
                  <a:gd name="connsiteY220" fmla="*/ 1746250 h 1797050"/>
                  <a:gd name="connsiteX221" fmla="*/ 854075 w 2362200"/>
                  <a:gd name="connsiteY221" fmla="*/ 1758950 h 1797050"/>
                  <a:gd name="connsiteX222" fmla="*/ 847725 w 2362200"/>
                  <a:gd name="connsiteY222" fmla="*/ 1771650 h 1797050"/>
                  <a:gd name="connsiteX223" fmla="*/ 828675 w 2362200"/>
                  <a:gd name="connsiteY223" fmla="*/ 1765300 h 1797050"/>
                  <a:gd name="connsiteX224" fmla="*/ 819150 w 2362200"/>
                  <a:gd name="connsiteY224" fmla="*/ 1752600 h 1797050"/>
                  <a:gd name="connsiteX225" fmla="*/ 790575 w 2362200"/>
                  <a:gd name="connsiteY225" fmla="*/ 1771650 h 1797050"/>
                  <a:gd name="connsiteX226" fmla="*/ 692150 w 2362200"/>
                  <a:gd name="connsiteY226" fmla="*/ 1701800 h 1797050"/>
                  <a:gd name="connsiteX227" fmla="*/ 650875 w 2362200"/>
                  <a:gd name="connsiteY227" fmla="*/ 1720850 h 1797050"/>
                  <a:gd name="connsiteX228" fmla="*/ 615950 w 2362200"/>
                  <a:gd name="connsiteY228" fmla="*/ 1685925 h 1797050"/>
                  <a:gd name="connsiteX229" fmla="*/ 581025 w 2362200"/>
                  <a:gd name="connsiteY229" fmla="*/ 1689100 h 1797050"/>
                  <a:gd name="connsiteX230" fmla="*/ 571500 w 2362200"/>
                  <a:gd name="connsiteY230" fmla="*/ 1609725 h 1797050"/>
                  <a:gd name="connsiteX231" fmla="*/ 523875 w 2362200"/>
                  <a:gd name="connsiteY231"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3825 w 2362200"/>
                  <a:gd name="connsiteY57" fmla="*/ 222250 h 1797050"/>
                  <a:gd name="connsiteX58" fmla="*/ 130175 w 2362200"/>
                  <a:gd name="connsiteY58" fmla="*/ 193675 h 1797050"/>
                  <a:gd name="connsiteX59" fmla="*/ 161925 w 2362200"/>
                  <a:gd name="connsiteY59" fmla="*/ 196850 h 1797050"/>
                  <a:gd name="connsiteX60" fmla="*/ 171450 w 2362200"/>
                  <a:gd name="connsiteY60" fmla="*/ 165100 h 1797050"/>
                  <a:gd name="connsiteX61" fmla="*/ 187325 w 2362200"/>
                  <a:gd name="connsiteY61" fmla="*/ 161925 h 1797050"/>
                  <a:gd name="connsiteX62" fmla="*/ 193675 w 2362200"/>
                  <a:gd name="connsiteY62" fmla="*/ 98425 h 1797050"/>
                  <a:gd name="connsiteX63" fmla="*/ 241300 w 2362200"/>
                  <a:gd name="connsiteY63" fmla="*/ 107950 h 1797050"/>
                  <a:gd name="connsiteX64" fmla="*/ 295275 w 2362200"/>
                  <a:gd name="connsiteY64" fmla="*/ 104775 h 1797050"/>
                  <a:gd name="connsiteX65" fmla="*/ 330200 w 2362200"/>
                  <a:gd name="connsiteY65" fmla="*/ 98425 h 1797050"/>
                  <a:gd name="connsiteX66" fmla="*/ 330200 w 2362200"/>
                  <a:gd name="connsiteY66" fmla="*/ 98425 h 1797050"/>
                  <a:gd name="connsiteX67" fmla="*/ 342900 w 2362200"/>
                  <a:gd name="connsiteY67" fmla="*/ 114300 h 1797050"/>
                  <a:gd name="connsiteX68" fmla="*/ 374650 w 2362200"/>
                  <a:gd name="connsiteY68" fmla="*/ 127000 h 1797050"/>
                  <a:gd name="connsiteX69" fmla="*/ 400050 w 2362200"/>
                  <a:gd name="connsiteY69" fmla="*/ 107950 h 1797050"/>
                  <a:gd name="connsiteX70" fmla="*/ 400050 w 2362200"/>
                  <a:gd name="connsiteY70" fmla="*/ 107950 h 1797050"/>
                  <a:gd name="connsiteX71" fmla="*/ 409575 w 2362200"/>
                  <a:gd name="connsiteY71" fmla="*/ 120650 h 1797050"/>
                  <a:gd name="connsiteX72" fmla="*/ 425450 w 2362200"/>
                  <a:gd name="connsiteY72" fmla="*/ 120650 h 1797050"/>
                  <a:gd name="connsiteX73" fmla="*/ 431800 w 2362200"/>
                  <a:gd name="connsiteY73" fmla="*/ 98425 h 1797050"/>
                  <a:gd name="connsiteX74" fmla="*/ 365125 w 2362200"/>
                  <a:gd name="connsiteY74" fmla="*/ 53975 h 1797050"/>
                  <a:gd name="connsiteX75" fmla="*/ 377825 w 2362200"/>
                  <a:gd name="connsiteY75" fmla="*/ 41275 h 1797050"/>
                  <a:gd name="connsiteX76" fmla="*/ 438150 w 2362200"/>
                  <a:gd name="connsiteY76" fmla="*/ 50800 h 1797050"/>
                  <a:gd name="connsiteX77" fmla="*/ 454025 w 2362200"/>
                  <a:gd name="connsiteY77" fmla="*/ 63500 h 1797050"/>
                  <a:gd name="connsiteX78" fmla="*/ 508000 w 2362200"/>
                  <a:gd name="connsiteY78" fmla="*/ 79375 h 1797050"/>
                  <a:gd name="connsiteX79" fmla="*/ 606425 w 2362200"/>
                  <a:gd name="connsiteY79" fmla="*/ 22225 h 1797050"/>
                  <a:gd name="connsiteX80" fmla="*/ 638175 w 2362200"/>
                  <a:gd name="connsiteY80" fmla="*/ 34925 h 1797050"/>
                  <a:gd name="connsiteX81" fmla="*/ 644525 w 2362200"/>
                  <a:gd name="connsiteY81" fmla="*/ 0 h 1797050"/>
                  <a:gd name="connsiteX82" fmla="*/ 714375 w 2362200"/>
                  <a:gd name="connsiteY82" fmla="*/ 9525 h 1797050"/>
                  <a:gd name="connsiteX83" fmla="*/ 723900 w 2362200"/>
                  <a:gd name="connsiteY83" fmla="*/ 31750 h 1797050"/>
                  <a:gd name="connsiteX84" fmla="*/ 749300 w 2362200"/>
                  <a:gd name="connsiteY84" fmla="*/ 66675 h 1797050"/>
                  <a:gd name="connsiteX85" fmla="*/ 771525 w 2362200"/>
                  <a:gd name="connsiteY85" fmla="*/ 41275 h 1797050"/>
                  <a:gd name="connsiteX86" fmla="*/ 806450 w 2362200"/>
                  <a:gd name="connsiteY86" fmla="*/ 41275 h 1797050"/>
                  <a:gd name="connsiteX87" fmla="*/ 825500 w 2362200"/>
                  <a:gd name="connsiteY87" fmla="*/ 34925 h 1797050"/>
                  <a:gd name="connsiteX88" fmla="*/ 844550 w 2362200"/>
                  <a:gd name="connsiteY88" fmla="*/ 6350 h 1797050"/>
                  <a:gd name="connsiteX89" fmla="*/ 889000 w 2362200"/>
                  <a:gd name="connsiteY89" fmla="*/ 15875 h 1797050"/>
                  <a:gd name="connsiteX90" fmla="*/ 898525 w 2362200"/>
                  <a:gd name="connsiteY90" fmla="*/ 88900 h 1797050"/>
                  <a:gd name="connsiteX91" fmla="*/ 952500 w 2362200"/>
                  <a:gd name="connsiteY91" fmla="*/ 123825 h 1797050"/>
                  <a:gd name="connsiteX92" fmla="*/ 993775 w 2362200"/>
                  <a:gd name="connsiteY92" fmla="*/ 203200 h 1797050"/>
                  <a:gd name="connsiteX93" fmla="*/ 1038225 w 2362200"/>
                  <a:gd name="connsiteY93" fmla="*/ 231775 h 1797050"/>
                  <a:gd name="connsiteX94" fmla="*/ 1069975 w 2362200"/>
                  <a:gd name="connsiteY94" fmla="*/ 228600 h 1797050"/>
                  <a:gd name="connsiteX95" fmla="*/ 1127125 w 2362200"/>
                  <a:gd name="connsiteY95" fmla="*/ 285750 h 1797050"/>
                  <a:gd name="connsiteX96" fmla="*/ 1165225 w 2362200"/>
                  <a:gd name="connsiteY96" fmla="*/ 285750 h 1797050"/>
                  <a:gd name="connsiteX97" fmla="*/ 1206500 w 2362200"/>
                  <a:gd name="connsiteY97" fmla="*/ 317500 h 1797050"/>
                  <a:gd name="connsiteX98" fmla="*/ 1206500 w 2362200"/>
                  <a:gd name="connsiteY98" fmla="*/ 346075 h 1797050"/>
                  <a:gd name="connsiteX99" fmla="*/ 1279525 w 2362200"/>
                  <a:gd name="connsiteY99" fmla="*/ 384175 h 1797050"/>
                  <a:gd name="connsiteX100" fmla="*/ 1295400 w 2362200"/>
                  <a:gd name="connsiteY100" fmla="*/ 412750 h 1797050"/>
                  <a:gd name="connsiteX101" fmla="*/ 1298575 w 2362200"/>
                  <a:gd name="connsiteY101" fmla="*/ 412750 h 1797050"/>
                  <a:gd name="connsiteX102" fmla="*/ 1282700 w 2362200"/>
                  <a:gd name="connsiteY102" fmla="*/ 460375 h 1797050"/>
                  <a:gd name="connsiteX103" fmla="*/ 1336675 w 2362200"/>
                  <a:gd name="connsiteY103" fmla="*/ 504825 h 1797050"/>
                  <a:gd name="connsiteX104" fmla="*/ 1378744 w 2362200"/>
                  <a:gd name="connsiteY104" fmla="*/ 503238 h 1797050"/>
                  <a:gd name="connsiteX105" fmla="*/ 1403350 w 2362200"/>
                  <a:gd name="connsiteY105" fmla="*/ 530225 h 1797050"/>
                  <a:gd name="connsiteX106" fmla="*/ 1434307 w 2362200"/>
                  <a:gd name="connsiteY106" fmla="*/ 526475 h 1797050"/>
                  <a:gd name="connsiteX107" fmla="*/ 1468438 w 2362200"/>
                  <a:gd name="connsiteY107" fmla="*/ 548578 h 1797050"/>
                  <a:gd name="connsiteX108" fmla="*/ 1492250 w 2362200"/>
                  <a:gd name="connsiteY108" fmla="*/ 590550 h 1797050"/>
                  <a:gd name="connsiteX109" fmla="*/ 1480344 w 2362200"/>
                  <a:gd name="connsiteY109" fmla="*/ 612775 h 1797050"/>
                  <a:gd name="connsiteX110" fmla="*/ 1450975 w 2362200"/>
                  <a:gd name="connsiteY110" fmla="*/ 622300 h 1797050"/>
                  <a:gd name="connsiteX111" fmla="*/ 1511300 w 2362200"/>
                  <a:gd name="connsiteY111" fmla="*/ 638175 h 1797050"/>
                  <a:gd name="connsiteX112" fmla="*/ 1581944 w 2362200"/>
                  <a:gd name="connsiteY112" fmla="*/ 619919 h 1797050"/>
                  <a:gd name="connsiteX113" fmla="*/ 1622425 w 2362200"/>
                  <a:gd name="connsiteY113" fmla="*/ 613569 h 1797050"/>
                  <a:gd name="connsiteX114" fmla="*/ 1623219 w 2362200"/>
                  <a:gd name="connsiteY114" fmla="*/ 587375 h 1797050"/>
                  <a:gd name="connsiteX115" fmla="*/ 1641475 w 2362200"/>
                  <a:gd name="connsiteY115" fmla="*/ 593725 h 1797050"/>
                  <a:gd name="connsiteX116" fmla="*/ 1698625 w 2362200"/>
                  <a:gd name="connsiteY116" fmla="*/ 611981 h 1797050"/>
                  <a:gd name="connsiteX117" fmla="*/ 1704181 w 2362200"/>
                  <a:gd name="connsiteY117" fmla="*/ 575469 h 1797050"/>
                  <a:gd name="connsiteX118" fmla="*/ 1724025 w 2362200"/>
                  <a:gd name="connsiteY118" fmla="*/ 565150 h 1797050"/>
                  <a:gd name="connsiteX119" fmla="*/ 1803400 w 2362200"/>
                  <a:gd name="connsiteY119" fmla="*/ 508000 h 1797050"/>
                  <a:gd name="connsiteX120" fmla="*/ 1885950 w 2362200"/>
                  <a:gd name="connsiteY120" fmla="*/ 485775 h 1797050"/>
                  <a:gd name="connsiteX121" fmla="*/ 1952625 w 2362200"/>
                  <a:gd name="connsiteY121" fmla="*/ 415925 h 1797050"/>
                  <a:gd name="connsiteX122" fmla="*/ 1977231 w 2362200"/>
                  <a:gd name="connsiteY122" fmla="*/ 409575 h 1797050"/>
                  <a:gd name="connsiteX123" fmla="*/ 2006600 w 2362200"/>
                  <a:gd name="connsiteY123" fmla="*/ 396875 h 1797050"/>
                  <a:gd name="connsiteX124" fmla="*/ 2056606 w 2362200"/>
                  <a:gd name="connsiteY124" fmla="*/ 411956 h 1797050"/>
                  <a:gd name="connsiteX125" fmla="*/ 2078038 w 2362200"/>
                  <a:gd name="connsiteY125" fmla="*/ 452437 h 1797050"/>
                  <a:gd name="connsiteX126" fmla="*/ 2133600 w 2362200"/>
                  <a:gd name="connsiteY126" fmla="*/ 504825 h 1797050"/>
                  <a:gd name="connsiteX127" fmla="*/ 2194719 w 2362200"/>
                  <a:gd name="connsiteY127" fmla="*/ 536575 h 1797050"/>
                  <a:gd name="connsiteX128" fmla="*/ 2248694 w 2362200"/>
                  <a:gd name="connsiteY128" fmla="*/ 523081 h 1797050"/>
                  <a:gd name="connsiteX129" fmla="*/ 2266156 w 2362200"/>
                  <a:gd name="connsiteY129" fmla="*/ 531019 h 1797050"/>
                  <a:gd name="connsiteX130" fmla="*/ 2273300 w 2362200"/>
                  <a:gd name="connsiteY130" fmla="*/ 571500 h 1797050"/>
                  <a:gd name="connsiteX131" fmla="*/ 2324100 w 2362200"/>
                  <a:gd name="connsiteY131" fmla="*/ 606425 h 1797050"/>
                  <a:gd name="connsiteX132" fmla="*/ 2362200 w 2362200"/>
                  <a:gd name="connsiteY132" fmla="*/ 644525 h 1797050"/>
                  <a:gd name="connsiteX133" fmla="*/ 2298700 w 2362200"/>
                  <a:gd name="connsiteY133" fmla="*/ 800100 h 1797050"/>
                  <a:gd name="connsiteX134" fmla="*/ 2273300 w 2362200"/>
                  <a:gd name="connsiteY134" fmla="*/ 895350 h 1797050"/>
                  <a:gd name="connsiteX135" fmla="*/ 2247900 w 2362200"/>
                  <a:gd name="connsiteY135" fmla="*/ 949325 h 1797050"/>
                  <a:gd name="connsiteX136" fmla="*/ 2197100 w 2362200"/>
                  <a:gd name="connsiteY136" fmla="*/ 949325 h 1797050"/>
                  <a:gd name="connsiteX137" fmla="*/ 2174875 w 2362200"/>
                  <a:gd name="connsiteY137" fmla="*/ 993775 h 1797050"/>
                  <a:gd name="connsiteX138" fmla="*/ 2174875 w 2362200"/>
                  <a:gd name="connsiteY138" fmla="*/ 993775 h 1797050"/>
                  <a:gd name="connsiteX139" fmla="*/ 2181225 w 2362200"/>
                  <a:gd name="connsiteY139" fmla="*/ 1022350 h 1797050"/>
                  <a:gd name="connsiteX140" fmla="*/ 2146300 w 2362200"/>
                  <a:gd name="connsiteY140" fmla="*/ 1031875 h 1797050"/>
                  <a:gd name="connsiteX141" fmla="*/ 2095500 w 2362200"/>
                  <a:gd name="connsiteY141" fmla="*/ 1019175 h 1797050"/>
                  <a:gd name="connsiteX142" fmla="*/ 2101850 w 2362200"/>
                  <a:gd name="connsiteY142" fmla="*/ 1073150 h 1797050"/>
                  <a:gd name="connsiteX143" fmla="*/ 2114550 w 2362200"/>
                  <a:gd name="connsiteY143" fmla="*/ 1117600 h 1797050"/>
                  <a:gd name="connsiteX144" fmla="*/ 2051050 w 2362200"/>
                  <a:gd name="connsiteY144" fmla="*/ 1152525 h 1797050"/>
                  <a:gd name="connsiteX145" fmla="*/ 2066925 w 2362200"/>
                  <a:gd name="connsiteY145" fmla="*/ 1174750 h 1797050"/>
                  <a:gd name="connsiteX146" fmla="*/ 2047875 w 2362200"/>
                  <a:gd name="connsiteY146" fmla="*/ 1196975 h 1797050"/>
                  <a:gd name="connsiteX147" fmla="*/ 1968500 w 2362200"/>
                  <a:gd name="connsiteY147" fmla="*/ 1171575 h 1797050"/>
                  <a:gd name="connsiteX148" fmla="*/ 1943100 w 2362200"/>
                  <a:gd name="connsiteY148" fmla="*/ 1187450 h 1797050"/>
                  <a:gd name="connsiteX149" fmla="*/ 1908175 w 2362200"/>
                  <a:gd name="connsiteY149" fmla="*/ 1187450 h 1797050"/>
                  <a:gd name="connsiteX150" fmla="*/ 1908175 w 2362200"/>
                  <a:gd name="connsiteY150" fmla="*/ 1247775 h 1797050"/>
                  <a:gd name="connsiteX151" fmla="*/ 1924050 w 2362200"/>
                  <a:gd name="connsiteY151" fmla="*/ 1263650 h 1797050"/>
                  <a:gd name="connsiteX152" fmla="*/ 1933575 w 2362200"/>
                  <a:gd name="connsiteY152" fmla="*/ 1279525 h 1797050"/>
                  <a:gd name="connsiteX153" fmla="*/ 1943100 w 2362200"/>
                  <a:gd name="connsiteY153" fmla="*/ 1279525 h 1797050"/>
                  <a:gd name="connsiteX154" fmla="*/ 1933575 w 2362200"/>
                  <a:gd name="connsiteY154" fmla="*/ 1304925 h 1797050"/>
                  <a:gd name="connsiteX155" fmla="*/ 1952625 w 2362200"/>
                  <a:gd name="connsiteY155" fmla="*/ 1320800 h 1797050"/>
                  <a:gd name="connsiteX156" fmla="*/ 1949450 w 2362200"/>
                  <a:gd name="connsiteY156" fmla="*/ 1336675 h 1797050"/>
                  <a:gd name="connsiteX157" fmla="*/ 1905000 w 2362200"/>
                  <a:gd name="connsiteY157" fmla="*/ 1336675 h 1797050"/>
                  <a:gd name="connsiteX158" fmla="*/ 1901825 w 2362200"/>
                  <a:gd name="connsiteY158" fmla="*/ 1387475 h 1797050"/>
                  <a:gd name="connsiteX159" fmla="*/ 1901825 w 2362200"/>
                  <a:gd name="connsiteY159" fmla="*/ 1387475 h 1797050"/>
                  <a:gd name="connsiteX160" fmla="*/ 1901825 w 2362200"/>
                  <a:gd name="connsiteY160" fmla="*/ 1406525 h 1797050"/>
                  <a:gd name="connsiteX161" fmla="*/ 1936750 w 2362200"/>
                  <a:gd name="connsiteY161" fmla="*/ 1447800 h 1797050"/>
                  <a:gd name="connsiteX162" fmla="*/ 1990725 w 2362200"/>
                  <a:gd name="connsiteY162" fmla="*/ 1447800 h 1797050"/>
                  <a:gd name="connsiteX163" fmla="*/ 2060575 w 2362200"/>
                  <a:gd name="connsiteY163" fmla="*/ 1476375 h 1797050"/>
                  <a:gd name="connsiteX164" fmla="*/ 2060575 w 2362200"/>
                  <a:gd name="connsiteY164" fmla="*/ 1504950 h 1797050"/>
                  <a:gd name="connsiteX165" fmla="*/ 2035175 w 2362200"/>
                  <a:gd name="connsiteY165" fmla="*/ 1571625 h 1797050"/>
                  <a:gd name="connsiteX166" fmla="*/ 2063750 w 2362200"/>
                  <a:gd name="connsiteY166" fmla="*/ 1587500 h 1797050"/>
                  <a:gd name="connsiteX167" fmla="*/ 2105025 w 2362200"/>
                  <a:gd name="connsiteY167" fmla="*/ 1660525 h 1797050"/>
                  <a:gd name="connsiteX168" fmla="*/ 2054225 w 2362200"/>
                  <a:gd name="connsiteY168" fmla="*/ 1736725 h 1797050"/>
                  <a:gd name="connsiteX169" fmla="*/ 2028825 w 2362200"/>
                  <a:gd name="connsiteY169" fmla="*/ 1730375 h 1797050"/>
                  <a:gd name="connsiteX170" fmla="*/ 2006600 w 2362200"/>
                  <a:gd name="connsiteY170" fmla="*/ 1717675 h 1797050"/>
                  <a:gd name="connsiteX171" fmla="*/ 2000250 w 2362200"/>
                  <a:gd name="connsiteY171" fmla="*/ 1736725 h 1797050"/>
                  <a:gd name="connsiteX172" fmla="*/ 1958975 w 2362200"/>
                  <a:gd name="connsiteY172" fmla="*/ 1746250 h 1797050"/>
                  <a:gd name="connsiteX173" fmla="*/ 1952625 w 2362200"/>
                  <a:gd name="connsiteY173" fmla="*/ 1778000 h 1797050"/>
                  <a:gd name="connsiteX174" fmla="*/ 1901825 w 2362200"/>
                  <a:gd name="connsiteY174" fmla="*/ 1797050 h 1797050"/>
                  <a:gd name="connsiteX175" fmla="*/ 1879600 w 2362200"/>
                  <a:gd name="connsiteY175" fmla="*/ 1758950 h 1797050"/>
                  <a:gd name="connsiteX176" fmla="*/ 1841500 w 2362200"/>
                  <a:gd name="connsiteY176" fmla="*/ 1768475 h 1797050"/>
                  <a:gd name="connsiteX177" fmla="*/ 1844675 w 2362200"/>
                  <a:gd name="connsiteY177" fmla="*/ 1730375 h 1797050"/>
                  <a:gd name="connsiteX178" fmla="*/ 1825625 w 2362200"/>
                  <a:gd name="connsiteY178" fmla="*/ 1704975 h 1797050"/>
                  <a:gd name="connsiteX179" fmla="*/ 1860550 w 2362200"/>
                  <a:gd name="connsiteY179" fmla="*/ 1685925 h 1797050"/>
                  <a:gd name="connsiteX180" fmla="*/ 1803400 w 2362200"/>
                  <a:gd name="connsiteY180" fmla="*/ 1666875 h 1797050"/>
                  <a:gd name="connsiteX181" fmla="*/ 1790700 w 2362200"/>
                  <a:gd name="connsiteY181" fmla="*/ 1692275 h 1797050"/>
                  <a:gd name="connsiteX182" fmla="*/ 1746250 w 2362200"/>
                  <a:gd name="connsiteY182" fmla="*/ 1711325 h 1797050"/>
                  <a:gd name="connsiteX183" fmla="*/ 1739900 w 2362200"/>
                  <a:gd name="connsiteY183" fmla="*/ 1733550 h 1797050"/>
                  <a:gd name="connsiteX184" fmla="*/ 1724025 w 2362200"/>
                  <a:gd name="connsiteY184" fmla="*/ 1739900 h 1797050"/>
                  <a:gd name="connsiteX185" fmla="*/ 1701800 w 2362200"/>
                  <a:gd name="connsiteY185" fmla="*/ 1739900 h 1797050"/>
                  <a:gd name="connsiteX186" fmla="*/ 1714500 w 2362200"/>
                  <a:gd name="connsiteY186" fmla="*/ 1704975 h 1797050"/>
                  <a:gd name="connsiteX187" fmla="*/ 1739900 w 2362200"/>
                  <a:gd name="connsiteY187" fmla="*/ 1679575 h 1797050"/>
                  <a:gd name="connsiteX188" fmla="*/ 1730375 w 2362200"/>
                  <a:gd name="connsiteY188" fmla="*/ 1654175 h 1797050"/>
                  <a:gd name="connsiteX189" fmla="*/ 1708150 w 2362200"/>
                  <a:gd name="connsiteY189" fmla="*/ 1654175 h 1797050"/>
                  <a:gd name="connsiteX190" fmla="*/ 1695450 w 2362200"/>
                  <a:gd name="connsiteY190" fmla="*/ 1679575 h 1797050"/>
                  <a:gd name="connsiteX191" fmla="*/ 1663700 w 2362200"/>
                  <a:gd name="connsiteY191" fmla="*/ 1685925 h 1797050"/>
                  <a:gd name="connsiteX192" fmla="*/ 1628775 w 2362200"/>
                  <a:gd name="connsiteY192" fmla="*/ 1698625 h 1797050"/>
                  <a:gd name="connsiteX193" fmla="*/ 1600200 w 2362200"/>
                  <a:gd name="connsiteY193" fmla="*/ 1670050 h 1797050"/>
                  <a:gd name="connsiteX194" fmla="*/ 1597025 w 2362200"/>
                  <a:gd name="connsiteY194" fmla="*/ 1635125 h 1797050"/>
                  <a:gd name="connsiteX195" fmla="*/ 1568450 w 2362200"/>
                  <a:gd name="connsiteY195" fmla="*/ 1619250 h 1797050"/>
                  <a:gd name="connsiteX196" fmla="*/ 1558925 w 2362200"/>
                  <a:gd name="connsiteY196" fmla="*/ 1584325 h 1797050"/>
                  <a:gd name="connsiteX197" fmla="*/ 1517650 w 2362200"/>
                  <a:gd name="connsiteY197" fmla="*/ 1555750 h 1797050"/>
                  <a:gd name="connsiteX198" fmla="*/ 1498600 w 2362200"/>
                  <a:gd name="connsiteY198" fmla="*/ 1558925 h 1797050"/>
                  <a:gd name="connsiteX199" fmla="*/ 1466850 w 2362200"/>
                  <a:gd name="connsiteY199" fmla="*/ 1603375 h 1797050"/>
                  <a:gd name="connsiteX200" fmla="*/ 1419225 w 2362200"/>
                  <a:gd name="connsiteY200" fmla="*/ 1622425 h 1797050"/>
                  <a:gd name="connsiteX201" fmla="*/ 1393825 w 2362200"/>
                  <a:gd name="connsiteY201" fmla="*/ 1587500 h 1797050"/>
                  <a:gd name="connsiteX202" fmla="*/ 1368425 w 2362200"/>
                  <a:gd name="connsiteY202" fmla="*/ 1587500 h 1797050"/>
                  <a:gd name="connsiteX203" fmla="*/ 1270000 w 2362200"/>
                  <a:gd name="connsiteY203" fmla="*/ 1511300 h 1797050"/>
                  <a:gd name="connsiteX204" fmla="*/ 1276350 w 2362200"/>
                  <a:gd name="connsiteY204" fmla="*/ 1463675 h 1797050"/>
                  <a:gd name="connsiteX205" fmla="*/ 1238250 w 2362200"/>
                  <a:gd name="connsiteY205" fmla="*/ 1457325 h 1797050"/>
                  <a:gd name="connsiteX206" fmla="*/ 1222375 w 2362200"/>
                  <a:gd name="connsiteY206" fmla="*/ 1482725 h 1797050"/>
                  <a:gd name="connsiteX207" fmla="*/ 1187450 w 2362200"/>
                  <a:gd name="connsiteY207" fmla="*/ 1482725 h 1797050"/>
                  <a:gd name="connsiteX208" fmla="*/ 1139825 w 2362200"/>
                  <a:gd name="connsiteY208" fmla="*/ 1460500 h 1797050"/>
                  <a:gd name="connsiteX209" fmla="*/ 1092200 w 2362200"/>
                  <a:gd name="connsiteY209" fmla="*/ 1495425 h 1797050"/>
                  <a:gd name="connsiteX210" fmla="*/ 1098550 w 2362200"/>
                  <a:gd name="connsiteY210" fmla="*/ 1511300 h 1797050"/>
                  <a:gd name="connsiteX211" fmla="*/ 1079500 w 2362200"/>
                  <a:gd name="connsiteY211" fmla="*/ 1530350 h 1797050"/>
                  <a:gd name="connsiteX212" fmla="*/ 1035050 w 2362200"/>
                  <a:gd name="connsiteY212" fmla="*/ 1530350 h 1797050"/>
                  <a:gd name="connsiteX213" fmla="*/ 1006475 w 2362200"/>
                  <a:gd name="connsiteY213" fmla="*/ 1574800 h 1797050"/>
                  <a:gd name="connsiteX214" fmla="*/ 958850 w 2362200"/>
                  <a:gd name="connsiteY214" fmla="*/ 1571625 h 1797050"/>
                  <a:gd name="connsiteX215" fmla="*/ 952500 w 2362200"/>
                  <a:gd name="connsiteY215" fmla="*/ 1587500 h 1797050"/>
                  <a:gd name="connsiteX216" fmla="*/ 965200 w 2362200"/>
                  <a:gd name="connsiteY216" fmla="*/ 1670050 h 1797050"/>
                  <a:gd name="connsiteX217" fmla="*/ 939800 w 2362200"/>
                  <a:gd name="connsiteY217" fmla="*/ 1714500 h 1797050"/>
                  <a:gd name="connsiteX218" fmla="*/ 901700 w 2362200"/>
                  <a:gd name="connsiteY218" fmla="*/ 1720850 h 1797050"/>
                  <a:gd name="connsiteX219" fmla="*/ 898525 w 2362200"/>
                  <a:gd name="connsiteY219" fmla="*/ 1746250 h 1797050"/>
                  <a:gd name="connsiteX220" fmla="*/ 869950 w 2362200"/>
                  <a:gd name="connsiteY220" fmla="*/ 1746250 h 1797050"/>
                  <a:gd name="connsiteX221" fmla="*/ 854075 w 2362200"/>
                  <a:gd name="connsiteY221" fmla="*/ 1758950 h 1797050"/>
                  <a:gd name="connsiteX222" fmla="*/ 847725 w 2362200"/>
                  <a:gd name="connsiteY222" fmla="*/ 1771650 h 1797050"/>
                  <a:gd name="connsiteX223" fmla="*/ 828675 w 2362200"/>
                  <a:gd name="connsiteY223" fmla="*/ 1765300 h 1797050"/>
                  <a:gd name="connsiteX224" fmla="*/ 819150 w 2362200"/>
                  <a:gd name="connsiteY224" fmla="*/ 1752600 h 1797050"/>
                  <a:gd name="connsiteX225" fmla="*/ 790575 w 2362200"/>
                  <a:gd name="connsiteY225" fmla="*/ 1771650 h 1797050"/>
                  <a:gd name="connsiteX226" fmla="*/ 692150 w 2362200"/>
                  <a:gd name="connsiteY226" fmla="*/ 1701800 h 1797050"/>
                  <a:gd name="connsiteX227" fmla="*/ 650875 w 2362200"/>
                  <a:gd name="connsiteY227" fmla="*/ 1720850 h 1797050"/>
                  <a:gd name="connsiteX228" fmla="*/ 615950 w 2362200"/>
                  <a:gd name="connsiteY228" fmla="*/ 1685925 h 1797050"/>
                  <a:gd name="connsiteX229" fmla="*/ 581025 w 2362200"/>
                  <a:gd name="connsiteY229" fmla="*/ 1689100 h 1797050"/>
                  <a:gd name="connsiteX230" fmla="*/ 571500 w 2362200"/>
                  <a:gd name="connsiteY230" fmla="*/ 1609725 h 1797050"/>
                  <a:gd name="connsiteX231" fmla="*/ 523875 w 2362200"/>
                  <a:gd name="connsiteY231"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3825 w 2362200"/>
                  <a:gd name="connsiteY57" fmla="*/ 222250 h 1797050"/>
                  <a:gd name="connsiteX58" fmla="*/ 130175 w 2362200"/>
                  <a:gd name="connsiteY58" fmla="*/ 193675 h 1797050"/>
                  <a:gd name="connsiteX59" fmla="*/ 161925 w 2362200"/>
                  <a:gd name="connsiteY59" fmla="*/ 196850 h 1797050"/>
                  <a:gd name="connsiteX60" fmla="*/ 171450 w 2362200"/>
                  <a:gd name="connsiteY60" fmla="*/ 165100 h 1797050"/>
                  <a:gd name="connsiteX61" fmla="*/ 187325 w 2362200"/>
                  <a:gd name="connsiteY61" fmla="*/ 161925 h 1797050"/>
                  <a:gd name="connsiteX62" fmla="*/ 193675 w 2362200"/>
                  <a:gd name="connsiteY62" fmla="*/ 98425 h 1797050"/>
                  <a:gd name="connsiteX63" fmla="*/ 241300 w 2362200"/>
                  <a:gd name="connsiteY63" fmla="*/ 107950 h 1797050"/>
                  <a:gd name="connsiteX64" fmla="*/ 295275 w 2362200"/>
                  <a:gd name="connsiteY64" fmla="*/ 104775 h 1797050"/>
                  <a:gd name="connsiteX65" fmla="*/ 330200 w 2362200"/>
                  <a:gd name="connsiteY65" fmla="*/ 98425 h 1797050"/>
                  <a:gd name="connsiteX66" fmla="*/ 330200 w 2362200"/>
                  <a:gd name="connsiteY66" fmla="*/ 98425 h 1797050"/>
                  <a:gd name="connsiteX67" fmla="*/ 342900 w 2362200"/>
                  <a:gd name="connsiteY67" fmla="*/ 114300 h 1797050"/>
                  <a:gd name="connsiteX68" fmla="*/ 374650 w 2362200"/>
                  <a:gd name="connsiteY68" fmla="*/ 127000 h 1797050"/>
                  <a:gd name="connsiteX69" fmla="*/ 400050 w 2362200"/>
                  <a:gd name="connsiteY69" fmla="*/ 107950 h 1797050"/>
                  <a:gd name="connsiteX70" fmla="*/ 400050 w 2362200"/>
                  <a:gd name="connsiteY70" fmla="*/ 107950 h 1797050"/>
                  <a:gd name="connsiteX71" fmla="*/ 409575 w 2362200"/>
                  <a:gd name="connsiteY71" fmla="*/ 120650 h 1797050"/>
                  <a:gd name="connsiteX72" fmla="*/ 425450 w 2362200"/>
                  <a:gd name="connsiteY72" fmla="*/ 120650 h 1797050"/>
                  <a:gd name="connsiteX73" fmla="*/ 431800 w 2362200"/>
                  <a:gd name="connsiteY73" fmla="*/ 98425 h 1797050"/>
                  <a:gd name="connsiteX74" fmla="*/ 365125 w 2362200"/>
                  <a:gd name="connsiteY74" fmla="*/ 53975 h 1797050"/>
                  <a:gd name="connsiteX75" fmla="*/ 377825 w 2362200"/>
                  <a:gd name="connsiteY75" fmla="*/ 41275 h 1797050"/>
                  <a:gd name="connsiteX76" fmla="*/ 438150 w 2362200"/>
                  <a:gd name="connsiteY76" fmla="*/ 50800 h 1797050"/>
                  <a:gd name="connsiteX77" fmla="*/ 454025 w 2362200"/>
                  <a:gd name="connsiteY77" fmla="*/ 63500 h 1797050"/>
                  <a:gd name="connsiteX78" fmla="*/ 508000 w 2362200"/>
                  <a:gd name="connsiteY78" fmla="*/ 79375 h 1797050"/>
                  <a:gd name="connsiteX79" fmla="*/ 606425 w 2362200"/>
                  <a:gd name="connsiteY79" fmla="*/ 22225 h 1797050"/>
                  <a:gd name="connsiteX80" fmla="*/ 638175 w 2362200"/>
                  <a:gd name="connsiteY80" fmla="*/ 34925 h 1797050"/>
                  <a:gd name="connsiteX81" fmla="*/ 644525 w 2362200"/>
                  <a:gd name="connsiteY81" fmla="*/ 0 h 1797050"/>
                  <a:gd name="connsiteX82" fmla="*/ 714375 w 2362200"/>
                  <a:gd name="connsiteY82" fmla="*/ 9525 h 1797050"/>
                  <a:gd name="connsiteX83" fmla="*/ 723900 w 2362200"/>
                  <a:gd name="connsiteY83" fmla="*/ 31750 h 1797050"/>
                  <a:gd name="connsiteX84" fmla="*/ 749300 w 2362200"/>
                  <a:gd name="connsiteY84" fmla="*/ 66675 h 1797050"/>
                  <a:gd name="connsiteX85" fmla="*/ 771525 w 2362200"/>
                  <a:gd name="connsiteY85" fmla="*/ 41275 h 1797050"/>
                  <a:gd name="connsiteX86" fmla="*/ 806450 w 2362200"/>
                  <a:gd name="connsiteY86" fmla="*/ 41275 h 1797050"/>
                  <a:gd name="connsiteX87" fmla="*/ 825500 w 2362200"/>
                  <a:gd name="connsiteY87" fmla="*/ 34925 h 1797050"/>
                  <a:gd name="connsiteX88" fmla="*/ 844550 w 2362200"/>
                  <a:gd name="connsiteY88" fmla="*/ 6350 h 1797050"/>
                  <a:gd name="connsiteX89" fmla="*/ 889000 w 2362200"/>
                  <a:gd name="connsiteY89" fmla="*/ 15875 h 1797050"/>
                  <a:gd name="connsiteX90" fmla="*/ 898525 w 2362200"/>
                  <a:gd name="connsiteY90" fmla="*/ 88900 h 1797050"/>
                  <a:gd name="connsiteX91" fmla="*/ 952500 w 2362200"/>
                  <a:gd name="connsiteY91" fmla="*/ 123825 h 1797050"/>
                  <a:gd name="connsiteX92" fmla="*/ 993775 w 2362200"/>
                  <a:gd name="connsiteY92" fmla="*/ 203200 h 1797050"/>
                  <a:gd name="connsiteX93" fmla="*/ 1038225 w 2362200"/>
                  <a:gd name="connsiteY93" fmla="*/ 231775 h 1797050"/>
                  <a:gd name="connsiteX94" fmla="*/ 1069975 w 2362200"/>
                  <a:gd name="connsiteY94" fmla="*/ 228600 h 1797050"/>
                  <a:gd name="connsiteX95" fmla="*/ 1127125 w 2362200"/>
                  <a:gd name="connsiteY95" fmla="*/ 285750 h 1797050"/>
                  <a:gd name="connsiteX96" fmla="*/ 1165225 w 2362200"/>
                  <a:gd name="connsiteY96" fmla="*/ 285750 h 1797050"/>
                  <a:gd name="connsiteX97" fmla="*/ 1206500 w 2362200"/>
                  <a:gd name="connsiteY97" fmla="*/ 317500 h 1797050"/>
                  <a:gd name="connsiteX98" fmla="*/ 1206500 w 2362200"/>
                  <a:gd name="connsiteY98" fmla="*/ 346075 h 1797050"/>
                  <a:gd name="connsiteX99" fmla="*/ 1279525 w 2362200"/>
                  <a:gd name="connsiteY99" fmla="*/ 384175 h 1797050"/>
                  <a:gd name="connsiteX100" fmla="*/ 1295400 w 2362200"/>
                  <a:gd name="connsiteY100" fmla="*/ 412750 h 1797050"/>
                  <a:gd name="connsiteX101" fmla="*/ 1298575 w 2362200"/>
                  <a:gd name="connsiteY101" fmla="*/ 412750 h 1797050"/>
                  <a:gd name="connsiteX102" fmla="*/ 1282700 w 2362200"/>
                  <a:gd name="connsiteY102" fmla="*/ 460375 h 1797050"/>
                  <a:gd name="connsiteX103" fmla="*/ 1336675 w 2362200"/>
                  <a:gd name="connsiteY103" fmla="*/ 504825 h 1797050"/>
                  <a:gd name="connsiteX104" fmla="*/ 1378744 w 2362200"/>
                  <a:gd name="connsiteY104" fmla="*/ 503238 h 1797050"/>
                  <a:gd name="connsiteX105" fmla="*/ 1403350 w 2362200"/>
                  <a:gd name="connsiteY105" fmla="*/ 530225 h 1797050"/>
                  <a:gd name="connsiteX106" fmla="*/ 1434307 w 2362200"/>
                  <a:gd name="connsiteY106" fmla="*/ 526475 h 1797050"/>
                  <a:gd name="connsiteX107" fmla="*/ 1468438 w 2362200"/>
                  <a:gd name="connsiteY107" fmla="*/ 548578 h 1797050"/>
                  <a:gd name="connsiteX108" fmla="*/ 1492250 w 2362200"/>
                  <a:gd name="connsiteY108" fmla="*/ 590550 h 1797050"/>
                  <a:gd name="connsiteX109" fmla="*/ 1480344 w 2362200"/>
                  <a:gd name="connsiteY109" fmla="*/ 612775 h 1797050"/>
                  <a:gd name="connsiteX110" fmla="*/ 1450975 w 2362200"/>
                  <a:gd name="connsiteY110" fmla="*/ 622300 h 1797050"/>
                  <a:gd name="connsiteX111" fmla="*/ 1511300 w 2362200"/>
                  <a:gd name="connsiteY111" fmla="*/ 638175 h 1797050"/>
                  <a:gd name="connsiteX112" fmla="*/ 1581944 w 2362200"/>
                  <a:gd name="connsiteY112" fmla="*/ 619919 h 1797050"/>
                  <a:gd name="connsiteX113" fmla="*/ 1622425 w 2362200"/>
                  <a:gd name="connsiteY113" fmla="*/ 613569 h 1797050"/>
                  <a:gd name="connsiteX114" fmla="*/ 1623219 w 2362200"/>
                  <a:gd name="connsiteY114" fmla="*/ 587375 h 1797050"/>
                  <a:gd name="connsiteX115" fmla="*/ 1641475 w 2362200"/>
                  <a:gd name="connsiteY115" fmla="*/ 593725 h 1797050"/>
                  <a:gd name="connsiteX116" fmla="*/ 1698625 w 2362200"/>
                  <a:gd name="connsiteY116" fmla="*/ 611981 h 1797050"/>
                  <a:gd name="connsiteX117" fmla="*/ 1704181 w 2362200"/>
                  <a:gd name="connsiteY117" fmla="*/ 575469 h 1797050"/>
                  <a:gd name="connsiteX118" fmla="*/ 1724025 w 2362200"/>
                  <a:gd name="connsiteY118" fmla="*/ 565150 h 1797050"/>
                  <a:gd name="connsiteX119" fmla="*/ 1803400 w 2362200"/>
                  <a:gd name="connsiteY119" fmla="*/ 508000 h 1797050"/>
                  <a:gd name="connsiteX120" fmla="*/ 1885950 w 2362200"/>
                  <a:gd name="connsiteY120" fmla="*/ 485775 h 1797050"/>
                  <a:gd name="connsiteX121" fmla="*/ 1952625 w 2362200"/>
                  <a:gd name="connsiteY121" fmla="*/ 415925 h 1797050"/>
                  <a:gd name="connsiteX122" fmla="*/ 1977231 w 2362200"/>
                  <a:gd name="connsiteY122" fmla="*/ 409575 h 1797050"/>
                  <a:gd name="connsiteX123" fmla="*/ 2006600 w 2362200"/>
                  <a:gd name="connsiteY123" fmla="*/ 396875 h 1797050"/>
                  <a:gd name="connsiteX124" fmla="*/ 2056606 w 2362200"/>
                  <a:gd name="connsiteY124" fmla="*/ 411956 h 1797050"/>
                  <a:gd name="connsiteX125" fmla="*/ 2078038 w 2362200"/>
                  <a:gd name="connsiteY125" fmla="*/ 452437 h 1797050"/>
                  <a:gd name="connsiteX126" fmla="*/ 2133600 w 2362200"/>
                  <a:gd name="connsiteY126" fmla="*/ 504825 h 1797050"/>
                  <a:gd name="connsiteX127" fmla="*/ 2194719 w 2362200"/>
                  <a:gd name="connsiteY127" fmla="*/ 536575 h 1797050"/>
                  <a:gd name="connsiteX128" fmla="*/ 2248694 w 2362200"/>
                  <a:gd name="connsiteY128" fmla="*/ 523081 h 1797050"/>
                  <a:gd name="connsiteX129" fmla="*/ 2266156 w 2362200"/>
                  <a:gd name="connsiteY129" fmla="*/ 531019 h 1797050"/>
                  <a:gd name="connsiteX130" fmla="*/ 2274887 w 2362200"/>
                  <a:gd name="connsiteY130" fmla="*/ 573881 h 1797050"/>
                  <a:gd name="connsiteX131" fmla="*/ 2324100 w 2362200"/>
                  <a:gd name="connsiteY131" fmla="*/ 606425 h 1797050"/>
                  <a:gd name="connsiteX132" fmla="*/ 2362200 w 2362200"/>
                  <a:gd name="connsiteY132" fmla="*/ 644525 h 1797050"/>
                  <a:gd name="connsiteX133" fmla="*/ 2298700 w 2362200"/>
                  <a:gd name="connsiteY133" fmla="*/ 800100 h 1797050"/>
                  <a:gd name="connsiteX134" fmla="*/ 2273300 w 2362200"/>
                  <a:gd name="connsiteY134" fmla="*/ 895350 h 1797050"/>
                  <a:gd name="connsiteX135" fmla="*/ 2247900 w 2362200"/>
                  <a:gd name="connsiteY135" fmla="*/ 949325 h 1797050"/>
                  <a:gd name="connsiteX136" fmla="*/ 2197100 w 2362200"/>
                  <a:gd name="connsiteY136" fmla="*/ 949325 h 1797050"/>
                  <a:gd name="connsiteX137" fmla="*/ 2174875 w 2362200"/>
                  <a:gd name="connsiteY137" fmla="*/ 993775 h 1797050"/>
                  <a:gd name="connsiteX138" fmla="*/ 2174875 w 2362200"/>
                  <a:gd name="connsiteY138" fmla="*/ 993775 h 1797050"/>
                  <a:gd name="connsiteX139" fmla="*/ 2181225 w 2362200"/>
                  <a:gd name="connsiteY139" fmla="*/ 1022350 h 1797050"/>
                  <a:gd name="connsiteX140" fmla="*/ 2146300 w 2362200"/>
                  <a:gd name="connsiteY140" fmla="*/ 1031875 h 1797050"/>
                  <a:gd name="connsiteX141" fmla="*/ 2095500 w 2362200"/>
                  <a:gd name="connsiteY141" fmla="*/ 1019175 h 1797050"/>
                  <a:gd name="connsiteX142" fmla="*/ 2101850 w 2362200"/>
                  <a:gd name="connsiteY142" fmla="*/ 1073150 h 1797050"/>
                  <a:gd name="connsiteX143" fmla="*/ 2114550 w 2362200"/>
                  <a:gd name="connsiteY143" fmla="*/ 1117600 h 1797050"/>
                  <a:gd name="connsiteX144" fmla="*/ 2051050 w 2362200"/>
                  <a:gd name="connsiteY144" fmla="*/ 1152525 h 1797050"/>
                  <a:gd name="connsiteX145" fmla="*/ 2066925 w 2362200"/>
                  <a:gd name="connsiteY145" fmla="*/ 1174750 h 1797050"/>
                  <a:gd name="connsiteX146" fmla="*/ 2047875 w 2362200"/>
                  <a:gd name="connsiteY146" fmla="*/ 1196975 h 1797050"/>
                  <a:gd name="connsiteX147" fmla="*/ 1968500 w 2362200"/>
                  <a:gd name="connsiteY147" fmla="*/ 1171575 h 1797050"/>
                  <a:gd name="connsiteX148" fmla="*/ 1943100 w 2362200"/>
                  <a:gd name="connsiteY148" fmla="*/ 1187450 h 1797050"/>
                  <a:gd name="connsiteX149" fmla="*/ 1908175 w 2362200"/>
                  <a:gd name="connsiteY149" fmla="*/ 1187450 h 1797050"/>
                  <a:gd name="connsiteX150" fmla="*/ 1908175 w 2362200"/>
                  <a:gd name="connsiteY150" fmla="*/ 1247775 h 1797050"/>
                  <a:gd name="connsiteX151" fmla="*/ 1924050 w 2362200"/>
                  <a:gd name="connsiteY151" fmla="*/ 1263650 h 1797050"/>
                  <a:gd name="connsiteX152" fmla="*/ 1933575 w 2362200"/>
                  <a:gd name="connsiteY152" fmla="*/ 1279525 h 1797050"/>
                  <a:gd name="connsiteX153" fmla="*/ 1943100 w 2362200"/>
                  <a:gd name="connsiteY153" fmla="*/ 1279525 h 1797050"/>
                  <a:gd name="connsiteX154" fmla="*/ 1933575 w 2362200"/>
                  <a:gd name="connsiteY154" fmla="*/ 1304925 h 1797050"/>
                  <a:gd name="connsiteX155" fmla="*/ 1952625 w 2362200"/>
                  <a:gd name="connsiteY155" fmla="*/ 1320800 h 1797050"/>
                  <a:gd name="connsiteX156" fmla="*/ 1949450 w 2362200"/>
                  <a:gd name="connsiteY156" fmla="*/ 1336675 h 1797050"/>
                  <a:gd name="connsiteX157" fmla="*/ 1905000 w 2362200"/>
                  <a:gd name="connsiteY157" fmla="*/ 1336675 h 1797050"/>
                  <a:gd name="connsiteX158" fmla="*/ 1901825 w 2362200"/>
                  <a:gd name="connsiteY158" fmla="*/ 1387475 h 1797050"/>
                  <a:gd name="connsiteX159" fmla="*/ 1901825 w 2362200"/>
                  <a:gd name="connsiteY159" fmla="*/ 1387475 h 1797050"/>
                  <a:gd name="connsiteX160" fmla="*/ 1901825 w 2362200"/>
                  <a:gd name="connsiteY160" fmla="*/ 1406525 h 1797050"/>
                  <a:gd name="connsiteX161" fmla="*/ 1936750 w 2362200"/>
                  <a:gd name="connsiteY161" fmla="*/ 1447800 h 1797050"/>
                  <a:gd name="connsiteX162" fmla="*/ 1990725 w 2362200"/>
                  <a:gd name="connsiteY162" fmla="*/ 1447800 h 1797050"/>
                  <a:gd name="connsiteX163" fmla="*/ 2060575 w 2362200"/>
                  <a:gd name="connsiteY163" fmla="*/ 1476375 h 1797050"/>
                  <a:gd name="connsiteX164" fmla="*/ 2060575 w 2362200"/>
                  <a:gd name="connsiteY164" fmla="*/ 1504950 h 1797050"/>
                  <a:gd name="connsiteX165" fmla="*/ 2035175 w 2362200"/>
                  <a:gd name="connsiteY165" fmla="*/ 1571625 h 1797050"/>
                  <a:gd name="connsiteX166" fmla="*/ 2063750 w 2362200"/>
                  <a:gd name="connsiteY166" fmla="*/ 1587500 h 1797050"/>
                  <a:gd name="connsiteX167" fmla="*/ 2105025 w 2362200"/>
                  <a:gd name="connsiteY167" fmla="*/ 1660525 h 1797050"/>
                  <a:gd name="connsiteX168" fmla="*/ 2054225 w 2362200"/>
                  <a:gd name="connsiteY168" fmla="*/ 1736725 h 1797050"/>
                  <a:gd name="connsiteX169" fmla="*/ 2028825 w 2362200"/>
                  <a:gd name="connsiteY169" fmla="*/ 1730375 h 1797050"/>
                  <a:gd name="connsiteX170" fmla="*/ 2006600 w 2362200"/>
                  <a:gd name="connsiteY170" fmla="*/ 1717675 h 1797050"/>
                  <a:gd name="connsiteX171" fmla="*/ 2000250 w 2362200"/>
                  <a:gd name="connsiteY171" fmla="*/ 1736725 h 1797050"/>
                  <a:gd name="connsiteX172" fmla="*/ 1958975 w 2362200"/>
                  <a:gd name="connsiteY172" fmla="*/ 1746250 h 1797050"/>
                  <a:gd name="connsiteX173" fmla="*/ 1952625 w 2362200"/>
                  <a:gd name="connsiteY173" fmla="*/ 1778000 h 1797050"/>
                  <a:gd name="connsiteX174" fmla="*/ 1901825 w 2362200"/>
                  <a:gd name="connsiteY174" fmla="*/ 1797050 h 1797050"/>
                  <a:gd name="connsiteX175" fmla="*/ 1879600 w 2362200"/>
                  <a:gd name="connsiteY175" fmla="*/ 1758950 h 1797050"/>
                  <a:gd name="connsiteX176" fmla="*/ 1841500 w 2362200"/>
                  <a:gd name="connsiteY176" fmla="*/ 1768475 h 1797050"/>
                  <a:gd name="connsiteX177" fmla="*/ 1844675 w 2362200"/>
                  <a:gd name="connsiteY177" fmla="*/ 1730375 h 1797050"/>
                  <a:gd name="connsiteX178" fmla="*/ 1825625 w 2362200"/>
                  <a:gd name="connsiteY178" fmla="*/ 1704975 h 1797050"/>
                  <a:gd name="connsiteX179" fmla="*/ 1860550 w 2362200"/>
                  <a:gd name="connsiteY179" fmla="*/ 1685925 h 1797050"/>
                  <a:gd name="connsiteX180" fmla="*/ 1803400 w 2362200"/>
                  <a:gd name="connsiteY180" fmla="*/ 1666875 h 1797050"/>
                  <a:gd name="connsiteX181" fmla="*/ 1790700 w 2362200"/>
                  <a:gd name="connsiteY181" fmla="*/ 1692275 h 1797050"/>
                  <a:gd name="connsiteX182" fmla="*/ 1746250 w 2362200"/>
                  <a:gd name="connsiteY182" fmla="*/ 1711325 h 1797050"/>
                  <a:gd name="connsiteX183" fmla="*/ 1739900 w 2362200"/>
                  <a:gd name="connsiteY183" fmla="*/ 1733550 h 1797050"/>
                  <a:gd name="connsiteX184" fmla="*/ 1724025 w 2362200"/>
                  <a:gd name="connsiteY184" fmla="*/ 1739900 h 1797050"/>
                  <a:gd name="connsiteX185" fmla="*/ 1701800 w 2362200"/>
                  <a:gd name="connsiteY185" fmla="*/ 1739900 h 1797050"/>
                  <a:gd name="connsiteX186" fmla="*/ 1714500 w 2362200"/>
                  <a:gd name="connsiteY186" fmla="*/ 1704975 h 1797050"/>
                  <a:gd name="connsiteX187" fmla="*/ 1739900 w 2362200"/>
                  <a:gd name="connsiteY187" fmla="*/ 1679575 h 1797050"/>
                  <a:gd name="connsiteX188" fmla="*/ 1730375 w 2362200"/>
                  <a:gd name="connsiteY188" fmla="*/ 1654175 h 1797050"/>
                  <a:gd name="connsiteX189" fmla="*/ 1708150 w 2362200"/>
                  <a:gd name="connsiteY189" fmla="*/ 1654175 h 1797050"/>
                  <a:gd name="connsiteX190" fmla="*/ 1695450 w 2362200"/>
                  <a:gd name="connsiteY190" fmla="*/ 1679575 h 1797050"/>
                  <a:gd name="connsiteX191" fmla="*/ 1663700 w 2362200"/>
                  <a:gd name="connsiteY191" fmla="*/ 1685925 h 1797050"/>
                  <a:gd name="connsiteX192" fmla="*/ 1628775 w 2362200"/>
                  <a:gd name="connsiteY192" fmla="*/ 1698625 h 1797050"/>
                  <a:gd name="connsiteX193" fmla="*/ 1600200 w 2362200"/>
                  <a:gd name="connsiteY193" fmla="*/ 1670050 h 1797050"/>
                  <a:gd name="connsiteX194" fmla="*/ 1597025 w 2362200"/>
                  <a:gd name="connsiteY194" fmla="*/ 1635125 h 1797050"/>
                  <a:gd name="connsiteX195" fmla="*/ 1568450 w 2362200"/>
                  <a:gd name="connsiteY195" fmla="*/ 1619250 h 1797050"/>
                  <a:gd name="connsiteX196" fmla="*/ 1558925 w 2362200"/>
                  <a:gd name="connsiteY196" fmla="*/ 1584325 h 1797050"/>
                  <a:gd name="connsiteX197" fmla="*/ 1517650 w 2362200"/>
                  <a:gd name="connsiteY197" fmla="*/ 1555750 h 1797050"/>
                  <a:gd name="connsiteX198" fmla="*/ 1498600 w 2362200"/>
                  <a:gd name="connsiteY198" fmla="*/ 1558925 h 1797050"/>
                  <a:gd name="connsiteX199" fmla="*/ 1466850 w 2362200"/>
                  <a:gd name="connsiteY199" fmla="*/ 1603375 h 1797050"/>
                  <a:gd name="connsiteX200" fmla="*/ 1419225 w 2362200"/>
                  <a:gd name="connsiteY200" fmla="*/ 1622425 h 1797050"/>
                  <a:gd name="connsiteX201" fmla="*/ 1393825 w 2362200"/>
                  <a:gd name="connsiteY201" fmla="*/ 1587500 h 1797050"/>
                  <a:gd name="connsiteX202" fmla="*/ 1368425 w 2362200"/>
                  <a:gd name="connsiteY202" fmla="*/ 1587500 h 1797050"/>
                  <a:gd name="connsiteX203" fmla="*/ 1270000 w 2362200"/>
                  <a:gd name="connsiteY203" fmla="*/ 1511300 h 1797050"/>
                  <a:gd name="connsiteX204" fmla="*/ 1276350 w 2362200"/>
                  <a:gd name="connsiteY204" fmla="*/ 1463675 h 1797050"/>
                  <a:gd name="connsiteX205" fmla="*/ 1238250 w 2362200"/>
                  <a:gd name="connsiteY205" fmla="*/ 1457325 h 1797050"/>
                  <a:gd name="connsiteX206" fmla="*/ 1222375 w 2362200"/>
                  <a:gd name="connsiteY206" fmla="*/ 1482725 h 1797050"/>
                  <a:gd name="connsiteX207" fmla="*/ 1187450 w 2362200"/>
                  <a:gd name="connsiteY207" fmla="*/ 1482725 h 1797050"/>
                  <a:gd name="connsiteX208" fmla="*/ 1139825 w 2362200"/>
                  <a:gd name="connsiteY208" fmla="*/ 1460500 h 1797050"/>
                  <a:gd name="connsiteX209" fmla="*/ 1092200 w 2362200"/>
                  <a:gd name="connsiteY209" fmla="*/ 1495425 h 1797050"/>
                  <a:gd name="connsiteX210" fmla="*/ 1098550 w 2362200"/>
                  <a:gd name="connsiteY210" fmla="*/ 1511300 h 1797050"/>
                  <a:gd name="connsiteX211" fmla="*/ 1079500 w 2362200"/>
                  <a:gd name="connsiteY211" fmla="*/ 1530350 h 1797050"/>
                  <a:gd name="connsiteX212" fmla="*/ 1035050 w 2362200"/>
                  <a:gd name="connsiteY212" fmla="*/ 1530350 h 1797050"/>
                  <a:gd name="connsiteX213" fmla="*/ 1006475 w 2362200"/>
                  <a:gd name="connsiteY213" fmla="*/ 1574800 h 1797050"/>
                  <a:gd name="connsiteX214" fmla="*/ 958850 w 2362200"/>
                  <a:gd name="connsiteY214" fmla="*/ 1571625 h 1797050"/>
                  <a:gd name="connsiteX215" fmla="*/ 952500 w 2362200"/>
                  <a:gd name="connsiteY215" fmla="*/ 1587500 h 1797050"/>
                  <a:gd name="connsiteX216" fmla="*/ 965200 w 2362200"/>
                  <a:gd name="connsiteY216" fmla="*/ 1670050 h 1797050"/>
                  <a:gd name="connsiteX217" fmla="*/ 939800 w 2362200"/>
                  <a:gd name="connsiteY217" fmla="*/ 1714500 h 1797050"/>
                  <a:gd name="connsiteX218" fmla="*/ 901700 w 2362200"/>
                  <a:gd name="connsiteY218" fmla="*/ 1720850 h 1797050"/>
                  <a:gd name="connsiteX219" fmla="*/ 898525 w 2362200"/>
                  <a:gd name="connsiteY219" fmla="*/ 1746250 h 1797050"/>
                  <a:gd name="connsiteX220" fmla="*/ 869950 w 2362200"/>
                  <a:gd name="connsiteY220" fmla="*/ 1746250 h 1797050"/>
                  <a:gd name="connsiteX221" fmla="*/ 854075 w 2362200"/>
                  <a:gd name="connsiteY221" fmla="*/ 1758950 h 1797050"/>
                  <a:gd name="connsiteX222" fmla="*/ 847725 w 2362200"/>
                  <a:gd name="connsiteY222" fmla="*/ 1771650 h 1797050"/>
                  <a:gd name="connsiteX223" fmla="*/ 828675 w 2362200"/>
                  <a:gd name="connsiteY223" fmla="*/ 1765300 h 1797050"/>
                  <a:gd name="connsiteX224" fmla="*/ 819150 w 2362200"/>
                  <a:gd name="connsiteY224" fmla="*/ 1752600 h 1797050"/>
                  <a:gd name="connsiteX225" fmla="*/ 790575 w 2362200"/>
                  <a:gd name="connsiteY225" fmla="*/ 1771650 h 1797050"/>
                  <a:gd name="connsiteX226" fmla="*/ 692150 w 2362200"/>
                  <a:gd name="connsiteY226" fmla="*/ 1701800 h 1797050"/>
                  <a:gd name="connsiteX227" fmla="*/ 650875 w 2362200"/>
                  <a:gd name="connsiteY227" fmla="*/ 1720850 h 1797050"/>
                  <a:gd name="connsiteX228" fmla="*/ 615950 w 2362200"/>
                  <a:gd name="connsiteY228" fmla="*/ 1685925 h 1797050"/>
                  <a:gd name="connsiteX229" fmla="*/ 581025 w 2362200"/>
                  <a:gd name="connsiteY229" fmla="*/ 1689100 h 1797050"/>
                  <a:gd name="connsiteX230" fmla="*/ 571500 w 2362200"/>
                  <a:gd name="connsiteY230" fmla="*/ 1609725 h 1797050"/>
                  <a:gd name="connsiteX231" fmla="*/ 523875 w 2362200"/>
                  <a:gd name="connsiteY231"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3825 w 2362200"/>
                  <a:gd name="connsiteY57" fmla="*/ 222250 h 1797050"/>
                  <a:gd name="connsiteX58" fmla="*/ 130175 w 2362200"/>
                  <a:gd name="connsiteY58" fmla="*/ 193675 h 1797050"/>
                  <a:gd name="connsiteX59" fmla="*/ 161925 w 2362200"/>
                  <a:gd name="connsiteY59" fmla="*/ 196850 h 1797050"/>
                  <a:gd name="connsiteX60" fmla="*/ 171450 w 2362200"/>
                  <a:gd name="connsiteY60" fmla="*/ 165100 h 1797050"/>
                  <a:gd name="connsiteX61" fmla="*/ 187325 w 2362200"/>
                  <a:gd name="connsiteY61" fmla="*/ 161925 h 1797050"/>
                  <a:gd name="connsiteX62" fmla="*/ 193675 w 2362200"/>
                  <a:gd name="connsiteY62" fmla="*/ 98425 h 1797050"/>
                  <a:gd name="connsiteX63" fmla="*/ 241300 w 2362200"/>
                  <a:gd name="connsiteY63" fmla="*/ 107950 h 1797050"/>
                  <a:gd name="connsiteX64" fmla="*/ 295275 w 2362200"/>
                  <a:gd name="connsiteY64" fmla="*/ 104775 h 1797050"/>
                  <a:gd name="connsiteX65" fmla="*/ 330200 w 2362200"/>
                  <a:gd name="connsiteY65" fmla="*/ 98425 h 1797050"/>
                  <a:gd name="connsiteX66" fmla="*/ 330200 w 2362200"/>
                  <a:gd name="connsiteY66" fmla="*/ 98425 h 1797050"/>
                  <a:gd name="connsiteX67" fmla="*/ 342900 w 2362200"/>
                  <a:gd name="connsiteY67" fmla="*/ 114300 h 1797050"/>
                  <a:gd name="connsiteX68" fmla="*/ 374650 w 2362200"/>
                  <a:gd name="connsiteY68" fmla="*/ 127000 h 1797050"/>
                  <a:gd name="connsiteX69" fmla="*/ 400050 w 2362200"/>
                  <a:gd name="connsiteY69" fmla="*/ 107950 h 1797050"/>
                  <a:gd name="connsiteX70" fmla="*/ 400050 w 2362200"/>
                  <a:gd name="connsiteY70" fmla="*/ 107950 h 1797050"/>
                  <a:gd name="connsiteX71" fmla="*/ 409575 w 2362200"/>
                  <a:gd name="connsiteY71" fmla="*/ 120650 h 1797050"/>
                  <a:gd name="connsiteX72" fmla="*/ 425450 w 2362200"/>
                  <a:gd name="connsiteY72" fmla="*/ 120650 h 1797050"/>
                  <a:gd name="connsiteX73" fmla="*/ 431800 w 2362200"/>
                  <a:gd name="connsiteY73" fmla="*/ 98425 h 1797050"/>
                  <a:gd name="connsiteX74" fmla="*/ 365125 w 2362200"/>
                  <a:gd name="connsiteY74" fmla="*/ 53975 h 1797050"/>
                  <a:gd name="connsiteX75" fmla="*/ 377825 w 2362200"/>
                  <a:gd name="connsiteY75" fmla="*/ 41275 h 1797050"/>
                  <a:gd name="connsiteX76" fmla="*/ 438150 w 2362200"/>
                  <a:gd name="connsiteY76" fmla="*/ 50800 h 1797050"/>
                  <a:gd name="connsiteX77" fmla="*/ 454025 w 2362200"/>
                  <a:gd name="connsiteY77" fmla="*/ 63500 h 1797050"/>
                  <a:gd name="connsiteX78" fmla="*/ 508000 w 2362200"/>
                  <a:gd name="connsiteY78" fmla="*/ 79375 h 1797050"/>
                  <a:gd name="connsiteX79" fmla="*/ 606425 w 2362200"/>
                  <a:gd name="connsiteY79" fmla="*/ 22225 h 1797050"/>
                  <a:gd name="connsiteX80" fmla="*/ 638175 w 2362200"/>
                  <a:gd name="connsiteY80" fmla="*/ 34925 h 1797050"/>
                  <a:gd name="connsiteX81" fmla="*/ 644525 w 2362200"/>
                  <a:gd name="connsiteY81" fmla="*/ 0 h 1797050"/>
                  <a:gd name="connsiteX82" fmla="*/ 714375 w 2362200"/>
                  <a:gd name="connsiteY82" fmla="*/ 9525 h 1797050"/>
                  <a:gd name="connsiteX83" fmla="*/ 723900 w 2362200"/>
                  <a:gd name="connsiteY83" fmla="*/ 31750 h 1797050"/>
                  <a:gd name="connsiteX84" fmla="*/ 749300 w 2362200"/>
                  <a:gd name="connsiteY84" fmla="*/ 66675 h 1797050"/>
                  <a:gd name="connsiteX85" fmla="*/ 771525 w 2362200"/>
                  <a:gd name="connsiteY85" fmla="*/ 41275 h 1797050"/>
                  <a:gd name="connsiteX86" fmla="*/ 806450 w 2362200"/>
                  <a:gd name="connsiteY86" fmla="*/ 41275 h 1797050"/>
                  <a:gd name="connsiteX87" fmla="*/ 825500 w 2362200"/>
                  <a:gd name="connsiteY87" fmla="*/ 34925 h 1797050"/>
                  <a:gd name="connsiteX88" fmla="*/ 844550 w 2362200"/>
                  <a:gd name="connsiteY88" fmla="*/ 6350 h 1797050"/>
                  <a:gd name="connsiteX89" fmla="*/ 889000 w 2362200"/>
                  <a:gd name="connsiteY89" fmla="*/ 15875 h 1797050"/>
                  <a:gd name="connsiteX90" fmla="*/ 898525 w 2362200"/>
                  <a:gd name="connsiteY90" fmla="*/ 88900 h 1797050"/>
                  <a:gd name="connsiteX91" fmla="*/ 952500 w 2362200"/>
                  <a:gd name="connsiteY91" fmla="*/ 123825 h 1797050"/>
                  <a:gd name="connsiteX92" fmla="*/ 993775 w 2362200"/>
                  <a:gd name="connsiteY92" fmla="*/ 203200 h 1797050"/>
                  <a:gd name="connsiteX93" fmla="*/ 1038225 w 2362200"/>
                  <a:gd name="connsiteY93" fmla="*/ 231775 h 1797050"/>
                  <a:gd name="connsiteX94" fmla="*/ 1069975 w 2362200"/>
                  <a:gd name="connsiteY94" fmla="*/ 228600 h 1797050"/>
                  <a:gd name="connsiteX95" fmla="*/ 1127125 w 2362200"/>
                  <a:gd name="connsiteY95" fmla="*/ 285750 h 1797050"/>
                  <a:gd name="connsiteX96" fmla="*/ 1165225 w 2362200"/>
                  <a:gd name="connsiteY96" fmla="*/ 285750 h 1797050"/>
                  <a:gd name="connsiteX97" fmla="*/ 1206500 w 2362200"/>
                  <a:gd name="connsiteY97" fmla="*/ 317500 h 1797050"/>
                  <a:gd name="connsiteX98" fmla="*/ 1206500 w 2362200"/>
                  <a:gd name="connsiteY98" fmla="*/ 346075 h 1797050"/>
                  <a:gd name="connsiteX99" fmla="*/ 1279525 w 2362200"/>
                  <a:gd name="connsiteY99" fmla="*/ 384175 h 1797050"/>
                  <a:gd name="connsiteX100" fmla="*/ 1295400 w 2362200"/>
                  <a:gd name="connsiteY100" fmla="*/ 412750 h 1797050"/>
                  <a:gd name="connsiteX101" fmla="*/ 1298575 w 2362200"/>
                  <a:gd name="connsiteY101" fmla="*/ 412750 h 1797050"/>
                  <a:gd name="connsiteX102" fmla="*/ 1282700 w 2362200"/>
                  <a:gd name="connsiteY102" fmla="*/ 460375 h 1797050"/>
                  <a:gd name="connsiteX103" fmla="*/ 1336675 w 2362200"/>
                  <a:gd name="connsiteY103" fmla="*/ 504825 h 1797050"/>
                  <a:gd name="connsiteX104" fmla="*/ 1378744 w 2362200"/>
                  <a:gd name="connsiteY104" fmla="*/ 503238 h 1797050"/>
                  <a:gd name="connsiteX105" fmla="*/ 1403350 w 2362200"/>
                  <a:gd name="connsiteY105" fmla="*/ 530225 h 1797050"/>
                  <a:gd name="connsiteX106" fmla="*/ 1434307 w 2362200"/>
                  <a:gd name="connsiteY106" fmla="*/ 526475 h 1797050"/>
                  <a:gd name="connsiteX107" fmla="*/ 1468438 w 2362200"/>
                  <a:gd name="connsiteY107" fmla="*/ 548578 h 1797050"/>
                  <a:gd name="connsiteX108" fmla="*/ 1492250 w 2362200"/>
                  <a:gd name="connsiteY108" fmla="*/ 590550 h 1797050"/>
                  <a:gd name="connsiteX109" fmla="*/ 1480344 w 2362200"/>
                  <a:gd name="connsiteY109" fmla="*/ 612775 h 1797050"/>
                  <a:gd name="connsiteX110" fmla="*/ 1450975 w 2362200"/>
                  <a:gd name="connsiteY110" fmla="*/ 622300 h 1797050"/>
                  <a:gd name="connsiteX111" fmla="*/ 1511300 w 2362200"/>
                  <a:gd name="connsiteY111" fmla="*/ 638175 h 1797050"/>
                  <a:gd name="connsiteX112" fmla="*/ 1581944 w 2362200"/>
                  <a:gd name="connsiteY112" fmla="*/ 619919 h 1797050"/>
                  <a:gd name="connsiteX113" fmla="*/ 1622425 w 2362200"/>
                  <a:gd name="connsiteY113" fmla="*/ 613569 h 1797050"/>
                  <a:gd name="connsiteX114" fmla="*/ 1623219 w 2362200"/>
                  <a:gd name="connsiteY114" fmla="*/ 587375 h 1797050"/>
                  <a:gd name="connsiteX115" fmla="*/ 1641475 w 2362200"/>
                  <a:gd name="connsiteY115" fmla="*/ 593725 h 1797050"/>
                  <a:gd name="connsiteX116" fmla="*/ 1698625 w 2362200"/>
                  <a:gd name="connsiteY116" fmla="*/ 611981 h 1797050"/>
                  <a:gd name="connsiteX117" fmla="*/ 1704181 w 2362200"/>
                  <a:gd name="connsiteY117" fmla="*/ 575469 h 1797050"/>
                  <a:gd name="connsiteX118" fmla="*/ 1724025 w 2362200"/>
                  <a:gd name="connsiteY118" fmla="*/ 565150 h 1797050"/>
                  <a:gd name="connsiteX119" fmla="*/ 1803400 w 2362200"/>
                  <a:gd name="connsiteY119" fmla="*/ 508000 h 1797050"/>
                  <a:gd name="connsiteX120" fmla="*/ 1885950 w 2362200"/>
                  <a:gd name="connsiteY120" fmla="*/ 485775 h 1797050"/>
                  <a:gd name="connsiteX121" fmla="*/ 1952625 w 2362200"/>
                  <a:gd name="connsiteY121" fmla="*/ 415925 h 1797050"/>
                  <a:gd name="connsiteX122" fmla="*/ 1977231 w 2362200"/>
                  <a:gd name="connsiteY122" fmla="*/ 409575 h 1797050"/>
                  <a:gd name="connsiteX123" fmla="*/ 2006600 w 2362200"/>
                  <a:gd name="connsiteY123" fmla="*/ 396875 h 1797050"/>
                  <a:gd name="connsiteX124" fmla="*/ 2056606 w 2362200"/>
                  <a:gd name="connsiteY124" fmla="*/ 411956 h 1797050"/>
                  <a:gd name="connsiteX125" fmla="*/ 2078038 w 2362200"/>
                  <a:gd name="connsiteY125" fmla="*/ 452437 h 1797050"/>
                  <a:gd name="connsiteX126" fmla="*/ 2133600 w 2362200"/>
                  <a:gd name="connsiteY126" fmla="*/ 504825 h 1797050"/>
                  <a:gd name="connsiteX127" fmla="*/ 2194719 w 2362200"/>
                  <a:gd name="connsiteY127" fmla="*/ 536575 h 1797050"/>
                  <a:gd name="connsiteX128" fmla="*/ 2248694 w 2362200"/>
                  <a:gd name="connsiteY128" fmla="*/ 523081 h 1797050"/>
                  <a:gd name="connsiteX129" fmla="*/ 2266156 w 2362200"/>
                  <a:gd name="connsiteY129" fmla="*/ 531019 h 1797050"/>
                  <a:gd name="connsiteX130" fmla="*/ 2274887 w 2362200"/>
                  <a:gd name="connsiteY130" fmla="*/ 573881 h 1797050"/>
                  <a:gd name="connsiteX131" fmla="*/ 2324100 w 2362200"/>
                  <a:gd name="connsiteY131" fmla="*/ 606425 h 1797050"/>
                  <a:gd name="connsiteX132" fmla="*/ 2362200 w 2362200"/>
                  <a:gd name="connsiteY132" fmla="*/ 644525 h 1797050"/>
                  <a:gd name="connsiteX133" fmla="*/ 2273300 w 2362200"/>
                  <a:gd name="connsiteY133" fmla="*/ 895350 h 1797050"/>
                  <a:gd name="connsiteX134" fmla="*/ 2247900 w 2362200"/>
                  <a:gd name="connsiteY134" fmla="*/ 949325 h 1797050"/>
                  <a:gd name="connsiteX135" fmla="*/ 2197100 w 2362200"/>
                  <a:gd name="connsiteY135" fmla="*/ 949325 h 1797050"/>
                  <a:gd name="connsiteX136" fmla="*/ 2174875 w 2362200"/>
                  <a:gd name="connsiteY136" fmla="*/ 993775 h 1797050"/>
                  <a:gd name="connsiteX137" fmla="*/ 2174875 w 2362200"/>
                  <a:gd name="connsiteY137" fmla="*/ 993775 h 1797050"/>
                  <a:gd name="connsiteX138" fmla="*/ 2181225 w 2362200"/>
                  <a:gd name="connsiteY138" fmla="*/ 1022350 h 1797050"/>
                  <a:gd name="connsiteX139" fmla="*/ 2146300 w 2362200"/>
                  <a:gd name="connsiteY139" fmla="*/ 1031875 h 1797050"/>
                  <a:gd name="connsiteX140" fmla="*/ 2095500 w 2362200"/>
                  <a:gd name="connsiteY140" fmla="*/ 1019175 h 1797050"/>
                  <a:gd name="connsiteX141" fmla="*/ 2101850 w 2362200"/>
                  <a:gd name="connsiteY141" fmla="*/ 1073150 h 1797050"/>
                  <a:gd name="connsiteX142" fmla="*/ 2114550 w 2362200"/>
                  <a:gd name="connsiteY142" fmla="*/ 1117600 h 1797050"/>
                  <a:gd name="connsiteX143" fmla="*/ 2051050 w 2362200"/>
                  <a:gd name="connsiteY143" fmla="*/ 1152525 h 1797050"/>
                  <a:gd name="connsiteX144" fmla="*/ 2066925 w 2362200"/>
                  <a:gd name="connsiteY144" fmla="*/ 1174750 h 1797050"/>
                  <a:gd name="connsiteX145" fmla="*/ 2047875 w 2362200"/>
                  <a:gd name="connsiteY145" fmla="*/ 1196975 h 1797050"/>
                  <a:gd name="connsiteX146" fmla="*/ 1968500 w 2362200"/>
                  <a:gd name="connsiteY146" fmla="*/ 1171575 h 1797050"/>
                  <a:gd name="connsiteX147" fmla="*/ 1943100 w 2362200"/>
                  <a:gd name="connsiteY147" fmla="*/ 1187450 h 1797050"/>
                  <a:gd name="connsiteX148" fmla="*/ 1908175 w 2362200"/>
                  <a:gd name="connsiteY148" fmla="*/ 1187450 h 1797050"/>
                  <a:gd name="connsiteX149" fmla="*/ 1908175 w 2362200"/>
                  <a:gd name="connsiteY149" fmla="*/ 1247775 h 1797050"/>
                  <a:gd name="connsiteX150" fmla="*/ 1924050 w 2362200"/>
                  <a:gd name="connsiteY150" fmla="*/ 1263650 h 1797050"/>
                  <a:gd name="connsiteX151" fmla="*/ 1933575 w 2362200"/>
                  <a:gd name="connsiteY151" fmla="*/ 1279525 h 1797050"/>
                  <a:gd name="connsiteX152" fmla="*/ 1943100 w 2362200"/>
                  <a:gd name="connsiteY152" fmla="*/ 1279525 h 1797050"/>
                  <a:gd name="connsiteX153" fmla="*/ 1933575 w 2362200"/>
                  <a:gd name="connsiteY153" fmla="*/ 1304925 h 1797050"/>
                  <a:gd name="connsiteX154" fmla="*/ 1952625 w 2362200"/>
                  <a:gd name="connsiteY154" fmla="*/ 1320800 h 1797050"/>
                  <a:gd name="connsiteX155" fmla="*/ 1949450 w 2362200"/>
                  <a:gd name="connsiteY155" fmla="*/ 1336675 h 1797050"/>
                  <a:gd name="connsiteX156" fmla="*/ 1905000 w 2362200"/>
                  <a:gd name="connsiteY156" fmla="*/ 1336675 h 1797050"/>
                  <a:gd name="connsiteX157" fmla="*/ 1901825 w 2362200"/>
                  <a:gd name="connsiteY157" fmla="*/ 1387475 h 1797050"/>
                  <a:gd name="connsiteX158" fmla="*/ 1901825 w 2362200"/>
                  <a:gd name="connsiteY158" fmla="*/ 1387475 h 1797050"/>
                  <a:gd name="connsiteX159" fmla="*/ 1901825 w 2362200"/>
                  <a:gd name="connsiteY159" fmla="*/ 1406525 h 1797050"/>
                  <a:gd name="connsiteX160" fmla="*/ 1936750 w 2362200"/>
                  <a:gd name="connsiteY160" fmla="*/ 1447800 h 1797050"/>
                  <a:gd name="connsiteX161" fmla="*/ 1990725 w 2362200"/>
                  <a:gd name="connsiteY161" fmla="*/ 1447800 h 1797050"/>
                  <a:gd name="connsiteX162" fmla="*/ 2060575 w 2362200"/>
                  <a:gd name="connsiteY162" fmla="*/ 1476375 h 1797050"/>
                  <a:gd name="connsiteX163" fmla="*/ 2060575 w 2362200"/>
                  <a:gd name="connsiteY163" fmla="*/ 1504950 h 1797050"/>
                  <a:gd name="connsiteX164" fmla="*/ 2035175 w 2362200"/>
                  <a:gd name="connsiteY164" fmla="*/ 1571625 h 1797050"/>
                  <a:gd name="connsiteX165" fmla="*/ 2063750 w 2362200"/>
                  <a:gd name="connsiteY165" fmla="*/ 1587500 h 1797050"/>
                  <a:gd name="connsiteX166" fmla="*/ 2105025 w 2362200"/>
                  <a:gd name="connsiteY166" fmla="*/ 1660525 h 1797050"/>
                  <a:gd name="connsiteX167" fmla="*/ 2054225 w 2362200"/>
                  <a:gd name="connsiteY167" fmla="*/ 1736725 h 1797050"/>
                  <a:gd name="connsiteX168" fmla="*/ 2028825 w 2362200"/>
                  <a:gd name="connsiteY168" fmla="*/ 1730375 h 1797050"/>
                  <a:gd name="connsiteX169" fmla="*/ 2006600 w 2362200"/>
                  <a:gd name="connsiteY169" fmla="*/ 1717675 h 1797050"/>
                  <a:gd name="connsiteX170" fmla="*/ 2000250 w 2362200"/>
                  <a:gd name="connsiteY170" fmla="*/ 1736725 h 1797050"/>
                  <a:gd name="connsiteX171" fmla="*/ 1958975 w 2362200"/>
                  <a:gd name="connsiteY171" fmla="*/ 1746250 h 1797050"/>
                  <a:gd name="connsiteX172" fmla="*/ 1952625 w 2362200"/>
                  <a:gd name="connsiteY172" fmla="*/ 1778000 h 1797050"/>
                  <a:gd name="connsiteX173" fmla="*/ 1901825 w 2362200"/>
                  <a:gd name="connsiteY173" fmla="*/ 1797050 h 1797050"/>
                  <a:gd name="connsiteX174" fmla="*/ 1879600 w 2362200"/>
                  <a:gd name="connsiteY174" fmla="*/ 1758950 h 1797050"/>
                  <a:gd name="connsiteX175" fmla="*/ 1841500 w 2362200"/>
                  <a:gd name="connsiteY175" fmla="*/ 1768475 h 1797050"/>
                  <a:gd name="connsiteX176" fmla="*/ 1844675 w 2362200"/>
                  <a:gd name="connsiteY176" fmla="*/ 1730375 h 1797050"/>
                  <a:gd name="connsiteX177" fmla="*/ 1825625 w 2362200"/>
                  <a:gd name="connsiteY177" fmla="*/ 1704975 h 1797050"/>
                  <a:gd name="connsiteX178" fmla="*/ 1860550 w 2362200"/>
                  <a:gd name="connsiteY178" fmla="*/ 1685925 h 1797050"/>
                  <a:gd name="connsiteX179" fmla="*/ 1803400 w 2362200"/>
                  <a:gd name="connsiteY179" fmla="*/ 1666875 h 1797050"/>
                  <a:gd name="connsiteX180" fmla="*/ 1790700 w 2362200"/>
                  <a:gd name="connsiteY180" fmla="*/ 1692275 h 1797050"/>
                  <a:gd name="connsiteX181" fmla="*/ 1746250 w 2362200"/>
                  <a:gd name="connsiteY181" fmla="*/ 1711325 h 1797050"/>
                  <a:gd name="connsiteX182" fmla="*/ 1739900 w 2362200"/>
                  <a:gd name="connsiteY182" fmla="*/ 1733550 h 1797050"/>
                  <a:gd name="connsiteX183" fmla="*/ 1724025 w 2362200"/>
                  <a:gd name="connsiteY183" fmla="*/ 1739900 h 1797050"/>
                  <a:gd name="connsiteX184" fmla="*/ 1701800 w 2362200"/>
                  <a:gd name="connsiteY184" fmla="*/ 1739900 h 1797050"/>
                  <a:gd name="connsiteX185" fmla="*/ 1714500 w 2362200"/>
                  <a:gd name="connsiteY185" fmla="*/ 1704975 h 1797050"/>
                  <a:gd name="connsiteX186" fmla="*/ 1739900 w 2362200"/>
                  <a:gd name="connsiteY186" fmla="*/ 1679575 h 1797050"/>
                  <a:gd name="connsiteX187" fmla="*/ 1730375 w 2362200"/>
                  <a:gd name="connsiteY187" fmla="*/ 1654175 h 1797050"/>
                  <a:gd name="connsiteX188" fmla="*/ 1708150 w 2362200"/>
                  <a:gd name="connsiteY188" fmla="*/ 1654175 h 1797050"/>
                  <a:gd name="connsiteX189" fmla="*/ 1695450 w 2362200"/>
                  <a:gd name="connsiteY189" fmla="*/ 1679575 h 1797050"/>
                  <a:gd name="connsiteX190" fmla="*/ 1663700 w 2362200"/>
                  <a:gd name="connsiteY190" fmla="*/ 1685925 h 1797050"/>
                  <a:gd name="connsiteX191" fmla="*/ 1628775 w 2362200"/>
                  <a:gd name="connsiteY191" fmla="*/ 1698625 h 1797050"/>
                  <a:gd name="connsiteX192" fmla="*/ 1600200 w 2362200"/>
                  <a:gd name="connsiteY192" fmla="*/ 1670050 h 1797050"/>
                  <a:gd name="connsiteX193" fmla="*/ 1597025 w 2362200"/>
                  <a:gd name="connsiteY193" fmla="*/ 1635125 h 1797050"/>
                  <a:gd name="connsiteX194" fmla="*/ 1568450 w 2362200"/>
                  <a:gd name="connsiteY194" fmla="*/ 1619250 h 1797050"/>
                  <a:gd name="connsiteX195" fmla="*/ 1558925 w 2362200"/>
                  <a:gd name="connsiteY195" fmla="*/ 1584325 h 1797050"/>
                  <a:gd name="connsiteX196" fmla="*/ 1517650 w 2362200"/>
                  <a:gd name="connsiteY196" fmla="*/ 1555750 h 1797050"/>
                  <a:gd name="connsiteX197" fmla="*/ 1498600 w 2362200"/>
                  <a:gd name="connsiteY197" fmla="*/ 1558925 h 1797050"/>
                  <a:gd name="connsiteX198" fmla="*/ 1466850 w 2362200"/>
                  <a:gd name="connsiteY198" fmla="*/ 1603375 h 1797050"/>
                  <a:gd name="connsiteX199" fmla="*/ 1419225 w 2362200"/>
                  <a:gd name="connsiteY199" fmla="*/ 1622425 h 1797050"/>
                  <a:gd name="connsiteX200" fmla="*/ 1393825 w 2362200"/>
                  <a:gd name="connsiteY200" fmla="*/ 1587500 h 1797050"/>
                  <a:gd name="connsiteX201" fmla="*/ 1368425 w 2362200"/>
                  <a:gd name="connsiteY201" fmla="*/ 1587500 h 1797050"/>
                  <a:gd name="connsiteX202" fmla="*/ 1270000 w 2362200"/>
                  <a:gd name="connsiteY202" fmla="*/ 1511300 h 1797050"/>
                  <a:gd name="connsiteX203" fmla="*/ 1276350 w 2362200"/>
                  <a:gd name="connsiteY203" fmla="*/ 1463675 h 1797050"/>
                  <a:gd name="connsiteX204" fmla="*/ 1238250 w 2362200"/>
                  <a:gd name="connsiteY204" fmla="*/ 1457325 h 1797050"/>
                  <a:gd name="connsiteX205" fmla="*/ 1222375 w 2362200"/>
                  <a:gd name="connsiteY205" fmla="*/ 1482725 h 1797050"/>
                  <a:gd name="connsiteX206" fmla="*/ 1187450 w 2362200"/>
                  <a:gd name="connsiteY206" fmla="*/ 1482725 h 1797050"/>
                  <a:gd name="connsiteX207" fmla="*/ 1139825 w 2362200"/>
                  <a:gd name="connsiteY207" fmla="*/ 1460500 h 1797050"/>
                  <a:gd name="connsiteX208" fmla="*/ 1092200 w 2362200"/>
                  <a:gd name="connsiteY208" fmla="*/ 1495425 h 1797050"/>
                  <a:gd name="connsiteX209" fmla="*/ 1098550 w 2362200"/>
                  <a:gd name="connsiteY209" fmla="*/ 1511300 h 1797050"/>
                  <a:gd name="connsiteX210" fmla="*/ 1079500 w 2362200"/>
                  <a:gd name="connsiteY210" fmla="*/ 1530350 h 1797050"/>
                  <a:gd name="connsiteX211" fmla="*/ 1035050 w 2362200"/>
                  <a:gd name="connsiteY211" fmla="*/ 1530350 h 1797050"/>
                  <a:gd name="connsiteX212" fmla="*/ 1006475 w 2362200"/>
                  <a:gd name="connsiteY212" fmla="*/ 1574800 h 1797050"/>
                  <a:gd name="connsiteX213" fmla="*/ 958850 w 2362200"/>
                  <a:gd name="connsiteY213" fmla="*/ 1571625 h 1797050"/>
                  <a:gd name="connsiteX214" fmla="*/ 952500 w 2362200"/>
                  <a:gd name="connsiteY214" fmla="*/ 1587500 h 1797050"/>
                  <a:gd name="connsiteX215" fmla="*/ 965200 w 2362200"/>
                  <a:gd name="connsiteY215" fmla="*/ 1670050 h 1797050"/>
                  <a:gd name="connsiteX216" fmla="*/ 939800 w 2362200"/>
                  <a:gd name="connsiteY216" fmla="*/ 1714500 h 1797050"/>
                  <a:gd name="connsiteX217" fmla="*/ 901700 w 2362200"/>
                  <a:gd name="connsiteY217" fmla="*/ 1720850 h 1797050"/>
                  <a:gd name="connsiteX218" fmla="*/ 898525 w 2362200"/>
                  <a:gd name="connsiteY218" fmla="*/ 1746250 h 1797050"/>
                  <a:gd name="connsiteX219" fmla="*/ 869950 w 2362200"/>
                  <a:gd name="connsiteY219" fmla="*/ 1746250 h 1797050"/>
                  <a:gd name="connsiteX220" fmla="*/ 854075 w 2362200"/>
                  <a:gd name="connsiteY220" fmla="*/ 1758950 h 1797050"/>
                  <a:gd name="connsiteX221" fmla="*/ 847725 w 2362200"/>
                  <a:gd name="connsiteY221" fmla="*/ 1771650 h 1797050"/>
                  <a:gd name="connsiteX222" fmla="*/ 828675 w 2362200"/>
                  <a:gd name="connsiteY222" fmla="*/ 1765300 h 1797050"/>
                  <a:gd name="connsiteX223" fmla="*/ 819150 w 2362200"/>
                  <a:gd name="connsiteY223" fmla="*/ 1752600 h 1797050"/>
                  <a:gd name="connsiteX224" fmla="*/ 790575 w 2362200"/>
                  <a:gd name="connsiteY224" fmla="*/ 1771650 h 1797050"/>
                  <a:gd name="connsiteX225" fmla="*/ 692150 w 2362200"/>
                  <a:gd name="connsiteY225" fmla="*/ 1701800 h 1797050"/>
                  <a:gd name="connsiteX226" fmla="*/ 650875 w 2362200"/>
                  <a:gd name="connsiteY226" fmla="*/ 1720850 h 1797050"/>
                  <a:gd name="connsiteX227" fmla="*/ 615950 w 2362200"/>
                  <a:gd name="connsiteY227" fmla="*/ 1685925 h 1797050"/>
                  <a:gd name="connsiteX228" fmla="*/ 581025 w 2362200"/>
                  <a:gd name="connsiteY228" fmla="*/ 1689100 h 1797050"/>
                  <a:gd name="connsiteX229" fmla="*/ 571500 w 2362200"/>
                  <a:gd name="connsiteY229" fmla="*/ 1609725 h 1797050"/>
                  <a:gd name="connsiteX230" fmla="*/ 523875 w 2362200"/>
                  <a:gd name="connsiteY230"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3825 w 2362200"/>
                  <a:gd name="connsiteY57" fmla="*/ 222250 h 1797050"/>
                  <a:gd name="connsiteX58" fmla="*/ 130175 w 2362200"/>
                  <a:gd name="connsiteY58" fmla="*/ 193675 h 1797050"/>
                  <a:gd name="connsiteX59" fmla="*/ 161925 w 2362200"/>
                  <a:gd name="connsiteY59" fmla="*/ 196850 h 1797050"/>
                  <a:gd name="connsiteX60" fmla="*/ 171450 w 2362200"/>
                  <a:gd name="connsiteY60" fmla="*/ 165100 h 1797050"/>
                  <a:gd name="connsiteX61" fmla="*/ 187325 w 2362200"/>
                  <a:gd name="connsiteY61" fmla="*/ 161925 h 1797050"/>
                  <a:gd name="connsiteX62" fmla="*/ 193675 w 2362200"/>
                  <a:gd name="connsiteY62" fmla="*/ 98425 h 1797050"/>
                  <a:gd name="connsiteX63" fmla="*/ 241300 w 2362200"/>
                  <a:gd name="connsiteY63" fmla="*/ 107950 h 1797050"/>
                  <a:gd name="connsiteX64" fmla="*/ 295275 w 2362200"/>
                  <a:gd name="connsiteY64" fmla="*/ 104775 h 1797050"/>
                  <a:gd name="connsiteX65" fmla="*/ 330200 w 2362200"/>
                  <a:gd name="connsiteY65" fmla="*/ 98425 h 1797050"/>
                  <a:gd name="connsiteX66" fmla="*/ 330200 w 2362200"/>
                  <a:gd name="connsiteY66" fmla="*/ 98425 h 1797050"/>
                  <a:gd name="connsiteX67" fmla="*/ 342900 w 2362200"/>
                  <a:gd name="connsiteY67" fmla="*/ 114300 h 1797050"/>
                  <a:gd name="connsiteX68" fmla="*/ 374650 w 2362200"/>
                  <a:gd name="connsiteY68" fmla="*/ 127000 h 1797050"/>
                  <a:gd name="connsiteX69" fmla="*/ 400050 w 2362200"/>
                  <a:gd name="connsiteY69" fmla="*/ 107950 h 1797050"/>
                  <a:gd name="connsiteX70" fmla="*/ 400050 w 2362200"/>
                  <a:gd name="connsiteY70" fmla="*/ 107950 h 1797050"/>
                  <a:gd name="connsiteX71" fmla="*/ 409575 w 2362200"/>
                  <a:gd name="connsiteY71" fmla="*/ 120650 h 1797050"/>
                  <a:gd name="connsiteX72" fmla="*/ 425450 w 2362200"/>
                  <a:gd name="connsiteY72" fmla="*/ 120650 h 1797050"/>
                  <a:gd name="connsiteX73" fmla="*/ 431800 w 2362200"/>
                  <a:gd name="connsiteY73" fmla="*/ 98425 h 1797050"/>
                  <a:gd name="connsiteX74" fmla="*/ 365125 w 2362200"/>
                  <a:gd name="connsiteY74" fmla="*/ 53975 h 1797050"/>
                  <a:gd name="connsiteX75" fmla="*/ 377825 w 2362200"/>
                  <a:gd name="connsiteY75" fmla="*/ 41275 h 1797050"/>
                  <a:gd name="connsiteX76" fmla="*/ 438150 w 2362200"/>
                  <a:gd name="connsiteY76" fmla="*/ 50800 h 1797050"/>
                  <a:gd name="connsiteX77" fmla="*/ 454025 w 2362200"/>
                  <a:gd name="connsiteY77" fmla="*/ 63500 h 1797050"/>
                  <a:gd name="connsiteX78" fmla="*/ 508000 w 2362200"/>
                  <a:gd name="connsiteY78" fmla="*/ 79375 h 1797050"/>
                  <a:gd name="connsiteX79" fmla="*/ 606425 w 2362200"/>
                  <a:gd name="connsiteY79" fmla="*/ 22225 h 1797050"/>
                  <a:gd name="connsiteX80" fmla="*/ 638175 w 2362200"/>
                  <a:gd name="connsiteY80" fmla="*/ 34925 h 1797050"/>
                  <a:gd name="connsiteX81" fmla="*/ 644525 w 2362200"/>
                  <a:gd name="connsiteY81" fmla="*/ 0 h 1797050"/>
                  <a:gd name="connsiteX82" fmla="*/ 714375 w 2362200"/>
                  <a:gd name="connsiteY82" fmla="*/ 9525 h 1797050"/>
                  <a:gd name="connsiteX83" fmla="*/ 723900 w 2362200"/>
                  <a:gd name="connsiteY83" fmla="*/ 31750 h 1797050"/>
                  <a:gd name="connsiteX84" fmla="*/ 749300 w 2362200"/>
                  <a:gd name="connsiteY84" fmla="*/ 66675 h 1797050"/>
                  <a:gd name="connsiteX85" fmla="*/ 771525 w 2362200"/>
                  <a:gd name="connsiteY85" fmla="*/ 41275 h 1797050"/>
                  <a:gd name="connsiteX86" fmla="*/ 806450 w 2362200"/>
                  <a:gd name="connsiteY86" fmla="*/ 41275 h 1797050"/>
                  <a:gd name="connsiteX87" fmla="*/ 825500 w 2362200"/>
                  <a:gd name="connsiteY87" fmla="*/ 34925 h 1797050"/>
                  <a:gd name="connsiteX88" fmla="*/ 844550 w 2362200"/>
                  <a:gd name="connsiteY88" fmla="*/ 6350 h 1797050"/>
                  <a:gd name="connsiteX89" fmla="*/ 889000 w 2362200"/>
                  <a:gd name="connsiteY89" fmla="*/ 15875 h 1797050"/>
                  <a:gd name="connsiteX90" fmla="*/ 898525 w 2362200"/>
                  <a:gd name="connsiteY90" fmla="*/ 88900 h 1797050"/>
                  <a:gd name="connsiteX91" fmla="*/ 952500 w 2362200"/>
                  <a:gd name="connsiteY91" fmla="*/ 123825 h 1797050"/>
                  <a:gd name="connsiteX92" fmla="*/ 993775 w 2362200"/>
                  <a:gd name="connsiteY92" fmla="*/ 203200 h 1797050"/>
                  <a:gd name="connsiteX93" fmla="*/ 1038225 w 2362200"/>
                  <a:gd name="connsiteY93" fmla="*/ 231775 h 1797050"/>
                  <a:gd name="connsiteX94" fmla="*/ 1069975 w 2362200"/>
                  <a:gd name="connsiteY94" fmla="*/ 228600 h 1797050"/>
                  <a:gd name="connsiteX95" fmla="*/ 1127125 w 2362200"/>
                  <a:gd name="connsiteY95" fmla="*/ 285750 h 1797050"/>
                  <a:gd name="connsiteX96" fmla="*/ 1165225 w 2362200"/>
                  <a:gd name="connsiteY96" fmla="*/ 285750 h 1797050"/>
                  <a:gd name="connsiteX97" fmla="*/ 1206500 w 2362200"/>
                  <a:gd name="connsiteY97" fmla="*/ 317500 h 1797050"/>
                  <a:gd name="connsiteX98" fmla="*/ 1206500 w 2362200"/>
                  <a:gd name="connsiteY98" fmla="*/ 346075 h 1797050"/>
                  <a:gd name="connsiteX99" fmla="*/ 1279525 w 2362200"/>
                  <a:gd name="connsiteY99" fmla="*/ 384175 h 1797050"/>
                  <a:gd name="connsiteX100" fmla="*/ 1295400 w 2362200"/>
                  <a:gd name="connsiteY100" fmla="*/ 412750 h 1797050"/>
                  <a:gd name="connsiteX101" fmla="*/ 1298575 w 2362200"/>
                  <a:gd name="connsiteY101" fmla="*/ 412750 h 1797050"/>
                  <a:gd name="connsiteX102" fmla="*/ 1282700 w 2362200"/>
                  <a:gd name="connsiteY102" fmla="*/ 460375 h 1797050"/>
                  <a:gd name="connsiteX103" fmla="*/ 1336675 w 2362200"/>
                  <a:gd name="connsiteY103" fmla="*/ 504825 h 1797050"/>
                  <a:gd name="connsiteX104" fmla="*/ 1378744 w 2362200"/>
                  <a:gd name="connsiteY104" fmla="*/ 503238 h 1797050"/>
                  <a:gd name="connsiteX105" fmla="*/ 1403350 w 2362200"/>
                  <a:gd name="connsiteY105" fmla="*/ 530225 h 1797050"/>
                  <a:gd name="connsiteX106" fmla="*/ 1434307 w 2362200"/>
                  <a:gd name="connsiteY106" fmla="*/ 526475 h 1797050"/>
                  <a:gd name="connsiteX107" fmla="*/ 1468438 w 2362200"/>
                  <a:gd name="connsiteY107" fmla="*/ 548578 h 1797050"/>
                  <a:gd name="connsiteX108" fmla="*/ 1492250 w 2362200"/>
                  <a:gd name="connsiteY108" fmla="*/ 590550 h 1797050"/>
                  <a:gd name="connsiteX109" fmla="*/ 1480344 w 2362200"/>
                  <a:gd name="connsiteY109" fmla="*/ 612775 h 1797050"/>
                  <a:gd name="connsiteX110" fmla="*/ 1450975 w 2362200"/>
                  <a:gd name="connsiteY110" fmla="*/ 622300 h 1797050"/>
                  <a:gd name="connsiteX111" fmla="*/ 1511300 w 2362200"/>
                  <a:gd name="connsiteY111" fmla="*/ 638175 h 1797050"/>
                  <a:gd name="connsiteX112" fmla="*/ 1581944 w 2362200"/>
                  <a:gd name="connsiteY112" fmla="*/ 619919 h 1797050"/>
                  <a:gd name="connsiteX113" fmla="*/ 1622425 w 2362200"/>
                  <a:gd name="connsiteY113" fmla="*/ 613569 h 1797050"/>
                  <a:gd name="connsiteX114" fmla="*/ 1623219 w 2362200"/>
                  <a:gd name="connsiteY114" fmla="*/ 587375 h 1797050"/>
                  <a:gd name="connsiteX115" fmla="*/ 1641475 w 2362200"/>
                  <a:gd name="connsiteY115" fmla="*/ 593725 h 1797050"/>
                  <a:gd name="connsiteX116" fmla="*/ 1698625 w 2362200"/>
                  <a:gd name="connsiteY116" fmla="*/ 611981 h 1797050"/>
                  <a:gd name="connsiteX117" fmla="*/ 1704181 w 2362200"/>
                  <a:gd name="connsiteY117" fmla="*/ 575469 h 1797050"/>
                  <a:gd name="connsiteX118" fmla="*/ 1724025 w 2362200"/>
                  <a:gd name="connsiteY118" fmla="*/ 565150 h 1797050"/>
                  <a:gd name="connsiteX119" fmla="*/ 1803400 w 2362200"/>
                  <a:gd name="connsiteY119" fmla="*/ 508000 h 1797050"/>
                  <a:gd name="connsiteX120" fmla="*/ 1885950 w 2362200"/>
                  <a:gd name="connsiteY120" fmla="*/ 485775 h 1797050"/>
                  <a:gd name="connsiteX121" fmla="*/ 1952625 w 2362200"/>
                  <a:gd name="connsiteY121" fmla="*/ 415925 h 1797050"/>
                  <a:gd name="connsiteX122" fmla="*/ 1977231 w 2362200"/>
                  <a:gd name="connsiteY122" fmla="*/ 409575 h 1797050"/>
                  <a:gd name="connsiteX123" fmla="*/ 2006600 w 2362200"/>
                  <a:gd name="connsiteY123" fmla="*/ 396875 h 1797050"/>
                  <a:gd name="connsiteX124" fmla="*/ 2056606 w 2362200"/>
                  <a:gd name="connsiteY124" fmla="*/ 411956 h 1797050"/>
                  <a:gd name="connsiteX125" fmla="*/ 2078038 w 2362200"/>
                  <a:gd name="connsiteY125" fmla="*/ 452437 h 1797050"/>
                  <a:gd name="connsiteX126" fmla="*/ 2133600 w 2362200"/>
                  <a:gd name="connsiteY126" fmla="*/ 504825 h 1797050"/>
                  <a:gd name="connsiteX127" fmla="*/ 2194719 w 2362200"/>
                  <a:gd name="connsiteY127" fmla="*/ 536575 h 1797050"/>
                  <a:gd name="connsiteX128" fmla="*/ 2248694 w 2362200"/>
                  <a:gd name="connsiteY128" fmla="*/ 523081 h 1797050"/>
                  <a:gd name="connsiteX129" fmla="*/ 2266156 w 2362200"/>
                  <a:gd name="connsiteY129" fmla="*/ 531019 h 1797050"/>
                  <a:gd name="connsiteX130" fmla="*/ 2274887 w 2362200"/>
                  <a:gd name="connsiteY130" fmla="*/ 573881 h 1797050"/>
                  <a:gd name="connsiteX131" fmla="*/ 2324100 w 2362200"/>
                  <a:gd name="connsiteY131" fmla="*/ 606425 h 1797050"/>
                  <a:gd name="connsiteX132" fmla="*/ 2362200 w 2362200"/>
                  <a:gd name="connsiteY132" fmla="*/ 644525 h 1797050"/>
                  <a:gd name="connsiteX133" fmla="*/ 2318001 w 2362200"/>
                  <a:gd name="connsiteY133" fmla="*/ 773331 h 1797050"/>
                  <a:gd name="connsiteX134" fmla="*/ 2273300 w 2362200"/>
                  <a:gd name="connsiteY134" fmla="*/ 895350 h 1797050"/>
                  <a:gd name="connsiteX135" fmla="*/ 2247900 w 2362200"/>
                  <a:gd name="connsiteY135" fmla="*/ 949325 h 1797050"/>
                  <a:gd name="connsiteX136" fmla="*/ 2197100 w 2362200"/>
                  <a:gd name="connsiteY136" fmla="*/ 949325 h 1797050"/>
                  <a:gd name="connsiteX137" fmla="*/ 2174875 w 2362200"/>
                  <a:gd name="connsiteY137" fmla="*/ 993775 h 1797050"/>
                  <a:gd name="connsiteX138" fmla="*/ 2174875 w 2362200"/>
                  <a:gd name="connsiteY138" fmla="*/ 993775 h 1797050"/>
                  <a:gd name="connsiteX139" fmla="*/ 2181225 w 2362200"/>
                  <a:gd name="connsiteY139" fmla="*/ 1022350 h 1797050"/>
                  <a:gd name="connsiteX140" fmla="*/ 2146300 w 2362200"/>
                  <a:gd name="connsiteY140" fmla="*/ 1031875 h 1797050"/>
                  <a:gd name="connsiteX141" fmla="*/ 2095500 w 2362200"/>
                  <a:gd name="connsiteY141" fmla="*/ 1019175 h 1797050"/>
                  <a:gd name="connsiteX142" fmla="*/ 2101850 w 2362200"/>
                  <a:gd name="connsiteY142" fmla="*/ 1073150 h 1797050"/>
                  <a:gd name="connsiteX143" fmla="*/ 2114550 w 2362200"/>
                  <a:gd name="connsiteY143" fmla="*/ 1117600 h 1797050"/>
                  <a:gd name="connsiteX144" fmla="*/ 2051050 w 2362200"/>
                  <a:gd name="connsiteY144" fmla="*/ 1152525 h 1797050"/>
                  <a:gd name="connsiteX145" fmla="*/ 2066925 w 2362200"/>
                  <a:gd name="connsiteY145" fmla="*/ 1174750 h 1797050"/>
                  <a:gd name="connsiteX146" fmla="*/ 2047875 w 2362200"/>
                  <a:gd name="connsiteY146" fmla="*/ 1196975 h 1797050"/>
                  <a:gd name="connsiteX147" fmla="*/ 1968500 w 2362200"/>
                  <a:gd name="connsiteY147" fmla="*/ 1171575 h 1797050"/>
                  <a:gd name="connsiteX148" fmla="*/ 1943100 w 2362200"/>
                  <a:gd name="connsiteY148" fmla="*/ 1187450 h 1797050"/>
                  <a:gd name="connsiteX149" fmla="*/ 1908175 w 2362200"/>
                  <a:gd name="connsiteY149" fmla="*/ 1187450 h 1797050"/>
                  <a:gd name="connsiteX150" fmla="*/ 1908175 w 2362200"/>
                  <a:gd name="connsiteY150" fmla="*/ 1247775 h 1797050"/>
                  <a:gd name="connsiteX151" fmla="*/ 1924050 w 2362200"/>
                  <a:gd name="connsiteY151" fmla="*/ 1263650 h 1797050"/>
                  <a:gd name="connsiteX152" fmla="*/ 1933575 w 2362200"/>
                  <a:gd name="connsiteY152" fmla="*/ 1279525 h 1797050"/>
                  <a:gd name="connsiteX153" fmla="*/ 1943100 w 2362200"/>
                  <a:gd name="connsiteY153" fmla="*/ 1279525 h 1797050"/>
                  <a:gd name="connsiteX154" fmla="*/ 1933575 w 2362200"/>
                  <a:gd name="connsiteY154" fmla="*/ 1304925 h 1797050"/>
                  <a:gd name="connsiteX155" fmla="*/ 1952625 w 2362200"/>
                  <a:gd name="connsiteY155" fmla="*/ 1320800 h 1797050"/>
                  <a:gd name="connsiteX156" fmla="*/ 1949450 w 2362200"/>
                  <a:gd name="connsiteY156" fmla="*/ 1336675 h 1797050"/>
                  <a:gd name="connsiteX157" fmla="*/ 1905000 w 2362200"/>
                  <a:gd name="connsiteY157" fmla="*/ 1336675 h 1797050"/>
                  <a:gd name="connsiteX158" fmla="*/ 1901825 w 2362200"/>
                  <a:gd name="connsiteY158" fmla="*/ 1387475 h 1797050"/>
                  <a:gd name="connsiteX159" fmla="*/ 1901825 w 2362200"/>
                  <a:gd name="connsiteY159" fmla="*/ 1387475 h 1797050"/>
                  <a:gd name="connsiteX160" fmla="*/ 1901825 w 2362200"/>
                  <a:gd name="connsiteY160" fmla="*/ 1406525 h 1797050"/>
                  <a:gd name="connsiteX161" fmla="*/ 1936750 w 2362200"/>
                  <a:gd name="connsiteY161" fmla="*/ 1447800 h 1797050"/>
                  <a:gd name="connsiteX162" fmla="*/ 1990725 w 2362200"/>
                  <a:gd name="connsiteY162" fmla="*/ 1447800 h 1797050"/>
                  <a:gd name="connsiteX163" fmla="*/ 2060575 w 2362200"/>
                  <a:gd name="connsiteY163" fmla="*/ 1476375 h 1797050"/>
                  <a:gd name="connsiteX164" fmla="*/ 2060575 w 2362200"/>
                  <a:gd name="connsiteY164" fmla="*/ 1504950 h 1797050"/>
                  <a:gd name="connsiteX165" fmla="*/ 2035175 w 2362200"/>
                  <a:gd name="connsiteY165" fmla="*/ 1571625 h 1797050"/>
                  <a:gd name="connsiteX166" fmla="*/ 2063750 w 2362200"/>
                  <a:gd name="connsiteY166" fmla="*/ 1587500 h 1797050"/>
                  <a:gd name="connsiteX167" fmla="*/ 2105025 w 2362200"/>
                  <a:gd name="connsiteY167" fmla="*/ 1660525 h 1797050"/>
                  <a:gd name="connsiteX168" fmla="*/ 2054225 w 2362200"/>
                  <a:gd name="connsiteY168" fmla="*/ 1736725 h 1797050"/>
                  <a:gd name="connsiteX169" fmla="*/ 2028825 w 2362200"/>
                  <a:gd name="connsiteY169" fmla="*/ 1730375 h 1797050"/>
                  <a:gd name="connsiteX170" fmla="*/ 2006600 w 2362200"/>
                  <a:gd name="connsiteY170" fmla="*/ 1717675 h 1797050"/>
                  <a:gd name="connsiteX171" fmla="*/ 2000250 w 2362200"/>
                  <a:gd name="connsiteY171" fmla="*/ 1736725 h 1797050"/>
                  <a:gd name="connsiteX172" fmla="*/ 1958975 w 2362200"/>
                  <a:gd name="connsiteY172" fmla="*/ 1746250 h 1797050"/>
                  <a:gd name="connsiteX173" fmla="*/ 1952625 w 2362200"/>
                  <a:gd name="connsiteY173" fmla="*/ 1778000 h 1797050"/>
                  <a:gd name="connsiteX174" fmla="*/ 1901825 w 2362200"/>
                  <a:gd name="connsiteY174" fmla="*/ 1797050 h 1797050"/>
                  <a:gd name="connsiteX175" fmla="*/ 1879600 w 2362200"/>
                  <a:gd name="connsiteY175" fmla="*/ 1758950 h 1797050"/>
                  <a:gd name="connsiteX176" fmla="*/ 1841500 w 2362200"/>
                  <a:gd name="connsiteY176" fmla="*/ 1768475 h 1797050"/>
                  <a:gd name="connsiteX177" fmla="*/ 1844675 w 2362200"/>
                  <a:gd name="connsiteY177" fmla="*/ 1730375 h 1797050"/>
                  <a:gd name="connsiteX178" fmla="*/ 1825625 w 2362200"/>
                  <a:gd name="connsiteY178" fmla="*/ 1704975 h 1797050"/>
                  <a:gd name="connsiteX179" fmla="*/ 1860550 w 2362200"/>
                  <a:gd name="connsiteY179" fmla="*/ 1685925 h 1797050"/>
                  <a:gd name="connsiteX180" fmla="*/ 1803400 w 2362200"/>
                  <a:gd name="connsiteY180" fmla="*/ 1666875 h 1797050"/>
                  <a:gd name="connsiteX181" fmla="*/ 1790700 w 2362200"/>
                  <a:gd name="connsiteY181" fmla="*/ 1692275 h 1797050"/>
                  <a:gd name="connsiteX182" fmla="*/ 1746250 w 2362200"/>
                  <a:gd name="connsiteY182" fmla="*/ 1711325 h 1797050"/>
                  <a:gd name="connsiteX183" fmla="*/ 1739900 w 2362200"/>
                  <a:gd name="connsiteY183" fmla="*/ 1733550 h 1797050"/>
                  <a:gd name="connsiteX184" fmla="*/ 1724025 w 2362200"/>
                  <a:gd name="connsiteY184" fmla="*/ 1739900 h 1797050"/>
                  <a:gd name="connsiteX185" fmla="*/ 1701800 w 2362200"/>
                  <a:gd name="connsiteY185" fmla="*/ 1739900 h 1797050"/>
                  <a:gd name="connsiteX186" fmla="*/ 1714500 w 2362200"/>
                  <a:gd name="connsiteY186" fmla="*/ 1704975 h 1797050"/>
                  <a:gd name="connsiteX187" fmla="*/ 1739900 w 2362200"/>
                  <a:gd name="connsiteY187" fmla="*/ 1679575 h 1797050"/>
                  <a:gd name="connsiteX188" fmla="*/ 1730375 w 2362200"/>
                  <a:gd name="connsiteY188" fmla="*/ 1654175 h 1797050"/>
                  <a:gd name="connsiteX189" fmla="*/ 1708150 w 2362200"/>
                  <a:gd name="connsiteY189" fmla="*/ 1654175 h 1797050"/>
                  <a:gd name="connsiteX190" fmla="*/ 1695450 w 2362200"/>
                  <a:gd name="connsiteY190" fmla="*/ 1679575 h 1797050"/>
                  <a:gd name="connsiteX191" fmla="*/ 1663700 w 2362200"/>
                  <a:gd name="connsiteY191" fmla="*/ 1685925 h 1797050"/>
                  <a:gd name="connsiteX192" fmla="*/ 1628775 w 2362200"/>
                  <a:gd name="connsiteY192" fmla="*/ 1698625 h 1797050"/>
                  <a:gd name="connsiteX193" fmla="*/ 1600200 w 2362200"/>
                  <a:gd name="connsiteY193" fmla="*/ 1670050 h 1797050"/>
                  <a:gd name="connsiteX194" fmla="*/ 1597025 w 2362200"/>
                  <a:gd name="connsiteY194" fmla="*/ 1635125 h 1797050"/>
                  <a:gd name="connsiteX195" fmla="*/ 1568450 w 2362200"/>
                  <a:gd name="connsiteY195" fmla="*/ 1619250 h 1797050"/>
                  <a:gd name="connsiteX196" fmla="*/ 1558925 w 2362200"/>
                  <a:gd name="connsiteY196" fmla="*/ 1584325 h 1797050"/>
                  <a:gd name="connsiteX197" fmla="*/ 1517650 w 2362200"/>
                  <a:gd name="connsiteY197" fmla="*/ 1555750 h 1797050"/>
                  <a:gd name="connsiteX198" fmla="*/ 1498600 w 2362200"/>
                  <a:gd name="connsiteY198" fmla="*/ 1558925 h 1797050"/>
                  <a:gd name="connsiteX199" fmla="*/ 1466850 w 2362200"/>
                  <a:gd name="connsiteY199" fmla="*/ 1603375 h 1797050"/>
                  <a:gd name="connsiteX200" fmla="*/ 1419225 w 2362200"/>
                  <a:gd name="connsiteY200" fmla="*/ 1622425 h 1797050"/>
                  <a:gd name="connsiteX201" fmla="*/ 1393825 w 2362200"/>
                  <a:gd name="connsiteY201" fmla="*/ 1587500 h 1797050"/>
                  <a:gd name="connsiteX202" fmla="*/ 1368425 w 2362200"/>
                  <a:gd name="connsiteY202" fmla="*/ 1587500 h 1797050"/>
                  <a:gd name="connsiteX203" fmla="*/ 1270000 w 2362200"/>
                  <a:gd name="connsiteY203" fmla="*/ 1511300 h 1797050"/>
                  <a:gd name="connsiteX204" fmla="*/ 1276350 w 2362200"/>
                  <a:gd name="connsiteY204" fmla="*/ 1463675 h 1797050"/>
                  <a:gd name="connsiteX205" fmla="*/ 1238250 w 2362200"/>
                  <a:gd name="connsiteY205" fmla="*/ 1457325 h 1797050"/>
                  <a:gd name="connsiteX206" fmla="*/ 1222375 w 2362200"/>
                  <a:gd name="connsiteY206" fmla="*/ 1482725 h 1797050"/>
                  <a:gd name="connsiteX207" fmla="*/ 1187450 w 2362200"/>
                  <a:gd name="connsiteY207" fmla="*/ 1482725 h 1797050"/>
                  <a:gd name="connsiteX208" fmla="*/ 1139825 w 2362200"/>
                  <a:gd name="connsiteY208" fmla="*/ 1460500 h 1797050"/>
                  <a:gd name="connsiteX209" fmla="*/ 1092200 w 2362200"/>
                  <a:gd name="connsiteY209" fmla="*/ 1495425 h 1797050"/>
                  <a:gd name="connsiteX210" fmla="*/ 1098550 w 2362200"/>
                  <a:gd name="connsiteY210" fmla="*/ 1511300 h 1797050"/>
                  <a:gd name="connsiteX211" fmla="*/ 1079500 w 2362200"/>
                  <a:gd name="connsiteY211" fmla="*/ 1530350 h 1797050"/>
                  <a:gd name="connsiteX212" fmla="*/ 1035050 w 2362200"/>
                  <a:gd name="connsiteY212" fmla="*/ 1530350 h 1797050"/>
                  <a:gd name="connsiteX213" fmla="*/ 1006475 w 2362200"/>
                  <a:gd name="connsiteY213" fmla="*/ 1574800 h 1797050"/>
                  <a:gd name="connsiteX214" fmla="*/ 958850 w 2362200"/>
                  <a:gd name="connsiteY214" fmla="*/ 1571625 h 1797050"/>
                  <a:gd name="connsiteX215" fmla="*/ 952500 w 2362200"/>
                  <a:gd name="connsiteY215" fmla="*/ 1587500 h 1797050"/>
                  <a:gd name="connsiteX216" fmla="*/ 965200 w 2362200"/>
                  <a:gd name="connsiteY216" fmla="*/ 1670050 h 1797050"/>
                  <a:gd name="connsiteX217" fmla="*/ 939800 w 2362200"/>
                  <a:gd name="connsiteY217" fmla="*/ 1714500 h 1797050"/>
                  <a:gd name="connsiteX218" fmla="*/ 901700 w 2362200"/>
                  <a:gd name="connsiteY218" fmla="*/ 1720850 h 1797050"/>
                  <a:gd name="connsiteX219" fmla="*/ 898525 w 2362200"/>
                  <a:gd name="connsiteY219" fmla="*/ 1746250 h 1797050"/>
                  <a:gd name="connsiteX220" fmla="*/ 869950 w 2362200"/>
                  <a:gd name="connsiteY220" fmla="*/ 1746250 h 1797050"/>
                  <a:gd name="connsiteX221" fmla="*/ 854075 w 2362200"/>
                  <a:gd name="connsiteY221" fmla="*/ 1758950 h 1797050"/>
                  <a:gd name="connsiteX222" fmla="*/ 847725 w 2362200"/>
                  <a:gd name="connsiteY222" fmla="*/ 1771650 h 1797050"/>
                  <a:gd name="connsiteX223" fmla="*/ 828675 w 2362200"/>
                  <a:gd name="connsiteY223" fmla="*/ 1765300 h 1797050"/>
                  <a:gd name="connsiteX224" fmla="*/ 819150 w 2362200"/>
                  <a:gd name="connsiteY224" fmla="*/ 1752600 h 1797050"/>
                  <a:gd name="connsiteX225" fmla="*/ 790575 w 2362200"/>
                  <a:gd name="connsiteY225" fmla="*/ 1771650 h 1797050"/>
                  <a:gd name="connsiteX226" fmla="*/ 692150 w 2362200"/>
                  <a:gd name="connsiteY226" fmla="*/ 1701800 h 1797050"/>
                  <a:gd name="connsiteX227" fmla="*/ 650875 w 2362200"/>
                  <a:gd name="connsiteY227" fmla="*/ 1720850 h 1797050"/>
                  <a:gd name="connsiteX228" fmla="*/ 615950 w 2362200"/>
                  <a:gd name="connsiteY228" fmla="*/ 1685925 h 1797050"/>
                  <a:gd name="connsiteX229" fmla="*/ 581025 w 2362200"/>
                  <a:gd name="connsiteY229" fmla="*/ 1689100 h 1797050"/>
                  <a:gd name="connsiteX230" fmla="*/ 571500 w 2362200"/>
                  <a:gd name="connsiteY230" fmla="*/ 1609725 h 1797050"/>
                  <a:gd name="connsiteX231" fmla="*/ 523875 w 2362200"/>
                  <a:gd name="connsiteY231"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3825 w 2362200"/>
                  <a:gd name="connsiteY57" fmla="*/ 222250 h 1797050"/>
                  <a:gd name="connsiteX58" fmla="*/ 130175 w 2362200"/>
                  <a:gd name="connsiteY58" fmla="*/ 193675 h 1797050"/>
                  <a:gd name="connsiteX59" fmla="*/ 161925 w 2362200"/>
                  <a:gd name="connsiteY59" fmla="*/ 196850 h 1797050"/>
                  <a:gd name="connsiteX60" fmla="*/ 171450 w 2362200"/>
                  <a:gd name="connsiteY60" fmla="*/ 165100 h 1797050"/>
                  <a:gd name="connsiteX61" fmla="*/ 187325 w 2362200"/>
                  <a:gd name="connsiteY61" fmla="*/ 161925 h 1797050"/>
                  <a:gd name="connsiteX62" fmla="*/ 193675 w 2362200"/>
                  <a:gd name="connsiteY62" fmla="*/ 98425 h 1797050"/>
                  <a:gd name="connsiteX63" fmla="*/ 241300 w 2362200"/>
                  <a:gd name="connsiteY63" fmla="*/ 107950 h 1797050"/>
                  <a:gd name="connsiteX64" fmla="*/ 295275 w 2362200"/>
                  <a:gd name="connsiteY64" fmla="*/ 104775 h 1797050"/>
                  <a:gd name="connsiteX65" fmla="*/ 330200 w 2362200"/>
                  <a:gd name="connsiteY65" fmla="*/ 98425 h 1797050"/>
                  <a:gd name="connsiteX66" fmla="*/ 330200 w 2362200"/>
                  <a:gd name="connsiteY66" fmla="*/ 98425 h 1797050"/>
                  <a:gd name="connsiteX67" fmla="*/ 342900 w 2362200"/>
                  <a:gd name="connsiteY67" fmla="*/ 114300 h 1797050"/>
                  <a:gd name="connsiteX68" fmla="*/ 374650 w 2362200"/>
                  <a:gd name="connsiteY68" fmla="*/ 127000 h 1797050"/>
                  <a:gd name="connsiteX69" fmla="*/ 400050 w 2362200"/>
                  <a:gd name="connsiteY69" fmla="*/ 107950 h 1797050"/>
                  <a:gd name="connsiteX70" fmla="*/ 400050 w 2362200"/>
                  <a:gd name="connsiteY70" fmla="*/ 107950 h 1797050"/>
                  <a:gd name="connsiteX71" fmla="*/ 409575 w 2362200"/>
                  <a:gd name="connsiteY71" fmla="*/ 120650 h 1797050"/>
                  <a:gd name="connsiteX72" fmla="*/ 425450 w 2362200"/>
                  <a:gd name="connsiteY72" fmla="*/ 120650 h 1797050"/>
                  <a:gd name="connsiteX73" fmla="*/ 431800 w 2362200"/>
                  <a:gd name="connsiteY73" fmla="*/ 98425 h 1797050"/>
                  <a:gd name="connsiteX74" fmla="*/ 365125 w 2362200"/>
                  <a:gd name="connsiteY74" fmla="*/ 53975 h 1797050"/>
                  <a:gd name="connsiteX75" fmla="*/ 377825 w 2362200"/>
                  <a:gd name="connsiteY75" fmla="*/ 41275 h 1797050"/>
                  <a:gd name="connsiteX76" fmla="*/ 438150 w 2362200"/>
                  <a:gd name="connsiteY76" fmla="*/ 50800 h 1797050"/>
                  <a:gd name="connsiteX77" fmla="*/ 454025 w 2362200"/>
                  <a:gd name="connsiteY77" fmla="*/ 63500 h 1797050"/>
                  <a:gd name="connsiteX78" fmla="*/ 508000 w 2362200"/>
                  <a:gd name="connsiteY78" fmla="*/ 79375 h 1797050"/>
                  <a:gd name="connsiteX79" fmla="*/ 606425 w 2362200"/>
                  <a:gd name="connsiteY79" fmla="*/ 22225 h 1797050"/>
                  <a:gd name="connsiteX80" fmla="*/ 638175 w 2362200"/>
                  <a:gd name="connsiteY80" fmla="*/ 34925 h 1797050"/>
                  <a:gd name="connsiteX81" fmla="*/ 644525 w 2362200"/>
                  <a:gd name="connsiteY81" fmla="*/ 0 h 1797050"/>
                  <a:gd name="connsiteX82" fmla="*/ 714375 w 2362200"/>
                  <a:gd name="connsiteY82" fmla="*/ 9525 h 1797050"/>
                  <a:gd name="connsiteX83" fmla="*/ 723900 w 2362200"/>
                  <a:gd name="connsiteY83" fmla="*/ 31750 h 1797050"/>
                  <a:gd name="connsiteX84" fmla="*/ 749300 w 2362200"/>
                  <a:gd name="connsiteY84" fmla="*/ 66675 h 1797050"/>
                  <a:gd name="connsiteX85" fmla="*/ 771525 w 2362200"/>
                  <a:gd name="connsiteY85" fmla="*/ 41275 h 1797050"/>
                  <a:gd name="connsiteX86" fmla="*/ 806450 w 2362200"/>
                  <a:gd name="connsiteY86" fmla="*/ 41275 h 1797050"/>
                  <a:gd name="connsiteX87" fmla="*/ 825500 w 2362200"/>
                  <a:gd name="connsiteY87" fmla="*/ 34925 h 1797050"/>
                  <a:gd name="connsiteX88" fmla="*/ 844550 w 2362200"/>
                  <a:gd name="connsiteY88" fmla="*/ 6350 h 1797050"/>
                  <a:gd name="connsiteX89" fmla="*/ 889000 w 2362200"/>
                  <a:gd name="connsiteY89" fmla="*/ 15875 h 1797050"/>
                  <a:gd name="connsiteX90" fmla="*/ 898525 w 2362200"/>
                  <a:gd name="connsiteY90" fmla="*/ 88900 h 1797050"/>
                  <a:gd name="connsiteX91" fmla="*/ 952500 w 2362200"/>
                  <a:gd name="connsiteY91" fmla="*/ 123825 h 1797050"/>
                  <a:gd name="connsiteX92" fmla="*/ 993775 w 2362200"/>
                  <a:gd name="connsiteY92" fmla="*/ 203200 h 1797050"/>
                  <a:gd name="connsiteX93" fmla="*/ 1038225 w 2362200"/>
                  <a:gd name="connsiteY93" fmla="*/ 231775 h 1797050"/>
                  <a:gd name="connsiteX94" fmla="*/ 1069975 w 2362200"/>
                  <a:gd name="connsiteY94" fmla="*/ 228600 h 1797050"/>
                  <a:gd name="connsiteX95" fmla="*/ 1127125 w 2362200"/>
                  <a:gd name="connsiteY95" fmla="*/ 285750 h 1797050"/>
                  <a:gd name="connsiteX96" fmla="*/ 1165225 w 2362200"/>
                  <a:gd name="connsiteY96" fmla="*/ 285750 h 1797050"/>
                  <a:gd name="connsiteX97" fmla="*/ 1206500 w 2362200"/>
                  <a:gd name="connsiteY97" fmla="*/ 317500 h 1797050"/>
                  <a:gd name="connsiteX98" fmla="*/ 1206500 w 2362200"/>
                  <a:gd name="connsiteY98" fmla="*/ 346075 h 1797050"/>
                  <a:gd name="connsiteX99" fmla="*/ 1279525 w 2362200"/>
                  <a:gd name="connsiteY99" fmla="*/ 384175 h 1797050"/>
                  <a:gd name="connsiteX100" fmla="*/ 1295400 w 2362200"/>
                  <a:gd name="connsiteY100" fmla="*/ 412750 h 1797050"/>
                  <a:gd name="connsiteX101" fmla="*/ 1298575 w 2362200"/>
                  <a:gd name="connsiteY101" fmla="*/ 412750 h 1797050"/>
                  <a:gd name="connsiteX102" fmla="*/ 1282700 w 2362200"/>
                  <a:gd name="connsiteY102" fmla="*/ 460375 h 1797050"/>
                  <a:gd name="connsiteX103" fmla="*/ 1336675 w 2362200"/>
                  <a:gd name="connsiteY103" fmla="*/ 504825 h 1797050"/>
                  <a:gd name="connsiteX104" fmla="*/ 1378744 w 2362200"/>
                  <a:gd name="connsiteY104" fmla="*/ 503238 h 1797050"/>
                  <a:gd name="connsiteX105" fmla="*/ 1403350 w 2362200"/>
                  <a:gd name="connsiteY105" fmla="*/ 530225 h 1797050"/>
                  <a:gd name="connsiteX106" fmla="*/ 1434307 w 2362200"/>
                  <a:gd name="connsiteY106" fmla="*/ 526475 h 1797050"/>
                  <a:gd name="connsiteX107" fmla="*/ 1468438 w 2362200"/>
                  <a:gd name="connsiteY107" fmla="*/ 548578 h 1797050"/>
                  <a:gd name="connsiteX108" fmla="*/ 1492250 w 2362200"/>
                  <a:gd name="connsiteY108" fmla="*/ 590550 h 1797050"/>
                  <a:gd name="connsiteX109" fmla="*/ 1480344 w 2362200"/>
                  <a:gd name="connsiteY109" fmla="*/ 612775 h 1797050"/>
                  <a:gd name="connsiteX110" fmla="*/ 1450975 w 2362200"/>
                  <a:gd name="connsiteY110" fmla="*/ 622300 h 1797050"/>
                  <a:gd name="connsiteX111" fmla="*/ 1511300 w 2362200"/>
                  <a:gd name="connsiteY111" fmla="*/ 638175 h 1797050"/>
                  <a:gd name="connsiteX112" fmla="*/ 1581944 w 2362200"/>
                  <a:gd name="connsiteY112" fmla="*/ 619919 h 1797050"/>
                  <a:gd name="connsiteX113" fmla="*/ 1622425 w 2362200"/>
                  <a:gd name="connsiteY113" fmla="*/ 613569 h 1797050"/>
                  <a:gd name="connsiteX114" fmla="*/ 1623219 w 2362200"/>
                  <a:gd name="connsiteY114" fmla="*/ 587375 h 1797050"/>
                  <a:gd name="connsiteX115" fmla="*/ 1641475 w 2362200"/>
                  <a:gd name="connsiteY115" fmla="*/ 593725 h 1797050"/>
                  <a:gd name="connsiteX116" fmla="*/ 1698625 w 2362200"/>
                  <a:gd name="connsiteY116" fmla="*/ 611981 h 1797050"/>
                  <a:gd name="connsiteX117" fmla="*/ 1704181 w 2362200"/>
                  <a:gd name="connsiteY117" fmla="*/ 575469 h 1797050"/>
                  <a:gd name="connsiteX118" fmla="*/ 1724025 w 2362200"/>
                  <a:gd name="connsiteY118" fmla="*/ 565150 h 1797050"/>
                  <a:gd name="connsiteX119" fmla="*/ 1803400 w 2362200"/>
                  <a:gd name="connsiteY119" fmla="*/ 508000 h 1797050"/>
                  <a:gd name="connsiteX120" fmla="*/ 1885950 w 2362200"/>
                  <a:gd name="connsiteY120" fmla="*/ 485775 h 1797050"/>
                  <a:gd name="connsiteX121" fmla="*/ 1952625 w 2362200"/>
                  <a:gd name="connsiteY121" fmla="*/ 415925 h 1797050"/>
                  <a:gd name="connsiteX122" fmla="*/ 1977231 w 2362200"/>
                  <a:gd name="connsiteY122" fmla="*/ 409575 h 1797050"/>
                  <a:gd name="connsiteX123" fmla="*/ 2006600 w 2362200"/>
                  <a:gd name="connsiteY123" fmla="*/ 396875 h 1797050"/>
                  <a:gd name="connsiteX124" fmla="*/ 2056606 w 2362200"/>
                  <a:gd name="connsiteY124" fmla="*/ 411956 h 1797050"/>
                  <a:gd name="connsiteX125" fmla="*/ 2078038 w 2362200"/>
                  <a:gd name="connsiteY125" fmla="*/ 452437 h 1797050"/>
                  <a:gd name="connsiteX126" fmla="*/ 2133600 w 2362200"/>
                  <a:gd name="connsiteY126" fmla="*/ 504825 h 1797050"/>
                  <a:gd name="connsiteX127" fmla="*/ 2194719 w 2362200"/>
                  <a:gd name="connsiteY127" fmla="*/ 536575 h 1797050"/>
                  <a:gd name="connsiteX128" fmla="*/ 2248694 w 2362200"/>
                  <a:gd name="connsiteY128" fmla="*/ 523081 h 1797050"/>
                  <a:gd name="connsiteX129" fmla="*/ 2266156 w 2362200"/>
                  <a:gd name="connsiteY129" fmla="*/ 531019 h 1797050"/>
                  <a:gd name="connsiteX130" fmla="*/ 2274887 w 2362200"/>
                  <a:gd name="connsiteY130" fmla="*/ 573881 h 1797050"/>
                  <a:gd name="connsiteX131" fmla="*/ 2324100 w 2362200"/>
                  <a:gd name="connsiteY131" fmla="*/ 606425 h 1797050"/>
                  <a:gd name="connsiteX132" fmla="*/ 2362200 w 2362200"/>
                  <a:gd name="connsiteY132" fmla="*/ 644525 h 1797050"/>
                  <a:gd name="connsiteX133" fmla="*/ 2310857 w 2362200"/>
                  <a:gd name="connsiteY133" fmla="*/ 772537 h 1797050"/>
                  <a:gd name="connsiteX134" fmla="*/ 2273300 w 2362200"/>
                  <a:gd name="connsiteY134" fmla="*/ 895350 h 1797050"/>
                  <a:gd name="connsiteX135" fmla="*/ 2247900 w 2362200"/>
                  <a:gd name="connsiteY135" fmla="*/ 949325 h 1797050"/>
                  <a:gd name="connsiteX136" fmla="*/ 2197100 w 2362200"/>
                  <a:gd name="connsiteY136" fmla="*/ 949325 h 1797050"/>
                  <a:gd name="connsiteX137" fmla="*/ 2174875 w 2362200"/>
                  <a:gd name="connsiteY137" fmla="*/ 993775 h 1797050"/>
                  <a:gd name="connsiteX138" fmla="*/ 2174875 w 2362200"/>
                  <a:gd name="connsiteY138" fmla="*/ 993775 h 1797050"/>
                  <a:gd name="connsiteX139" fmla="*/ 2181225 w 2362200"/>
                  <a:gd name="connsiteY139" fmla="*/ 1022350 h 1797050"/>
                  <a:gd name="connsiteX140" fmla="*/ 2146300 w 2362200"/>
                  <a:gd name="connsiteY140" fmla="*/ 1031875 h 1797050"/>
                  <a:gd name="connsiteX141" fmla="*/ 2095500 w 2362200"/>
                  <a:gd name="connsiteY141" fmla="*/ 1019175 h 1797050"/>
                  <a:gd name="connsiteX142" fmla="*/ 2101850 w 2362200"/>
                  <a:gd name="connsiteY142" fmla="*/ 1073150 h 1797050"/>
                  <a:gd name="connsiteX143" fmla="*/ 2114550 w 2362200"/>
                  <a:gd name="connsiteY143" fmla="*/ 1117600 h 1797050"/>
                  <a:gd name="connsiteX144" fmla="*/ 2051050 w 2362200"/>
                  <a:gd name="connsiteY144" fmla="*/ 1152525 h 1797050"/>
                  <a:gd name="connsiteX145" fmla="*/ 2066925 w 2362200"/>
                  <a:gd name="connsiteY145" fmla="*/ 1174750 h 1797050"/>
                  <a:gd name="connsiteX146" fmla="*/ 2047875 w 2362200"/>
                  <a:gd name="connsiteY146" fmla="*/ 1196975 h 1797050"/>
                  <a:gd name="connsiteX147" fmla="*/ 1968500 w 2362200"/>
                  <a:gd name="connsiteY147" fmla="*/ 1171575 h 1797050"/>
                  <a:gd name="connsiteX148" fmla="*/ 1943100 w 2362200"/>
                  <a:gd name="connsiteY148" fmla="*/ 1187450 h 1797050"/>
                  <a:gd name="connsiteX149" fmla="*/ 1908175 w 2362200"/>
                  <a:gd name="connsiteY149" fmla="*/ 1187450 h 1797050"/>
                  <a:gd name="connsiteX150" fmla="*/ 1908175 w 2362200"/>
                  <a:gd name="connsiteY150" fmla="*/ 1247775 h 1797050"/>
                  <a:gd name="connsiteX151" fmla="*/ 1924050 w 2362200"/>
                  <a:gd name="connsiteY151" fmla="*/ 1263650 h 1797050"/>
                  <a:gd name="connsiteX152" fmla="*/ 1933575 w 2362200"/>
                  <a:gd name="connsiteY152" fmla="*/ 1279525 h 1797050"/>
                  <a:gd name="connsiteX153" fmla="*/ 1943100 w 2362200"/>
                  <a:gd name="connsiteY153" fmla="*/ 1279525 h 1797050"/>
                  <a:gd name="connsiteX154" fmla="*/ 1933575 w 2362200"/>
                  <a:gd name="connsiteY154" fmla="*/ 1304925 h 1797050"/>
                  <a:gd name="connsiteX155" fmla="*/ 1952625 w 2362200"/>
                  <a:gd name="connsiteY155" fmla="*/ 1320800 h 1797050"/>
                  <a:gd name="connsiteX156" fmla="*/ 1949450 w 2362200"/>
                  <a:gd name="connsiteY156" fmla="*/ 1336675 h 1797050"/>
                  <a:gd name="connsiteX157" fmla="*/ 1905000 w 2362200"/>
                  <a:gd name="connsiteY157" fmla="*/ 1336675 h 1797050"/>
                  <a:gd name="connsiteX158" fmla="*/ 1901825 w 2362200"/>
                  <a:gd name="connsiteY158" fmla="*/ 1387475 h 1797050"/>
                  <a:gd name="connsiteX159" fmla="*/ 1901825 w 2362200"/>
                  <a:gd name="connsiteY159" fmla="*/ 1387475 h 1797050"/>
                  <a:gd name="connsiteX160" fmla="*/ 1901825 w 2362200"/>
                  <a:gd name="connsiteY160" fmla="*/ 1406525 h 1797050"/>
                  <a:gd name="connsiteX161" fmla="*/ 1936750 w 2362200"/>
                  <a:gd name="connsiteY161" fmla="*/ 1447800 h 1797050"/>
                  <a:gd name="connsiteX162" fmla="*/ 1990725 w 2362200"/>
                  <a:gd name="connsiteY162" fmla="*/ 1447800 h 1797050"/>
                  <a:gd name="connsiteX163" fmla="*/ 2060575 w 2362200"/>
                  <a:gd name="connsiteY163" fmla="*/ 1476375 h 1797050"/>
                  <a:gd name="connsiteX164" fmla="*/ 2060575 w 2362200"/>
                  <a:gd name="connsiteY164" fmla="*/ 1504950 h 1797050"/>
                  <a:gd name="connsiteX165" fmla="*/ 2035175 w 2362200"/>
                  <a:gd name="connsiteY165" fmla="*/ 1571625 h 1797050"/>
                  <a:gd name="connsiteX166" fmla="*/ 2063750 w 2362200"/>
                  <a:gd name="connsiteY166" fmla="*/ 1587500 h 1797050"/>
                  <a:gd name="connsiteX167" fmla="*/ 2105025 w 2362200"/>
                  <a:gd name="connsiteY167" fmla="*/ 1660525 h 1797050"/>
                  <a:gd name="connsiteX168" fmla="*/ 2054225 w 2362200"/>
                  <a:gd name="connsiteY168" fmla="*/ 1736725 h 1797050"/>
                  <a:gd name="connsiteX169" fmla="*/ 2028825 w 2362200"/>
                  <a:gd name="connsiteY169" fmla="*/ 1730375 h 1797050"/>
                  <a:gd name="connsiteX170" fmla="*/ 2006600 w 2362200"/>
                  <a:gd name="connsiteY170" fmla="*/ 1717675 h 1797050"/>
                  <a:gd name="connsiteX171" fmla="*/ 2000250 w 2362200"/>
                  <a:gd name="connsiteY171" fmla="*/ 1736725 h 1797050"/>
                  <a:gd name="connsiteX172" fmla="*/ 1958975 w 2362200"/>
                  <a:gd name="connsiteY172" fmla="*/ 1746250 h 1797050"/>
                  <a:gd name="connsiteX173" fmla="*/ 1952625 w 2362200"/>
                  <a:gd name="connsiteY173" fmla="*/ 1778000 h 1797050"/>
                  <a:gd name="connsiteX174" fmla="*/ 1901825 w 2362200"/>
                  <a:gd name="connsiteY174" fmla="*/ 1797050 h 1797050"/>
                  <a:gd name="connsiteX175" fmla="*/ 1879600 w 2362200"/>
                  <a:gd name="connsiteY175" fmla="*/ 1758950 h 1797050"/>
                  <a:gd name="connsiteX176" fmla="*/ 1841500 w 2362200"/>
                  <a:gd name="connsiteY176" fmla="*/ 1768475 h 1797050"/>
                  <a:gd name="connsiteX177" fmla="*/ 1844675 w 2362200"/>
                  <a:gd name="connsiteY177" fmla="*/ 1730375 h 1797050"/>
                  <a:gd name="connsiteX178" fmla="*/ 1825625 w 2362200"/>
                  <a:gd name="connsiteY178" fmla="*/ 1704975 h 1797050"/>
                  <a:gd name="connsiteX179" fmla="*/ 1860550 w 2362200"/>
                  <a:gd name="connsiteY179" fmla="*/ 1685925 h 1797050"/>
                  <a:gd name="connsiteX180" fmla="*/ 1803400 w 2362200"/>
                  <a:gd name="connsiteY180" fmla="*/ 1666875 h 1797050"/>
                  <a:gd name="connsiteX181" fmla="*/ 1790700 w 2362200"/>
                  <a:gd name="connsiteY181" fmla="*/ 1692275 h 1797050"/>
                  <a:gd name="connsiteX182" fmla="*/ 1746250 w 2362200"/>
                  <a:gd name="connsiteY182" fmla="*/ 1711325 h 1797050"/>
                  <a:gd name="connsiteX183" fmla="*/ 1739900 w 2362200"/>
                  <a:gd name="connsiteY183" fmla="*/ 1733550 h 1797050"/>
                  <a:gd name="connsiteX184" fmla="*/ 1724025 w 2362200"/>
                  <a:gd name="connsiteY184" fmla="*/ 1739900 h 1797050"/>
                  <a:gd name="connsiteX185" fmla="*/ 1701800 w 2362200"/>
                  <a:gd name="connsiteY185" fmla="*/ 1739900 h 1797050"/>
                  <a:gd name="connsiteX186" fmla="*/ 1714500 w 2362200"/>
                  <a:gd name="connsiteY186" fmla="*/ 1704975 h 1797050"/>
                  <a:gd name="connsiteX187" fmla="*/ 1739900 w 2362200"/>
                  <a:gd name="connsiteY187" fmla="*/ 1679575 h 1797050"/>
                  <a:gd name="connsiteX188" fmla="*/ 1730375 w 2362200"/>
                  <a:gd name="connsiteY188" fmla="*/ 1654175 h 1797050"/>
                  <a:gd name="connsiteX189" fmla="*/ 1708150 w 2362200"/>
                  <a:gd name="connsiteY189" fmla="*/ 1654175 h 1797050"/>
                  <a:gd name="connsiteX190" fmla="*/ 1695450 w 2362200"/>
                  <a:gd name="connsiteY190" fmla="*/ 1679575 h 1797050"/>
                  <a:gd name="connsiteX191" fmla="*/ 1663700 w 2362200"/>
                  <a:gd name="connsiteY191" fmla="*/ 1685925 h 1797050"/>
                  <a:gd name="connsiteX192" fmla="*/ 1628775 w 2362200"/>
                  <a:gd name="connsiteY192" fmla="*/ 1698625 h 1797050"/>
                  <a:gd name="connsiteX193" fmla="*/ 1600200 w 2362200"/>
                  <a:gd name="connsiteY193" fmla="*/ 1670050 h 1797050"/>
                  <a:gd name="connsiteX194" fmla="*/ 1597025 w 2362200"/>
                  <a:gd name="connsiteY194" fmla="*/ 1635125 h 1797050"/>
                  <a:gd name="connsiteX195" fmla="*/ 1568450 w 2362200"/>
                  <a:gd name="connsiteY195" fmla="*/ 1619250 h 1797050"/>
                  <a:gd name="connsiteX196" fmla="*/ 1558925 w 2362200"/>
                  <a:gd name="connsiteY196" fmla="*/ 1584325 h 1797050"/>
                  <a:gd name="connsiteX197" fmla="*/ 1517650 w 2362200"/>
                  <a:gd name="connsiteY197" fmla="*/ 1555750 h 1797050"/>
                  <a:gd name="connsiteX198" fmla="*/ 1498600 w 2362200"/>
                  <a:gd name="connsiteY198" fmla="*/ 1558925 h 1797050"/>
                  <a:gd name="connsiteX199" fmla="*/ 1466850 w 2362200"/>
                  <a:gd name="connsiteY199" fmla="*/ 1603375 h 1797050"/>
                  <a:gd name="connsiteX200" fmla="*/ 1419225 w 2362200"/>
                  <a:gd name="connsiteY200" fmla="*/ 1622425 h 1797050"/>
                  <a:gd name="connsiteX201" fmla="*/ 1393825 w 2362200"/>
                  <a:gd name="connsiteY201" fmla="*/ 1587500 h 1797050"/>
                  <a:gd name="connsiteX202" fmla="*/ 1368425 w 2362200"/>
                  <a:gd name="connsiteY202" fmla="*/ 1587500 h 1797050"/>
                  <a:gd name="connsiteX203" fmla="*/ 1270000 w 2362200"/>
                  <a:gd name="connsiteY203" fmla="*/ 1511300 h 1797050"/>
                  <a:gd name="connsiteX204" fmla="*/ 1276350 w 2362200"/>
                  <a:gd name="connsiteY204" fmla="*/ 1463675 h 1797050"/>
                  <a:gd name="connsiteX205" fmla="*/ 1238250 w 2362200"/>
                  <a:gd name="connsiteY205" fmla="*/ 1457325 h 1797050"/>
                  <a:gd name="connsiteX206" fmla="*/ 1222375 w 2362200"/>
                  <a:gd name="connsiteY206" fmla="*/ 1482725 h 1797050"/>
                  <a:gd name="connsiteX207" fmla="*/ 1187450 w 2362200"/>
                  <a:gd name="connsiteY207" fmla="*/ 1482725 h 1797050"/>
                  <a:gd name="connsiteX208" fmla="*/ 1139825 w 2362200"/>
                  <a:gd name="connsiteY208" fmla="*/ 1460500 h 1797050"/>
                  <a:gd name="connsiteX209" fmla="*/ 1092200 w 2362200"/>
                  <a:gd name="connsiteY209" fmla="*/ 1495425 h 1797050"/>
                  <a:gd name="connsiteX210" fmla="*/ 1098550 w 2362200"/>
                  <a:gd name="connsiteY210" fmla="*/ 1511300 h 1797050"/>
                  <a:gd name="connsiteX211" fmla="*/ 1079500 w 2362200"/>
                  <a:gd name="connsiteY211" fmla="*/ 1530350 h 1797050"/>
                  <a:gd name="connsiteX212" fmla="*/ 1035050 w 2362200"/>
                  <a:gd name="connsiteY212" fmla="*/ 1530350 h 1797050"/>
                  <a:gd name="connsiteX213" fmla="*/ 1006475 w 2362200"/>
                  <a:gd name="connsiteY213" fmla="*/ 1574800 h 1797050"/>
                  <a:gd name="connsiteX214" fmla="*/ 958850 w 2362200"/>
                  <a:gd name="connsiteY214" fmla="*/ 1571625 h 1797050"/>
                  <a:gd name="connsiteX215" fmla="*/ 952500 w 2362200"/>
                  <a:gd name="connsiteY215" fmla="*/ 1587500 h 1797050"/>
                  <a:gd name="connsiteX216" fmla="*/ 965200 w 2362200"/>
                  <a:gd name="connsiteY216" fmla="*/ 1670050 h 1797050"/>
                  <a:gd name="connsiteX217" fmla="*/ 939800 w 2362200"/>
                  <a:gd name="connsiteY217" fmla="*/ 1714500 h 1797050"/>
                  <a:gd name="connsiteX218" fmla="*/ 901700 w 2362200"/>
                  <a:gd name="connsiteY218" fmla="*/ 1720850 h 1797050"/>
                  <a:gd name="connsiteX219" fmla="*/ 898525 w 2362200"/>
                  <a:gd name="connsiteY219" fmla="*/ 1746250 h 1797050"/>
                  <a:gd name="connsiteX220" fmla="*/ 869950 w 2362200"/>
                  <a:gd name="connsiteY220" fmla="*/ 1746250 h 1797050"/>
                  <a:gd name="connsiteX221" fmla="*/ 854075 w 2362200"/>
                  <a:gd name="connsiteY221" fmla="*/ 1758950 h 1797050"/>
                  <a:gd name="connsiteX222" fmla="*/ 847725 w 2362200"/>
                  <a:gd name="connsiteY222" fmla="*/ 1771650 h 1797050"/>
                  <a:gd name="connsiteX223" fmla="*/ 828675 w 2362200"/>
                  <a:gd name="connsiteY223" fmla="*/ 1765300 h 1797050"/>
                  <a:gd name="connsiteX224" fmla="*/ 819150 w 2362200"/>
                  <a:gd name="connsiteY224" fmla="*/ 1752600 h 1797050"/>
                  <a:gd name="connsiteX225" fmla="*/ 790575 w 2362200"/>
                  <a:gd name="connsiteY225" fmla="*/ 1771650 h 1797050"/>
                  <a:gd name="connsiteX226" fmla="*/ 692150 w 2362200"/>
                  <a:gd name="connsiteY226" fmla="*/ 1701800 h 1797050"/>
                  <a:gd name="connsiteX227" fmla="*/ 650875 w 2362200"/>
                  <a:gd name="connsiteY227" fmla="*/ 1720850 h 1797050"/>
                  <a:gd name="connsiteX228" fmla="*/ 615950 w 2362200"/>
                  <a:gd name="connsiteY228" fmla="*/ 1685925 h 1797050"/>
                  <a:gd name="connsiteX229" fmla="*/ 581025 w 2362200"/>
                  <a:gd name="connsiteY229" fmla="*/ 1689100 h 1797050"/>
                  <a:gd name="connsiteX230" fmla="*/ 571500 w 2362200"/>
                  <a:gd name="connsiteY230" fmla="*/ 1609725 h 1797050"/>
                  <a:gd name="connsiteX231" fmla="*/ 523875 w 2362200"/>
                  <a:gd name="connsiteY231"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3825 w 2362200"/>
                  <a:gd name="connsiteY57" fmla="*/ 222250 h 1797050"/>
                  <a:gd name="connsiteX58" fmla="*/ 130175 w 2362200"/>
                  <a:gd name="connsiteY58" fmla="*/ 193675 h 1797050"/>
                  <a:gd name="connsiteX59" fmla="*/ 161925 w 2362200"/>
                  <a:gd name="connsiteY59" fmla="*/ 196850 h 1797050"/>
                  <a:gd name="connsiteX60" fmla="*/ 171450 w 2362200"/>
                  <a:gd name="connsiteY60" fmla="*/ 165100 h 1797050"/>
                  <a:gd name="connsiteX61" fmla="*/ 187325 w 2362200"/>
                  <a:gd name="connsiteY61" fmla="*/ 161925 h 1797050"/>
                  <a:gd name="connsiteX62" fmla="*/ 193675 w 2362200"/>
                  <a:gd name="connsiteY62" fmla="*/ 98425 h 1797050"/>
                  <a:gd name="connsiteX63" fmla="*/ 241300 w 2362200"/>
                  <a:gd name="connsiteY63" fmla="*/ 107950 h 1797050"/>
                  <a:gd name="connsiteX64" fmla="*/ 295275 w 2362200"/>
                  <a:gd name="connsiteY64" fmla="*/ 104775 h 1797050"/>
                  <a:gd name="connsiteX65" fmla="*/ 330200 w 2362200"/>
                  <a:gd name="connsiteY65" fmla="*/ 98425 h 1797050"/>
                  <a:gd name="connsiteX66" fmla="*/ 330200 w 2362200"/>
                  <a:gd name="connsiteY66" fmla="*/ 98425 h 1797050"/>
                  <a:gd name="connsiteX67" fmla="*/ 342900 w 2362200"/>
                  <a:gd name="connsiteY67" fmla="*/ 114300 h 1797050"/>
                  <a:gd name="connsiteX68" fmla="*/ 374650 w 2362200"/>
                  <a:gd name="connsiteY68" fmla="*/ 127000 h 1797050"/>
                  <a:gd name="connsiteX69" fmla="*/ 400050 w 2362200"/>
                  <a:gd name="connsiteY69" fmla="*/ 107950 h 1797050"/>
                  <a:gd name="connsiteX70" fmla="*/ 400050 w 2362200"/>
                  <a:gd name="connsiteY70" fmla="*/ 107950 h 1797050"/>
                  <a:gd name="connsiteX71" fmla="*/ 409575 w 2362200"/>
                  <a:gd name="connsiteY71" fmla="*/ 120650 h 1797050"/>
                  <a:gd name="connsiteX72" fmla="*/ 425450 w 2362200"/>
                  <a:gd name="connsiteY72" fmla="*/ 120650 h 1797050"/>
                  <a:gd name="connsiteX73" fmla="*/ 431800 w 2362200"/>
                  <a:gd name="connsiteY73" fmla="*/ 98425 h 1797050"/>
                  <a:gd name="connsiteX74" fmla="*/ 365125 w 2362200"/>
                  <a:gd name="connsiteY74" fmla="*/ 53975 h 1797050"/>
                  <a:gd name="connsiteX75" fmla="*/ 377825 w 2362200"/>
                  <a:gd name="connsiteY75" fmla="*/ 41275 h 1797050"/>
                  <a:gd name="connsiteX76" fmla="*/ 438150 w 2362200"/>
                  <a:gd name="connsiteY76" fmla="*/ 50800 h 1797050"/>
                  <a:gd name="connsiteX77" fmla="*/ 454025 w 2362200"/>
                  <a:gd name="connsiteY77" fmla="*/ 63500 h 1797050"/>
                  <a:gd name="connsiteX78" fmla="*/ 508000 w 2362200"/>
                  <a:gd name="connsiteY78" fmla="*/ 79375 h 1797050"/>
                  <a:gd name="connsiteX79" fmla="*/ 606425 w 2362200"/>
                  <a:gd name="connsiteY79" fmla="*/ 22225 h 1797050"/>
                  <a:gd name="connsiteX80" fmla="*/ 638175 w 2362200"/>
                  <a:gd name="connsiteY80" fmla="*/ 34925 h 1797050"/>
                  <a:gd name="connsiteX81" fmla="*/ 644525 w 2362200"/>
                  <a:gd name="connsiteY81" fmla="*/ 0 h 1797050"/>
                  <a:gd name="connsiteX82" fmla="*/ 714375 w 2362200"/>
                  <a:gd name="connsiteY82" fmla="*/ 9525 h 1797050"/>
                  <a:gd name="connsiteX83" fmla="*/ 723900 w 2362200"/>
                  <a:gd name="connsiteY83" fmla="*/ 31750 h 1797050"/>
                  <a:gd name="connsiteX84" fmla="*/ 749300 w 2362200"/>
                  <a:gd name="connsiteY84" fmla="*/ 66675 h 1797050"/>
                  <a:gd name="connsiteX85" fmla="*/ 771525 w 2362200"/>
                  <a:gd name="connsiteY85" fmla="*/ 41275 h 1797050"/>
                  <a:gd name="connsiteX86" fmla="*/ 806450 w 2362200"/>
                  <a:gd name="connsiteY86" fmla="*/ 41275 h 1797050"/>
                  <a:gd name="connsiteX87" fmla="*/ 825500 w 2362200"/>
                  <a:gd name="connsiteY87" fmla="*/ 34925 h 1797050"/>
                  <a:gd name="connsiteX88" fmla="*/ 844550 w 2362200"/>
                  <a:gd name="connsiteY88" fmla="*/ 6350 h 1797050"/>
                  <a:gd name="connsiteX89" fmla="*/ 889000 w 2362200"/>
                  <a:gd name="connsiteY89" fmla="*/ 15875 h 1797050"/>
                  <a:gd name="connsiteX90" fmla="*/ 898525 w 2362200"/>
                  <a:gd name="connsiteY90" fmla="*/ 88900 h 1797050"/>
                  <a:gd name="connsiteX91" fmla="*/ 952500 w 2362200"/>
                  <a:gd name="connsiteY91" fmla="*/ 123825 h 1797050"/>
                  <a:gd name="connsiteX92" fmla="*/ 993775 w 2362200"/>
                  <a:gd name="connsiteY92" fmla="*/ 203200 h 1797050"/>
                  <a:gd name="connsiteX93" fmla="*/ 1038225 w 2362200"/>
                  <a:gd name="connsiteY93" fmla="*/ 231775 h 1797050"/>
                  <a:gd name="connsiteX94" fmla="*/ 1069975 w 2362200"/>
                  <a:gd name="connsiteY94" fmla="*/ 228600 h 1797050"/>
                  <a:gd name="connsiteX95" fmla="*/ 1127125 w 2362200"/>
                  <a:gd name="connsiteY95" fmla="*/ 285750 h 1797050"/>
                  <a:gd name="connsiteX96" fmla="*/ 1165225 w 2362200"/>
                  <a:gd name="connsiteY96" fmla="*/ 285750 h 1797050"/>
                  <a:gd name="connsiteX97" fmla="*/ 1206500 w 2362200"/>
                  <a:gd name="connsiteY97" fmla="*/ 317500 h 1797050"/>
                  <a:gd name="connsiteX98" fmla="*/ 1206500 w 2362200"/>
                  <a:gd name="connsiteY98" fmla="*/ 346075 h 1797050"/>
                  <a:gd name="connsiteX99" fmla="*/ 1279525 w 2362200"/>
                  <a:gd name="connsiteY99" fmla="*/ 384175 h 1797050"/>
                  <a:gd name="connsiteX100" fmla="*/ 1295400 w 2362200"/>
                  <a:gd name="connsiteY100" fmla="*/ 412750 h 1797050"/>
                  <a:gd name="connsiteX101" fmla="*/ 1298575 w 2362200"/>
                  <a:gd name="connsiteY101" fmla="*/ 412750 h 1797050"/>
                  <a:gd name="connsiteX102" fmla="*/ 1282700 w 2362200"/>
                  <a:gd name="connsiteY102" fmla="*/ 460375 h 1797050"/>
                  <a:gd name="connsiteX103" fmla="*/ 1336675 w 2362200"/>
                  <a:gd name="connsiteY103" fmla="*/ 504825 h 1797050"/>
                  <a:gd name="connsiteX104" fmla="*/ 1378744 w 2362200"/>
                  <a:gd name="connsiteY104" fmla="*/ 503238 h 1797050"/>
                  <a:gd name="connsiteX105" fmla="*/ 1403350 w 2362200"/>
                  <a:gd name="connsiteY105" fmla="*/ 530225 h 1797050"/>
                  <a:gd name="connsiteX106" fmla="*/ 1434307 w 2362200"/>
                  <a:gd name="connsiteY106" fmla="*/ 526475 h 1797050"/>
                  <a:gd name="connsiteX107" fmla="*/ 1468438 w 2362200"/>
                  <a:gd name="connsiteY107" fmla="*/ 548578 h 1797050"/>
                  <a:gd name="connsiteX108" fmla="*/ 1492250 w 2362200"/>
                  <a:gd name="connsiteY108" fmla="*/ 590550 h 1797050"/>
                  <a:gd name="connsiteX109" fmla="*/ 1480344 w 2362200"/>
                  <a:gd name="connsiteY109" fmla="*/ 612775 h 1797050"/>
                  <a:gd name="connsiteX110" fmla="*/ 1450975 w 2362200"/>
                  <a:gd name="connsiteY110" fmla="*/ 622300 h 1797050"/>
                  <a:gd name="connsiteX111" fmla="*/ 1511300 w 2362200"/>
                  <a:gd name="connsiteY111" fmla="*/ 638175 h 1797050"/>
                  <a:gd name="connsiteX112" fmla="*/ 1581944 w 2362200"/>
                  <a:gd name="connsiteY112" fmla="*/ 619919 h 1797050"/>
                  <a:gd name="connsiteX113" fmla="*/ 1622425 w 2362200"/>
                  <a:gd name="connsiteY113" fmla="*/ 613569 h 1797050"/>
                  <a:gd name="connsiteX114" fmla="*/ 1623219 w 2362200"/>
                  <a:gd name="connsiteY114" fmla="*/ 587375 h 1797050"/>
                  <a:gd name="connsiteX115" fmla="*/ 1641475 w 2362200"/>
                  <a:gd name="connsiteY115" fmla="*/ 593725 h 1797050"/>
                  <a:gd name="connsiteX116" fmla="*/ 1698625 w 2362200"/>
                  <a:gd name="connsiteY116" fmla="*/ 611981 h 1797050"/>
                  <a:gd name="connsiteX117" fmla="*/ 1704181 w 2362200"/>
                  <a:gd name="connsiteY117" fmla="*/ 575469 h 1797050"/>
                  <a:gd name="connsiteX118" fmla="*/ 1724025 w 2362200"/>
                  <a:gd name="connsiteY118" fmla="*/ 565150 h 1797050"/>
                  <a:gd name="connsiteX119" fmla="*/ 1803400 w 2362200"/>
                  <a:gd name="connsiteY119" fmla="*/ 508000 h 1797050"/>
                  <a:gd name="connsiteX120" fmla="*/ 1885950 w 2362200"/>
                  <a:gd name="connsiteY120" fmla="*/ 485775 h 1797050"/>
                  <a:gd name="connsiteX121" fmla="*/ 1952625 w 2362200"/>
                  <a:gd name="connsiteY121" fmla="*/ 415925 h 1797050"/>
                  <a:gd name="connsiteX122" fmla="*/ 1977231 w 2362200"/>
                  <a:gd name="connsiteY122" fmla="*/ 409575 h 1797050"/>
                  <a:gd name="connsiteX123" fmla="*/ 2006600 w 2362200"/>
                  <a:gd name="connsiteY123" fmla="*/ 396875 h 1797050"/>
                  <a:gd name="connsiteX124" fmla="*/ 2056606 w 2362200"/>
                  <a:gd name="connsiteY124" fmla="*/ 411956 h 1797050"/>
                  <a:gd name="connsiteX125" fmla="*/ 2078038 w 2362200"/>
                  <a:gd name="connsiteY125" fmla="*/ 452437 h 1797050"/>
                  <a:gd name="connsiteX126" fmla="*/ 2133600 w 2362200"/>
                  <a:gd name="connsiteY126" fmla="*/ 504825 h 1797050"/>
                  <a:gd name="connsiteX127" fmla="*/ 2194719 w 2362200"/>
                  <a:gd name="connsiteY127" fmla="*/ 536575 h 1797050"/>
                  <a:gd name="connsiteX128" fmla="*/ 2248694 w 2362200"/>
                  <a:gd name="connsiteY128" fmla="*/ 523081 h 1797050"/>
                  <a:gd name="connsiteX129" fmla="*/ 2266156 w 2362200"/>
                  <a:gd name="connsiteY129" fmla="*/ 531019 h 1797050"/>
                  <a:gd name="connsiteX130" fmla="*/ 2274887 w 2362200"/>
                  <a:gd name="connsiteY130" fmla="*/ 573881 h 1797050"/>
                  <a:gd name="connsiteX131" fmla="*/ 2324100 w 2362200"/>
                  <a:gd name="connsiteY131" fmla="*/ 606425 h 1797050"/>
                  <a:gd name="connsiteX132" fmla="*/ 2362200 w 2362200"/>
                  <a:gd name="connsiteY132" fmla="*/ 644525 h 1797050"/>
                  <a:gd name="connsiteX133" fmla="*/ 2310857 w 2362200"/>
                  <a:gd name="connsiteY133" fmla="*/ 772537 h 1797050"/>
                  <a:gd name="connsiteX134" fmla="*/ 2273300 w 2362200"/>
                  <a:gd name="connsiteY134" fmla="*/ 895350 h 1797050"/>
                  <a:gd name="connsiteX135" fmla="*/ 2247900 w 2362200"/>
                  <a:gd name="connsiteY135" fmla="*/ 949325 h 1797050"/>
                  <a:gd name="connsiteX136" fmla="*/ 2197100 w 2362200"/>
                  <a:gd name="connsiteY136" fmla="*/ 949325 h 1797050"/>
                  <a:gd name="connsiteX137" fmla="*/ 2174875 w 2362200"/>
                  <a:gd name="connsiteY137" fmla="*/ 993775 h 1797050"/>
                  <a:gd name="connsiteX138" fmla="*/ 2174875 w 2362200"/>
                  <a:gd name="connsiteY138" fmla="*/ 993775 h 1797050"/>
                  <a:gd name="connsiteX139" fmla="*/ 2181225 w 2362200"/>
                  <a:gd name="connsiteY139" fmla="*/ 1022350 h 1797050"/>
                  <a:gd name="connsiteX140" fmla="*/ 2146300 w 2362200"/>
                  <a:gd name="connsiteY140" fmla="*/ 1031875 h 1797050"/>
                  <a:gd name="connsiteX141" fmla="*/ 2095500 w 2362200"/>
                  <a:gd name="connsiteY141" fmla="*/ 1019175 h 1797050"/>
                  <a:gd name="connsiteX142" fmla="*/ 2101850 w 2362200"/>
                  <a:gd name="connsiteY142" fmla="*/ 1073150 h 1797050"/>
                  <a:gd name="connsiteX143" fmla="*/ 2114550 w 2362200"/>
                  <a:gd name="connsiteY143" fmla="*/ 1117600 h 1797050"/>
                  <a:gd name="connsiteX144" fmla="*/ 2051050 w 2362200"/>
                  <a:gd name="connsiteY144" fmla="*/ 1152525 h 1797050"/>
                  <a:gd name="connsiteX145" fmla="*/ 2066925 w 2362200"/>
                  <a:gd name="connsiteY145" fmla="*/ 1174750 h 1797050"/>
                  <a:gd name="connsiteX146" fmla="*/ 2047875 w 2362200"/>
                  <a:gd name="connsiteY146" fmla="*/ 1196975 h 1797050"/>
                  <a:gd name="connsiteX147" fmla="*/ 1968500 w 2362200"/>
                  <a:gd name="connsiteY147" fmla="*/ 1171575 h 1797050"/>
                  <a:gd name="connsiteX148" fmla="*/ 1943100 w 2362200"/>
                  <a:gd name="connsiteY148" fmla="*/ 1187450 h 1797050"/>
                  <a:gd name="connsiteX149" fmla="*/ 1908175 w 2362200"/>
                  <a:gd name="connsiteY149" fmla="*/ 1187450 h 1797050"/>
                  <a:gd name="connsiteX150" fmla="*/ 1908175 w 2362200"/>
                  <a:gd name="connsiteY150" fmla="*/ 1247775 h 1797050"/>
                  <a:gd name="connsiteX151" fmla="*/ 1924050 w 2362200"/>
                  <a:gd name="connsiteY151" fmla="*/ 1263650 h 1797050"/>
                  <a:gd name="connsiteX152" fmla="*/ 1933575 w 2362200"/>
                  <a:gd name="connsiteY152" fmla="*/ 1279525 h 1797050"/>
                  <a:gd name="connsiteX153" fmla="*/ 1943100 w 2362200"/>
                  <a:gd name="connsiteY153" fmla="*/ 1279525 h 1797050"/>
                  <a:gd name="connsiteX154" fmla="*/ 1933575 w 2362200"/>
                  <a:gd name="connsiteY154" fmla="*/ 1304925 h 1797050"/>
                  <a:gd name="connsiteX155" fmla="*/ 1952625 w 2362200"/>
                  <a:gd name="connsiteY155" fmla="*/ 1320800 h 1797050"/>
                  <a:gd name="connsiteX156" fmla="*/ 1949450 w 2362200"/>
                  <a:gd name="connsiteY156" fmla="*/ 1336675 h 1797050"/>
                  <a:gd name="connsiteX157" fmla="*/ 1905000 w 2362200"/>
                  <a:gd name="connsiteY157" fmla="*/ 1336675 h 1797050"/>
                  <a:gd name="connsiteX158" fmla="*/ 1901825 w 2362200"/>
                  <a:gd name="connsiteY158" fmla="*/ 1387475 h 1797050"/>
                  <a:gd name="connsiteX159" fmla="*/ 1901825 w 2362200"/>
                  <a:gd name="connsiteY159" fmla="*/ 1387475 h 1797050"/>
                  <a:gd name="connsiteX160" fmla="*/ 1901825 w 2362200"/>
                  <a:gd name="connsiteY160" fmla="*/ 1406525 h 1797050"/>
                  <a:gd name="connsiteX161" fmla="*/ 1936750 w 2362200"/>
                  <a:gd name="connsiteY161" fmla="*/ 1447800 h 1797050"/>
                  <a:gd name="connsiteX162" fmla="*/ 1990725 w 2362200"/>
                  <a:gd name="connsiteY162" fmla="*/ 1447800 h 1797050"/>
                  <a:gd name="connsiteX163" fmla="*/ 2060575 w 2362200"/>
                  <a:gd name="connsiteY163" fmla="*/ 1476375 h 1797050"/>
                  <a:gd name="connsiteX164" fmla="*/ 2060575 w 2362200"/>
                  <a:gd name="connsiteY164" fmla="*/ 1504950 h 1797050"/>
                  <a:gd name="connsiteX165" fmla="*/ 2035175 w 2362200"/>
                  <a:gd name="connsiteY165" fmla="*/ 1571625 h 1797050"/>
                  <a:gd name="connsiteX166" fmla="*/ 2063750 w 2362200"/>
                  <a:gd name="connsiteY166" fmla="*/ 1587500 h 1797050"/>
                  <a:gd name="connsiteX167" fmla="*/ 2105025 w 2362200"/>
                  <a:gd name="connsiteY167" fmla="*/ 1660525 h 1797050"/>
                  <a:gd name="connsiteX168" fmla="*/ 2054225 w 2362200"/>
                  <a:gd name="connsiteY168" fmla="*/ 1736725 h 1797050"/>
                  <a:gd name="connsiteX169" fmla="*/ 2028825 w 2362200"/>
                  <a:gd name="connsiteY169" fmla="*/ 1730375 h 1797050"/>
                  <a:gd name="connsiteX170" fmla="*/ 2006600 w 2362200"/>
                  <a:gd name="connsiteY170" fmla="*/ 1717675 h 1797050"/>
                  <a:gd name="connsiteX171" fmla="*/ 2000250 w 2362200"/>
                  <a:gd name="connsiteY171" fmla="*/ 1736725 h 1797050"/>
                  <a:gd name="connsiteX172" fmla="*/ 1958975 w 2362200"/>
                  <a:gd name="connsiteY172" fmla="*/ 1746250 h 1797050"/>
                  <a:gd name="connsiteX173" fmla="*/ 1952625 w 2362200"/>
                  <a:gd name="connsiteY173" fmla="*/ 1778000 h 1797050"/>
                  <a:gd name="connsiteX174" fmla="*/ 1901825 w 2362200"/>
                  <a:gd name="connsiteY174" fmla="*/ 1797050 h 1797050"/>
                  <a:gd name="connsiteX175" fmla="*/ 1879600 w 2362200"/>
                  <a:gd name="connsiteY175" fmla="*/ 1758950 h 1797050"/>
                  <a:gd name="connsiteX176" fmla="*/ 1841500 w 2362200"/>
                  <a:gd name="connsiteY176" fmla="*/ 1768475 h 1797050"/>
                  <a:gd name="connsiteX177" fmla="*/ 1844675 w 2362200"/>
                  <a:gd name="connsiteY177" fmla="*/ 1730375 h 1797050"/>
                  <a:gd name="connsiteX178" fmla="*/ 1825625 w 2362200"/>
                  <a:gd name="connsiteY178" fmla="*/ 1704975 h 1797050"/>
                  <a:gd name="connsiteX179" fmla="*/ 1860550 w 2362200"/>
                  <a:gd name="connsiteY179" fmla="*/ 1685925 h 1797050"/>
                  <a:gd name="connsiteX180" fmla="*/ 1803400 w 2362200"/>
                  <a:gd name="connsiteY180" fmla="*/ 1666875 h 1797050"/>
                  <a:gd name="connsiteX181" fmla="*/ 1790700 w 2362200"/>
                  <a:gd name="connsiteY181" fmla="*/ 1692275 h 1797050"/>
                  <a:gd name="connsiteX182" fmla="*/ 1746250 w 2362200"/>
                  <a:gd name="connsiteY182" fmla="*/ 1711325 h 1797050"/>
                  <a:gd name="connsiteX183" fmla="*/ 1739900 w 2362200"/>
                  <a:gd name="connsiteY183" fmla="*/ 1733550 h 1797050"/>
                  <a:gd name="connsiteX184" fmla="*/ 1724025 w 2362200"/>
                  <a:gd name="connsiteY184" fmla="*/ 1739900 h 1797050"/>
                  <a:gd name="connsiteX185" fmla="*/ 1701800 w 2362200"/>
                  <a:gd name="connsiteY185" fmla="*/ 1739900 h 1797050"/>
                  <a:gd name="connsiteX186" fmla="*/ 1714500 w 2362200"/>
                  <a:gd name="connsiteY186" fmla="*/ 1704975 h 1797050"/>
                  <a:gd name="connsiteX187" fmla="*/ 1739900 w 2362200"/>
                  <a:gd name="connsiteY187" fmla="*/ 1679575 h 1797050"/>
                  <a:gd name="connsiteX188" fmla="*/ 1730375 w 2362200"/>
                  <a:gd name="connsiteY188" fmla="*/ 1654175 h 1797050"/>
                  <a:gd name="connsiteX189" fmla="*/ 1708150 w 2362200"/>
                  <a:gd name="connsiteY189" fmla="*/ 1654175 h 1797050"/>
                  <a:gd name="connsiteX190" fmla="*/ 1695450 w 2362200"/>
                  <a:gd name="connsiteY190" fmla="*/ 1679575 h 1797050"/>
                  <a:gd name="connsiteX191" fmla="*/ 1663700 w 2362200"/>
                  <a:gd name="connsiteY191" fmla="*/ 1685925 h 1797050"/>
                  <a:gd name="connsiteX192" fmla="*/ 1628775 w 2362200"/>
                  <a:gd name="connsiteY192" fmla="*/ 1698625 h 1797050"/>
                  <a:gd name="connsiteX193" fmla="*/ 1600200 w 2362200"/>
                  <a:gd name="connsiteY193" fmla="*/ 1670050 h 1797050"/>
                  <a:gd name="connsiteX194" fmla="*/ 1597025 w 2362200"/>
                  <a:gd name="connsiteY194" fmla="*/ 1635125 h 1797050"/>
                  <a:gd name="connsiteX195" fmla="*/ 1568450 w 2362200"/>
                  <a:gd name="connsiteY195" fmla="*/ 1619250 h 1797050"/>
                  <a:gd name="connsiteX196" fmla="*/ 1558925 w 2362200"/>
                  <a:gd name="connsiteY196" fmla="*/ 1584325 h 1797050"/>
                  <a:gd name="connsiteX197" fmla="*/ 1517650 w 2362200"/>
                  <a:gd name="connsiteY197" fmla="*/ 1555750 h 1797050"/>
                  <a:gd name="connsiteX198" fmla="*/ 1498600 w 2362200"/>
                  <a:gd name="connsiteY198" fmla="*/ 1558925 h 1797050"/>
                  <a:gd name="connsiteX199" fmla="*/ 1466850 w 2362200"/>
                  <a:gd name="connsiteY199" fmla="*/ 1603375 h 1797050"/>
                  <a:gd name="connsiteX200" fmla="*/ 1419225 w 2362200"/>
                  <a:gd name="connsiteY200" fmla="*/ 1622425 h 1797050"/>
                  <a:gd name="connsiteX201" fmla="*/ 1393825 w 2362200"/>
                  <a:gd name="connsiteY201" fmla="*/ 1587500 h 1797050"/>
                  <a:gd name="connsiteX202" fmla="*/ 1368425 w 2362200"/>
                  <a:gd name="connsiteY202" fmla="*/ 1587500 h 1797050"/>
                  <a:gd name="connsiteX203" fmla="*/ 1270000 w 2362200"/>
                  <a:gd name="connsiteY203" fmla="*/ 1511300 h 1797050"/>
                  <a:gd name="connsiteX204" fmla="*/ 1276350 w 2362200"/>
                  <a:gd name="connsiteY204" fmla="*/ 1463675 h 1797050"/>
                  <a:gd name="connsiteX205" fmla="*/ 1238250 w 2362200"/>
                  <a:gd name="connsiteY205" fmla="*/ 1457325 h 1797050"/>
                  <a:gd name="connsiteX206" fmla="*/ 1222375 w 2362200"/>
                  <a:gd name="connsiteY206" fmla="*/ 1482725 h 1797050"/>
                  <a:gd name="connsiteX207" fmla="*/ 1187450 w 2362200"/>
                  <a:gd name="connsiteY207" fmla="*/ 1482725 h 1797050"/>
                  <a:gd name="connsiteX208" fmla="*/ 1139825 w 2362200"/>
                  <a:gd name="connsiteY208" fmla="*/ 1460500 h 1797050"/>
                  <a:gd name="connsiteX209" fmla="*/ 1092200 w 2362200"/>
                  <a:gd name="connsiteY209" fmla="*/ 1495425 h 1797050"/>
                  <a:gd name="connsiteX210" fmla="*/ 1098550 w 2362200"/>
                  <a:gd name="connsiteY210" fmla="*/ 1511300 h 1797050"/>
                  <a:gd name="connsiteX211" fmla="*/ 1079500 w 2362200"/>
                  <a:gd name="connsiteY211" fmla="*/ 1530350 h 1797050"/>
                  <a:gd name="connsiteX212" fmla="*/ 1035050 w 2362200"/>
                  <a:gd name="connsiteY212" fmla="*/ 1530350 h 1797050"/>
                  <a:gd name="connsiteX213" fmla="*/ 1006475 w 2362200"/>
                  <a:gd name="connsiteY213" fmla="*/ 1574800 h 1797050"/>
                  <a:gd name="connsiteX214" fmla="*/ 958850 w 2362200"/>
                  <a:gd name="connsiteY214" fmla="*/ 1571625 h 1797050"/>
                  <a:gd name="connsiteX215" fmla="*/ 952500 w 2362200"/>
                  <a:gd name="connsiteY215" fmla="*/ 1587500 h 1797050"/>
                  <a:gd name="connsiteX216" fmla="*/ 965200 w 2362200"/>
                  <a:gd name="connsiteY216" fmla="*/ 1670050 h 1797050"/>
                  <a:gd name="connsiteX217" fmla="*/ 939800 w 2362200"/>
                  <a:gd name="connsiteY217" fmla="*/ 1714500 h 1797050"/>
                  <a:gd name="connsiteX218" fmla="*/ 901700 w 2362200"/>
                  <a:gd name="connsiteY218" fmla="*/ 1720850 h 1797050"/>
                  <a:gd name="connsiteX219" fmla="*/ 898525 w 2362200"/>
                  <a:gd name="connsiteY219" fmla="*/ 1746250 h 1797050"/>
                  <a:gd name="connsiteX220" fmla="*/ 869950 w 2362200"/>
                  <a:gd name="connsiteY220" fmla="*/ 1746250 h 1797050"/>
                  <a:gd name="connsiteX221" fmla="*/ 854075 w 2362200"/>
                  <a:gd name="connsiteY221" fmla="*/ 1758950 h 1797050"/>
                  <a:gd name="connsiteX222" fmla="*/ 847725 w 2362200"/>
                  <a:gd name="connsiteY222" fmla="*/ 1771650 h 1797050"/>
                  <a:gd name="connsiteX223" fmla="*/ 828675 w 2362200"/>
                  <a:gd name="connsiteY223" fmla="*/ 1765300 h 1797050"/>
                  <a:gd name="connsiteX224" fmla="*/ 819150 w 2362200"/>
                  <a:gd name="connsiteY224" fmla="*/ 1752600 h 1797050"/>
                  <a:gd name="connsiteX225" fmla="*/ 790575 w 2362200"/>
                  <a:gd name="connsiteY225" fmla="*/ 1771650 h 1797050"/>
                  <a:gd name="connsiteX226" fmla="*/ 692150 w 2362200"/>
                  <a:gd name="connsiteY226" fmla="*/ 1701800 h 1797050"/>
                  <a:gd name="connsiteX227" fmla="*/ 650875 w 2362200"/>
                  <a:gd name="connsiteY227" fmla="*/ 1720850 h 1797050"/>
                  <a:gd name="connsiteX228" fmla="*/ 615950 w 2362200"/>
                  <a:gd name="connsiteY228" fmla="*/ 1685925 h 1797050"/>
                  <a:gd name="connsiteX229" fmla="*/ 581025 w 2362200"/>
                  <a:gd name="connsiteY229" fmla="*/ 1689100 h 1797050"/>
                  <a:gd name="connsiteX230" fmla="*/ 571500 w 2362200"/>
                  <a:gd name="connsiteY230" fmla="*/ 1609725 h 1797050"/>
                  <a:gd name="connsiteX231" fmla="*/ 523875 w 2362200"/>
                  <a:gd name="connsiteY231"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3825 w 2362200"/>
                  <a:gd name="connsiteY57" fmla="*/ 222250 h 1797050"/>
                  <a:gd name="connsiteX58" fmla="*/ 130175 w 2362200"/>
                  <a:gd name="connsiteY58" fmla="*/ 193675 h 1797050"/>
                  <a:gd name="connsiteX59" fmla="*/ 161925 w 2362200"/>
                  <a:gd name="connsiteY59" fmla="*/ 196850 h 1797050"/>
                  <a:gd name="connsiteX60" fmla="*/ 171450 w 2362200"/>
                  <a:gd name="connsiteY60" fmla="*/ 165100 h 1797050"/>
                  <a:gd name="connsiteX61" fmla="*/ 187325 w 2362200"/>
                  <a:gd name="connsiteY61" fmla="*/ 161925 h 1797050"/>
                  <a:gd name="connsiteX62" fmla="*/ 193675 w 2362200"/>
                  <a:gd name="connsiteY62" fmla="*/ 98425 h 1797050"/>
                  <a:gd name="connsiteX63" fmla="*/ 241300 w 2362200"/>
                  <a:gd name="connsiteY63" fmla="*/ 107950 h 1797050"/>
                  <a:gd name="connsiteX64" fmla="*/ 295275 w 2362200"/>
                  <a:gd name="connsiteY64" fmla="*/ 104775 h 1797050"/>
                  <a:gd name="connsiteX65" fmla="*/ 330200 w 2362200"/>
                  <a:gd name="connsiteY65" fmla="*/ 98425 h 1797050"/>
                  <a:gd name="connsiteX66" fmla="*/ 330200 w 2362200"/>
                  <a:gd name="connsiteY66" fmla="*/ 98425 h 1797050"/>
                  <a:gd name="connsiteX67" fmla="*/ 342900 w 2362200"/>
                  <a:gd name="connsiteY67" fmla="*/ 114300 h 1797050"/>
                  <a:gd name="connsiteX68" fmla="*/ 374650 w 2362200"/>
                  <a:gd name="connsiteY68" fmla="*/ 127000 h 1797050"/>
                  <a:gd name="connsiteX69" fmla="*/ 400050 w 2362200"/>
                  <a:gd name="connsiteY69" fmla="*/ 107950 h 1797050"/>
                  <a:gd name="connsiteX70" fmla="*/ 400050 w 2362200"/>
                  <a:gd name="connsiteY70" fmla="*/ 107950 h 1797050"/>
                  <a:gd name="connsiteX71" fmla="*/ 409575 w 2362200"/>
                  <a:gd name="connsiteY71" fmla="*/ 120650 h 1797050"/>
                  <a:gd name="connsiteX72" fmla="*/ 425450 w 2362200"/>
                  <a:gd name="connsiteY72" fmla="*/ 120650 h 1797050"/>
                  <a:gd name="connsiteX73" fmla="*/ 431800 w 2362200"/>
                  <a:gd name="connsiteY73" fmla="*/ 98425 h 1797050"/>
                  <a:gd name="connsiteX74" fmla="*/ 365125 w 2362200"/>
                  <a:gd name="connsiteY74" fmla="*/ 53975 h 1797050"/>
                  <a:gd name="connsiteX75" fmla="*/ 377825 w 2362200"/>
                  <a:gd name="connsiteY75" fmla="*/ 41275 h 1797050"/>
                  <a:gd name="connsiteX76" fmla="*/ 438150 w 2362200"/>
                  <a:gd name="connsiteY76" fmla="*/ 50800 h 1797050"/>
                  <a:gd name="connsiteX77" fmla="*/ 454025 w 2362200"/>
                  <a:gd name="connsiteY77" fmla="*/ 63500 h 1797050"/>
                  <a:gd name="connsiteX78" fmla="*/ 508000 w 2362200"/>
                  <a:gd name="connsiteY78" fmla="*/ 79375 h 1797050"/>
                  <a:gd name="connsiteX79" fmla="*/ 606425 w 2362200"/>
                  <a:gd name="connsiteY79" fmla="*/ 22225 h 1797050"/>
                  <a:gd name="connsiteX80" fmla="*/ 638175 w 2362200"/>
                  <a:gd name="connsiteY80" fmla="*/ 34925 h 1797050"/>
                  <a:gd name="connsiteX81" fmla="*/ 644525 w 2362200"/>
                  <a:gd name="connsiteY81" fmla="*/ 0 h 1797050"/>
                  <a:gd name="connsiteX82" fmla="*/ 714375 w 2362200"/>
                  <a:gd name="connsiteY82" fmla="*/ 9525 h 1797050"/>
                  <a:gd name="connsiteX83" fmla="*/ 723900 w 2362200"/>
                  <a:gd name="connsiteY83" fmla="*/ 31750 h 1797050"/>
                  <a:gd name="connsiteX84" fmla="*/ 749300 w 2362200"/>
                  <a:gd name="connsiteY84" fmla="*/ 66675 h 1797050"/>
                  <a:gd name="connsiteX85" fmla="*/ 771525 w 2362200"/>
                  <a:gd name="connsiteY85" fmla="*/ 41275 h 1797050"/>
                  <a:gd name="connsiteX86" fmla="*/ 806450 w 2362200"/>
                  <a:gd name="connsiteY86" fmla="*/ 41275 h 1797050"/>
                  <a:gd name="connsiteX87" fmla="*/ 825500 w 2362200"/>
                  <a:gd name="connsiteY87" fmla="*/ 34925 h 1797050"/>
                  <a:gd name="connsiteX88" fmla="*/ 844550 w 2362200"/>
                  <a:gd name="connsiteY88" fmla="*/ 6350 h 1797050"/>
                  <a:gd name="connsiteX89" fmla="*/ 889000 w 2362200"/>
                  <a:gd name="connsiteY89" fmla="*/ 15875 h 1797050"/>
                  <a:gd name="connsiteX90" fmla="*/ 898525 w 2362200"/>
                  <a:gd name="connsiteY90" fmla="*/ 88900 h 1797050"/>
                  <a:gd name="connsiteX91" fmla="*/ 952500 w 2362200"/>
                  <a:gd name="connsiteY91" fmla="*/ 123825 h 1797050"/>
                  <a:gd name="connsiteX92" fmla="*/ 993775 w 2362200"/>
                  <a:gd name="connsiteY92" fmla="*/ 203200 h 1797050"/>
                  <a:gd name="connsiteX93" fmla="*/ 1038225 w 2362200"/>
                  <a:gd name="connsiteY93" fmla="*/ 231775 h 1797050"/>
                  <a:gd name="connsiteX94" fmla="*/ 1069975 w 2362200"/>
                  <a:gd name="connsiteY94" fmla="*/ 228600 h 1797050"/>
                  <a:gd name="connsiteX95" fmla="*/ 1127125 w 2362200"/>
                  <a:gd name="connsiteY95" fmla="*/ 285750 h 1797050"/>
                  <a:gd name="connsiteX96" fmla="*/ 1165225 w 2362200"/>
                  <a:gd name="connsiteY96" fmla="*/ 285750 h 1797050"/>
                  <a:gd name="connsiteX97" fmla="*/ 1206500 w 2362200"/>
                  <a:gd name="connsiteY97" fmla="*/ 317500 h 1797050"/>
                  <a:gd name="connsiteX98" fmla="*/ 1206500 w 2362200"/>
                  <a:gd name="connsiteY98" fmla="*/ 346075 h 1797050"/>
                  <a:gd name="connsiteX99" fmla="*/ 1279525 w 2362200"/>
                  <a:gd name="connsiteY99" fmla="*/ 384175 h 1797050"/>
                  <a:gd name="connsiteX100" fmla="*/ 1295400 w 2362200"/>
                  <a:gd name="connsiteY100" fmla="*/ 412750 h 1797050"/>
                  <a:gd name="connsiteX101" fmla="*/ 1355725 w 2362200"/>
                  <a:gd name="connsiteY101" fmla="*/ 414867 h 1797050"/>
                  <a:gd name="connsiteX102" fmla="*/ 1282700 w 2362200"/>
                  <a:gd name="connsiteY102" fmla="*/ 460375 h 1797050"/>
                  <a:gd name="connsiteX103" fmla="*/ 1336675 w 2362200"/>
                  <a:gd name="connsiteY103" fmla="*/ 504825 h 1797050"/>
                  <a:gd name="connsiteX104" fmla="*/ 1378744 w 2362200"/>
                  <a:gd name="connsiteY104" fmla="*/ 503238 h 1797050"/>
                  <a:gd name="connsiteX105" fmla="*/ 1403350 w 2362200"/>
                  <a:gd name="connsiteY105" fmla="*/ 530225 h 1797050"/>
                  <a:gd name="connsiteX106" fmla="*/ 1434307 w 2362200"/>
                  <a:gd name="connsiteY106" fmla="*/ 526475 h 1797050"/>
                  <a:gd name="connsiteX107" fmla="*/ 1468438 w 2362200"/>
                  <a:gd name="connsiteY107" fmla="*/ 548578 h 1797050"/>
                  <a:gd name="connsiteX108" fmla="*/ 1492250 w 2362200"/>
                  <a:gd name="connsiteY108" fmla="*/ 590550 h 1797050"/>
                  <a:gd name="connsiteX109" fmla="*/ 1480344 w 2362200"/>
                  <a:gd name="connsiteY109" fmla="*/ 612775 h 1797050"/>
                  <a:gd name="connsiteX110" fmla="*/ 1450975 w 2362200"/>
                  <a:gd name="connsiteY110" fmla="*/ 622300 h 1797050"/>
                  <a:gd name="connsiteX111" fmla="*/ 1511300 w 2362200"/>
                  <a:gd name="connsiteY111" fmla="*/ 638175 h 1797050"/>
                  <a:gd name="connsiteX112" fmla="*/ 1581944 w 2362200"/>
                  <a:gd name="connsiteY112" fmla="*/ 619919 h 1797050"/>
                  <a:gd name="connsiteX113" fmla="*/ 1622425 w 2362200"/>
                  <a:gd name="connsiteY113" fmla="*/ 613569 h 1797050"/>
                  <a:gd name="connsiteX114" fmla="*/ 1623219 w 2362200"/>
                  <a:gd name="connsiteY114" fmla="*/ 587375 h 1797050"/>
                  <a:gd name="connsiteX115" fmla="*/ 1641475 w 2362200"/>
                  <a:gd name="connsiteY115" fmla="*/ 593725 h 1797050"/>
                  <a:gd name="connsiteX116" fmla="*/ 1698625 w 2362200"/>
                  <a:gd name="connsiteY116" fmla="*/ 611981 h 1797050"/>
                  <a:gd name="connsiteX117" fmla="*/ 1704181 w 2362200"/>
                  <a:gd name="connsiteY117" fmla="*/ 575469 h 1797050"/>
                  <a:gd name="connsiteX118" fmla="*/ 1724025 w 2362200"/>
                  <a:gd name="connsiteY118" fmla="*/ 565150 h 1797050"/>
                  <a:gd name="connsiteX119" fmla="*/ 1803400 w 2362200"/>
                  <a:gd name="connsiteY119" fmla="*/ 508000 h 1797050"/>
                  <a:gd name="connsiteX120" fmla="*/ 1885950 w 2362200"/>
                  <a:gd name="connsiteY120" fmla="*/ 485775 h 1797050"/>
                  <a:gd name="connsiteX121" fmla="*/ 1952625 w 2362200"/>
                  <a:gd name="connsiteY121" fmla="*/ 415925 h 1797050"/>
                  <a:gd name="connsiteX122" fmla="*/ 1977231 w 2362200"/>
                  <a:gd name="connsiteY122" fmla="*/ 409575 h 1797050"/>
                  <a:gd name="connsiteX123" fmla="*/ 2006600 w 2362200"/>
                  <a:gd name="connsiteY123" fmla="*/ 396875 h 1797050"/>
                  <a:gd name="connsiteX124" fmla="*/ 2056606 w 2362200"/>
                  <a:gd name="connsiteY124" fmla="*/ 411956 h 1797050"/>
                  <a:gd name="connsiteX125" fmla="*/ 2078038 w 2362200"/>
                  <a:gd name="connsiteY125" fmla="*/ 452437 h 1797050"/>
                  <a:gd name="connsiteX126" fmla="*/ 2133600 w 2362200"/>
                  <a:gd name="connsiteY126" fmla="*/ 504825 h 1797050"/>
                  <a:gd name="connsiteX127" fmla="*/ 2194719 w 2362200"/>
                  <a:gd name="connsiteY127" fmla="*/ 536575 h 1797050"/>
                  <a:gd name="connsiteX128" fmla="*/ 2248694 w 2362200"/>
                  <a:gd name="connsiteY128" fmla="*/ 523081 h 1797050"/>
                  <a:gd name="connsiteX129" fmla="*/ 2266156 w 2362200"/>
                  <a:gd name="connsiteY129" fmla="*/ 531019 h 1797050"/>
                  <a:gd name="connsiteX130" fmla="*/ 2274887 w 2362200"/>
                  <a:gd name="connsiteY130" fmla="*/ 573881 h 1797050"/>
                  <a:gd name="connsiteX131" fmla="*/ 2324100 w 2362200"/>
                  <a:gd name="connsiteY131" fmla="*/ 606425 h 1797050"/>
                  <a:gd name="connsiteX132" fmla="*/ 2362200 w 2362200"/>
                  <a:gd name="connsiteY132" fmla="*/ 644525 h 1797050"/>
                  <a:gd name="connsiteX133" fmla="*/ 2310857 w 2362200"/>
                  <a:gd name="connsiteY133" fmla="*/ 772537 h 1797050"/>
                  <a:gd name="connsiteX134" fmla="*/ 2273300 w 2362200"/>
                  <a:gd name="connsiteY134" fmla="*/ 895350 h 1797050"/>
                  <a:gd name="connsiteX135" fmla="*/ 2247900 w 2362200"/>
                  <a:gd name="connsiteY135" fmla="*/ 949325 h 1797050"/>
                  <a:gd name="connsiteX136" fmla="*/ 2197100 w 2362200"/>
                  <a:gd name="connsiteY136" fmla="*/ 949325 h 1797050"/>
                  <a:gd name="connsiteX137" fmla="*/ 2174875 w 2362200"/>
                  <a:gd name="connsiteY137" fmla="*/ 993775 h 1797050"/>
                  <a:gd name="connsiteX138" fmla="*/ 2174875 w 2362200"/>
                  <a:gd name="connsiteY138" fmla="*/ 993775 h 1797050"/>
                  <a:gd name="connsiteX139" fmla="*/ 2181225 w 2362200"/>
                  <a:gd name="connsiteY139" fmla="*/ 1022350 h 1797050"/>
                  <a:gd name="connsiteX140" fmla="*/ 2146300 w 2362200"/>
                  <a:gd name="connsiteY140" fmla="*/ 1031875 h 1797050"/>
                  <a:gd name="connsiteX141" fmla="*/ 2095500 w 2362200"/>
                  <a:gd name="connsiteY141" fmla="*/ 1019175 h 1797050"/>
                  <a:gd name="connsiteX142" fmla="*/ 2101850 w 2362200"/>
                  <a:gd name="connsiteY142" fmla="*/ 1073150 h 1797050"/>
                  <a:gd name="connsiteX143" fmla="*/ 2114550 w 2362200"/>
                  <a:gd name="connsiteY143" fmla="*/ 1117600 h 1797050"/>
                  <a:gd name="connsiteX144" fmla="*/ 2051050 w 2362200"/>
                  <a:gd name="connsiteY144" fmla="*/ 1152525 h 1797050"/>
                  <a:gd name="connsiteX145" fmla="*/ 2066925 w 2362200"/>
                  <a:gd name="connsiteY145" fmla="*/ 1174750 h 1797050"/>
                  <a:gd name="connsiteX146" fmla="*/ 2047875 w 2362200"/>
                  <a:gd name="connsiteY146" fmla="*/ 1196975 h 1797050"/>
                  <a:gd name="connsiteX147" fmla="*/ 1968500 w 2362200"/>
                  <a:gd name="connsiteY147" fmla="*/ 1171575 h 1797050"/>
                  <a:gd name="connsiteX148" fmla="*/ 1943100 w 2362200"/>
                  <a:gd name="connsiteY148" fmla="*/ 1187450 h 1797050"/>
                  <a:gd name="connsiteX149" fmla="*/ 1908175 w 2362200"/>
                  <a:gd name="connsiteY149" fmla="*/ 1187450 h 1797050"/>
                  <a:gd name="connsiteX150" fmla="*/ 1908175 w 2362200"/>
                  <a:gd name="connsiteY150" fmla="*/ 1247775 h 1797050"/>
                  <a:gd name="connsiteX151" fmla="*/ 1924050 w 2362200"/>
                  <a:gd name="connsiteY151" fmla="*/ 1263650 h 1797050"/>
                  <a:gd name="connsiteX152" fmla="*/ 1933575 w 2362200"/>
                  <a:gd name="connsiteY152" fmla="*/ 1279525 h 1797050"/>
                  <a:gd name="connsiteX153" fmla="*/ 1943100 w 2362200"/>
                  <a:gd name="connsiteY153" fmla="*/ 1279525 h 1797050"/>
                  <a:gd name="connsiteX154" fmla="*/ 1933575 w 2362200"/>
                  <a:gd name="connsiteY154" fmla="*/ 1304925 h 1797050"/>
                  <a:gd name="connsiteX155" fmla="*/ 1952625 w 2362200"/>
                  <a:gd name="connsiteY155" fmla="*/ 1320800 h 1797050"/>
                  <a:gd name="connsiteX156" fmla="*/ 1949450 w 2362200"/>
                  <a:gd name="connsiteY156" fmla="*/ 1336675 h 1797050"/>
                  <a:gd name="connsiteX157" fmla="*/ 1905000 w 2362200"/>
                  <a:gd name="connsiteY157" fmla="*/ 1336675 h 1797050"/>
                  <a:gd name="connsiteX158" fmla="*/ 1901825 w 2362200"/>
                  <a:gd name="connsiteY158" fmla="*/ 1387475 h 1797050"/>
                  <a:gd name="connsiteX159" fmla="*/ 1901825 w 2362200"/>
                  <a:gd name="connsiteY159" fmla="*/ 1387475 h 1797050"/>
                  <a:gd name="connsiteX160" fmla="*/ 1901825 w 2362200"/>
                  <a:gd name="connsiteY160" fmla="*/ 1406525 h 1797050"/>
                  <a:gd name="connsiteX161" fmla="*/ 1936750 w 2362200"/>
                  <a:gd name="connsiteY161" fmla="*/ 1447800 h 1797050"/>
                  <a:gd name="connsiteX162" fmla="*/ 1990725 w 2362200"/>
                  <a:gd name="connsiteY162" fmla="*/ 1447800 h 1797050"/>
                  <a:gd name="connsiteX163" fmla="*/ 2060575 w 2362200"/>
                  <a:gd name="connsiteY163" fmla="*/ 1476375 h 1797050"/>
                  <a:gd name="connsiteX164" fmla="*/ 2060575 w 2362200"/>
                  <a:gd name="connsiteY164" fmla="*/ 1504950 h 1797050"/>
                  <a:gd name="connsiteX165" fmla="*/ 2035175 w 2362200"/>
                  <a:gd name="connsiteY165" fmla="*/ 1571625 h 1797050"/>
                  <a:gd name="connsiteX166" fmla="*/ 2063750 w 2362200"/>
                  <a:gd name="connsiteY166" fmla="*/ 1587500 h 1797050"/>
                  <a:gd name="connsiteX167" fmla="*/ 2105025 w 2362200"/>
                  <a:gd name="connsiteY167" fmla="*/ 1660525 h 1797050"/>
                  <a:gd name="connsiteX168" fmla="*/ 2054225 w 2362200"/>
                  <a:gd name="connsiteY168" fmla="*/ 1736725 h 1797050"/>
                  <a:gd name="connsiteX169" fmla="*/ 2028825 w 2362200"/>
                  <a:gd name="connsiteY169" fmla="*/ 1730375 h 1797050"/>
                  <a:gd name="connsiteX170" fmla="*/ 2006600 w 2362200"/>
                  <a:gd name="connsiteY170" fmla="*/ 1717675 h 1797050"/>
                  <a:gd name="connsiteX171" fmla="*/ 2000250 w 2362200"/>
                  <a:gd name="connsiteY171" fmla="*/ 1736725 h 1797050"/>
                  <a:gd name="connsiteX172" fmla="*/ 1958975 w 2362200"/>
                  <a:gd name="connsiteY172" fmla="*/ 1746250 h 1797050"/>
                  <a:gd name="connsiteX173" fmla="*/ 1952625 w 2362200"/>
                  <a:gd name="connsiteY173" fmla="*/ 1778000 h 1797050"/>
                  <a:gd name="connsiteX174" fmla="*/ 1901825 w 2362200"/>
                  <a:gd name="connsiteY174" fmla="*/ 1797050 h 1797050"/>
                  <a:gd name="connsiteX175" fmla="*/ 1879600 w 2362200"/>
                  <a:gd name="connsiteY175" fmla="*/ 1758950 h 1797050"/>
                  <a:gd name="connsiteX176" fmla="*/ 1841500 w 2362200"/>
                  <a:gd name="connsiteY176" fmla="*/ 1768475 h 1797050"/>
                  <a:gd name="connsiteX177" fmla="*/ 1844675 w 2362200"/>
                  <a:gd name="connsiteY177" fmla="*/ 1730375 h 1797050"/>
                  <a:gd name="connsiteX178" fmla="*/ 1825625 w 2362200"/>
                  <a:gd name="connsiteY178" fmla="*/ 1704975 h 1797050"/>
                  <a:gd name="connsiteX179" fmla="*/ 1860550 w 2362200"/>
                  <a:gd name="connsiteY179" fmla="*/ 1685925 h 1797050"/>
                  <a:gd name="connsiteX180" fmla="*/ 1803400 w 2362200"/>
                  <a:gd name="connsiteY180" fmla="*/ 1666875 h 1797050"/>
                  <a:gd name="connsiteX181" fmla="*/ 1790700 w 2362200"/>
                  <a:gd name="connsiteY181" fmla="*/ 1692275 h 1797050"/>
                  <a:gd name="connsiteX182" fmla="*/ 1746250 w 2362200"/>
                  <a:gd name="connsiteY182" fmla="*/ 1711325 h 1797050"/>
                  <a:gd name="connsiteX183" fmla="*/ 1739900 w 2362200"/>
                  <a:gd name="connsiteY183" fmla="*/ 1733550 h 1797050"/>
                  <a:gd name="connsiteX184" fmla="*/ 1724025 w 2362200"/>
                  <a:gd name="connsiteY184" fmla="*/ 1739900 h 1797050"/>
                  <a:gd name="connsiteX185" fmla="*/ 1701800 w 2362200"/>
                  <a:gd name="connsiteY185" fmla="*/ 1739900 h 1797050"/>
                  <a:gd name="connsiteX186" fmla="*/ 1714500 w 2362200"/>
                  <a:gd name="connsiteY186" fmla="*/ 1704975 h 1797050"/>
                  <a:gd name="connsiteX187" fmla="*/ 1739900 w 2362200"/>
                  <a:gd name="connsiteY187" fmla="*/ 1679575 h 1797050"/>
                  <a:gd name="connsiteX188" fmla="*/ 1730375 w 2362200"/>
                  <a:gd name="connsiteY188" fmla="*/ 1654175 h 1797050"/>
                  <a:gd name="connsiteX189" fmla="*/ 1708150 w 2362200"/>
                  <a:gd name="connsiteY189" fmla="*/ 1654175 h 1797050"/>
                  <a:gd name="connsiteX190" fmla="*/ 1695450 w 2362200"/>
                  <a:gd name="connsiteY190" fmla="*/ 1679575 h 1797050"/>
                  <a:gd name="connsiteX191" fmla="*/ 1663700 w 2362200"/>
                  <a:gd name="connsiteY191" fmla="*/ 1685925 h 1797050"/>
                  <a:gd name="connsiteX192" fmla="*/ 1628775 w 2362200"/>
                  <a:gd name="connsiteY192" fmla="*/ 1698625 h 1797050"/>
                  <a:gd name="connsiteX193" fmla="*/ 1600200 w 2362200"/>
                  <a:gd name="connsiteY193" fmla="*/ 1670050 h 1797050"/>
                  <a:gd name="connsiteX194" fmla="*/ 1597025 w 2362200"/>
                  <a:gd name="connsiteY194" fmla="*/ 1635125 h 1797050"/>
                  <a:gd name="connsiteX195" fmla="*/ 1568450 w 2362200"/>
                  <a:gd name="connsiteY195" fmla="*/ 1619250 h 1797050"/>
                  <a:gd name="connsiteX196" fmla="*/ 1558925 w 2362200"/>
                  <a:gd name="connsiteY196" fmla="*/ 1584325 h 1797050"/>
                  <a:gd name="connsiteX197" fmla="*/ 1517650 w 2362200"/>
                  <a:gd name="connsiteY197" fmla="*/ 1555750 h 1797050"/>
                  <a:gd name="connsiteX198" fmla="*/ 1498600 w 2362200"/>
                  <a:gd name="connsiteY198" fmla="*/ 1558925 h 1797050"/>
                  <a:gd name="connsiteX199" fmla="*/ 1466850 w 2362200"/>
                  <a:gd name="connsiteY199" fmla="*/ 1603375 h 1797050"/>
                  <a:gd name="connsiteX200" fmla="*/ 1419225 w 2362200"/>
                  <a:gd name="connsiteY200" fmla="*/ 1622425 h 1797050"/>
                  <a:gd name="connsiteX201" fmla="*/ 1393825 w 2362200"/>
                  <a:gd name="connsiteY201" fmla="*/ 1587500 h 1797050"/>
                  <a:gd name="connsiteX202" fmla="*/ 1368425 w 2362200"/>
                  <a:gd name="connsiteY202" fmla="*/ 1587500 h 1797050"/>
                  <a:gd name="connsiteX203" fmla="*/ 1270000 w 2362200"/>
                  <a:gd name="connsiteY203" fmla="*/ 1511300 h 1797050"/>
                  <a:gd name="connsiteX204" fmla="*/ 1276350 w 2362200"/>
                  <a:gd name="connsiteY204" fmla="*/ 1463675 h 1797050"/>
                  <a:gd name="connsiteX205" fmla="*/ 1238250 w 2362200"/>
                  <a:gd name="connsiteY205" fmla="*/ 1457325 h 1797050"/>
                  <a:gd name="connsiteX206" fmla="*/ 1222375 w 2362200"/>
                  <a:gd name="connsiteY206" fmla="*/ 1482725 h 1797050"/>
                  <a:gd name="connsiteX207" fmla="*/ 1187450 w 2362200"/>
                  <a:gd name="connsiteY207" fmla="*/ 1482725 h 1797050"/>
                  <a:gd name="connsiteX208" fmla="*/ 1139825 w 2362200"/>
                  <a:gd name="connsiteY208" fmla="*/ 1460500 h 1797050"/>
                  <a:gd name="connsiteX209" fmla="*/ 1092200 w 2362200"/>
                  <a:gd name="connsiteY209" fmla="*/ 1495425 h 1797050"/>
                  <a:gd name="connsiteX210" fmla="*/ 1098550 w 2362200"/>
                  <a:gd name="connsiteY210" fmla="*/ 1511300 h 1797050"/>
                  <a:gd name="connsiteX211" fmla="*/ 1079500 w 2362200"/>
                  <a:gd name="connsiteY211" fmla="*/ 1530350 h 1797050"/>
                  <a:gd name="connsiteX212" fmla="*/ 1035050 w 2362200"/>
                  <a:gd name="connsiteY212" fmla="*/ 1530350 h 1797050"/>
                  <a:gd name="connsiteX213" fmla="*/ 1006475 w 2362200"/>
                  <a:gd name="connsiteY213" fmla="*/ 1574800 h 1797050"/>
                  <a:gd name="connsiteX214" fmla="*/ 958850 w 2362200"/>
                  <a:gd name="connsiteY214" fmla="*/ 1571625 h 1797050"/>
                  <a:gd name="connsiteX215" fmla="*/ 952500 w 2362200"/>
                  <a:gd name="connsiteY215" fmla="*/ 1587500 h 1797050"/>
                  <a:gd name="connsiteX216" fmla="*/ 965200 w 2362200"/>
                  <a:gd name="connsiteY216" fmla="*/ 1670050 h 1797050"/>
                  <a:gd name="connsiteX217" fmla="*/ 939800 w 2362200"/>
                  <a:gd name="connsiteY217" fmla="*/ 1714500 h 1797050"/>
                  <a:gd name="connsiteX218" fmla="*/ 901700 w 2362200"/>
                  <a:gd name="connsiteY218" fmla="*/ 1720850 h 1797050"/>
                  <a:gd name="connsiteX219" fmla="*/ 898525 w 2362200"/>
                  <a:gd name="connsiteY219" fmla="*/ 1746250 h 1797050"/>
                  <a:gd name="connsiteX220" fmla="*/ 869950 w 2362200"/>
                  <a:gd name="connsiteY220" fmla="*/ 1746250 h 1797050"/>
                  <a:gd name="connsiteX221" fmla="*/ 854075 w 2362200"/>
                  <a:gd name="connsiteY221" fmla="*/ 1758950 h 1797050"/>
                  <a:gd name="connsiteX222" fmla="*/ 847725 w 2362200"/>
                  <a:gd name="connsiteY222" fmla="*/ 1771650 h 1797050"/>
                  <a:gd name="connsiteX223" fmla="*/ 828675 w 2362200"/>
                  <a:gd name="connsiteY223" fmla="*/ 1765300 h 1797050"/>
                  <a:gd name="connsiteX224" fmla="*/ 819150 w 2362200"/>
                  <a:gd name="connsiteY224" fmla="*/ 1752600 h 1797050"/>
                  <a:gd name="connsiteX225" fmla="*/ 790575 w 2362200"/>
                  <a:gd name="connsiteY225" fmla="*/ 1771650 h 1797050"/>
                  <a:gd name="connsiteX226" fmla="*/ 692150 w 2362200"/>
                  <a:gd name="connsiteY226" fmla="*/ 1701800 h 1797050"/>
                  <a:gd name="connsiteX227" fmla="*/ 650875 w 2362200"/>
                  <a:gd name="connsiteY227" fmla="*/ 1720850 h 1797050"/>
                  <a:gd name="connsiteX228" fmla="*/ 615950 w 2362200"/>
                  <a:gd name="connsiteY228" fmla="*/ 1685925 h 1797050"/>
                  <a:gd name="connsiteX229" fmla="*/ 581025 w 2362200"/>
                  <a:gd name="connsiteY229" fmla="*/ 1689100 h 1797050"/>
                  <a:gd name="connsiteX230" fmla="*/ 571500 w 2362200"/>
                  <a:gd name="connsiteY230" fmla="*/ 1609725 h 1797050"/>
                  <a:gd name="connsiteX231" fmla="*/ 523875 w 2362200"/>
                  <a:gd name="connsiteY231"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3825 w 2362200"/>
                  <a:gd name="connsiteY57" fmla="*/ 222250 h 1797050"/>
                  <a:gd name="connsiteX58" fmla="*/ 130175 w 2362200"/>
                  <a:gd name="connsiteY58" fmla="*/ 193675 h 1797050"/>
                  <a:gd name="connsiteX59" fmla="*/ 161925 w 2362200"/>
                  <a:gd name="connsiteY59" fmla="*/ 196850 h 1797050"/>
                  <a:gd name="connsiteX60" fmla="*/ 171450 w 2362200"/>
                  <a:gd name="connsiteY60" fmla="*/ 165100 h 1797050"/>
                  <a:gd name="connsiteX61" fmla="*/ 187325 w 2362200"/>
                  <a:gd name="connsiteY61" fmla="*/ 161925 h 1797050"/>
                  <a:gd name="connsiteX62" fmla="*/ 193675 w 2362200"/>
                  <a:gd name="connsiteY62" fmla="*/ 98425 h 1797050"/>
                  <a:gd name="connsiteX63" fmla="*/ 241300 w 2362200"/>
                  <a:gd name="connsiteY63" fmla="*/ 107950 h 1797050"/>
                  <a:gd name="connsiteX64" fmla="*/ 295275 w 2362200"/>
                  <a:gd name="connsiteY64" fmla="*/ 104775 h 1797050"/>
                  <a:gd name="connsiteX65" fmla="*/ 330200 w 2362200"/>
                  <a:gd name="connsiteY65" fmla="*/ 98425 h 1797050"/>
                  <a:gd name="connsiteX66" fmla="*/ 330200 w 2362200"/>
                  <a:gd name="connsiteY66" fmla="*/ 98425 h 1797050"/>
                  <a:gd name="connsiteX67" fmla="*/ 342900 w 2362200"/>
                  <a:gd name="connsiteY67" fmla="*/ 114300 h 1797050"/>
                  <a:gd name="connsiteX68" fmla="*/ 374650 w 2362200"/>
                  <a:gd name="connsiteY68" fmla="*/ 127000 h 1797050"/>
                  <a:gd name="connsiteX69" fmla="*/ 400050 w 2362200"/>
                  <a:gd name="connsiteY69" fmla="*/ 107950 h 1797050"/>
                  <a:gd name="connsiteX70" fmla="*/ 400050 w 2362200"/>
                  <a:gd name="connsiteY70" fmla="*/ 107950 h 1797050"/>
                  <a:gd name="connsiteX71" fmla="*/ 409575 w 2362200"/>
                  <a:gd name="connsiteY71" fmla="*/ 120650 h 1797050"/>
                  <a:gd name="connsiteX72" fmla="*/ 425450 w 2362200"/>
                  <a:gd name="connsiteY72" fmla="*/ 120650 h 1797050"/>
                  <a:gd name="connsiteX73" fmla="*/ 431800 w 2362200"/>
                  <a:gd name="connsiteY73" fmla="*/ 98425 h 1797050"/>
                  <a:gd name="connsiteX74" fmla="*/ 365125 w 2362200"/>
                  <a:gd name="connsiteY74" fmla="*/ 53975 h 1797050"/>
                  <a:gd name="connsiteX75" fmla="*/ 377825 w 2362200"/>
                  <a:gd name="connsiteY75" fmla="*/ 41275 h 1797050"/>
                  <a:gd name="connsiteX76" fmla="*/ 438150 w 2362200"/>
                  <a:gd name="connsiteY76" fmla="*/ 50800 h 1797050"/>
                  <a:gd name="connsiteX77" fmla="*/ 454025 w 2362200"/>
                  <a:gd name="connsiteY77" fmla="*/ 63500 h 1797050"/>
                  <a:gd name="connsiteX78" fmla="*/ 508000 w 2362200"/>
                  <a:gd name="connsiteY78" fmla="*/ 79375 h 1797050"/>
                  <a:gd name="connsiteX79" fmla="*/ 606425 w 2362200"/>
                  <a:gd name="connsiteY79" fmla="*/ 22225 h 1797050"/>
                  <a:gd name="connsiteX80" fmla="*/ 638175 w 2362200"/>
                  <a:gd name="connsiteY80" fmla="*/ 34925 h 1797050"/>
                  <a:gd name="connsiteX81" fmla="*/ 644525 w 2362200"/>
                  <a:gd name="connsiteY81" fmla="*/ 0 h 1797050"/>
                  <a:gd name="connsiteX82" fmla="*/ 714375 w 2362200"/>
                  <a:gd name="connsiteY82" fmla="*/ 9525 h 1797050"/>
                  <a:gd name="connsiteX83" fmla="*/ 723900 w 2362200"/>
                  <a:gd name="connsiteY83" fmla="*/ 31750 h 1797050"/>
                  <a:gd name="connsiteX84" fmla="*/ 749300 w 2362200"/>
                  <a:gd name="connsiteY84" fmla="*/ 66675 h 1797050"/>
                  <a:gd name="connsiteX85" fmla="*/ 771525 w 2362200"/>
                  <a:gd name="connsiteY85" fmla="*/ 41275 h 1797050"/>
                  <a:gd name="connsiteX86" fmla="*/ 806450 w 2362200"/>
                  <a:gd name="connsiteY86" fmla="*/ 41275 h 1797050"/>
                  <a:gd name="connsiteX87" fmla="*/ 825500 w 2362200"/>
                  <a:gd name="connsiteY87" fmla="*/ 34925 h 1797050"/>
                  <a:gd name="connsiteX88" fmla="*/ 844550 w 2362200"/>
                  <a:gd name="connsiteY88" fmla="*/ 6350 h 1797050"/>
                  <a:gd name="connsiteX89" fmla="*/ 889000 w 2362200"/>
                  <a:gd name="connsiteY89" fmla="*/ 15875 h 1797050"/>
                  <a:gd name="connsiteX90" fmla="*/ 898525 w 2362200"/>
                  <a:gd name="connsiteY90" fmla="*/ 88900 h 1797050"/>
                  <a:gd name="connsiteX91" fmla="*/ 952500 w 2362200"/>
                  <a:gd name="connsiteY91" fmla="*/ 123825 h 1797050"/>
                  <a:gd name="connsiteX92" fmla="*/ 993775 w 2362200"/>
                  <a:gd name="connsiteY92" fmla="*/ 203200 h 1797050"/>
                  <a:gd name="connsiteX93" fmla="*/ 1038225 w 2362200"/>
                  <a:gd name="connsiteY93" fmla="*/ 231775 h 1797050"/>
                  <a:gd name="connsiteX94" fmla="*/ 1069975 w 2362200"/>
                  <a:gd name="connsiteY94" fmla="*/ 228600 h 1797050"/>
                  <a:gd name="connsiteX95" fmla="*/ 1127125 w 2362200"/>
                  <a:gd name="connsiteY95" fmla="*/ 285750 h 1797050"/>
                  <a:gd name="connsiteX96" fmla="*/ 1165225 w 2362200"/>
                  <a:gd name="connsiteY96" fmla="*/ 285750 h 1797050"/>
                  <a:gd name="connsiteX97" fmla="*/ 1206500 w 2362200"/>
                  <a:gd name="connsiteY97" fmla="*/ 317500 h 1797050"/>
                  <a:gd name="connsiteX98" fmla="*/ 1206500 w 2362200"/>
                  <a:gd name="connsiteY98" fmla="*/ 346075 h 1797050"/>
                  <a:gd name="connsiteX99" fmla="*/ 1279525 w 2362200"/>
                  <a:gd name="connsiteY99" fmla="*/ 384175 h 1797050"/>
                  <a:gd name="connsiteX100" fmla="*/ 1295400 w 2362200"/>
                  <a:gd name="connsiteY100" fmla="*/ 412750 h 1797050"/>
                  <a:gd name="connsiteX101" fmla="*/ 1282700 w 2362200"/>
                  <a:gd name="connsiteY101" fmla="*/ 460375 h 1797050"/>
                  <a:gd name="connsiteX102" fmla="*/ 1336675 w 2362200"/>
                  <a:gd name="connsiteY102" fmla="*/ 504825 h 1797050"/>
                  <a:gd name="connsiteX103" fmla="*/ 1378744 w 2362200"/>
                  <a:gd name="connsiteY103" fmla="*/ 503238 h 1797050"/>
                  <a:gd name="connsiteX104" fmla="*/ 1403350 w 2362200"/>
                  <a:gd name="connsiteY104" fmla="*/ 530225 h 1797050"/>
                  <a:gd name="connsiteX105" fmla="*/ 1434307 w 2362200"/>
                  <a:gd name="connsiteY105" fmla="*/ 526475 h 1797050"/>
                  <a:gd name="connsiteX106" fmla="*/ 1468438 w 2362200"/>
                  <a:gd name="connsiteY106" fmla="*/ 548578 h 1797050"/>
                  <a:gd name="connsiteX107" fmla="*/ 1492250 w 2362200"/>
                  <a:gd name="connsiteY107" fmla="*/ 590550 h 1797050"/>
                  <a:gd name="connsiteX108" fmla="*/ 1480344 w 2362200"/>
                  <a:gd name="connsiteY108" fmla="*/ 612775 h 1797050"/>
                  <a:gd name="connsiteX109" fmla="*/ 1450975 w 2362200"/>
                  <a:gd name="connsiteY109" fmla="*/ 622300 h 1797050"/>
                  <a:gd name="connsiteX110" fmla="*/ 1511300 w 2362200"/>
                  <a:gd name="connsiteY110" fmla="*/ 638175 h 1797050"/>
                  <a:gd name="connsiteX111" fmla="*/ 1581944 w 2362200"/>
                  <a:gd name="connsiteY111" fmla="*/ 619919 h 1797050"/>
                  <a:gd name="connsiteX112" fmla="*/ 1622425 w 2362200"/>
                  <a:gd name="connsiteY112" fmla="*/ 613569 h 1797050"/>
                  <a:gd name="connsiteX113" fmla="*/ 1623219 w 2362200"/>
                  <a:gd name="connsiteY113" fmla="*/ 587375 h 1797050"/>
                  <a:gd name="connsiteX114" fmla="*/ 1641475 w 2362200"/>
                  <a:gd name="connsiteY114" fmla="*/ 593725 h 1797050"/>
                  <a:gd name="connsiteX115" fmla="*/ 1698625 w 2362200"/>
                  <a:gd name="connsiteY115" fmla="*/ 611981 h 1797050"/>
                  <a:gd name="connsiteX116" fmla="*/ 1704181 w 2362200"/>
                  <a:gd name="connsiteY116" fmla="*/ 575469 h 1797050"/>
                  <a:gd name="connsiteX117" fmla="*/ 1724025 w 2362200"/>
                  <a:gd name="connsiteY117" fmla="*/ 565150 h 1797050"/>
                  <a:gd name="connsiteX118" fmla="*/ 1803400 w 2362200"/>
                  <a:gd name="connsiteY118" fmla="*/ 508000 h 1797050"/>
                  <a:gd name="connsiteX119" fmla="*/ 1885950 w 2362200"/>
                  <a:gd name="connsiteY119" fmla="*/ 485775 h 1797050"/>
                  <a:gd name="connsiteX120" fmla="*/ 1952625 w 2362200"/>
                  <a:gd name="connsiteY120" fmla="*/ 415925 h 1797050"/>
                  <a:gd name="connsiteX121" fmla="*/ 1977231 w 2362200"/>
                  <a:gd name="connsiteY121" fmla="*/ 409575 h 1797050"/>
                  <a:gd name="connsiteX122" fmla="*/ 2006600 w 2362200"/>
                  <a:gd name="connsiteY122" fmla="*/ 396875 h 1797050"/>
                  <a:gd name="connsiteX123" fmla="*/ 2056606 w 2362200"/>
                  <a:gd name="connsiteY123" fmla="*/ 411956 h 1797050"/>
                  <a:gd name="connsiteX124" fmla="*/ 2078038 w 2362200"/>
                  <a:gd name="connsiteY124" fmla="*/ 452437 h 1797050"/>
                  <a:gd name="connsiteX125" fmla="*/ 2133600 w 2362200"/>
                  <a:gd name="connsiteY125" fmla="*/ 504825 h 1797050"/>
                  <a:gd name="connsiteX126" fmla="*/ 2194719 w 2362200"/>
                  <a:gd name="connsiteY126" fmla="*/ 536575 h 1797050"/>
                  <a:gd name="connsiteX127" fmla="*/ 2248694 w 2362200"/>
                  <a:gd name="connsiteY127" fmla="*/ 523081 h 1797050"/>
                  <a:gd name="connsiteX128" fmla="*/ 2266156 w 2362200"/>
                  <a:gd name="connsiteY128" fmla="*/ 531019 h 1797050"/>
                  <a:gd name="connsiteX129" fmla="*/ 2274887 w 2362200"/>
                  <a:gd name="connsiteY129" fmla="*/ 573881 h 1797050"/>
                  <a:gd name="connsiteX130" fmla="*/ 2324100 w 2362200"/>
                  <a:gd name="connsiteY130" fmla="*/ 606425 h 1797050"/>
                  <a:gd name="connsiteX131" fmla="*/ 2362200 w 2362200"/>
                  <a:gd name="connsiteY131" fmla="*/ 644525 h 1797050"/>
                  <a:gd name="connsiteX132" fmla="*/ 2310857 w 2362200"/>
                  <a:gd name="connsiteY132" fmla="*/ 772537 h 1797050"/>
                  <a:gd name="connsiteX133" fmla="*/ 2273300 w 2362200"/>
                  <a:gd name="connsiteY133" fmla="*/ 895350 h 1797050"/>
                  <a:gd name="connsiteX134" fmla="*/ 2247900 w 2362200"/>
                  <a:gd name="connsiteY134" fmla="*/ 949325 h 1797050"/>
                  <a:gd name="connsiteX135" fmla="*/ 2197100 w 2362200"/>
                  <a:gd name="connsiteY135" fmla="*/ 949325 h 1797050"/>
                  <a:gd name="connsiteX136" fmla="*/ 2174875 w 2362200"/>
                  <a:gd name="connsiteY136" fmla="*/ 993775 h 1797050"/>
                  <a:gd name="connsiteX137" fmla="*/ 2174875 w 2362200"/>
                  <a:gd name="connsiteY137" fmla="*/ 993775 h 1797050"/>
                  <a:gd name="connsiteX138" fmla="*/ 2181225 w 2362200"/>
                  <a:gd name="connsiteY138" fmla="*/ 1022350 h 1797050"/>
                  <a:gd name="connsiteX139" fmla="*/ 2146300 w 2362200"/>
                  <a:gd name="connsiteY139" fmla="*/ 1031875 h 1797050"/>
                  <a:gd name="connsiteX140" fmla="*/ 2095500 w 2362200"/>
                  <a:gd name="connsiteY140" fmla="*/ 1019175 h 1797050"/>
                  <a:gd name="connsiteX141" fmla="*/ 2101850 w 2362200"/>
                  <a:gd name="connsiteY141" fmla="*/ 1073150 h 1797050"/>
                  <a:gd name="connsiteX142" fmla="*/ 2114550 w 2362200"/>
                  <a:gd name="connsiteY142" fmla="*/ 1117600 h 1797050"/>
                  <a:gd name="connsiteX143" fmla="*/ 2051050 w 2362200"/>
                  <a:gd name="connsiteY143" fmla="*/ 1152525 h 1797050"/>
                  <a:gd name="connsiteX144" fmla="*/ 2066925 w 2362200"/>
                  <a:gd name="connsiteY144" fmla="*/ 1174750 h 1797050"/>
                  <a:gd name="connsiteX145" fmla="*/ 2047875 w 2362200"/>
                  <a:gd name="connsiteY145" fmla="*/ 1196975 h 1797050"/>
                  <a:gd name="connsiteX146" fmla="*/ 1968500 w 2362200"/>
                  <a:gd name="connsiteY146" fmla="*/ 1171575 h 1797050"/>
                  <a:gd name="connsiteX147" fmla="*/ 1943100 w 2362200"/>
                  <a:gd name="connsiteY147" fmla="*/ 1187450 h 1797050"/>
                  <a:gd name="connsiteX148" fmla="*/ 1908175 w 2362200"/>
                  <a:gd name="connsiteY148" fmla="*/ 1187450 h 1797050"/>
                  <a:gd name="connsiteX149" fmla="*/ 1908175 w 2362200"/>
                  <a:gd name="connsiteY149" fmla="*/ 1247775 h 1797050"/>
                  <a:gd name="connsiteX150" fmla="*/ 1924050 w 2362200"/>
                  <a:gd name="connsiteY150" fmla="*/ 1263650 h 1797050"/>
                  <a:gd name="connsiteX151" fmla="*/ 1933575 w 2362200"/>
                  <a:gd name="connsiteY151" fmla="*/ 1279525 h 1797050"/>
                  <a:gd name="connsiteX152" fmla="*/ 1943100 w 2362200"/>
                  <a:gd name="connsiteY152" fmla="*/ 1279525 h 1797050"/>
                  <a:gd name="connsiteX153" fmla="*/ 1933575 w 2362200"/>
                  <a:gd name="connsiteY153" fmla="*/ 1304925 h 1797050"/>
                  <a:gd name="connsiteX154" fmla="*/ 1952625 w 2362200"/>
                  <a:gd name="connsiteY154" fmla="*/ 1320800 h 1797050"/>
                  <a:gd name="connsiteX155" fmla="*/ 1949450 w 2362200"/>
                  <a:gd name="connsiteY155" fmla="*/ 1336675 h 1797050"/>
                  <a:gd name="connsiteX156" fmla="*/ 1905000 w 2362200"/>
                  <a:gd name="connsiteY156" fmla="*/ 1336675 h 1797050"/>
                  <a:gd name="connsiteX157" fmla="*/ 1901825 w 2362200"/>
                  <a:gd name="connsiteY157" fmla="*/ 1387475 h 1797050"/>
                  <a:gd name="connsiteX158" fmla="*/ 1901825 w 2362200"/>
                  <a:gd name="connsiteY158" fmla="*/ 1387475 h 1797050"/>
                  <a:gd name="connsiteX159" fmla="*/ 1901825 w 2362200"/>
                  <a:gd name="connsiteY159" fmla="*/ 1406525 h 1797050"/>
                  <a:gd name="connsiteX160" fmla="*/ 1936750 w 2362200"/>
                  <a:gd name="connsiteY160" fmla="*/ 1447800 h 1797050"/>
                  <a:gd name="connsiteX161" fmla="*/ 1990725 w 2362200"/>
                  <a:gd name="connsiteY161" fmla="*/ 1447800 h 1797050"/>
                  <a:gd name="connsiteX162" fmla="*/ 2060575 w 2362200"/>
                  <a:gd name="connsiteY162" fmla="*/ 1476375 h 1797050"/>
                  <a:gd name="connsiteX163" fmla="*/ 2060575 w 2362200"/>
                  <a:gd name="connsiteY163" fmla="*/ 1504950 h 1797050"/>
                  <a:gd name="connsiteX164" fmla="*/ 2035175 w 2362200"/>
                  <a:gd name="connsiteY164" fmla="*/ 1571625 h 1797050"/>
                  <a:gd name="connsiteX165" fmla="*/ 2063750 w 2362200"/>
                  <a:gd name="connsiteY165" fmla="*/ 1587500 h 1797050"/>
                  <a:gd name="connsiteX166" fmla="*/ 2105025 w 2362200"/>
                  <a:gd name="connsiteY166" fmla="*/ 1660525 h 1797050"/>
                  <a:gd name="connsiteX167" fmla="*/ 2054225 w 2362200"/>
                  <a:gd name="connsiteY167" fmla="*/ 1736725 h 1797050"/>
                  <a:gd name="connsiteX168" fmla="*/ 2028825 w 2362200"/>
                  <a:gd name="connsiteY168" fmla="*/ 1730375 h 1797050"/>
                  <a:gd name="connsiteX169" fmla="*/ 2006600 w 2362200"/>
                  <a:gd name="connsiteY169" fmla="*/ 1717675 h 1797050"/>
                  <a:gd name="connsiteX170" fmla="*/ 2000250 w 2362200"/>
                  <a:gd name="connsiteY170" fmla="*/ 1736725 h 1797050"/>
                  <a:gd name="connsiteX171" fmla="*/ 1958975 w 2362200"/>
                  <a:gd name="connsiteY171" fmla="*/ 1746250 h 1797050"/>
                  <a:gd name="connsiteX172" fmla="*/ 1952625 w 2362200"/>
                  <a:gd name="connsiteY172" fmla="*/ 1778000 h 1797050"/>
                  <a:gd name="connsiteX173" fmla="*/ 1901825 w 2362200"/>
                  <a:gd name="connsiteY173" fmla="*/ 1797050 h 1797050"/>
                  <a:gd name="connsiteX174" fmla="*/ 1879600 w 2362200"/>
                  <a:gd name="connsiteY174" fmla="*/ 1758950 h 1797050"/>
                  <a:gd name="connsiteX175" fmla="*/ 1841500 w 2362200"/>
                  <a:gd name="connsiteY175" fmla="*/ 1768475 h 1797050"/>
                  <a:gd name="connsiteX176" fmla="*/ 1844675 w 2362200"/>
                  <a:gd name="connsiteY176" fmla="*/ 1730375 h 1797050"/>
                  <a:gd name="connsiteX177" fmla="*/ 1825625 w 2362200"/>
                  <a:gd name="connsiteY177" fmla="*/ 1704975 h 1797050"/>
                  <a:gd name="connsiteX178" fmla="*/ 1860550 w 2362200"/>
                  <a:gd name="connsiteY178" fmla="*/ 1685925 h 1797050"/>
                  <a:gd name="connsiteX179" fmla="*/ 1803400 w 2362200"/>
                  <a:gd name="connsiteY179" fmla="*/ 1666875 h 1797050"/>
                  <a:gd name="connsiteX180" fmla="*/ 1790700 w 2362200"/>
                  <a:gd name="connsiteY180" fmla="*/ 1692275 h 1797050"/>
                  <a:gd name="connsiteX181" fmla="*/ 1746250 w 2362200"/>
                  <a:gd name="connsiteY181" fmla="*/ 1711325 h 1797050"/>
                  <a:gd name="connsiteX182" fmla="*/ 1739900 w 2362200"/>
                  <a:gd name="connsiteY182" fmla="*/ 1733550 h 1797050"/>
                  <a:gd name="connsiteX183" fmla="*/ 1724025 w 2362200"/>
                  <a:gd name="connsiteY183" fmla="*/ 1739900 h 1797050"/>
                  <a:gd name="connsiteX184" fmla="*/ 1701800 w 2362200"/>
                  <a:gd name="connsiteY184" fmla="*/ 1739900 h 1797050"/>
                  <a:gd name="connsiteX185" fmla="*/ 1714500 w 2362200"/>
                  <a:gd name="connsiteY185" fmla="*/ 1704975 h 1797050"/>
                  <a:gd name="connsiteX186" fmla="*/ 1739900 w 2362200"/>
                  <a:gd name="connsiteY186" fmla="*/ 1679575 h 1797050"/>
                  <a:gd name="connsiteX187" fmla="*/ 1730375 w 2362200"/>
                  <a:gd name="connsiteY187" fmla="*/ 1654175 h 1797050"/>
                  <a:gd name="connsiteX188" fmla="*/ 1708150 w 2362200"/>
                  <a:gd name="connsiteY188" fmla="*/ 1654175 h 1797050"/>
                  <a:gd name="connsiteX189" fmla="*/ 1695450 w 2362200"/>
                  <a:gd name="connsiteY189" fmla="*/ 1679575 h 1797050"/>
                  <a:gd name="connsiteX190" fmla="*/ 1663700 w 2362200"/>
                  <a:gd name="connsiteY190" fmla="*/ 1685925 h 1797050"/>
                  <a:gd name="connsiteX191" fmla="*/ 1628775 w 2362200"/>
                  <a:gd name="connsiteY191" fmla="*/ 1698625 h 1797050"/>
                  <a:gd name="connsiteX192" fmla="*/ 1600200 w 2362200"/>
                  <a:gd name="connsiteY192" fmla="*/ 1670050 h 1797050"/>
                  <a:gd name="connsiteX193" fmla="*/ 1597025 w 2362200"/>
                  <a:gd name="connsiteY193" fmla="*/ 1635125 h 1797050"/>
                  <a:gd name="connsiteX194" fmla="*/ 1568450 w 2362200"/>
                  <a:gd name="connsiteY194" fmla="*/ 1619250 h 1797050"/>
                  <a:gd name="connsiteX195" fmla="*/ 1558925 w 2362200"/>
                  <a:gd name="connsiteY195" fmla="*/ 1584325 h 1797050"/>
                  <a:gd name="connsiteX196" fmla="*/ 1517650 w 2362200"/>
                  <a:gd name="connsiteY196" fmla="*/ 1555750 h 1797050"/>
                  <a:gd name="connsiteX197" fmla="*/ 1498600 w 2362200"/>
                  <a:gd name="connsiteY197" fmla="*/ 1558925 h 1797050"/>
                  <a:gd name="connsiteX198" fmla="*/ 1466850 w 2362200"/>
                  <a:gd name="connsiteY198" fmla="*/ 1603375 h 1797050"/>
                  <a:gd name="connsiteX199" fmla="*/ 1419225 w 2362200"/>
                  <a:gd name="connsiteY199" fmla="*/ 1622425 h 1797050"/>
                  <a:gd name="connsiteX200" fmla="*/ 1393825 w 2362200"/>
                  <a:gd name="connsiteY200" fmla="*/ 1587500 h 1797050"/>
                  <a:gd name="connsiteX201" fmla="*/ 1368425 w 2362200"/>
                  <a:gd name="connsiteY201" fmla="*/ 1587500 h 1797050"/>
                  <a:gd name="connsiteX202" fmla="*/ 1270000 w 2362200"/>
                  <a:gd name="connsiteY202" fmla="*/ 1511300 h 1797050"/>
                  <a:gd name="connsiteX203" fmla="*/ 1276350 w 2362200"/>
                  <a:gd name="connsiteY203" fmla="*/ 1463675 h 1797050"/>
                  <a:gd name="connsiteX204" fmla="*/ 1238250 w 2362200"/>
                  <a:gd name="connsiteY204" fmla="*/ 1457325 h 1797050"/>
                  <a:gd name="connsiteX205" fmla="*/ 1222375 w 2362200"/>
                  <a:gd name="connsiteY205" fmla="*/ 1482725 h 1797050"/>
                  <a:gd name="connsiteX206" fmla="*/ 1187450 w 2362200"/>
                  <a:gd name="connsiteY206" fmla="*/ 1482725 h 1797050"/>
                  <a:gd name="connsiteX207" fmla="*/ 1139825 w 2362200"/>
                  <a:gd name="connsiteY207" fmla="*/ 1460500 h 1797050"/>
                  <a:gd name="connsiteX208" fmla="*/ 1092200 w 2362200"/>
                  <a:gd name="connsiteY208" fmla="*/ 1495425 h 1797050"/>
                  <a:gd name="connsiteX209" fmla="*/ 1098550 w 2362200"/>
                  <a:gd name="connsiteY209" fmla="*/ 1511300 h 1797050"/>
                  <a:gd name="connsiteX210" fmla="*/ 1079500 w 2362200"/>
                  <a:gd name="connsiteY210" fmla="*/ 1530350 h 1797050"/>
                  <a:gd name="connsiteX211" fmla="*/ 1035050 w 2362200"/>
                  <a:gd name="connsiteY211" fmla="*/ 1530350 h 1797050"/>
                  <a:gd name="connsiteX212" fmla="*/ 1006475 w 2362200"/>
                  <a:gd name="connsiteY212" fmla="*/ 1574800 h 1797050"/>
                  <a:gd name="connsiteX213" fmla="*/ 958850 w 2362200"/>
                  <a:gd name="connsiteY213" fmla="*/ 1571625 h 1797050"/>
                  <a:gd name="connsiteX214" fmla="*/ 952500 w 2362200"/>
                  <a:gd name="connsiteY214" fmla="*/ 1587500 h 1797050"/>
                  <a:gd name="connsiteX215" fmla="*/ 965200 w 2362200"/>
                  <a:gd name="connsiteY215" fmla="*/ 1670050 h 1797050"/>
                  <a:gd name="connsiteX216" fmla="*/ 939800 w 2362200"/>
                  <a:gd name="connsiteY216" fmla="*/ 1714500 h 1797050"/>
                  <a:gd name="connsiteX217" fmla="*/ 901700 w 2362200"/>
                  <a:gd name="connsiteY217" fmla="*/ 1720850 h 1797050"/>
                  <a:gd name="connsiteX218" fmla="*/ 898525 w 2362200"/>
                  <a:gd name="connsiteY218" fmla="*/ 1746250 h 1797050"/>
                  <a:gd name="connsiteX219" fmla="*/ 869950 w 2362200"/>
                  <a:gd name="connsiteY219" fmla="*/ 1746250 h 1797050"/>
                  <a:gd name="connsiteX220" fmla="*/ 854075 w 2362200"/>
                  <a:gd name="connsiteY220" fmla="*/ 1758950 h 1797050"/>
                  <a:gd name="connsiteX221" fmla="*/ 847725 w 2362200"/>
                  <a:gd name="connsiteY221" fmla="*/ 1771650 h 1797050"/>
                  <a:gd name="connsiteX222" fmla="*/ 828675 w 2362200"/>
                  <a:gd name="connsiteY222" fmla="*/ 1765300 h 1797050"/>
                  <a:gd name="connsiteX223" fmla="*/ 819150 w 2362200"/>
                  <a:gd name="connsiteY223" fmla="*/ 1752600 h 1797050"/>
                  <a:gd name="connsiteX224" fmla="*/ 790575 w 2362200"/>
                  <a:gd name="connsiteY224" fmla="*/ 1771650 h 1797050"/>
                  <a:gd name="connsiteX225" fmla="*/ 692150 w 2362200"/>
                  <a:gd name="connsiteY225" fmla="*/ 1701800 h 1797050"/>
                  <a:gd name="connsiteX226" fmla="*/ 650875 w 2362200"/>
                  <a:gd name="connsiteY226" fmla="*/ 1720850 h 1797050"/>
                  <a:gd name="connsiteX227" fmla="*/ 615950 w 2362200"/>
                  <a:gd name="connsiteY227" fmla="*/ 1685925 h 1797050"/>
                  <a:gd name="connsiteX228" fmla="*/ 581025 w 2362200"/>
                  <a:gd name="connsiteY228" fmla="*/ 1689100 h 1797050"/>
                  <a:gd name="connsiteX229" fmla="*/ 571500 w 2362200"/>
                  <a:gd name="connsiteY229" fmla="*/ 1609725 h 1797050"/>
                  <a:gd name="connsiteX230" fmla="*/ 523875 w 2362200"/>
                  <a:gd name="connsiteY230"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3825 w 2362200"/>
                  <a:gd name="connsiteY57" fmla="*/ 222250 h 1797050"/>
                  <a:gd name="connsiteX58" fmla="*/ 130175 w 2362200"/>
                  <a:gd name="connsiteY58" fmla="*/ 193675 h 1797050"/>
                  <a:gd name="connsiteX59" fmla="*/ 161925 w 2362200"/>
                  <a:gd name="connsiteY59" fmla="*/ 196850 h 1797050"/>
                  <a:gd name="connsiteX60" fmla="*/ 171450 w 2362200"/>
                  <a:gd name="connsiteY60" fmla="*/ 165100 h 1797050"/>
                  <a:gd name="connsiteX61" fmla="*/ 187325 w 2362200"/>
                  <a:gd name="connsiteY61" fmla="*/ 161925 h 1797050"/>
                  <a:gd name="connsiteX62" fmla="*/ 193675 w 2362200"/>
                  <a:gd name="connsiteY62" fmla="*/ 98425 h 1797050"/>
                  <a:gd name="connsiteX63" fmla="*/ 241300 w 2362200"/>
                  <a:gd name="connsiteY63" fmla="*/ 107950 h 1797050"/>
                  <a:gd name="connsiteX64" fmla="*/ 295275 w 2362200"/>
                  <a:gd name="connsiteY64" fmla="*/ 104775 h 1797050"/>
                  <a:gd name="connsiteX65" fmla="*/ 330200 w 2362200"/>
                  <a:gd name="connsiteY65" fmla="*/ 98425 h 1797050"/>
                  <a:gd name="connsiteX66" fmla="*/ 330200 w 2362200"/>
                  <a:gd name="connsiteY66" fmla="*/ 98425 h 1797050"/>
                  <a:gd name="connsiteX67" fmla="*/ 342900 w 2362200"/>
                  <a:gd name="connsiteY67" fmla="*/ 114300 h 1797050"/>
                  <a:gd name="connsiteX68" fmla="*/ 374650 w 2362200"/>
                  <a:gd name="connsiteY68" fmla="*/ 127000 h 1797050"/>
                  <a:gd name="connsiteX69" fmla="*/ 400050 w 2362200"/>
                  <a:gd name="connsiteY69" fmla="*/ 107950 h 1797050"/>
                  <a:gd name="connsiteX70" fmla="*/ 400050 w 2362200"/>
                  <a:gd name="connsiteY70" fmla="*/ 107950 h 1797050"/>
                  <a:gd name="connsiteX71" fmla="*/ 409575 w 2362200"/>
                  <a:gd name="connsiteY71" fmla="*/ 120650 h 1797050"/>
                  <a:gd name="connsiteX72" fmla="*/ 425450 w 2362200"/>
                  <a:gd name="connsiteY72" fmla="*/ 120650 h 1797050"/>
                  <a:gd name="connsiteX73" fmla="*/ 431800 w 2362200"/>
                  <a:gd name="connsiteY73" fmla="*/ 98425 h 1797050"/>
                  <a:gd name="connsiteX74" fmla="*/ 365125 w 2362200"/>
                  <a:gd name="connsiteY74" fmla="*/ 53975 h 1797050"/>
                  <a:gd name="connsiteX75" fmla="*/ 377825 w 2362200"/>
                  <a:gd name="connsiteY75" fmla="*/ 41275 h 1797050"/>
                  <a:gd name="connsiteX76" fmla="*/ 438150 w 2362200"/>
                  <a:gd name="connsiteY76" fmla="*/ 50800 h 1797050"/>
                  <a:gd name="connsiteX77" fmla="*/ 454025 w 2362200"/>
                  <a:gd name="connsiteY77" fmla="*/ 63500 h 1797050"/>
                  <a:gd name="connsiteX78" fmla="*/ 508000 w 2362200"/>
                  <a:gd name="connsiteY78" fmla="*/ 79375 h 1797050"/>
                  <a:gd name="connsiteX79" fmla="*/ 606425 w 2362200"/>
                  <a:gd name="connsiteY79" fmla="*/ 22225 h 1797050"/>
                  <a:gd name="connsiteX80" fmla="*/ 638175 w 2362200"/>
                  <a:gd name="connsiteY80" fmla="*/ 34925 h 1797050"/>
                  <a:gd name="connsiteX81" fmla="*/ 644525 w 2362200"/>
                  <a:gd name="connsiteY81" fmla="*/ 0 h 1797050"/>
                  <a:gd name="connsiteX82" fmla="*/ 714375 w 2362200"/>
                  <a:gd name="connsiteY82" fmla="*/ 9525 h 1797050"/>
                  <a:gd name="connsiteX83" fmla="*/ 723900 w 2362200"/>
                  <a:gd name="connsiteY83" fmla="*/ 31750 h 1797050"/>
                  <a:gd name="connsiteX84" fmla="*/ 749300 w 2362200"/>
                  <a:gd name="connsiteY84" fmla="*/ 66675 h 1797050"/>
                  <a:gd name="connsiteX85" fmla="*/ 771525 w 2362200"/>
                  <a:gd name="connsiteY85" fmla="*/ 41275 h 1797050"/>
                  <a:gd name="connsiteX86" fmla="*/ 806450 w 2362200"/>
                  <a:gd name="connsiteY86" fmla="*/ 41275 h 1797050"/>
                  <a:gd name="connsiteX87" fmla="*/ 825500 w 2362200"/>
                  <a:gd name="connsiteY87" fmla="*/ 34925 h 1797050"/>
                  <a:gd name="connsiteX88" fmla="*/ 844550 w 2362200"/>
                  <a:gd name="connsiteY88" fmla="*/ 6350 h 1797050"/>
                  <a:gd name="connsiteX89" fmla="*/ 889000 w 2362200"/>
                  <a:gd name="connsiteY89" fmla="*/ 15875 h 1797050"/>
                  <a:gd name="connsiteX90" fmla="*/ 898525 w 2362200"/>
                  <a:gd name="connsiteY90" fmla="*/ 88900 h 1797050"/>
                  <a:gd name="connsiteX91" fmla="*/ 952500 w 2362200"/>
                  <a:gd name="connsiteY91" fmla="*/ 123825 h 1797050"/>
                  <a:gd name="connsiteX92" fmla="*/ 993775 w 2362200"/>
                  <a:gd name="connsiteY92" fmla="*/ 203200 h 1797050"/>
                  <a:gd name="connsiteX93" fmla="*/ 1038225 w 2362200"/>
                  <a:gd name="connsiteY93" fmla="*/ 231775 h 1797050"/>
                  <a:gd name="connsiteX94" fmla="*/ 1069975 w 2362200"/>
                  <a:gd name="connsiteY94" fmla="*/ 228600 h 1797050"/>
                  <a:gd name="connsiteX95" fmla="*/ 1127125 w 2362200"/>
                  <a:gd name="connsiteY95" fmla="*/ 285750 h 1797050"/>
                  <a:gd name="connsiteX96" fmla="*/ 1165225 w 2362200"/>
                  <a:gd name="connsiteY96" fmla="*/ 285750 h 1797050"/>
                  <a:gd name="connsiteX97" fmla="*/ 1206500 w 2362200"/>
                  <a:gd name="connsiteY97" fmla="*/ 317500 h 1797050"/>
                  <a:gd name="connsiteX98" fmla="*/ 1206500 w 2362200"/>
                  <a:gd name="connsiteY98" fmla="*/ 346075 h 1797050"/>
                  <a:gd name="connsiteX99" fmla="*/ 1279525 w 2362200"/>
                  <a:gd name="connsiteY99" fmla="*/ 384175 h 1797050"/>
                  <a:gd name="connsiteX100" fmla="*/ 1301750 w 2362200"/>
                  <a:gd name="connsiteY100" fmla="*/ 416983 h 1797050"/>
                  <a:gd name="connsiteX101" fmla="*/ 1282700 w 2362200"/>
                  <a:gd name="connsiteY101" fmla="*/ 460375 h 1797050"/>
                  <a:gd name="connsiteX102" fmla="*/ 1336675 w 2362200"/>
                  <a:gd name="connsiteY102" fmla="*/ 504825 h 1797050"/>
                  <a:gd name="connsiteX103" fmla="*/ 1378744 w 2362200"/>
                  <a:gd name="connsiteY103" fmla="*/ 503238 h 1797050"/>
                  <a:gd name="connsiteX104" fmla="*/ 1403350 w 2362200"/>
                  <a:gd name="connsiteY104" fmla="*/ 530225 h 1797050"/>
                  <a:gd name="connsiteX105" fmla="*/ 1434307 w 2362200"/>
                  <a:gd name="connsiteY105" fmla="*/ 526475 h 1797050"/>
                  <a:gd name="connsiteX106" fmla="*/ 1468438 w 2362200"/>
                  <a:gd name="connsiteY106" fmla="*/ 548578 h 1797050"/>
                  <a:gd name="connsiteX107" fmla="*/ 1492250 w 2362200"/>
                  <a:gd name="connsiteY107" fmla="*/ 590550 h 1797050"/>
                  <a:gd name="connsiteX108" fmla="*/ 1480344 w 2362200"/>
                  <a:gd name="connsiteY108" fmla="*/ 612775 h 1797050"/>
                  <a:gd name="connsiteX109" fmla="*/ 1450975 w 2362200"/>
                  <a:gd name="connsiteY109" fmla="*/ 622300 h 1797050"/>
                  <a:gd name="connsiteX110" fmla="*/ 1511300 w 2362200"/>
                  <a:gd name="connsiteY110" fmla="*/ 638175 h 1797050"/>
                  <a:gd name="connsiteX111" fmla="*/ 1581944 w 2362200"/>
                  <a:gd name="connsiteY111" fmla="*/ 619919 h 1797050"/>
                  <a:gd name="connsiteX112" fmla="*/ 1622425 w 2362200"/>
                  <a:gd name="connsiteY112" fmla="*/ 613569 h 1797050"/>
                  <a:gd name="connsiteX113" fmla="*/ 1623219 w 2362200"/>
                  <a:gd name="connsiteY113" fmla="*/ 587375 h 1797050"/>
                  <a:gd name="connsiteX114" fmla="*/ 1641475 w 2362200"/>
                  <a:gd name="connsiteY114" fmla="*/ 593725 h 1797050"/>
                  <a:gd name="connsiteX115" fmla="*/ 1698625 w 2362200"/>
                  <a:gd name="connsiteY115" fmla="*/ 611981 h 1797050"/>
                  <a:gd name="connsiteX116" fmla="*/ 1704181 w 2362200"/>
                  <a:gd name="connsiteY116" fmla="*/ 575469 h 1797050"/>
                  <a:gd name="connsiteX117" fmla="*/ 1724025 w 2362200"/>
                  <a:gd name="connsiteY117" fmla="*/ 565150 h 1797050"/>
                  <a:gd name="connsiteX118" fmla="*/ 1803400 w 2362200"/>
                  <a:gd name="connsiteY118" fmla="*/ 508000 h 1797050"/>
                  <a:gd name="connsiteX119" fmla="*/ 1885950 w 2362200"/>
                  <a:gd name="connsiteY119" fmla="*/ 485775 h 1797050"/>
                  <a:gd name="connsiteX120" fmla="*/ 1952625 w 2362200"/>
                  <a:gd name="connsiteY120" fmla="*/ 415925 h 1797050"/>
                  <a:gd name="connsiteX121" fmla="*/ 1977231 w 2362200"/>
                  <a:gd name="connsiteY121" fmla="*/ 409575 h 1797050"/>
                  <a:gd name="connsiteX122" fmla="*/ 2006600 w 2362200"/>
                  <a:gd name="connsiteY122" fmla="*/ 396875 h 1797050"/>
                  <a:gd name="connsiteX123" fmla="*/ 2056606 w 2362200"/>
                  <a:gd name="connsiteY123" fmla="*/ 411956 h 1797050"/>
                  <a:gd name="connsiteX124" fmla="*/ 2078038 w 2362200"/>
                  <a:gd name="connsiteY124" fmla="*/ 452437 h 1797050"/>
                  <a:gd name="connsiteX125" fmla="*/ 2133600 w 2362200"/>
                  <a:gd name="connsiteY125" fmla="*/ 504825 h 1797050"/>
                  <a:gd name="connsiteX126" fmla="*/ 2194719 w 2362200"/>
                  <a:gd name="connsiteY126" fmla="*/ 536575 h 1797050"/>
                  <a:gd name="connsiteX127" fmla="*/ 2248694 w 2362200"/>
                  <a:gd name="connsiteY127" fmla="*/ 523081 h 1797050"/>
                  <a:gd name="connsiteX128" fmla="*/ 2266156 w 2362200"/>
                  <a:gd name="connsiteY128" fmla="*/ 531019 h 1797050"/>
                  <a:gd name="connsiteX129" fmla="*/ 2274887 w 2362200"/>
                  <a:gd name="connsiteY129" fmla="*/ 573881 h 1797050"/>
                  <a:gd name="connsiteX130" fmla="*/ 2324100 w 2362200"/>
                  <a:gd name="connsiteY130" fmla="*/ 606425 h 1797050"/>
                  <a:gd name="connsiteX131" fmla="*/ 2362200 w 2362200"/>
                  <a:gd name="connsiteY131" fmla="*/ 644525 h 1797050"/>
                  <a:gd name="connsiteX132" fmla="*/ 2310857 w 2362200"/>
                  <a:gd name="connsiteY132" fmla="*/ 772537 h 1797050"/>
                  <a:gd name="connsiteX133" fmla="*/ 2273300 w 2362200"/>
                  <a:gd name="connsiteY133" fmla="*/ 895350 h 1797050"/>
                  <a:gd name="connsiteX134" fmla="*/ 2247900 w 2362200"/>
                  <a:gd name="connsiteY134" fmla="*/ 949325 h 1797050"/>
                  <a:gd name="connsiteX135" fmla="*/ 2197100 w 2362200"/>
                  <a:gd name="connsiteY135" fmla="*/ 949325 h 1797050"/>
                  <a:gd name="connsiteX136" fmla="*/ 2174875 w 2362200"/>
                  <a:gd name="connsiteY136" fmla="*/ 993775 h 1797050"/>
                  <a:gd name="connsiteX137" fmla="*/ 2174875 w 2362200"/>
                  <a:gd name="connsiteY137" fmla="*/ 993775 h 1797050"/>
                  <a:gd name="connsiteX138" fmla="*/ 2181225 w 2362200"/>
                  <a:gd name="connsiteY138" fmla="*/ 1022350 h 1797050"/>
                  <a:gd name="connsiteX139" fmla="*/ 2146300 w 2362200"/>
                  <a:gd name="connsiteY139" fmla="*/ 1031875 h 1797050"/>
                  <a:gd name="connsiteX140" fmla="*/ 2095500 w 2362200"/>
                  <a:gd name="connsiteY140" fmla="*/ 1019175 h 1797050"/>
                  <a:gd name="connsiteX141" fmla="*/ 2101850 w 2362200"/>
                  <a:gd name="connsiteY141" fmla="*/ 1073150 h 1797050"/>
                  <a:gd name="connsiteX142" fmla="*/ 2114550 w 2362200"/>
                  <a:gd name="connsiteY142" fmla="*/ 1117600 h 1797050"/>
                  <a:gd name="connsiteX143" fmla="*/ 2051050 w 2362200"/>
                  <a:gd name="connsiteY143" fmla="*/ 1152525 h 1797050"/>
                  <a:gd name="connsiteX144" fmla="*/ 2066925 w 2362200"/>
                  <a:gd name="connsiteY144" fmla="*/ 1174750 h 1797050"/>
                  <a:gd name="connsiteX145" fmla="*/ 2047875 w 2362200"/>
                  <a:gd name="connsiteY145" fmla="*/ 1196975 h 1797050"/>
                  <a:gd name="connsiteX146" fmla="*/ 1968500 w 2362200"/>
                  <a:gd name="connsiteY146" fmla="*/ 1171575 h 1797050"/>
                  <a:gd name="connsiteX147" fmla="*/ 1943100 w 2362200"/>
                  <a:gd name="connsiteY147" fmla="*/ 1187450 h 1797050"/>
                  <a:gd name="connsiteX148" fmla="*/ 1908175 w 2362200"/>
                  <a:gd name="connsiteY148" fmla="*/ 1187450 h 1797050"/>
                  <a:gd name="connsiteX149" fmla="*/ 1908175 w 2362200"/>
                  <a:gd name="connsiteY149" fmla="*/ 1247775 h 1797050"/>
                  <a:gd name="connsiteX150" fmla="*/ 1924050 w 2362200"/>
                  <a:gd name="connsiteY150" fmla="*/ 1263650 h 1797050"/>
                  <a:gd name="connsiteX151" fmla="*/ 1933575 w 2362200"/>
                  <a:gd name="connsiteY151" fmla="*/ 1279525 h 1797050"/>
                  <a:gd name="connsiteX152" fmla="*/ 1943100 w 2362200"/>
                  <a:gd name="connsiteY152" fmla="*/ 1279525 h 1797050"/>
                  <a:gd name="connsiteX153" fmla="*/ 1933575 w 2362200"/>
                  <a:gd name="connsiteY153" fmla="*/ 1304925 h 1797050"/>
                  <a:gd name="connsiteX154" fmla="*/ 1952625 w 2362200"/>
                  <a:gd name="connsiteY154" fmla="*/ 1320800 h 1797050"/>
                  <a:gd name="connsiteX155" fmla="*/ 1949450 w 2362200"/>
                  <a:gd name="connsiteY155" fmla="*/ 1336675 h 1797050"/>
                  <a:gd name="connsiteX156" fmla="*/ 1905000 w 2362200"/>
                  <a:gd name="connsiteY156" fmla="*/ 1336675 h 1797050"/>
                  <a:gd name="connsiteX157" fmla="*/ 1901825 w 2362200"/>
                  <a:gd name="connsiteY157" fmla="*/ 1387475 h 1797050"/>
                  <a:gd name="connsiteX158" fmla="*/ 1901825 w 2362200"/>
                  <a:gd name="connsiteY158" fmla="*/ 1387475 h 1797050"/>
                  <a:gd name="connsiteX159" fmla="*/ 1901825 w 2362200"/>
                  <a:gd name="connsiteY159" fmla="*/ 1406525 h 1797050"/>
                  <a:gd name="connsiteX160" fmla="*/ 1936750 w 2362200"/>
                  <a:gd name="connsiteY160" fmla="*/ 1447800 h 1797050"/>
                  <a:gd name="connsiteX161" fmla="*/ 1990725 w 2362200"/>
                  <a:gd name="connsiteY161" fmla="*/ 1447800 h 1797050"/>
                  <a:gd name="connsiteX162" fmla="*/ 2060575 w 2362200"/>
                  <a:gd name="connsiteY162" fmla="*/ 1476375 h 1797050"/>
                  <a:gd name="connsiteX163" fmla="*/ 2060575 w 2362200"/>
                  <a:gd name="connsiteY163" fmla="*/ 1504950 h 1797050"/>
                  <a:gd name="connsiteX164" fmla="*/ 2035175 w 2362200"/>
                  <a:gd name="connsiteY164" fmla="*/ 1571625 h 1797050"/>
                  <a:gd name="connsiteX165" fmla="*/ 2063750 w 2362200"/>
                  <a:gd name="connsiteY165" fmla="*/ 1587500 h 1797050"/>
                  <a:gd name="connsiteX166" fmla="*/ 2105025 w 2362200"/>
                  <a:gd name="connsiteY166" fmla="*/ 1660525 h 1797050"/>
                  <a:gd name="connsiteX167" fmla="*/ 2054225 w 2362200"/>
                  <a:gd name="connsiteY167" fmla="*/ 1736725 h 1797050"/>
                  <a:gd name="connsiteX168" fmla="*/ 2028825 w 2362200"/>
                  <a:gd name="connsiteY168" fmla="*/ 1730375 h 1797050"/>
                  <a:gd name="connsiteX169" fmla="*/ 2006600 w 2362200"/>
                  <a:gd name="connsiteY169" fmla="*/ 1717675 h 1797050"/>
                  <a:gd name="connsiteX170" fmla="*/ 2000250 w 2362200"/>
                  <a:gd name="connsiteY170" fmla="*/ 1736725 h 1797050"/>
                  <a:gd name="connsiteX171" fmla="*/ 1958975 w 2362200"/>
                  <a:gd name="connsiteY171" fmla="*/ 1746250 h 1797050"/>
                  <a:gd name="connsiteX172" fmla="*/ 1952625 w 2362200"/>
                  <a:gd name="connsiteY172" fmla="*/ 1778000 h 1797050"/>
                  <a:gd name="connsiteX173" fmla="*/ 1901825 w 2362200"/>
                  <a:gd name="connsiteY173" fmla="*/ 1797050 h 1797050"/>
                  <a:gd name="connsiteX174" fmla="*/ 1879600 w 2362200"/>
                  <a:gd name="connsiteY174" fmla="*/ 1758950 h 1797050"/>
                  <a:gd name="connsiteX175" fmla="*/ 1841500 w 2362200"/>
                  <a:gd name="connsiteY175" fmla="*/ 1768475 h 1797050"/>
                  <a:gd name="connsiteX176" fmla="*/ 1844675 w 2362200"/>
                  <a:gd name="connsiteY176" fmla="*/ 1730375 h 1797050"/>
                  <a:gd name="connsiteX177" fmla="*/ 1825625 w 2362200"/>
                  <a:gd name="connsiteY177" fmla="*/ 1704975 h 1797050"/>
                  <a:gd name="connsiteX178" fmla="*/ 1860550 w 2362200"/>
                  <a:gd name="connsiteY178" fmla="*/ 1685925 h 1797050"/>
                  <a:gd name="connsiteX179" fmla="*/ 1803400 w 2362200"/>
                  <a:gd name="connsiteY179" fmla="*/ 1666875 h 1797050"/>
                  <a:gd name="connsiteX180" fmla="*/ 1790700 w 2362200"/>
                  <a:gd name="connsiteY180" fmla="*/ 1692275 h 1797050"/>
                  <a:gd name="connsiteX181" fmla="*/ 1746250 w 2362200"/>
                  <a:gd name="connsiteY181" fmla="*/ 1711325 h 1797050"/>
                  <a:gd name="connsiteX182" fmla="*/ 1739900 w 2362200"/>
                  <a:gd name="connsiteY182" fmla="*/ 1733550 h 1797050"/>
                  <a:gd name="connsiteX183" fmla="*/ 1724025 w 2362200"/>
                  <a:gd name="connsiteY183" fmla="*/ 1739900 h 1797050"/>
                  <a:gd name="connsiteX184" fmla="*/ 1701800 w 2362200"/>
                  <a:gd name="connsiteY184" fmla="*/ 1739900 h 1797050"/>
                  <a:gd name="connsiteX185" fmla="*/ 1714500 w 2362200"/>
                  <a:gd name="connsiteY185" fmla="*/ 1704975 h 1797050"/>
                  <a:gd name="connsiteX186" fmla="*/ 1739900 w 2362200"/>
                  <a:gd name="connsiteY186" fmla="*/ 1679575 h 1797050"/>
                  <a:gd name="connsiteX187" fmla="*/ 1730375 w 2362200"/>
                  <a:gd name="connsiteY187" fmla="*/ 1654175 h 1797050"/>
                  <a:gd name="connsiteX188" fmla="*/ 1708150 w 2362200"/>
                  <a:gd name="connsiteY188" fmla="*/ 1654175 h 1797050"/>
                  <a:gd name="connsiteX189" fmla="*/ 1695450 w 2362200"/>
                  <a:gd name="connsiteY189" fmla="*/ 1679575 h 1797050"/>
                  <a:gd name="connsiteX190" fmla="*/ 1663700 w 2362200"/>
                  <a:gd name="connsiteY190" fmla="*/ 1685925 h 1797050"/>
                  <a:gd name="connsiteX191" fmla="*/ 1628775 w 2362200"/>
                  <a:gd name="connsiteY191" fmla="*/ 1698625 h 1797050"/>
                  <a:gd name="connsiteX192" fmla="*/ 1600200 w 2362200"/>
                  <a:gd name="connsiteY192" fmla="*/ 1670050 h 1797050"/>
                  <a:gd name="connsiteX193" fmla="*/ 1597025 w 2362200"/>
                  <a:gd name="connsiteY193" fmla="*/ 1635125 h 1797050"/>
                  <a:gd name="connsiteX194" fmla="*/ 1568450 w 2362200"/>
                  <a:gd name="connsiteY194" fmla="*/ 1619250 h 1797050"/>
                  <a:gd name="connsiteX195" fmla="*/ 1558925 w 2362200"/>
                  <a:gd name="connsiteY195" fmla="*/ 1584325 h 1797050"/>
                  <a:gd name="connsiteX196" fmla="*/ 1517650 w 2362200"/>
                  <a:gd name="connsiteY196" fmla="*/ 1555750 h 1797050"/>
                  <a:gd name="connsiteX197" fmla="*/ 1498600 w 2362200"/>
                  <a:gd name="connsiteY197" fmla="*/ 1558925 h 1797050"/>
                  <a:gd name="connsiteX198" fmla="*/ 1466850 w 2362200"/>
                  <a:gd name="connsiteY198" fmla="*/ 1603375 h 1797050"/>
                  <a:gd name="connsiteX199" fmla="*/ 1419225 w 2362200"/>
                  <a:gd name="connsiteY199" fmla="*/ 1622425 h 1797050"/>
                  <a:gd name="connsiteX200" fmla="*/ 1393825 w 2362200"/>
                  <a:gd name="connsiteY200" fmla="*/ 1587500 h 1797050"/>
                  <a:gd name="connsiteX201" fmla="*/ 1368425 w 2362200"/>
                  <a:gd name="connsiteY201" fmla="*/ 1587500 h 1797050"/>
                  <a:gd name="connsiteX202" fmla="*/ 1270000 w 2362200"/>
                  <a:gd name="connsiteY202" fmla="*/ 1511300 h 1797050"/>
                  <a:gd name="connsiteX203" fmla="*/ 1276350 w 2362200"/>
                  <a:gd name="connsiteY203" fmla="*/ 1463675 h 1797050"/>
                  <a:gd name="connsiteX204" fmla="*/ 1238250 w 2362200"/>
                  <a:gd name="connsiteY204" fmla="*/ 1457325 h 1797050"/>
                  <a:gd name="connsiteX205" fmla="*/ 1222375 w 2362200"/>
                  <a:gd name="connsiteY205" fmla="*/ 1482725 h 1797050"/>
                  <a:gd name="connsiteX206" fmla="*/ 1187450 w 2362200"/>
                  <a:gd name="connsiteY206" fmla="*/ 1482725 h 1797050"/>
                  <a:gd name="connsiteX207" fmla="*/ 1139825 w 2362200"/>
                  <a:gd name="connsiteY207" fmla="*/ 1460500 h 1797050"/>
                  <a:gd name="connsiteX208" fmla="*/ 1092200 w 2362200"/>
                  <a:gd name="connsiteY208" fmla="*/ 1495425 h 1797050"/>
                  <a:gd name="connsiteX209" fmla="*/ 1098550 w 2362200"/>
                  <a:gd name="connsiteY209" fmla="*/ 1511300 h 1797050"/>
                  <a:gd name="connsiteX210" fmla="*/ 1079500 w 2362200"/>
                  <a:gd name="connsiteY210" fmla="*/ 1530350 h 1797050"/>
                  <a:gd name="connsiteX211" fmla="*/ 1035050 w 2362200"/>
                  <a:gd name="connsiteY211" fmla="*/ 1530350 h 1797050"/>
                  <a:gd name="connsiteX212" fmla="*/ 1006475 w 2362200"/>
                  <a:gd name="connsiteY212" fmla="*/ 1574800 h 1797050"/>
                  <a:gd name="connsiteX213" fmla="*/ 958850 w 2362200"/>
                  <a:gd name="connsiteY213" fmla="*/ 1571625 h 1797050"/>
                  <a:gd name="connsiteX214" fmla="*/ 952500 w 2362200"/>
                  <a:gd name="connsiteY214" fmla="*/ 1587500 h 1797050"/>
                  <a:gd name="connsiteX215" fmla="*/ 965200 w 2362200"/>
                  <a:gd name="connsiteY215" fmla="*/ 1670050 h 1797050"/>
                  <a:gd name="connsiteX216" fmla="*/ 939800 w 2362200"/>
                  <a:gd name="connsiteY216" fmla="*/ 1714500 h 1797050"/>
                  <a:gd name="connsiteX217" fmla="*/ 901700 w 2362200"/>
                  <a:gd name="connsiteY217" fmla="*/ 1720850 h 1797050"/>
                  <a:gd name="connsiteX218" fmla="*/ 898525 w 2362200"/>
                  <a:gd name="connsiteY218" fmla="*/ 1746250 h 1797050"/>
                  <a:gd name="connsiteX219" fmla="*/ 869950 w 2362200"/>
                  <a:gd name="connsiteY219" fmla="*/ 1746250 h 1797050"/>
                  <a:gd name="connsiteX220" fmla="*/ 854075 w 2362200"/>
                  <a:gd name="connsiteY220" fmla="*/ 1758950 h 1797050"/>
                  <a:gd name="connsiteX221" fmla="*/ 847725 w 2362200"/>
                  <a:gd name="connsiteY221" fmla="*/ 1771650 h 1797050"/>
                  <a:gd name="connsiteX222" fmla="*/ 828675 w 2362200"/>
                  <a:gd name="connsiteY222" fmla="*/ 1765300 h 1797050"/>
                  <a:gd name="connsiteX223" fmla="*/ 819150 w 2362200"/>
                  <a:gd name="connsiteY223" fmla="*/ 1752600 h 1797050"/>
                  <a:gd name="connsiteX224" fmla="*/ 790575 w 2362200"/>
                  <a:gd name="connsiteY224" fmla="*/ 1771650 h 1797050"/>
                  <a:gd name="connsiteX225" fmla="*/ 692150 w 2362200"/>
                  <a:gd name="connsiteY225" fmla="*/ 1701800 h 1797050"/>
                  <a:gd name="connsiteX226" fmla="*/ 650875 w 2362200"/>
                  <a:gd name="connsiteY226" fmla="*/ 1720850 h 1797050"/>
                  <a:gd name="connsiteX227" fmla="*/ 615950 w 2362200"/>
                  <a:gd name="connsiteY227" fmla="*/ 1685925 h 1797050"/>
                  <a:gd name="connsiteX228" fmla="*/ 581025 w 2362200"/>
                  <a:gd name="connsiteY228" fmla="*/ 1689100 h 1797050"/>
                  <a:gd name="connsiteX229" fmla="*/ 571500 w 2362200"/>
                  <a:gd name="connsiteY229" fmla="*/ 1609725 h 1797050"/>
                  <a:gd name="connsiteX230" fmla="*/ 523875 w 2362200"/>
                  <a:gd name="connsiteY230"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3825 w 2362200"/>
                  <a:gd name="connsiteY57" fmla="*/ 222250 h 1797050"/>
                  <a:gd name="connsiteX58" fmla="*/ 130175 w 2362200"/>
                  <a:gd name="connsiteY58" fmla="*/ 193675 h 1797050"/>
                  <a:gd name="connsiteX59" fmla="*/ 161925 w 2362200"/>
                  <a:gd name="connsiteY59" fmla="*/ 196850 h 1797050"/>
                  <a:gd name="connsiteX60" fmla="*/ 171450 w 2362200"/>
                  <a:gd name="connsiteY60" fmla="*/ 165100 h 1797050"/>
                  <a:gd name="connsiteX61" fmla="*/ 187325 w 2362200"/>
                  <a:gd name="connsiteY61" fmla="*/ 161925 h 1797050"/>
                  <a:gd name="connsiteX62" fmla="*/ 193675 w 2362200"/>
                  <a:gd name="connsiteY62" fmla="*/ 98425 h 1797050"/>
                  <a:gd name="connsiteX63" fmla="*/ 241300 w 2362200"/>
                  <a:gd name="connsiteY63" fmla="*/ 107950 h 1797050"/>
                  <a:gd name="connsiteX64" fmla="*/ 295275 w 2362200"/>
                  <a:gd name="connsiteY64" fmla="*/ 104775 h 1797050"/>
                  <a:gd name="connsiteX65" fmla="*/ 330200 w 2362200"/>
                  <a:gd name="connsiteY65" fmla="*/ 98425 h 1797050"/>
                  <a:gd name="connsiteX66" fmla="*/ 330200 w 2362200"/>
                  <a:gd name="connsiteY66" fmla="*/ 98425 h 1797050"/>
                  <a:gd name="connsiteX67" fmla="*/ 342900 w 2362200"/>
                  <a:gd name="connsiteY67" fmla="*/ 114300 h 1797050"/>
                  <a:gd name="connsiteX68" fmla="*/ 374650 w 2362200"/>
                  <a:gd name="connsiteY68" fmla="*/ 127000 h 1797050"/>
                  <a:gd name="connsiteX69" fmla="*/ 400050 w 2362200"/>
                  <a:gd name="connsiteY69" fmla="*/ 107950 h 1797050"/>
                  <a:gd name="connsiteX70" fmla="*/ 400050 w 2362200"/>
                  <a:gd name="connsiteY70" fmla="*/ 107950 h 1797050"/>
                  <a:gd name="connsiteX71" fmla="*/ 409575 w 2362200"/>
                  <a:gd name="connsiteY71" fmla="*/ 120650 h 1797050"/>
                  <a:gd name="connsiteX72" fmla="*/ 425450 w 2362200"/>
                  <a:gd name="connsiteY72" fmla="*/ 120650 h 1797050"/>
                  <a:gd name="connsiteX73" fmla="*/ 431800 w 2362200"/>
                  <a:gd name="connsiteY73" fmla="*/ 98425 h 1797050"/>
                  <a:gd name="connsiteX74" fmla="*/ 365125 w 2362200"/>
                  <a:gd name="connsiteY74" fmla="*/ 53975 h 1797050"/>
                  <a:gd name="connsiteX75" fmla="*/ 377825 w 2362200"/>
                  <a:gd name="connsiteY75" fmla="*/ 41275 h 1797050"/>
                  <a:gd name="connsiteX76" fmla="*/ 438150 w 2362200"/>
                  <a:gd name="connsiteY76" fmla="*/ 50800 h 1797050"/>
                  <a:gd name="connsiteX77" fmla="*/ 454025 w 2362200"/>
                  <a:gd name="connsiteY77" fmla="*/ 63500 h 1797050"/>
                  <a:gd name="connsiteX78" fmla="*/ 508000 w 2362200"/>
                  <a:gd name="connsiteY78" fmla="*/ 79375 h 1797050"/>
                  <a:gd name="connsiteX79" fmla="*/ 606425 w 2362200"/>
                  <a:gd name="connsiteY79" fmla="*/ 22225 h 1797050"/>
                  <a:gd name="connsiteX80" fmla="*/ 638175 w 2362200"/>
                  <a:gd name="connsiteY80" fmla="*/ 34925 h 1797050"/>
                  <a:gd name="connsiteX81" fmla="*/ 644525 w 2362200"/>
                  <a:gd name="connsiteY81" fmla="*/ 0 h 1797050"/>
                  <a:gd name="connsiteX82" fmla="*/ 714375 w 2362200"/>
                  <a:gd name="connsiteY82" fmla="*/ 9525 h 1797050"/>
                  <a:gd name="connsiteX83" fmla="*/ 723900 w 2362200"/>
                  <a:gd name="connsiteY83" fmla="*/ 31750 h 1797050"/>
                  <a:gd name="connsiteX84" fmla="*/ 749300 w 2362200"/>
                  <a:gd name="connsiteY84" fmla="*/ 66675 h 1797050"/>
                  <a:gd name="connsiteX85" fmla="*/ 771525 w 2362200"/>
                  <a:gd name="connsiteY85" fmla="*/ 41275 h 1797050"/>
                  <a:gd name="connsiteX86" fmla="*/ 806450 w 2362200"/>
                  <a:gd name="connsiteY86" fmla="*/ 41275 h 1797050"/>
                  <a:gd name="connsiteX87" fmla="*/ 825500 w 2362200"/>
                  <a:gd name="connsiteY87" fmla="*/ 34925 h 1797050"/>
                  <a:gd name="connsiteX88" fmla="*/ 844550 w 2362200"/>
                  <a:gd name="connsiteY88" fmla="*/ 6350 h 1797050"/>
                  <a:gd name="connsiteX89" fmla="*/ 889000 w 2362200"/>
                  <a:gd name="connsiteY89" fmla="*/ 15875 h 1797050"/>
                  <a:gd name="connsiteX90" fmla="*/ 898525 w 2362200"/>
                  <a:gd name="connsiteY90" fmla="*/ 88900 h 1797050"/>
                  <a:gd name="connsiteX91" fmla="*/ 952500 w 2362200"/>
                  <a:gd name="connsiteY91" fmla="*/ 123825 h 1797050"/>
                  <a:gd name="connsiteX92" fmla="*/ 993775 w 2362200"/>
                  <a:gd name="connsiteY92" fmla="*/ 203200 h 1797050"/>
                  <a:gd name="connsiteX93" fmla="*/ 1038225 w 2362200"/>
                  <a:gd name="connsiteY93" fmla="*/ 231775 h 1797050"/>
                  <a:gd name="connsiteX94" fmla="*/ 1069975 w 2362200"/>
                  <a:gd name="connsiteY94" fmla="*/ 228600 h 1797050"/>
                  <a:gd name="connsiteX95" fmla="*/ 1127125 w 2362200"/>
                  <a:gd name="connsiteY95" fmla="*/ 285750 h 1797050"/>
                  <a:gd name="connsiteX96" fmla="*/ 1169458 w 2362200"/>
                  <a:gd name="connsiteY96" fmla="*/ 281517 h 1797050"/>
                  <a:gd name="connsiteX97" fmla="*/ 1206500 w 2362200"/>
                  <a:gd name="connsiteY97" fmla="*/ 317500 h 1797050"/>
                  <a:gd name="connsiteX98" fmla="*/ 1206500 w 2362200"/>
                  <a:gd name="connsiteY98" fmla="*/ 346075 h 1797050"/>
                  <a:gd name="connsiteX99" fmla="*/ 1279525 w 2362200"/>
                  <a:gd name="connsiteY99" fmla="*/ 384175 h 1797050"/>
                  <a:gd name="connsiteX100" fmla="*/ 1301750 w 2362200"/>
                  <a:gd name="connsiteY100" fmla="*/ 416983 h 1797050"/>
                  <a:gd name="connsiteX101" fmla="*/ 1282700 w 2362200"/>
                  <a:gd name="connsiteY101" fmla="*/ 460375 h 1797050"/>
                  <a:gd name="connsiteX102" fmla="*/ 1336675 w 2362200"/>
                  <a:gd name="connsiteY102" fmla="*/ 504825 h 1797050"/>
                  <a:gd name="connsiteX103" fmla="*/ 1378744 w 2362200"/>
                  <a:gd name="connsiteY103" fmla="*/ 503238 h 1797050"/>
                  <a:gd name="connsiteX104" fmla="*/ 1403350 w 2362200"/>
                  <a:gd name="connsiteY104" fmla="*/ 530225 h 1797050"/>
                  <a:gd name="connsiteX105" fmla="*/ 1434307 w 2362200"/>
                  <a:gd name="connsiteY105" fmla="*/ 526475 h 1797050"/>
                  <a:gd name="connsiteX106" fmla="*/ 1468438 w 2362200"/>
                  <a:gd name="connsiteY106" fmla="*/ 548578 h 1797050"/>
                  <a:gd name="connsiteX107" fmla="*/ 1492250 w 2362200"/>
                  <a:gd name="connsiteY107" fmla="*/ 590550 h 1797050"/>
                  <a:gd name="connsiteX108" fmla="*/ 1480344 w 2362200"/>
                  <a:gd name="connsiteY108" fmla="*/ 612775 h 1797050"/>
                  <a:gd name="connsiteX109" fmla="*/ 1450975 w 2362200"/>
                  <a:gd name="connsiteY109" fmla="*/ 622300 h 1797050"/>
                  <a:gd name="connsiteX110" fmla="*/ 1511300 w 2362200"/>
                  <a:gd name="connsiteY110" fmla="*/ 638175 h 1797050"/>
                  <a:gd name="connsiteX111" fmla="*/ 1581944 w 2362200"/>
                  <a:gd name="connsiteY111" fmla="*/ 619919 h 1797050"/>
                  <a:gd name="connsiteX112" fmla="*/ 1622425 w 2362200"/>
                  <a:gd name="connsiteY112" fmla="*/ 613569 h 1797050"/>
                  <a:gd name="connsiteX113" fmla="*/ 1623219 w 2362200"/>
                  <a:gd name="connsiteY113" fmla="*/ 587375 h 1797050"/>
                  <a:gd name="connsiteX114" fmla="*/ 1641475 w 2362200"/>
                  <a:gd name="connsiteY114" fmla="*/ 593725 h 1797050"/>
                  <a:gd name="connsiteX115" fmla="*/ 1698625 w 2362200"/>
                  <a:gd name="connsiteY115" fmla="*/ 611981 h 1797050"/>
                  <a:gd name="connsiteX116" fmla="*/ 1704181 w 2362200"/>
                  <a:gd name="connsiteY116" fmla="*/ 575469 h 1797050"/>
                  <a:gd name="connsiteX117" fmla="*/ 1724025 w 2362200"/>
                  <a:gd name="connsiteY117" fmla="*/ 565150 h 1797050"/>
                  <a:gd name="connsiteX118" fmla="*/ 1803400 w 2362200"/>
                  <a:gd name="connsiteY118" fmla="*/ 508000 h 1797050"/>
                  <a:gd name="connsiteX119" fmla="*/ 1885950 w 2362200"/>
                  <a:gd name="connsiteY119" fmla="*/ 485775 h 1797050"/>
                  <a:gd name="connsiteX120" fmla="*/ 1952625 w 2362200"/>
                  <a:gd name="connsiteY120" fmla="*/ 415925 h 1797050"/>
                  <a:gd name="connsiteX121" fmla="*/ 1977231 w 2362200"/>
                  <a:gd name="connsiteY121" fmla="*/ 409575 h 1797050"/>
                  <a:gd name="connsiteX122" fmla="*/ 2006600 w 2362200"/>
                  <a:gd name="connsiteY122" fmla="*/ 396875 h 1797050"/>
                  <a:gd name="connsiteX123" fmla="*/ 2056606 w 2362200"/>
                  <a:gd name="connsiteY123" fmla="*/ 411956 h 1797050"/>
                  <a:gd name="connsiteX124" fmla="*/ 2078038 w 2362200"/>
                  <a:gd name="connsiteY124" fmla="*/ 452437 h 1797050"/>
                  <a:gd name="connsiteX125" fmla="*/ 2133600 w 2362200"/>
                  <a:gd name="connsiteY125" fmla="*/ 504825 h 1797050"/>
                  <a:gd name="connsiteX126" fmla="*/ 2194719 w 2362200"/>
                  <a:gd name="connsiteY126" fmla="*/ 536575 h 1797050"/>
                  <a:gd name="connsiteX127" fmla="*/ 2248694 w 2362200"/>
                  <a:gd name="connsiteY127" fmla="*/ 523081 h 1797050"/>
                  <a:gd name="connsiteX128" fmla="*/ 2266156 w 2362200"/>
                  <a:gd name="connsiteY128" fmla="*/ 531019 h 1797050"/>
                  <a:gd name="connsiteX129" fmla="*/ 2274887 w 2362200"/>
                  <a:gd name="connsiteY129" fmla="*/ 573881 h 1797050"/>
                  <a:gd name="connsiteX130" fmla="*/ 2324100 w 2362200"/>
                  <a:gd name="connsiteY130" fmla="*/ 606425 h 1797050"/>
                  <a:gd name="connsiteX131" fmla="*/ 2362200 w 2362200"/>
                  <a:gd name="connsiteY131" fmla="*/ 644525 h 1797050"/>
                  <a:gd name="connsiteX132" fmla="*/ 2310857 w 2362200"/>
                  <a:gd name="connsiteY132" fmla="*/ 772537 h 1797050"/>
                  <a:gd name="connsiteX133" fmla="*/ 2273300 w 2362200"/>
                  <a:gd name="connsiteY133" fmla="*/ 895350 h 1797050"/>
                  <a:gd name="connsiteX134" fmla="*/ 2247900 w 2362200"/>
                  <a:gd name="connsiteY134" fmla="*/ 949325 h 1797050"/>
                  <a:gd name="connsiteX135" fmla="*/ 2197100 w 2362200"/>
                  <a:gd name="connsiteY135" fmla="*/ 949325 h 1797050"/>
                  <a:gd name="connsiteX136" fmla="*/ 2174875 w 2362200"/>
                  <a:gd name="connsiteY136" fmla="*/ 993775 h 1797050"/>
                  <a:gd name="connsiteX137" fmla="*/ 2174875 w 2362200"/>
                  <a:gd name="connsiteY137" fmla="*/ 993775 h 1797050"/>
                  <a:gd name="connsiteX138" fmla="*/ 2181225 w 2362200"/>
                  <a:gd name="connsiteY138" fmla="*/ 1022350 h 1797050"/>
                  <a:gd name="connsiteX139" fmla="*/ 2146300 w 2362200"/>
                  <a:gd name="connsiteY139" fmla="*/ 1031875 h 1797050"/>
                  <a:gd name="connsiteX140" fmla="*/ 2095500 w 2362200"/>
                  <a:gd name="connsiteY140" fmla="*/ 1019175 h 1797050"/>
                  <a:gd name="connsiteX141" fmla="*/ 2101850 w 2362200"/>
                  <a:gd name="connsiteY141" fmla="*/ 1073150 h 1797050"/>
                  <a:gd name="connsiteX142" fmla="*/ 2114550 w 2362200"/>
                  <a:gd name="connsiteY142" fmla="*/ 1117600 h 1797050"/>
                  <a:gd name="connsiteX143" fmla="*/ 2051050 w 2362200"/>
                  <a:gd name="connsiteY143" fmla="*/ 1152525 h 1797050"/>
                  <a:gd name="connsiteX144" fmla="*/ 2066925 w 2362200"/>
                  <a:gd name="connsiteY144" fmla="*/ 1174750 h 1797050"/>
                  <a:gd name="connsiteX145" fmla="*/ 2047875 w 2362200"/>
                  <a:gd name="connsiteY145" fmla="*/ 1196975 h 1797050"/>
                  <a:gd name="connsiteX146" fmla="*/ 1968500 w 2362200"/>
                  <a:gd name="connsiteY146" fmla="*/ 1171575 h 1797050"/>
                  <a:gd name="connsiteX147" fmla="*/ 1943100 w 2362200"/>
                  <a:gd name="connsiteY147" fmla="*/ 1187450 h 1797050"/>
                  <a:gd name="connsiteX148" fmla="*/ 1908175 w 2362200"/>
                  <a:gd name="connsiteY148" fmla="*/ 1187450 h 1797050"/>
                  <a:gd name="connsiteX149" fmla="*/ 1908175 w 2362200"/>
                  <a:gd name="connsiteY149" fmla="*/ 1247775 h 1797050"/>
                  <a:gd name="connsiteX150" fmla="*/ 1924050 w 2362200"/>
                  <a:gd name="connsiteY150" fmla="*/ 1263650 h 1797050"/>
                  <a:gd name="connsiteX151" fmla="*/ 1933575 w 2362200"/>
                  <a:gd name="connsiteY151" fmla="*/ 1279525 h 1797050"/>
                  <a:gd name="connsiteX152" fmla="*/ 1943100 w 2362200"/>
                  <a:gd name="connsiteY152" fmla="*/ 1279525 h 1797050"/>
                  <a:gd name="connsiteX153" fmla="*/ 1933575 w 2362200"/>
                  <a:gd name="connsiteY153" fmla="*/ 1304925 h 1797050"/>
                  <a:gd name="connsiteX154" fmla="*/ 1952625 w 2362200"/>
                  <a:gd name="connsiteY154" fmla="*/ 1320800 h 1797050"/>
                  <a:gd name="connsiteX155" fmla="*/ 1949450 w 2362200"/>
                  <a:gd name="connsiteY155" fmla="*/ 1336675 h 1797050"/>
                  <a:gd name="connsiteX156" fmla="*/ 1905000 w 2362200"/>
                  <a:gd name="connsiteY156" fmla="*/ 1336675 h 1797050"/>
                  <a:gd name="connsiteX157" fmla="*/ 1901825 w 2362200"/>
                  <a:gd name="connsiteY157" fmla="*/ 1387475 h 1797050"/>
                  <a:gd name="connsiteX158" fmla="*/ 1901825 w 2362200"/>
                  <a:gd name="connsiteY158" fmla="*/ 1387475 h 1797050"/>
                  <a:gd name="connsiteX159" fmla="*/ 1901825 w 2362200"/>
                  <a:gd name="connsiteY159" fmla="*/ 1406525 h 1797050"/>
                  <a:gd name="connsiteX160" fmla="*/ 1936750 w 2362200"/>
                  <a:gd name="connsiteY160" fmla="*/ 1447800 h 1797050"/>
                  <a:gd name="connsiteX161" fmla="*/ 1990725 w 2362200"/>
                  <a:gd name="connsiteY161" fmla="*/ 1447800 h 1797050"/>
                  <a:gd name="connsiteX162" fmla="*/ 2060575 w 2362200"/>
                  <a:gd name="connsiteY162" fmla="*/ 1476375 h 1797050"/>
                  <a:gd name="connsiteX163" fmla="*/ 2060575 w 2362200"/>
                  <a:gd name="connsiteY163" fmla="*/ 1504950 h 1797050"/>
                  <a:gd name="connsiteX164" fmla="*/ 2035175 w 2362200"/>
                  <a:gd name="connsiteY164" fmla="*/ 1571625 h 1797050"/>
                  <a:gd name="connsiteX165" fmla="*/ 2063750 w 2362200"/>
                  <a:gd name="connsiteY165" fmla="*/ 1587500 h 1797050"/>
                  <a:gd name="connsiteX166" fmla="*/ 2105025 w 2362200"/>
                  <a:gd name="connsiteY166" fmla="*/ 1660525 h 1797050"/>
                  <a:gd name="connsiteX167" fmla="*/ 2054225 w 2362200"/>
                  <a:gd name="connsiteY167" fmla="*/ 1736725 h 1797050"/>
                  <a:gd name="connsiteX168" fmla="*/ 2028825 w 2362200"/>
                  <a:gd name="connsiteY168" fmla="*/ 1730375 h 1797050"/>
                  <a:gd name="connsiteX169" fmla="*/ 2006600 w 2362200"/>
                  <a:gd name="connsiteY169" fmla="*/ 1717675 h 1797050"/>
                  <a:gd name="connsiteX170" fmla="*/ 2000250 w 2362200"/>
                  <a:gd name="connsiteY170" fmla="*/ 1736725 h 1797050"/>
                  <a:gd name="connsiteX171" fmla="*/ 1958975 w 2362200"/>
                  <a:gd name="connsiteY171" fmla="*/ 1746250 h 1797050"/>
                  <a:gd name="connsiteX172" fmla="*/ 1952625 w 2362200"/>
                  <a:gd name="connsiteY172" fmla="*/ 1778000 h 1797050"/>
                  <a:gd name="connsiteX173" fmla="*/ 1901825 w 2362200"/>
                  <a:gd name="connsiteY173" fmla="*/ 1797050 h 1797050"/>
                  <a:gd name="connsiteX174" fmla="*/ 1879600 w 2362200"/>
                  <a:gd name="connsiteY174" fmla="*/ 1758950 h 1797050"/>
                  <a:gd name="connsiteX175" fmla="*/ 1841500 w 2362200"/>
                  <a:gd name="connsiteY175" fmla="*/ 1768475 h 1797050"/>
                  <a:gd name="connsiteX176" fmla="*/ 1844675 w 2362200"/>
                  <a:gd name="connsiteY176" fmla="*/ 1730375 h 1797050"/>
                  <a:gd name="connsiteX177" fmla="*/ 1825625 w 2362200"/>
                  <a:gd name="connsiteY177" fmla="*/ 1704975 h 1797050"/>
                  <a:gd name="connsiteX178" fmla="*/ 1860550 w 2362200"/>
                  <a:gd name="connsiteY178" fmla="*/ 1685925 h 1797050"/>
                  <a:gd name="connsiteX179" fmla="*/ 1803400 w 2362200"/>
                  <a:gd name="connsiteY179" fmla="*/ 1666875 h 1797050"/>
                  <a:gd name="connsiteX180" fmla="*/ 1790700 w 2362200"/>
                  <a:gd name="connsiteY180" fmla="*/ 1692275 h 1797050"/>
                  <a:gd name="connsiteX181" fmla="*/ 1746250 w 2362200"/>
                  <a:gd name="connsiteY181" fmla="*/ 1711325 h 1797050"/>
                  <a:gd name="connsiteX182" fmla="*/ 1739900 w 2362200"/>
                  <a:gd name="connsiteY182" fmla="*/ 1733550 h 1797050"/>
                  <a:gd name="connsiteX183" fmla="*/ 1724025 w 2362200"/>
                  <a:gd name="connsiteY183" fmla="*/ 1739900 h 1797050"/>
                  <a:gd name="connsiteX184" fmla="*/ 1701800 w 2362200"/>
                  <a:gd name="connsiteY184" fmla="*/ 1739900 h 1797050"/>
                  <a:gd name="connsiteX185" fmla="*/ 1714500 w 2362200"/>
                  <a:gd name="connsiteY185" fmla="*/ 1704975 h 1797050"/>
                  <a:gd name="connsiteX186" fmla="*/ 1739900 w 2362200"/>
                  <a:gd name="connsiteY186" fmla="*/ 1679575 h 1797050"/>
                  <a:gd name="connsiteX187" fmla="*/ 1730375 w 2362200"/>
                  <a:gd name="connsiteY187" fmla="*/ 1654175 h 1797050"/>
                  <a:gd name="connsiteX188" fmla="*/ 1708150 w 2362200"/>
                  <a:gd name="connsiteY188" fmla="*/ 1654175 h 1797050"/>
                  <a:gd name="connsiteX189" fmla="*/ 1695450 w 2362200"/>
                  <a:gd name="connsiteY189" fmla="*/ 1679575 h 1797050"/>
                  <a:gd name="connsiteX190" fmla="*/ 1663700 w 2362200"/>
                  <a:gd name="connsiteY190" fmla="*/ 1685925 h 1797050"/>
                  <a:gd name="connsiteX191" fmla="*/ 1628775 w 2362200"/>
                  <a:gd name="connsiteY191" fmla="*/ 1698625 h 1797050"/>
                  <a:gd name="connsiteX192" fmla="*/ 1600200 w 2362200"/>
                  <a:gd name="connsiteY192" fmla="*/ 1670050 h 1797050"/>
                  <a:gd name="connsiteX193" fmla="*/ 1597025 w 2362200"/>
                  <a:gd name="connsiteY193" fmla="*/ 1635125 h 1797050"/>
                  <a:gd name="connsiteX194" fmla="*/ 1568450 w 2362200"/>
                  <a:gd name="connsiteY194" fmla="*/ 1619250 h 1797050"/>
                  <a:gd name="connsiteX195" fmla="*/ 1558925 w 2362200"/>
                  <a:gd name="connsiteY195" fmla="*/ 1584325 h 1797050"/>
                  <a:gd name="connsiteX196" fmla="*/ 1517650 w 2362200"/>
                  <a:gd name="connsiteY196" fmla="*/ 1555750 h 1797050"/>
                  <a:gd name="connsiteX197" fmla="*/ 1498600 w 2362200"/>
                  <a:gd name="connsiteY197" fmla="*/ 1558925 h 1797050"/>
                  <a:gd name="connsiteX198" fmla="*/ 1466850 w 2362200"/>
                  <a:gd name="connsiteY198" fmla="*/ 1603375 h 1797050"/>
                  <a:gd name="connsiteX199" fmla="*/ 1419225 w 2362200"/>
                  <a:gd name="connsiteY199" fmla="*/ 1622425 h 1797050"/>
                  <a:gd name="connsiteX200" fmla="*/ 1393825 w 2362200"/>
                  <a:gd name="connsiteY200" fmla="*/ 1587500 h 1797050"/>
                  <a:gd name="connsiteX201" fmla="*/ 1368425 w 2362200"/>
                  <a:gd name="connsiteY201" fmla="*/ 1587500 h 1797050"/>
                  <a:gd name="connsiteX202" fmla="*/ 1270000 w 2362200"/>
                  <a:gd name="connsiteY202" fmla="*/ 1511300 h 1797050"/>
                  <a:gd name="connsiteX203" fmla="*/ 1276350 w 2362200"/>
                  <a:gd name="connsiteY203" fmla="*/ 1463675 h 1797050"/>
                  <a:gd name="connsiteX204" fmla="*/ 1238250 w 2362200"/>
                  <a:gd name="connsiteY204" fmla="*/ 1457325 h 1797050"/>
                  <a:gd name="connsiteX205" fmla="*/ 1222375 w 2362200"/>
                  <a:gd name="connsiteY205" fmla="*/ 1482725 h 1797050"/>
                  <a:gd name="connsiteX206" fmla="*/ 1187450 w 2362200"/>
                  <a:gd name="connsiteY206" fmla="*/ 1482725 h 1797050"/>
                  <a:gd name="connsiteX207" fmla="*/ 1139825 w 2362200"/>
                  <a:gd name="connsiteY207" fmla="*/ 1460500 h 1797050"/>
                  <a:gd name="connsiteX208" fmla="*/ 1092200 w 2362200"/>
                  <a:gd name="connsiteY208" fmla="*/ 1495425 h 1797050"/>
                  <a:gd name="connsiteX209" fmla="*/ 1098550 w 2362200"/>
                  <a:gd name="connsiteY209" fmla="*/ 1511300 h 1797050"/>
                  <a:gd name="connsiteX210" fmla="*/ 1079500 w 2362200"/>
                  <a:gd name="connsiteY210" fmla="*/ 1530350 h 1797050"/>
                  <a:gd name="connsiteX211" fmla="*/ 1035050 w 2362200"/>
                  <a:gd name="connsiteY211" fmla="*/ 1530350 h 1797050"/>
                  <a:gd name="connsiteX212" fmla="*/ 1006475 w 2362200"/>
                  <a:gd name="connsiteY212" fmla="*/ 1574800 h 1797050"/>
                  <a:gd name="connsiteX213" fmla="*/ 958850 w 2362200"/>
                  <a:gd name="connsiteY213" fmla="*/ 1571625 h 1797050"/>
                  <a:gd name="connsiteX214" fmla="*/ 952500 w 2362200"/>
                  <a:gd name="connsiteY214" fmla="*/ 1587500 h 1797050"/>
                  <a:gd name="connsiteX215" fmla="*/ 965200 w 2362200"/>
                  <a:gd name="connsiteY215" fmla="*/ 1670050 h 1797050"/>
                  <a:gd name="connsiteX216" fmla="*/ 939800 w 2362200"/>
                  <a:gd name="connsiteY216" fmla="*/ 1714500 h 1797050"/>
                  <a:gd name="connsiteX217" fmla="*/ 901700 w 2362200"/>
                  <a:gd name="connsiteY217" fmla="*/ 1720850 h 1797050"/>
                  <a:gd name="connsiteX218" fmla="*/ 898525 w 2362200"/>
                  <a:gd name="connsiteY218" fmla="*/ 1746250 h 1797050"/>
                  <a:gd name="connsiteX219" fmla="*/ 869950 w 2362200"/>
                  <a:gd name="connsiteY219" fmla="*/ 1746250 h 1797050"/>
                  <a:gd name="connsiteX220" fmla="*/ 854075 w 2362200"/>
                  <a:gd name="connsiteY220" fmla="*/ 1758950 h 1797050"/>
                  <a:gd name="connsiteX221" fmla="*/ 847725 w 2362200"/>
                  <a:gd name="connsiteY221" fmla="*/ 1771650 h 1797050"/>
                  <a:gd name="connsiteX222" fmla="*/ 828675 w 2362200"/>
                  <a:gd name="connsiteY222" fmla="*/ 1765300 h 1797050"/>
                  <a:gd name="connsiteX223" fmla="*/ 819150 w 2362200"/>
                  <a:gd name="connsiteY223" fmla="*/ 1752600 h 1797050"/>
                  <a:gd name="connsiteX224" fmla="*/ 790575 w 2362200"/>
                  <a:gd name="connsiteY224" fmla="*/ 1771650 h 1797050"/>
                  <a:gd name="connsiteX225" fmla="*/ 692150 w 2362200"/>
                  <a:gd name="connsiteY225" fmla="*/ 1701800 h 1797050"/>
                  <a:gd name="connsiteX226" fmla="*/ 650875 w 2362200"/>
                  <a:gd name="connsiteY226" fmla="*/ 1720850 h 1797050"/>
                  <a:gd name="connsiteX227" fmla="*/ 615950 w 2362200"/>
                  <a:gd name="connsiteY227" fmla="*/ 1685925 h 1797050"/>
                  <a:gd name="connsiteX228" fmla="*/ 581025 w 2362200"/>
                  <a:gd name="connsiteY228" fmla="*/ 1689100 h 1797050"/>
                  <a:gd name="connsiteX229" fmla="*/ 571500 w 2362200"/>
                  <a:gd name="connsiteY229" fmla="*/ 1609725 h 1797050"/>
                  <a:gd name="connsiteX230" fmla="*/ 523875 w 2362200"/>
                  <a:gd name="connsiteY230"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3825 w 2362200"/>
                  <a:gd name="connsiteY57" fmla="*/ 222250 h 1797050"/>
                  <a:gd name="connsiteX58" fmla="*/ 130175 w 2362200"/>
                  <a:gd name="connsiteY58" fmla="*/ 193675 h 1797050"/>
                  <a:gd name="connsiteX59" fmla="*/ 161925 w 2362200"/>
                  <a:gd name="connsiteY59" fmla="*/ 196850 h 1797050"/>
                  <a:gd name="connsiteX60" fmla="*/ 171450 w 2362200"/>
                  <a:gd name="connsiteY60" fmla="*/ 165100 h 1797050"/>
                  <a:gd name="connsiteX61" fmla="*/ 187325 w 2362200"/>
                  <a:gd name="connsiteY61" fmla="*/ 161925 h 1797050"/>
                  <a:gd name="connsiteX62" fmla="*/ 193675 w 2362200"/>
                  <a:gd name="connsiteY62" fmla="*/ 98425 h 1797050"/>
                  <a:gd name="connsiteX63" fmla="*/ 241300 w 2362200"/>
                  <a:gd name="connsiteY63" fmla="*/ 107950 h 1797050"/>
                  <a:gd name="connsiteX64" fmla="*/ 295275 w 2362200"/>
                  <a:gd name="connsiteY64" fmla="*/ 104775 h 1797050"/>
                  <a:gd name="connsiteX65" fmla="*/ 330200 w 2362200"/>
                  <a:gd name="connsiteY65" fmla="*/ 98425 h 1797050"/>
                  <a:gd name="connsiteX66" fmla="*/ 330200 w 2362200"/>
                  <a:gd name="connsiteY66" fmla="*/ 98425 h 1797050"/>
                  <a:gd name="connsiteX67" fmla="*/ 342900 w 2362200"/>
                  <a:gd name="connsiteY67" fmla="*/ 114300 h 1797050"/>
                  <a:gd name="connsiteX68" fmla="*/ 374650 w 2362200"/>
                  <a:gd name="connsiteY68" fmla="*/ 127000 h 1797050"/>
                  <a:gd name="connsiteX69" fmla="*/ 400050 w 2362200"/>
                  <a:gd name="connsiteY69" fmla="*/ 107950 h 1797050"/>
                  <a:gd name="connsiteX70" fmla="*/ 400050 w 2362200"/>
                  <a:gd name="connsiteY70" fmla="*/ 107950 h 1797050"/>
                  <a:gd name="connsiteX71" fmla="*/ 409575 w 2362200"/>
                  <a:gd name="connsiteY71" fmla="*/ 120650 h 1797050"/>
                  <a:gd name="connsiteX72" fmla="*/ 425450 w 2362200"/>
                  <a:gd name="connsiteY72" fmla="*/ 120650 h 1797050"/>
                  <a:gd name="connsiteX73" fmla="*/ 431800 w 2362200"/>
                  <a:gd name="connsiteY73" fmla="*/ 98425 h 1797050"/>
                  <a:gd name="connsiteX74" fmla="*/ 365125 w 2362200"/>
                  <a:gd name="connsiteY74" fmla="*/ 53975 h 1797050"/>
                  <a:gd name="connsiteX75" fmla="*/ 377825 w 2362200"/>
                  <a:gd name="connsiteY75" fmla="*/ 41275 h 1797050"/>
                  <a:gd name="connsiteX76" fmla="*/ 438150 w 2362200"/>
                  <a:gd name="connsiteY76" fmla="*/ 50800 h 1797050"/>
                  <a:gd name="connsiteX77" fmla="*/ 454025 w 2362200"/>
                  <a:gd name="connsiteY77" fmla="*/ 63500 h 1797050"/>
                  <a:gd name="connsiteX78" fmla="*/ 508000 w 2362200"/>
                  <a:gd name="connsiteY78" fmla="*/ 79375 h 1797050"/>
                  <a:gd name="connsiteX79" fmla="*/ 606425 w 2362200"/>
                  <a:gd name="connsiteY79" fmla="*/ 22225 h 1797050"/>
                  <a:gd name="connsiteX80" fmla="*/ 638175 w 2362200"/>
                  <a:gd name="connsiteY80" fmla="*/ 34925 h 1797050"/>
                  <a:gd name="connsiteX81" fmla="*/ 644525 w 2362200"/>
                  <a:gd name="connsiteY81" fmla="*/ 0 h 1797050"/>
                  <a:gd name="connsiteX82" fmla="*/ 714375 w 2362200"/>
                  <a:gd name="connsiteY82" fmla="*/ 9525 h 1797050"/>
                  <a:gd name="connsiteX83" fmla="*/ 723900 w 2362200"/>
                  <a:gd name="connsiteY83" fmla="*/ 31750 h 1797050"/>
                  <a:gd name="connsiteX84" fmla="*/ 749300 w 2362200"/>
                  <a:gd name="connsiteY84" fmla="*/ 66675 h 1797050"/>
                  <a:gd name="connsiteX85" fmla="*/ 771525 w 2362200"/>
                  <a:gd name="connsiteY85" fmla="*/ 41275 h 1797050"/>
                  <a:gd name="connsiteX86" fmla="*/ 806450 w 2362200"/>
                  <a:gd name="connsiteY86" fmla="*/ 41275 h 1797050"/>
                  <a:gd name="connsiteX87" fmla="*/ 825500 w 2362200"/>
                  <a:gd name="connsiteY87" fmla="*/ 34925 h 1797050"/>
                  <a:gd name="connsiteX88" fmla="*/ 844550 w 2362200"/>
                  <a:gd name="connsiteY88" fmla="*/ 6350 h 1797050"/>
                  <a:gd name="connsiteX89" fmla="*/ 889000 w 2362200"/>
                  <a:gd name="connsiteY89" fmla="*/ 15875 h 1797050"/>
                  <a:gd name="connsiteX90" fmla="*/ 898525 w 2362200"/>
                  <a:gd name="connsiteY90" fmla="*/ 88900 h 1797050"/>
                  <a:gd name="connsiteX91" fmla="*/ 952500 w 2362200"/>
                  <a:gd name="connsiteY91" fmla="*/ 123825 h 1797050"/>
                  <a:gd name="connsiteX92" fmla="*/ 993775 w 2362200"/>
                  <a:gd name="connsiteY92" fmla="*/ 203200 h 1797050"/>
                  <a:gd name="connsiteX93" fmla="*/ 1038225 w 2362200"/>
                  <a:gd name="connsiteY93" fmla="*/ 231775 h 1797050"/>
                  <a:gd name="connsiteX94" fmla="*/ 1069975 w 2362200"/>
                  <a:gd name="connsiteY94" fmla="*/ 228600 h 1797050"/>
                  <a:gd name="connsiteX95" fmla="*/ 1129242 w 2362200"/>
                  <a:gd name="connsiteY95" fmla="*/ 282575 h 1797050"/>
                  <a:gd name="connsiteX96" fmla="*/ 1169458 w 2362200"/>
                  <a:gd name="connsiteY96" fmla="*/ 281517 h 1797050"/>
                  <a:gd name="connsiteX97" fmla="*/ 1206500 w 2362200"/>
                  <a:gd name="connsiteY97" fmla="*/ 317500 h 1797050"/>
                  <a:gd name="connsiteX98" fmla="*/ 1206500 w 2362200"/>
                  <a:gd name="connsiteY98" fmla="*/ 346075 h 1797050"/>
                  <a:gd name="connsiteX99" fmla="*/ 1279525 w 2362200"/>
                  <a:gd name="connsiteY99" fmla="*/ 384175 h 1797050"/>
                  <a:gd name="connsiteX100" fmla="*/ 1301750 w 2362200"/>
                  <a:gd name="connsiteY100" fmla="*/ 416983 h 1797050"/>
                  <a:gd name="connsiteX101" fmla="*/ 1282700 w 2362200"/>
                  <a:gd name="connsiteY101" fmla="*/ 460375 h 1797050"/>
                  <a:gd name="connsiteX102" fmla="*/ 1336675 w 2362200"/>
                  <a:gd name="connsiteY102" fmla="*/ 504825 h 1797050"/>
                  <a:gd name="connsiteX103" fmla="*/ 1378744 w 2362200"/>
                  <a:gd name="connsiteY103" fmla="*/ 503238 h 1797050"/>
                  <a:gd name="connsiteX104" fmla="*/ 1403350 w 2362200"/>
                  <a:gd name="connsiteY104" fmla="*/ 530225 h 1797050"/>
                  <a:gd name="connsiteX105" fmla="*/ 1434307 w 2362200"/>
                  <a:gd name="connsiteY105" fmla="*/ 526475 h 1797050"/>
                  <a:gd name="connsiteX106" fmla="*/ 1468438 w 2362200"/>
                  <a:gd name="connsiteY106" fmla="*/ 548578 h 1797050"/>
                  <a:gd name="connsiteX107" fmla="*/ 1492250 w 2362200"/>
                  <a:gd name="connsiteY107" fmla="*/ 590550 h 1797050"/>
                  <a:gd name="connsiteX108" fmla="*/ 1480344 w 2362200"/>
                  <a:gd name="connsiteY108" fmla="*/ 612775 h 1797050"/>
                  <a:gd name="connsiteX109" fmla="*/ 1450975 w 2362200"/>
                  <a:gd name="connsiteY109" fmla="*/ 622300 h 1797050"/>
                  <a:gd name="connsiteX110" fmla="*/ 1511300 w 2362200"/>
                  <a:gd name="connsiteY110" fmla="*/ 638175 h 1797050"/>
                  <a:gd name="connsiteX111" fmla="*/ 1581944 w 2362200"/>
                  <a:gd name="connsiteY111" fmla="*/ 619919 h 1797050"/>
                  <a:gd name="connsiteX112" fmla="*/ 1622425 w 2362200"/>
                  <a:gd name="connsiteY112" fmla="*/ 613569 h 1797050"/>
                  <a:gd name="connsiteX113" fmla="*/ 1623219 w 2362200"/>
                  <a:gd name="connsiteY113" fmla="*/ 587375 h 1797050"/>
                  <a:gd name="connsiteX114" fmla="*/ 1641475 w 2362200"/>
                  <a:gd name="connsiteY114" fmla="*/ 593725 h 1797050"/>
                  <a:gd name="connsiteX115" fmla="*/ 1698625 w 2362200"/>
                  <a:gd name="connsiteY115" fmla="*/ 611981 h 1797050"/>
                  <a:gd name="connsiteX116" fmla="*/ 1704181 w 2362200"/>
                  <a:gd name="connsiteY116" fmla="*/ 575469 h 1797050"/>
                  <a:gd name="connsiteX117" fmla="*/ 1724025 w 2362200"/>
                  <a:gd name="connsiteY117" fmla="*/ 565150 h 1797050"/>
                  <a:gd name="connsiteX118" fmla="*/ 1803400 w 2362200"/>
                  <a:gd name="connsiteY118" fmla="*/ 508000 h 1797050"/>
                  <a:gd name="connsiteX119" fmla="*/ 1885950 w 2362200"/>
                  <a:gd name="connsiteY119" fmla="*/ 485775 h 1797050"/>
                  <a:gd name="connsiteX120" fmla="*/ 1952625 w 2362200"/>
                  <a:gd name="connsiteY120" fmla="*/ 415925 h 1797050"/>
                  <a:gd name="connsiteX121" fmla="*/ 1977231 w 2362200"/>
                  <a:gd name="connsiteY121" fmla="*/ 409575 h 1797050"/>
                  <a:gd name="connsiteX122" fmla="*/ 2006600 w 2362200"/>
                  <a:gd name="connsiteY122" fmla="*/ 396875 h 1797050"/>
                  <a:gd name="connsiteX123" fmla="*/ 2056606 w 2362200"/>
                  <a:gd name="connsiteY123" fmla="*/ 411956 h 1797050"/>
                  <a:gd name="connsiteX124" fmla="*/ 2078038 w 2362200"/>
                  <a:gd name="connsiteY124" fmla="*/ 452437 h 1797050"/>
                  <a:gd name="connsiteX125" fmla="*/ 2133600 w 2362200"/>
                  <a:gd name="connsiteY125" fmla="*/ 504825 h 1797050"/>
                  <a:gd name="connsiteX126" fmla="*/ 2194719 w 2362200"/>
                  <a:gd name="connsiteY126" fmla="*/ 536575 h 1797050"/>
                  <a:gd name="connsiteX127" fmla="*/ 2248694 w 2362200"/>
                  <a:gd name="connsiteY127" fmla="*/ 523081 h 1797050"/>
                  <a:gd name="connsiteX128" fmla="*/ 2266156 w 2362200"/>
                  <a:gd name="connsiteY128" fmla="*/ 531019 h 1797050"/>
                  <a:gd name="connsiteX129" fmla="*/ 2274887 w 2362200"/>
                  <a:gd name="connsiteY129" fmla="*/ 573881 h 1797050"/>
                  <a:gd name="connsiteX130" fmla="*/ 2324100 w 2362200"/>
                  <a:gd name="connsiteY130" fmla="*/ 606425 h 1797050"/>
                  <a:gd name="connsiteX131" fmla="*/ 2362200 w 2362200"/>
                  <a:gd name="connsiteY131" fmla="*/ 644525 h 1797050"/>
                  <a:gd name="connsiteX132" fmla="*/ 2310857 w 2362200"/>
                  <a:gd name="connsiteY132" fmla="*/ 772537 h 1797050"/>
                  <a:gd name="connsiteX133" fmla="*/ 2273300 w 2362200"/>
                  <a:gd name="connsiteY133" fmla="*/ 895350 h 1797050"/>
                  <a:gd name="connsiteX134" fmla="*/ 2247900 w 2362200"/>
                  <a:gd name="connsiteY134" fmla="*/ 949325 h 1797050"/>
                  <a:gd name="connsiteX135" fmla="*/ 2197100 w 2362200"/>
                  <a:gd name="connsiteY135" fmla="*/ 949325 h 1797050"/>
                  <a:gd name="connsiteX136" fmla="*/ 2174875 w 2362200"/>
                  <a:gd name="connsiteY136" fmla="*/ 993775 h 1797050"/>
                  <a:gd name="connsiteX137" fmla="*/ 2174875 w 2362200"/>
                  <a:gd name="connsiteY137" fmla="*/ 993775 h 1797050"/>
                  <a:gd name="connsiteX138" fmla="*/ 2181225 w 2362200"/>
                  <a:gd name="connsiteY138" fmla="*/ 1022350 h 1797050"/>
                  <a:gd name="connsiteX139" fmla="*/ 2146300 w 2362200"/>
                  <a:gd name="connsiteY139" fmla="*/ 1031875 h 1797050"/>
                  <a:gd name="connsiteX140" fmla="*/ 2095500 w 2362200"/>
                  <a:gd name="connsiteY140" fmla="*/ 1019175 h 1797050"/>
                  <a:gd name="connsiteX141" fmla="*/ 2101850 w 2362200"/>
                  <a:gd name="connsiteY141" fmla="*/ 1073150 h 1797050"/>
                  <a:gd name="connsiteX142" fmla="*/ 2114550 w 2362200"/>
                  <a:gd name="connsiteY142" fmla="*/ 1117600 h 1797050"/>
                  <a:gd name="connsiteX143" fmla="*/ 2051050 w 2362200"/>
                  <a:gd name="connsiteY143" fmla="*/ 1152525 h 1797050"/>
                  <a:gd name="connsiteX144" fmla="*/ 2066925 w 2362200"/>
                  <a:gd name="connsiteY144" fmla="*/ 1174750 h 1797050"/>
                  <a:gd name="connsiteX145" fmla="*/ 2047875 w 2362200"/>
                  <a:gd name="connsiteY145" fmla="*/ 1196975 h 1797050"/>
                  <a:gd name="connsiteX146" fmla="*/ 1968500 w 2362200"/>
                  <a:gd name="connsiteY146" fmla="*/ 1171575 h 1797050"/>
                  <a:gd name="connsiteX147" fmla="*/ 1943100 w 2362200"/>
                  <a:gd name="connsiteY147" fmla="*/ 1187450 h 1797050"/>
                  <a:gd name="connsiteX148" fmla="*/ 1908175 w 2362200"/>
                  <a:gd name="connsiteY148" fmla="*/ 1187450 h 1797050"/>
                  <a:gd name="connsiteX149" fmla="*/ 1908175 w 2362200"/>
                  <a:gd name="connsiteY149" fmla="*/ 1247775 h 1797050"/>
                  <a:gd name="connsiteX150" fmla="*/ 1924050 w 2362200"/>
                  <a:gd name="connsiteY150" fmla="*/ 1263650 h 1797050"/>
                  <a:gd name="connsiteX151" fmla="*/ 1933575 w 2362200"/>
                  <a:gd name="connsiteY151" fmla="*/ 1279525 h 1797050"/>
                  <a:gd name="connsiteX152" fmla="*/ 1943100 w 2362200"/>
                  <a:gd name="connsiteY152" fmla="*/ 1279525 h 1797050"/>
                  <a:gd name="connsiteX153" fmla="*/ 1933575 w 2362200"/>
                  <a:gd name="connsiteY153" fmla="*/ 1304925 h 1797050"/>
                  <a:gd name="connsiteX154" fmla="*/ 1952625 w 2362200"/>
                  <a:gd name="connsiteY154" fmla="*/ 1320800 h 1797050"/>
                  <a:gd name="connsiteX155" fmla="*/ 1949450 w 2362200"/>
                  <a:gd name="connsiteY155" fmla="*/ 1336675 h 1797050"/>
                  <a:gd name="connsiteX156" fmla="*/ 1905000 w 2362200"/>
                  <a:gd name="connsiteY156" fmla="*/ 1336675 h 1797050"/>
                  <a:gd name="connsiteX157" fmla="*/ 1901825 w 2362200"/>
                  <a:gd name="connsiteY157" fmla="*/ 1387475 h 1797050"/>
                  <a:gd name="connsiteX158" fmla="*/ 1901825 w 2362200"/>
                  <a:gd name="connsiteY158" fmla="*/ 1387475 h 1797050"/>
                  <a:gd name="connsiteX159" fmla="*/ 1901825 w 2362200"/>
                  <a:gd name="connsiteY159" fmla="*/ 1406525 h 1797050"/>
                  <a:gd name="connsiteX160" fmla="*/ 1936750 w 2362200"/>
                  <a:gd name="connsiteY160" fmla="*/ 1447800 h 1797050"/>
                  <a:gd name="connsiteX161" fmla="*/ 1990725 w 2362200"/>
                  <a:gd name="connsiteY161" fmla="*/ 1447800 h 1797050"/>
                  <a:gd name="connsiteX162" fmla="*/ 2060575 w 2362200"/>
                  <a:gd name="connsiteY162" fmla="*/ 1476375 h 1797050"/>
                  <a:gd name="connsiteX163" fmla="*/ 2060575 w 2362200"/>
                  <a:gd name="connsiteY163" fmla="*/ 1504950 h 1797050"/>
                  <a:gd name="connsiteX164" fmla="*/ 2035175 w 2362200"/>
                  <a:gd name="connsiteY164" fmla="*/ 1571625 h 1797050"/>
                  <a:gd name="connsiteX165" fmla="*/ 2063750 w 2362200"/>
                  <a:gd name="connsiteY165" fmla="*/ 1587500 h 1797050"/>
                  <a:gd name="connsiteX166" fmla="*/ 2105025 w 2362200"/>
                  <a:gd name="connsiteY166" fmla="*/ 1660525 h 1797050"/>
                  <a:gd name="connsiteX167" fmla="*/ 2054225 w 2362200"/>
                  <a:gd name="connsiteY167" fmla="*/ 1736725 h 1797050"/>
                  <a:gd name="connsiteX168" fmla="*/ 2028825 w 2362200"/>
                  <a:gd name="connsiteY168" fmla="*/ 1730375 h 1797050"/>
                  <a:gd name="connsiteX169" fmla="*/ 2006600 w 2362200"/>
                  <a:gd name="connsiteY169" fmla="*/ 1717675 h 1797050"/>
                  <a:gd name="connsiteX170" fmla="*/ 2000250 w 2362200"/>
                  <a:gd name="connsiteY170" fmla="*/ 1736725 h 1797050"/>
                  <a:gd name="connsiteX171" fmla="*/ 1958975 w 2362200"/>
                  <a:gd name="connsiteY171" fmla="*/ 1746250 h 1797050"/>
                  <a:gd name="connsiteX172" fmla="*/ 1952625 w 2362200"/>
                  <a:gd name="connsiteY172" fmla="*/ 1778000 h 1797050"/>
                  <a:gd name="connsiteX173" fmla="*/ 1901825 w 2362200"/>
                  <a:gd name="connsiteY173" fmla="*/ 1797050 h 1797050"/>
                  <a:gd name="connsiteX174" fmla="*/ 1879600 w 2362200"/>
                  <a:gd name="connsiteY174" fmla="*/ 1758950 h 1797050"/>
                  <a:gd name="connsiteX175" fmla="*/ 1841500 w 2362200"/>
                  <a:gd name="connsiteY175" fmla="*/ 1768475 h 1797050"/>
                  <a:gd name="connsiteX176" fmla="*/ 1844675 w 2362200"/>
                  <a:gd name="connsiteY176" fmla="*/ 1730375 h 1797050"/>
                  <a:gd name="connsiteX177" fmla="*/ 1825625 w 2362200"/>
                  <a:gd name="connsiteY177" fmla="*/ 1704975 h 1797050"/>
                  <a:gd name="connsiteX178" fmla="*/ 1860550 w 2362200"/>
                  <a:gd name="connsiteY178" fmla="*/ 1685925 h 1797050"/>
                  <a:gd name="connsiteX179" fmla="*/ 1803400 w 2362200"/>
                  <a:gd name="connsiteY179" fmla="*/ 1666875 h 1797050"/>
                  <a:gd name="connsiteX180" fmla="*/ 1790700 w 2362200"/>
                  <a:gd name="connsiteY180" fmla="*/ 1692275 h 1797050"/>
                  <a:gd name="connsiteX181" fmla="*/ 1746250 w 2362200"/>
                  <a:gd name="connsiteY181" fmla="*/ 1711325 h 1797050"/>
                  <a:gd name="connsiteX182" fmla="*/ 1739900 w 2362200"/>
                  <a:gd name="connsiteY182" fmla="*/ 1733550 h 1797050"/>
                  <a:gd name="connsiteX183" fmla="*/ 1724025 w 2362200"/>
                  <a:gd name="connsiteY183" fmla="*/ 1739900 h 1797050"/>
                  <a:gd name="connsiteX184" fmla="*/ 1701800 w 2362200"/>
                  <a:gd name="connsiteY184" fmla="*/ 1739900 h 1797050"/>
                  <a:gd name="connsiteX185" fmla="*/ 1714500 w 2362200"/>
                  <a:gd name="connsiteY185" fmla="*/ 1704975 h 1797050"/>
                  <a:gd name="connsiteX186" fmla="*/ 1739900 w 2362200"/>
                  <a:gd name="connsiteY186" fmla="*/ 1679575 h 1797050"/>
                  <a:gd name="connsiteX187" fmla="*/ 1730375 w 2362200"/>
                  <a:gd name="connsiteY187" fmla="*/ 1654175 h 1797050"/>
                  <a:gd name="connsiteX188" fmla="*/ 1708150 w 2362200"/>
                  <a:gd name="connsiteY188" fmla="*/ 1654175 h 1797050"/>
                  <a:gd name="connsiteX189" fmla="*/ 1695450 w 2362200"/>
                  <a:gd name="connsiteY189" fmla="*/ 1679575 h 1797050"/>
                  <a:gd name="connsiteX190" fmla="*/ 1663700 w 2362200"/>
                  <a:gd name="connsiteY190" fmla="*/ 1685925 h 1797050"/>
                  <a:gd name="connsiteX191" fmla="*/ 1628775 w 2362200"/>
                  <a:gd name="connsiteY191" fmla="*/ 1698625 h 1797050"/>
                  <a:gd name="connsiteX192" fmla="*/ 1600200 w 2362200"/>
                  <a:gd name="connsiteY192" fmla="*/ 1670050 h 1797050"/>
                  <a:gd name="connsiteX193" fmla="*/ 1597025 w 2362200"/>
                  <a:gd name="connsiteY193" fmla="*/ 1635125 h 1797050"/>
                  <a:gd name="connsiteX194" fmla="*/ 1568450 w 2362200"/>
                  <a:gd name="connsiteY194" fmla="*/ 1619250 h 1797050"/>
                  <a:gd name="connsiteX195" fmla="*/ 1558925 w 2362200"/>
                  <a:gd name="connsiteY195" fmla="*/ 1584325 h 1797050"/>
                  <a:gd name="connsiteX196" fmla="*/ 1517650 w 2362200"/>
                  <a:gd name="connsiteY196" fmla="*/ 1555750 h 1797050"/>
                  <a:gd name="connsiteX197" fmla="*/ 1498600 w 2362200"/>
                  <a:gd name="connsiteY197" fmla="*/ 1558925 h 1797050"/>
                  <a:gd name="connsiteX198" fmla="*/ 1466850 w 2362200"/>
                  <a:gd name="connsiteY198" fmla="*/ 1603375 h 1797050"/>
                  <a:gd name="connsiteX199" fmla="*/ 1419225 w 2362200"/>
                  <a:gd name="connsiteY199" fmla="*/ 1622425 h 1797050"/>
                  <a:gd name="connsiteX200" fmla="*/ 1393825 w 2362200"/>
                  <a:gd name="connsiteY200" fmla="*/ 1587500 h 1797050"/>
                  <a:gd name="connsiteX201" fmla="*/ 1368425 w 2362200"/>
                  <a:gd name="connsiteY201" fmla="*/ 1587500 h 1797050"/>
                  <a:gd name="connsiteX202" fmla="*/ 1270000 w 2362200"/>
                  <a:gd name="connsiteY202" fmla="*/ 1511300 h 1797050"/>
                  <a:gd name="connsiteX203" fmla="*/ 1276350 w 2362200"/>
                  <a:gd name="connsiteY203" fmla="*/ 1463675 h 1797050"/>
                  <a:gd name="connsiteX204" fmla="*/ 1238250 w 2362200"/>
                  <a:gd name="connsiteY204" fmla="*/ 1457325 h 1797050"/>
                  <a:gd name="connsiteX205" fmla="*/ 1222375 w 2362200"/>
                  <a:gd name="connsiteY205" fmla="*/ 1482725 h 1797050"/>
                  <a:gd name="connsiteX206" fmla="*/ 1187450 w 2362200"/>
                  <a:gd name="connsiteY206" fmla="*/ 1482725 h 1797050"/>
                  <a:gd name="connsiteX207" fmla="*/ 1139825 w 2362200"/>
                  <a:gd name="connsiteY207" fmla="*/ 1460500 h 1797050"/>
                  <a:gd name="connsiteX208" fmla="*/ 1092200 w 2362200"/>
                  <a:gd name="connsiteY208" fmla="*/ 1495425 h 1797050"/>
                  <a:gd name="connsiteX209" fmla="*/ 1098550 w 2362200"/>
                  <a:gd name="connsiteY209" fmla="*/ 1511300 h 1797050"/>
                  <a:gd name="connsiteX210" fmla="*/ 1079500 w 2362200"/>
                  <a:gd name="connsiteY210" fmla="*/ 1530350 h 1797050"/>
                  <a:gd name="connsiteX211" fmla="*/ 1035050 w 2362200"/>
                  <a:gd name="connsiteY211" fmla="*/ 1530350 h 1797050"/>
                  <a:gd name="connsiteX212" fmla="*/ 1006475 w 2362200"/>
                  <a:gd name="connsiteY212" fmla="*/ 1574800 h 1797050"/>
                  <a:gd name="connsiteX213" fmla="*/ 958850 w 2362200"/>
                  <a:gd name="connsiteY213" fmla="*/ 1571625 h 1797050"/>
                  <a:gd name="connsiteX214" fmla="*/ 952500 w 2362200"/>
                  <a:gd name="connsiteY214" fmla="*/ 1587500 h 1797050"/>
                  <a:gd name="connsiteX215" fmla="*/ 965200 w 2362200"/>
                  <a:gd name="connsiteY215" fmla="*/ 1670050 h 1797050"/>
                  <a:gd name="connsiteX216" fmla="*/ 939800 w 2362200"/>
                  <a:gd name="connsiteY216" fmla="*/ 1714500 h 1797050"/>
                  <a:gd name="connsiteX217" fmla="*/ 901700 w 2362200"/>
                  <a:gd name="connsiteY217" fmla="*/ 1720850 h 1797050"/>
                  <a:gd name="connsiteX218" fmla="*/ 898525 w 2362200"/>
                  <a:gd name="connsiteY218" fmla="*/ 1746250 h 1797050"/>
                  <a:gd name="connsiteX219" fmla="*/ 869950 w 2362200"/>
                  <a:gd name="connsiteY219" fmla="*/ 1746250 h 1797050"/>
                  <a:gd name="connsiteX220" fmla="*/ 854075 w 2362200"/>
                  <a:gd name="connsiteY220" fmla="*/ 1758950 h 1797050"/>
                  <a:gd name="connsiteX221" fmla="*/ 847725 w 2362200"/>
                  <a:gd name="connsiteY221" fmla="*/ 1771650 h 1797050"/>
                  <a:gd name="connsiteX222" fmla="*/ 828675 w 2362200"/>
                  <a:gd name="connsiteY222" fmla="*/ 1765300 h 1797050"/>
                  <a:gd name="connsiteX223" fmla="*/ 819150 w 2362200"/>
                  <a:gd name="connsiteY223" fmla="*/ 1752600 h 1797050"/>
                  <a:gd name="connsiteX224" fmla="*/ 790575 w 2362200"/>
                  <a:gd name="connsiteY224" fmla="*/ 1771650 h 1797050"/>
                  <a:gd name="connsiteX225" fmla="*/ 692150 w 2362200"/>
                  <a:gd name="connsiteY225" fmla="*/ 1701800 h 1797050"/>
                  <a:gd name="connsiteX226" fmla="*/ 650875 w 2362200"/>
                  <a:gd name="connsiteY226" fmla="*/ 1720850 h 1797050"/>
                  <a:gd name="connsiteX227" fmla="*/ 615950 w 2362200"/>
                  <a:gd name="connsiteY227" fmla="*/ 1685925 h 1797050"/>
                  <a:gd name="connsiteX228" fmla="*/ 581025 w 2362200"/>
                  <a:gd name="connsiteY228" fmla="*/ 1689100 h 1797050"/>
                  <a:gd name="connsiteX229" fmla="*/ 571500 w 2362200"/>
                  <a:gd name="connsiteY229" fmla="*/ 1609725 h 1797050"/>
                  <a:gd name="connsiteX230" fmla="*/ 523875 w 2362200"/>
                  <a:gd name="connsiteY230"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3825 w 2362200"/>
                  <a:gd name="connsiteY57" fmla="*/ 222250 h 1797050"/>
                  <a:gd name="connsiteX58" fmla="*/ 130175 w 2362200"/>
                  <a:gd name="connsiteY58" fmla="*/ 193675 h 1797050"/>
                  <a:gd name="connsiteX59" fmla="*/ 161925 w 2362200"/>
                  <a:gd name="connsiteY59" fmla="*/ 196850 h 1797050"/>
                  <a:gd name="connsiteX60" fmla="*/ 171450 w 2362200"/>
                  <a:gd name="connsiteY60" fmla="*/ 165100 h 1797050"/>
                  <a:gd name="connsiteX61" fmla="*/ 187325 w 2362200"/>
                  <a:gd name="connsiteY61" fmla="*/ 161925 h 1797050"/>
                  <a:gd name="connsiteX62" fmla="*/ 193675 w 2362200"/>
                  <a:gd name="connsiteY62" fmla="*/ 98425 h 1797050"/>
                  <a:gd name="connsiteX63" fmla="*/ 241300 w 2362200"/>
                  <a:gd name="connsiteY63" fmla="*/ 107950 h 1797050"/>
                  <a:gd name="connsiteX64" fmla="*/ 295275 w 2362200"/>
                  <a:gd name="connsiteY64" fmla="*/ 104775 h 1797050"/>
                  <a:gd name="connsiteX65" fmla="*/ 330200 w 2362200"/>
                  <a:gd name="connsiteY65" fmla="*/ 98425 h 1797050"/>
                  <a:gd name="connsiteX66" fmla="*/ 330200 w 2362200"/>
                  <a:gd name="connsiteY66" fmla="*/ 98425 h 1797050"/>
                  <a:gd name="connsiteX67" fmla="*/ 342900 w 2362200"/>
                  <a:gd name="connsiteY67" fmla="*/ 114300 h 1797050"/>
                  <a:gd name="connsiteX68" fmla="*/ 374650 w 2362200"/>
                  <a:gd name="connsiteY68" fmla="*/ 127000 h 1797050"/>
                  <a:gd name="connsiteX69" fmla="*/ 400050 w 2362200"/>
                  <a:gd name="connsiteY69" fmla="*/ 107950 h 1797050"/>
                  <a:gd name="connsiteX70" fmla="*/ 400050 w 2362200"/>
                  <a:gd name="connsiteY70" fmla="*/ 107950 h 1797050"/>
                  <a:gd name="connsiteX71" fmla="*/ 409575 w 2362200"/>
                  <a:gd name="connsiteY71" fmla="*/ 120650 h 1797050"/>
                  <a:gd name="connsiteX72" fmla="*/ 425450 w 2362200"/>
                  <a:gd name="connsiteY72" fmla="*/ 120650 h 1797050"/>
                  <a:gd name="connsiteX73" fmla="*/ 431800 w 2362200"/>
                  <a:gd name="connsiteY73" fmla="*/ 98425 h 1797050"/>
                  <a:gd name="connsiteX74" fmla="*/ 365125 w 2362200"/>
                  <a:gd name="connsiteY74" fmla="*/ 53975 h 1797050"/>
                  <a:gd name="connsiteX75" fmla="*/ 377825 w 2362200"/>
                  <a:gd name="connsiteY75" fmla="*/ 41275 h 1797050"/>
                  <a:gd name="connsiteX76" fmla="*/ 438150 w 2362200"/>
                  <a:gd name="connsiteY76" fmla="*/ 50800 h 1797050"/>
                  <a:gd name="connsiteX77" fmla="*/ 454025 w 2362200"/>
                  <a:gd name="connsiteY77" fmla="*/ 63500 h 1797050"/>
                  <a:gd name="connsiteX78" fmla="*/ 508000 w 2362200"/>
                  <a:gd name="connsiteY78" fmla="*/ 79375 h 1797050"/>
                  <a:gd name="connsiteX79" fmla="*/ 606425 w 2362200"/>
                  <a:gd name="connsiteY79" fmla="*/ 22225 h 1797050"/>
                  <a:gd name="connsiteX80" fmla="*/ 638175 w 2362200"/>
                  <a:gd name="connsiteY80" fmla="*/ 34925 h 1797050"/>
                  <a:gd name="connsiteX81" fmla="*/ 644525 w 2362200"/>
                  <a:gd name="connsiteY81" fmla="*/ 0 h 1797050"/>
                  <a:gd name="connsiteX82" fmla="*/ 714375 w 2362200"/>
                  <a:gd name="connsiteY82" fmla="*/ 9525 h 1797050"/>
                  <a:gd name="connsiteX83" fmla="*/ 723900 w 2362200"/>
                  <a:gd name="connsiteY83" fmla="*/ 31750 h 1797050"/>
                  <a:gd name="connsiteX84" fmla="*/ 749300 w 2362200"/>
                  <a:gd name="connsiteY84" fmla="*/ 66675 h 1797050"/>
                  <a:gd name="connsiteX85" fmla="*/ 771525 w 2362200"/>
                  <a:gd name="connsiteY85" fmla="*/ 41275 h 1797050"/>
                  <a:gd name="connsiteX86" fmla="*/ 806450 w 2362200"/>
                  <a:gd name="connsiteY86" fmla="*/ 41275 h 1797050"/>
                  <a:gd name="connsiteX87" fmla="*/ 825500 w 2362200"/>
                  <a:gd name="connsiteY87" fmla="*/ 34925 h 1797050"/>
                  <a:gd name="connsiteX88" fmla="*/ 844550 w 2362200"/>
                  <a:gd name="connsiteY88" fmla="*/ 6350 h 1797050"/>
                  <a:gd name="connsiteX89" fmla="*/ 889000 w 2362200"/>
                  <a:gd name="connsiteY89" fmla="*/ 15875 h 1797050"/>
                  <a:gd name="connsiteX90" fmla="*/ 898525 w 2362200"/>
                  <a:gd name="connsiteY90" fmla="*/ 88900 h 1797050"/>
                  <a:gd name="connsiteX91" fmla="*/ 952500 w 2362200"/>
                  <a:gd name="connsiteY91" fmla="*/ 123825 h 1797050"/>
                  <a:gd name="connsiteX92" fmla="*/ 993775 w 2362200"/>
                  <a:gd name="connsiteY92" fmla="*/ 203200 h 1797050"/>
                  <a:gd name="connsiteX93" fmla="*/ 1038225 w 2362200"/>
                  <a:gd name="connsiteY93" fmla="*/ 231775 h 1797050"/>
                  <a:gd name="connsiteX94" fmla="*/ 1069975 w 2362200"/>
                  <a:gd name="connsiteY94" fmla="*/ 228600 h 1797050"/>
                  <a:gd name="connsiteX95" fmla="*/ 1129242 w 2362200"/>
                  <a:gd name="connsiteY95" fmla="*/ 283633 h 1797050"/>
                  <a:gd name="connsiteX96" fmla="*/ 1169458 w 2362200"/>
                  <a:gd name="connsiteY96" fmla="*/ 281517 h 1797050"/>
                  <a:gd name="connsiteX97" fmla="*/ 1206500 w 2362200"/>
                  <a:gd name="connsiteY97" fmla="*/ 317500 h 1797050"/>
                  <a:gd name="connsiteX98" fmla="*/ 1206500 w 2362200"/>
                  <a:gd name="connsiteY98" fmla="*/ 346075 h 1797050"/>
                  <a:gd name="connsiteX99" fmla="*/ 1279525 w 2362200"/>
                  <a:gd name="connsiteY99" fmla="*/ 384175 h 1797050"/>
                  <a:gd name="connsiteX100" fmla="*/ 1301750 w 2362200"/>
                  <a:gd name="connsiteY100" fmla="*/ 416983 h 1797050"/>
                  <a:gd name="connsiteX101" fmla="*/ 1282700 w 2362200"/>
                  <a:gd name="connsiteY101" fmla="*/ 460375 h 1797050"/>
                  <a:gd name="connsiteX102" fmla="*/ 1336675 w 2362200"/>
                  <a:gd name="connsiteY102" fmla="*/ 504825 h 1797050"/>
                  <a:gd name="connsiteX103" fmla="*/ 1378744 w 2362200"/>
                  <a:gd name="connsiteY103" fmla="*/ 503238 h 1797050"/>
                  <a:gd name="connsiteX104" fmla="*/ 1403350 w 2362200"/>
                  <a:gd name="connsiteY104" fmla="*/ 530225 h 1797050"/>
                  <a:gd name="connsiteX105" fmla="*/ 1434307 w 2362200"/>
                  <a:gd name="connsiteY105" fmla="*/ 526475 h 1797050"/>
                  <a:gd name="connsiteX106" fmla="*/ 1468438 w 2362200"/>
                  <a:gd name="connsiteY106" fmla="*/ 548578 h 1797050"/>
                  <a:gd name="connsiteX107" fmla="*/ 1492250 w 2362200"/>
                  <a:gd name="connsiteY107" fmla="*/ 590550 h 1797050"/>
                  <a:gd name="connsiteX108" fmla="*/ 1480344 w 2362200"/>
                  <a:gd name="connsiteY108" fmla="*/ 612775 h 1797050"/>
                  <a:gd name="connsiteX109" fmla="*/ 1450975 w 2362200"/>
                  <a:gd name="connsiteY109" fmla="*/ 622300 h 1797050"/>
                  <a:gd name="connsiteX110" fmla="*/ 1511300 w 2362200"/>
                  <a:gd name="connsiteY110" fmla="*/ 638175 h 1797050"/>
                  <a:gd name="connsiteX111" fmla="*/ 1581944 w 2362200"/>
                  <a:gd name="connsiteY111" fmla="*/ 619919 h 1797050"/>
                  <a:gd name="connsiteX112" fmla="*/ 1622425 w 2362200"/>
                  <a:gd name="connsiteY112" fmla="*/ 613569 h 1797050"/>
                  <a:gd name="connsiteX113" fmla="*/ 1623219 w 2362200"/>
                  <a:gd name="connsiteY113" fmla="*/ 587375 h 1797050"/>
                  <a:gd name="connsiteX114" fmla="*/ 1641475 w 2362200"/>
                  <a:gd name="connsiteY114" fmla="*/ 593725 h 1797050"/>
                  <a:gd name="connsiteX115" fmla="*/ 1698625 w 2362200"/>
                  <a:gd name="connsiteY115" fmla="*/ 611981 h 1797050"/>
                  <a:gd name="connsiteX116" fmla="*/ 1704181 w 2362200"/>
                  <a:gd name="connsiteY116" fmla="*/ 575469 h 1797050"/>
                  <a:gd name="connsiteX117" fmla="*/ 1724025 w 2362200"/>
                  <a:gd name="connsiteY117" fmla="*/ 565150 h 1797050"/>
                  <a:gd name="connsiteX118" fmla="*/ 1803400 w 2362200"/>
                  <a:gd name="connsiteY118" fmla="*/ 508000 h 1797050"/>
                  <a:gd name="connsiteX119" fmla="*/ 1885950 w 2362200"/>
                  <a:gd name="connsiteY119" fmla="*/ 485775 h 1797050"/>
                  <a:gd name="connsiteX120" fmla="*/ 1952625 w 2362200"/>
                  <a:gd name="connsiteY120" fmla="*/ 415925 h 1797050"/>
                  <a:gd name="connsiteX121" fmla="*/ 1977231 w 2362200"/>
                  <a:gd name="connsiteY121" fmla="*/ 409575 h 1797050"/>
                  <a:gd name="connsiteX122" fmla="*/ 2006600 w 2362200"/>
                  <a:gd name="connsiteY122" fmla="*/ 396875 h 1797050"/>
                  <a:gd name="connsiteX123" fmla="*/ 2056606 w 2362200"/>
                  <a:gd name="connsiteY123" fmla="*/ 411956 h 1797050"/>
                  <a:gd name="connsiteX124" fmla="*/ 2078038 w 2362200"/>
                  <a:gd name="connsiteY124" fmla="*/ 452437 h 1797050"/>
                  <a:gd name="connsiteX125" fmla="*/ 2133600 w 2362200"/>
                  <a:gd name="connsiteY125" fmla="*/ 504825 h 1797050"/>
                  <a:gd name="connsiteX126" fmla="*/ 2194719 w 2362200"/>
                  <a:gd name="connsiteY126" fmla="*/ 536575 h 1797050"/>
                  <a:gd name="connsiteX127" fmla="*/ 2248694 w 2362200"/>
                  <a:gd name="connsiteY127" fmla="*/ 523081 h 1797050"/>
                  <a:gd name="connsiteX128" fmla="*/ 2266156 w 2362200"/>
                  <a:gd name="connsiteY128" fmla="*/ 531019 h 1797050"/>
                  <a:gd name="connsiteX129" fmla="*/ 2274887 w 2362200"/>
                  <a:gd name="connsiteY129" fmla="*/ 573881 h 1797050"/>
                  <a:gd name="connsiteX130" fmla="*/ 2324100 w 2362200"/>
                  <a:gd name="connsiteY130" fmla="*/ 606425 h 1797050"/>
                  <a:gd name="connsiteX131" fmla="*/ 2362200 w 2362200"/>
                  <a:gd name="connsiteY131" fmla="*/ 644525 h 1797050"/>
                  <a:gd name="connsiteX132" fmla="*/ 2310857 w 2362200"/>
                  <a:gd name="connsiteY132" fmla="*/ 772537 h 1797050"/>
                  <a:gd name="connsiteX133" fmla="*/ 2273300 w 2362200"/>
                  <a:gd name="connsiteY133" fmla="*/ 895350 h 1797050"/>
                  <a:gd name="connsiteX134" fmla="*/ 2247900 w 2362200"/>
                  <a:gd name="connsiteY134" fmla="*/ 949325 h 1797050"/>
                  <a:gd name="connsiteX135" fmla="*/ 2197100 w 2362200"/>
                  <a:gd name="connsiteY135" fmla="*/ 949325 h 1797050"/>
                  <a:gd name="connsiteX136" fmla="*/ 2174875 w 2362200"/>
                  <a:gd name="connsiteY136" fmla="*/ 993775 h 1797050"/>
                  <a:gd name="connsiteX137" fmla="*/ 2174875 w 2362200"/>
                  <a:gd name="connsiteY137" fmla="*/ 993775 h 1797050"/>
                  <a:gd name="connsiteX138" fmla="*/ 2181225 w 2362200"/>
                  <a:gd name="connsiteY138" fmla="*/ 1022350 h 1797050"/>
                  <a:gd name="connsiteX139" fmla="*/ 2146300 w 2362200"/>
                  <a:gd name="connsiteY139" fmla="*/ 1031875 h 1797050"/>
                  <a:gd name="connsiteX140" fmla="*/ 2095500 w 2362200"/>
                  <a:gd name="connsiteY140" fmla="*/ 1019175 h 1797050"/>
                  <a:gd name="connsiteX141" fmla="*/ 2101850 w 2362200"/>
                  <a:gd name="connsiteY141" fmla="*/ 1073150 h 1797050"/>
                  <a:gd name="connsiteX142" fmla="*/ 2114550 w 2362200"/>
                  <a:gd name="connsiteY142" fmla="*/ 1117600 h 1797050"/>
                  <a:gd name="connsiteX143" fmla="*/ 2051050 w 2362200"/>
                  <a:gd name="connsiteY143" fmla="*/ 1152525 h 1797050"/>
                  <a:gd name="connsiteX144" fmla="*/ 2066925 w 2362200"/>
                  <a:gd name="connsiteY144" fmla="*/ 1174750 h 1797050"/>
                  <a:gd name="connsiteX145" fmla="*/ 2047875 w 2362200"/>
                  <a:gd name="connsiteY145" fmla="*/ 1196975 h 1797050"/>
                  <a:gd name="connsiteX146" fmla="*/ 1968500 w 2362200"/>
                  <a:gd name="connsiteY146" fmla="*/ 1171575 h 1797050"/>
                  <a:gd name="connsiteX147" fmla="*/ 1943100 w 2362200"/>
                  <a:gd name="connsiteY147" fmla="*/ 1187450 h 1797050"/>
                  <a:gd name="connsiteX148" fmla="*/ 1908175 w 2362200"/>
                  <a:gd name="connsiteY148" fmla="*/ 1187450 h 1797050"/>
                  <a:gd name="connsiteX149" fmla="*/ 1908175 w 2362200"/>
                  <a:gd name="connsiteY149" fmla="*/ 1247775 h 1797050"/>
                  <a:gd name="connsiteX150" fmla="*/ 1924050 w 2362200"/>
                  <a:gd name="connsiteY150" fmla="*/ 1263650 h 1797050"/>
                  <a:gd name="connsiteX151" fmla="*/ 1933575 w 2362200"/>
                  <a:gd name="connsiteY151" fmla="*/ 1279525 h 1797050"/>
                  <a:gd name="connsiteX152" fmla="*/ 1943100 w 2362200"/>
                  <a:gd name="connsiteY152" fmla="*/ 1279525 h 1797050"/>
                  <a:gd name="connsiteX153" fmla="*/ 1933575 w 2362200"/>
                  <a:gd name="connsiteY153" fmla="*/ 1304925 h 1797050"/>
                  <a:gd name="connsiteX154" fmla="*/ 1952625 w 2362200"/>
                  <a:gd name="connsiteY154" fmla="*/ 1320800 h 1797050"/>
                  <a:gd name="connsiteX155" fmla="*/ 1949450 w 2362200"/>
                  <a:gd name="connsiteY155" fmla="*/ 1336675 h 1797050"/>
                  <a:gd name="connsiteX156" fmla="*/ 1905000 w 2362200"/>
                  <a:gd name="connsiteY156" fmla="*/ 1336675 h 1797050"/>
                  <a:gd name="connsiteX157" fmla="*/ 1901825 w 2362200"/>
                  <a:gd name="connsiteY157" fmla="*/ 1387475 h 1797050"/>
                  <a:gd name="connsiteX158" fmla="*/ 1901825 w 2362200"/>
                  <a:gd name="connsiteY158" fmla="*/ 1387475 h 1797050"/>
                  <a:gd name="connsiteX159" fmla="*/ 1901825 w 2362200"/>
                  <a:gd name="connsiteY159" fmla="*/ 1406525 h 1797050"/>
                  <a:gd name="connsiteX160" fmla="*/ 1936750 w 2362200"/>
                  <a:gd name="connsiteY160" fmla="*/ 1447800 h 1797050"/>
                  <a:gd name="connsiteX161" fmla="*/ 1990725 w 2362200"/>
                  <a:gd name="connsiteY161" fmla="*/ 1447800 h 1797050"/>
                  <a:gd name="connsiteX162" fmla="*/ 2060575 w 2362200"/>
                  <a:gd name="connsiteY162" fmla="*/ 1476375 h 1797050"/>
                  <a:gd name="connsiteX163" fmla="*/ 2060575 w 2362200"/>
                  <a:gd name="connsiteY163" fmla="*/ 1504950 h 1797050"/>
                  <a:gd name="connsiteX164" fmla="*/ 2035175 w 2362200"/>
                  <a:gd name="connsiteY164" fmla="*/ 1571625 h 1797050"/>
                  <a:gd name="connsiteX165" fmla="*/ 2063750 w 2362200"/>
                  <a:gd name="connsiteY165" fmla="*/ 1587500 h 1797050"/>
                  <a:gd name="connsiteX166" fmla="*/ 2105025 w 2362200"/>
                  <a:gd name="connsiteY166" fmla="*/ 1660525 h 1797050"/>
                  <a:gd name="connsiteX167" fmla="*/ 2054225 w 2362200"/>
                  <a:gd name="connsiteY167" fmla="*/ 1736725 h 1797050"/>
                  <a:gd name="connsiteX168" fmla="*/ 2028825 w 2362200"/>
                  <a:gd name="connsiteY168" fmla="*/ 1730375 h 1797050"/>
                  <a:gd name="connsiteX169" fmla="*/ 2006600 w 2362200"/>
                  <a:gd name="connsiteY169" fmla="*/ 1717675 h 1797050"/>
                  <a:gd name="connsiteX170" fmla="*/ 2000250 w 2362200"/>
                  <a:gd name="connsiteY170" fmla="*/ 1736725 h 1797050"/>
                  <a:gd name="connsiteX171" fmla="*/ 1958975 w 2362200"/>
                  <a:gd name="connsiteY171" fmla="*/ 1746250 h 1797050"/>
                  <a:gd name="connsiteX172" fmla="*/ 1952625 w 2362200"/>
                  <a:gd name="connsiteY172" fmla="*/ 1778000 h 1797050"/>
                  <a:gd name="connsiteX173" fmla="*/ 1901825 w 2362200"/>
                  <a:gd name="connsiteY173" fmla="*/ 1797050 h 1797050"/>
                  <a:gd name="connsiteX174" fmla="*/ 1879600 w 2362200"/>
                  <a:gd name="connsiteY174" fmla="*/ 1758950 h 1797050"/>
                  <a:gd name="connsiteX175" fmla="*/ 1841500 w 2362200"/>
                  <a:gd name="connsiteY175" fmla="*/ 1768475 h 1797050"/>
                  <a:gd name="connsiteX176" fmla="*/ 1844675 w 2362200"/>
                  <a:gd name="connsiteY176" fmla="*/ 1730375 h 1797050"/>
                  <a:gd name="connsiteX177" fmla="*/ 1825625 w 2362200"/>
                  <a:gd name="connsiteY177" fmla="*/ 1704975 h 1797050"/>
                  <a:gd name="connsiteX178" fmla="*/ 1860550 w 2362200"/>
                  <a:gd name="connsiteY178" fmla="*/ 1685925 h 1797050"/>
                  <a:gd name="connsiteX179" fmla="*/ 1803400 w 2362200"/>
                  <a:gd name="connsiteY179" fmla="*/ 1666875 h 1797050"/>
                  <a:gd name="connsiteX180" fmla="*/ 1790700 w 2362200"/>
                  <a:gd name="connsiteY180" fmla="*/ 1692275 h 1797050"/>
                  <a:gd name="connsiteX181" fmla="*/ 1746250 w 2362200"/>
                  <a:gd name="connsiteY181" fmla="*/ 1711325 h 1797050"/>
                  <a:gd name="connsiteX182" fmla="*/ 1739900 w 2362200"/>
                  <a:gd name="connsiteY182" fmla="*/ 1733550 h 1797050"/>
                  <a:gd name="connsiteX183" fmla="*/ 1724025 w 2362200"/>
                  <a:gd name="connsiteY183" fmla="*/ 1739900 h 1797050"/>
                  <a:gd name="connsiteX184" fmla="*/ 1701800 w 2362200"/>
                  <a:gd name="connsiteY184" fmla="*/ 1739900 h 1797050"/>
                  <a:gd name="connsiteX185" fmla="*/ 1714500 w 2362200"/>
                  <a:gd name="connsiteY185" fmla="*/ 1704975 h 1797050"/>
                  <a:gd name="connsiteX186" fmla="*/ 1739900 w 2362200"/>
                  <a:gd name="connsiteY186" fmla="*/ 1679575 h 1797050"/>
                  <a:gd name="connsiteX187" fmla="*/ 1730375 w 2362200"/>
                  <a:gd name="connsiteY187" fmla="*/ 1654175 h 1797050"/>
                  <a:gd name="connsiteX188" fmla="*/ 1708150 w 2362200"/>
                  <a:gd name="connsiteY188" fmla="*/ 1654175 h 1797050"/>
                  <a:gd name="connsiteX189" fmla="*/ 1695450 w 2362200"/>
                  <a:gd name="connsiteY189" fmla="*/ 1679575 h 1797050"/>
                  <a:gd name="connsiteX190" fmla="*/ 1663700 w 2362200"/>
                  <a:gd name="connsiteY190" fmla="*/ 1685925 h 1797050"/>
                  <a:gd name="connsiteX191" fmla="*/ 1628775 w 2362200"/>
                  <a:gd name="connsiteY191" fmla="*/ 1698625 h 1797050"/>
                  <a:gd name="connsiteX192" fmla="*/ 1600200 w 2362200"/>
                  <a:gd name="connsiteY192" fmla="*/ 1670050 h 1797050"/>
                  <a:gd name="connsiteX193" fmla="*/ 1597025 w 2362200"/>
                  <a:gd name="connsiteY193" fmla="*/ 1635125 h 1797050"/>
                  <a:gd name="connsiteX194" fmla="*/ 1568450 w 2362200"/>
                  <a:gd name="connsiteY194" fmla="*/ 1619250 h 1797050"/>
                  <a:gd name="connsiteX195" fmla="*/ 1558925 w 2362200"/>
                  <a:gd name="connsiteY195" fmla="*/ 1584325 h 1797050"/>
                  <a:gd name="connsiteX196" fmla="*/ 1517650 w 2362200"/>
                  <a:gd name="connsiteY196" fmla="*/ 1555750 h 1797050"/>
                  <a:gd name="connsiteX197" fmla="*/ 1498600 w 2362200"/>
                  <a:gd name="connsiteY197" fmla="*/ 1558925 h 1797050"/>
                  <a:gd name="connsiteX198" fmla="*/ 1466850 w 2362200"/>
                  <a:gd name="connsiteY198" fmla="*/ 1603375 h 1797050"/>
                  <a:gd name="connsiteX199" fmla="*/ 1419225 w 2362200"/>
                  <a:gd name="connsiteY199" fmla="*/ 1622425 h 1797050"/>
                  <a:gd name="connsiteX200" fmla="*/ 1393825 w 2362200"/>
                  <a:gd name="connsiteY200" fmla="*/ 1587500 h 1797050"/>
                  <a:gd name="connsiteX201" fmla="*/ 1368425 w 2362200"/>
                  <a:gd name="connsiteY201" fmla="*/ 1587500 h 1797050"/>
                  <a:gd name="connsiteX202" fmla="*/ 1270000 w 2362200"/>
                  <a:gd name="connsiteY202" fmla="*/ 1511300 h 1797050"/>
                  <a:gd name="connsiteX203" fmla="*/ 1276350 w 2362200"/>
                  <a:gd name="connsiteY203" fmla="*/ 1463675 h 1797050"/>
                  <a:gd name="connsiteX204" fmla="*/ 1238250 w 2362200"/>
                  <a:gd name="connsiteY204" fmla="*/ 1457325 h 1797050"/>
                  <a:gd name="connsiteX205" fmla="*/ 1222375 w 2362200"/>
                  <a:gd name="connsiteY205" fmla="*/ 1482725 h 1797050"/>
                  <a:gd name="connsiteX206" fmla="*/ 1187450 w 2362200"/>
                  <a:gd name="connsiteY206" fmla="*/ 1482725 h 1797050"/>
                  <a:gd name="connsiteX207" fmla="*/ 1139825 w 2362200"/>
                  <a:gd name="connsiteY207" fmla="*/ 1460500 h 1797050"/>
                  <a:gd name="connsiteX208" fmla="*/ 1092200 w 2362200"/>
                  <a:gd name="connsiteY208" fmla="*/ 1495425 h 1797050"/>
                  <a:gd name="connsiteX209" fmla="*/ 1098550 w 2362200"/>
                  <a:gd name="connsiteY209" fmla="*/ 1511300 h 1797050"/>
                  <a:gd name="connsiteX210" fmla="*/ 1079500 w 2362200"/>
                  <a:gd name="connsiteY210" fmla="*/ 1530350 h 1797050"/>
                  <a:gd name="connsiteX211" fmla="*/ 1035050 w 2362200"/>
                  <a:gd name="connsiteY211" fmla="*/ 1530350 h 1797050"/>
                  <a:gd name="connsiteX212" fmla="*/ 1006475 w 2362200"/>
                  <a:gd name="connsiteY212" fmla="*/ 1574800 h 1797050"/>
                  <a:gd name="connsiteX213" fmla="*/ 958850 w 2362200"/>
                  <a:gd name="connsiteY213" fmla="*/ 1571625 h 1797050"/>
                  <a:gd name="connsiteX214" fmla="*/ 952500 w 2362200"/>
                  <a:gd name="connsiteY214" fmla="*/ 1587500 h 1797050"/>
                  <a:gd name="connsiteX215" fmla="*/ 965200 w 2362200"/>
                  <a:gd name="connsiteY215" fmla="*/ 1670050 h 1797050"/>
                  <a:gd name="connsiteX216" fmla="*/ 939800 w 2362200"/>
                  <a:gd name="connsiteY216" fmla="*/ 1714500 h 1797050"/>
                  <a:gd name="connsiteX217" fmla="*/ 901700 w 2362200"/>
                  <a:gd name="connsiteY217" fmla="*/ 1720850 h 1797050"/>
                  <a:gd name="connsiteX218" fmla="*/ 898525 w 2362200"/>
                  <a:gd name="connsiteY218" fmla="*/ 1746250 h 1797050"/>
                  <a:gd name="connsiteX219" fmla="*/ 869950 w 2362200"/>
                  <a:gd name="connsiteY219" fmla="*/ 1746250 h 1797050"/>
                  <a:gd name="connsiteX220" fmla="*/ 854075 w 2362200"/>
                  <a:gd name="connsiteY220" fmla="*/ 1758950 h 1797050"/>
                  <a:gd name="connsiteX221" fmla="*/ 847725 w 2362200"/>
                  <a:gd name="connsiteY221" fmla="*/ 1771650 h 1797050"/>
                  <a:gd name="connsiteX222" fmla="*/ 828675 w 2362200"/>
                  <a:gd name="connsiteY222" fmla="*/ 1765300 h 1797050"/>
                  <a:gd name="connsiteX223" fmla="*/ 819150 w 2362200"/>
                  <a:gd name="connsiteY223" fmla="*/ 1752600 h 1797050"/>
                  <a:gd name="connsiteX224" fmla="*/ 790575 w 2362200"/>
                  <a:gd name="connsiteY224" fmla="*/ 1771650 h 1797050"/>
                  <a:gd name="connsiteX225" fmla="*/ 692150 w 2362200"/>
                  <a:gd name="connsiteY225" fmla="*/ 1701800 h 1797050"/>
                  <a:gd name="connsiteX226" fmla="*/ 650875 w 2362200"/>
                  <a:gd name="connsiteY226" fmla="*/ 1720850 h 1797050"/>
                  <a:gd name="connsiteX227" fmla="*/ 615950 w 2362200"/>
                  <a:gd name="connsiteY227" fmla="*/ 1685925 h 1797050"/>
                  <a:gd name="connsiteX228" fmla="*/ 581025 w 2362200"/>
                  <a:gd name="connsiteY228" fmla="*/ 1689100 h 1797050"/>
                  <a:gd name="connsiteX229" fmla="*/ 571500 w 2362200"/>
                  <a:gd name="connsiteY229" fmla="*/ 1609725 h 1797050"/>
                  <a:gd name="connsiteX230" fmla="*/ 523875 w 2362200"/>
                  <a:gd name="connsiteY230"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3825 w 2362200"/>
                  <a:gd name="connsiteY57" fmla="*/ 222250 h 1797050"/>
                  <a:gd name="connsiteX58" fmla="*/ 130175 w 2362200"/>
                  <a:gd name="connsiteY58" fmla="*/ 193675 h 1797050"/>
                  <a:gd name="connsiteX59" fmla="*/ 161925 w 2362200"/>
                  <a:gd name="connsiteY59" fmla="*/ 196850 h 1797050"/>
                  <a:gd name="connsiteX60" fmla="*/ 171450 w 2362200"/>
                  <a:gd name="connsiteY60" fmla="*/ 165100 h 1797050"/>
                  <a:gd name="connsiteX61" fmla="*/ 187325 w 2362200"/>
                  <a:gd name="connsiteY61" fmla="*/ 161925 h 1797050"/>
                  <a:gd name="connsiteX62" fmla="*/ 193675 w 2362200"/>
                  <a:gd name="connsiteY62" fmla="*/ 98425 h 1797050"/>
                  <a:gd name="connsiteX63" fmla="*/ 241300 w 2362200"/>
                  <a:gd name="connsiteY63" fmla="*/ 107950 h 1797050"/>
                  <a:gd name="connsiteX64" fmla="*/ 295275 w 2362200"/>
                  <a:gd name="connsiteY64" fmla="*/ 104775 h 1797050"/>
                  <a:gd name="connsiteX65" fmla="*/ 330200 w 2362200"/>
                  <a:gd name="connsiteY65" fmla="*/ 98425 h 1797050"/>
                  <a:gd name="connsiteX66" fmla="*/ 330200 w 2362200"/>
                  <a:gd name="connsiteY66" fmla="*/ 98425 h 1797050"/>
                  <a:gd name="connsiteX67" fmla="*/ 342900 w 2362200"/>
                  <a:gd name="connsiteY67" fmla="*/ 114300 h 1797050"/>
                  <a:gd name="connsiteX68" fmla="*/ 374650 w 2362200"/>
                  <a:gd name="connsiteY68" fmla="*/ 127000 h 1797050"/>
                  <a:gd name="connsiteX69" fmla="*/ 400050 w 2362200"/>
                  <a:gd name="connsiteY69" fmla="*/ 107950 h 1797050"/>
                  <a:gd name="connsiteX70" fmla="*/ 400050 w 2362200"/>
                  <a:gd name="connsiteY70" fmla="*/ 107950 h 1797050"/>
                  <a:gd name="connsiteX71" fmla="*/ 409575 w 2362200"/>
                  <a:gd name="connsiteY71" fmla="*/ 120650 h 1797050"/>
                  <a:gd name="connsiteX72" fmla="*/ 425450 w 2362200"/>
                  <a:gd name="connsiteY72" fmla="*/ 120650 h 1797050"/>
                  <a:gd name="connsiteX73" fmla="*/ 431800 w 2362200"/>
                  <a:gd name="connsiteY73" fmla="*/ 98425 h 1797050"/>
                  <a:gd name="connsiteX74" fmla="*/ 365125 w 2362200"/>
                  <a:gd name="connsiteY74" fmla="*/ 53975 h 1797050"/>
                  <a:gd name="connsiteX75" fmla="*/ 377825 w 2362200"/>
                  <a:gd name="connsiteY75" fmla="*/ 41275 h 1797050"/>
                  <a:gd name="connsiteX76" fmla="*/ 438150 w 2362200"/>
                  <a:gd name="connsiteY76" fmla="*/ 50800 h 1797050"/>
                  <a:gd name="connsiteX77" fmla="*/ 454025 w 2362200"/>
                  <a:gd name="connsiteY77" fmla="*/ 63500 h 1797050"/>
                  <a:gd name="connsiteX78" fmla="*/ 508000 w 2362200"/>
                  <a:gd name="connsiteY78" fmla="*/ 79375 h 1797050"/>
                  <a:gd name="connsiteX79" fmla="*/ 606425 w 2362200"/>
                  <a:gd name="connsiteY79" fmla="*/ 22225 h 1797050"/>
                  <a:gd name="connsiteX80" fmla="*/ 638175 w 2362200"/>
                  <a:gd name="connsiteY80" fmla="*/ 34925 h 1797050"/>
                  <a:gd name="connsiteX81" fmla="*/ 644525 w 2362200"/>
                  <a:gd name="connsiteY81" fmla="*/ 0 h 1797050"/>
                  <a:gd name="connsiteX82" fmla="*/ 714375 w 2362200"/>
                  <a:gd name="connsiteY82" fmla="*/ 9525 h 1797050"/>
                  <a:gd name="connsiteX83" fmla="*/ 723900 w 2362200"/>
                  <a:gd name="connsiteY83" fmla="*/ 31750 h 1797050"/>
                  <a:gd name="connsiteX84" fmla="*/ 749300 w 2362200"/>
                  <a:gd name="connsiteY84" fmla="*/ 66675 h 1797050"/>
                  <a:gd name="connsiteX85" fmla="*/ 771525 w 2362200"/>
                  <a:gd name="connsiteY85" fmla="*/ 41275 h 1797050"/>
                  <a:gd name="connsiteX86" fmla="*/ 806450 w 2362200"/>
                  <a:gd name="connsiteY86" fmla="*/ 41275 h 1797050"/>
                  <a:gd name="connsiteX87" fmla="*/ 825500 w 2362200"/>
                  <a:gd name="connsiteY87" fmla="*/ 34925 h 1797050"/>
                  <a:gd name="connsiteX88" fmla="*/ 844550 w 2362200"/>
                  <a:gd name="connsiteY88" fmla="*/ 6350 h 1797050"/>
                  <a:gd name="connsiteX89" fmla="*/ 889000 w 2362200"/>
                  <a:gd name="connsiteY89" fmla="*/ 15875 h 1797050"/>
                  <a:gd name="connsiteX90" fmla="*/ 898525 w 2362200"/>
                  <a:gd name="connsiteY90" fmla="*/ 88900 h 1797050"/>
                  <a:gd name="connsiteX91" fmla="*/ 952500 w 2362200"/>
                  <a:gd name="connsiteY91" fmla="*/ 123825 h 1797050"/>
                  <a:gd name="connsiteX92" fmla="*/ 996950 w 2362200"/>
                  <a:gd name="connsiteY92" fmla="*/ 203200 h 1797050"/>
                  <a:gd name="connsiteX93" fmla="*/ 1038225 w 2362200"/>
                  <a:gd name="connsiteY93" fmla="*/ 231775 h 1797050"/>
                  <a:gd name="connsiteX94" fmla="*/ 1069975 w 2362200"/>
                  <a:gd name="connsiteY94" fmla="*/ 228600 h 1797050"/>
                  <a:gd name="connsiteX95" fmla="*/ 1129242 w 2362200"/>
                  <a:gd name="connsiteY95" fmla="*/ 283633 h 1797050"/>
                  <a:gd name="connsiteX96" fmla="*/ 1169458 w 2362200"/>
                  <a:gd name="connsiteY96" fmla="*/ 281517 h 1797050"/>
                  <a:gd name="connsiteX97" fmla="*/ 1206500 w 2362200"/>
                  <a:gd name="connsiteY97" fmla="*/ 317500 h 1797050"/>
                  <a:gd name="connsiteX98" fmla="*/ 1206500 w 2362200"/>
                  <a:gd name="connsiteY98" fmla="*/ 346075 h 1797050"/>
                  <a:gd name="connsiteX99" fmla="*/ 1279525 w 2362200"/>
                  <a:gd name="connsiteY99" fmla="*/ 384175 h 1797050"/>
                  <a:gd name="connsiteX100" fmla="*/ 1301750 w 2362200"/>
                  <a:gd name="connsiteY100" fmla="*/ 416983 h 1797050"/>
                  <a:gd name="connsiteX101" fmla="*/ 1282700 w 2362200"/>
                  <a:gd name="connsiteY101" fmla="*/ 460375 h 1797050"/>
                  <a:gd name="connsiteX102" fmla="*/ 1336675 w 2362200"/>
                  <a:gd name="connsiteY102" fmla="*/ 504825 h 1797050"/>
                  <a:gd name="connsiteX103" fmla="*/ 1378744 w 2362200"/>
                  <a:gd name="connsiteY103" fmla="*/ 503238 h 1797050"/>
                  <a:gd name="connsiteX104" fmla="*/ 1403350 w 2362200"/>
                  <a:gd name="connsiteY104" fmla="*/ 530225 h 1797050"/>
                  <a:gd name="connsiteX105" fmla="*/ 1434307 w 2362200"/>
                  <a:gd name="connsiteY105" fmla="*/ 526475 h 1797050"/>
                  <a:gd name="connsiteX106" fmla="*/ 1468438 w 2362200"/>
                  <a:gd name="connsiteY106" fmla="*/ 548578 h 1797050"/>
                  <a:gd name="connsiteX107" fmla="*/ 1492250 w 2362200"/>
                  <a:gd name="connsiteY107" fmla="*/ 590550 h 1797050"/>
                  <a:gd name="connsiteX108" fmla="*/ 1480344 w 2362200"/>
                  <a:gd name="connsiteY108" fmla="*/ 612775 h 1797050"/>
                  <a:gd name="connsiteX109" fmla="*/ 1450975 w 2362200"/>
                  <a:gd name="connsiteY109" fmla="*/ 622300 h 1797050"/>
                  <a:gd name="connsiteX110" fmla="*/ 1511300 w 2362200"/>
                  <a:gd name="connsiteY110" fmla="*/ 638175 h 1797050"/>
                  <a:gd name="connsiteX111" fmla="*/ 1581944 w 2362200"/>
                  <a:gd name="connsiteY111" fmla="*/ 619919 h 1797050"/>
                  <a:gd name="connsiteX112" fmla="*/ 1622425 w 2362200"/>
                  <a:gd name="connsiteY112" fmla="*/ 613569 h 1797050"/>
                  <a:gd name="connsiteX113" fmla="*/ 1623219 w 2362200"/>
                  <a:gd name="connsiteY113" fmla="*/ 587375 h 1797050"/>
                  <a:gd name="connsiteX114" fmla="*/ 1641475 w 2362200"/>
                  <a:gd name="connsiteY114" fmla="*/ 593725 h 1797050"/>
                  <a:gd name="connsiteX115" fmla="*/ 1698625 w 2362200"/>
                  <a:gd name="connsiteY115" fmla="*/ 611981 h 1797050"/>
                  <a:gd name="connsiteX116" fmla="*/ 1704181 w 2362200"/>
                  <a:gd name="connsiteY116" fmla="*/ 575469 h 1797050"/>
                  <a:gd name="connsiteX117" fmla="*/ 1724025 w 2362200"/>
                  <a:gd name="connsiteY117" fmla="*/ 565150 h 1797050"/>
                  <a:gd name="connsiteX118" fmla="*/ 1803400 w 2362200"/>
                  <a:gd name="connsiteY118" fmla="*/ 508000 h 1797050"/>
                  <a:gd name="connsiteX119" fmla="*/ 1885950 w 2362200"/>
                  <a:gd name="connsiteY119" fmla="*/ 485775 h 1797050"/>
                  <a:gd name="connsiteX120" fmla="*/ 1952625 w 2362200"/>
                  <a:gd name="connsiteY120" fmla="*/ 415925 h 1797050"/>
                  <a:gd name="connsiteX121" fmla="*/ 1977231 w 2362200"/>
                  <a:gd name="connsiteY121" fmla="*/ 409575 h 1797050"/>
                  <a:gd name="connsiteX122" fmla="*/ 2006600 w 2362200"/>
                  <a:gd name="connsiteY122" fmla="*/ 396875 h 1797050"/>
                  <a:gd name="connsiteX123" fmla="*/ 2056606 w 2362200"/>
                  <a:gd name="connsiteY123" fmla="*/ 411956 h 1797050"/>
                  <a:gd name="connsiteX124" fmla="*/ 2078038 w 2362200"/>
                  <a:gd name="connsiteY124" fmla="*/ 452437 h 1797050"/>
                  <a:gd name="connsiteX125" fmla="*/ 2133600 w 2362200"/>
                  <a:gd name="connsiteY125" fmla="*/ 504825 h 1797050"/>
                  <a:gd name="connsiteX126" fmla="*/ 2194719 w 2362200"/>
                  <a:gd name="connsiteY126" fmla="*/ 536575 h 1797050"/>
                  <a:gd name="connsiteX127" fmla="*/ 2248694 w 2362200"/>
                  <a:gd name="connsiteY127" fmla="*/ 523081 h 1797050"/>
                  <a:gd name="connsiteX128" fmla="*/ 2266156 w 2362200"/>
                  <a:gd name="connsiteY128" fmla="*/ 531019 h 1797050"/>
                  <a:gd name="connsiteX129" fmla="*/ 2274887 w 2362200"/>
                  <a:gd name="connsiteY129" fmla="*/ 573881 h 1797050"/>
                  <a:gd name="connsiteX130" fmla="*/ 2324100 w 2362200"/>
                  <a:gd name="connsiteY130" fmla="*/ 606425 h 1797050"/>
                  <a:gd name="connsiteX131" fmla="*/ 2362200 w 2362200"/>
                  <a:gd name="connsiteY131" fmla="*/ 644525 h 1797050"/>
                  <a:gd name="connsiteX132" fmla="*/ 2310857 w 2362200"/>
                  <a:gd name="connsiteY132" fmla="*/ 772537 h 1797050"/>
                  <a:gd name="connsiteX133" fmla="*/ 2273300 w 2362200"/>
                  <a:gd name="connsiteY133" fmla="*/ 895350 h 1797050"/>
                  <a:gd name="connsiteX134" fmla="*/ 2247900 w 2362200"/>
                  <a:gd name="connsiteY134" fmla="*/ 949325 h 1797050"/>
                  <a:gd name="connsiteX135" fmla="*/ 2197100 w 2362200"/>
                  <a:gd name="connsiteY135" fmla="*/ 949325 h 1797050"/>
                  <a:gd name="connsiteX136" fmla="*/ 2174875 w 2362200"/>
                  <a:gd name="connsiteY136" fmla="*/ 993775 h 1797050"/>
                  <a:gd name="connsiteX137" fmla="*/ 2174875 w 2362200"/>
                  <a:gd name="connsiteY137" fmla="*/ 993775 h 1797050"/>
                  <a:gd name="connsiteX138" fmla="*/ 2181225 w 2362200"/>
                  <a:gd name="connsiteY138" fmla="*/ 1022350 h 1797050"/>
                  <a:gd name="connsiteX139" fmla="*/ 2146300 w 2362200"/>
                  <a:gd name="connsiteY139" fmla="*/ 1031875 h 1797050"/>
                  <a:gd name="connsiteX140" fmla="*/ 2095500 w 2362200"/>
                  <a:gd name="connsiteY140" fmla="*/ 1019175 h 1797050"/>
                  <a:gd name="connsiteX141" fmla="*/ 2101850 w 2362200"/>
                  <a:gd name="connsiteY141" fmla="*/ 1073150 h 1797050"/>
                  <a:gd name="connsiteX142" fmla="*/ 2114550 w 2362200"/>
                  <a:gd name="connsiteY142" fmla="*/ 1117600 h 1797050"/>
                  <a:gd name="connsiteX143" fmla="*/ 2051050 w 2362200"/>
                  <a:gd name="connsiteY143" fmla="*/ 1152525 h 1797050"/>
                  <a:gd name="connsiteX144" fmla="*/ 2066925 w 2362200"/>
                  <a:gd name="connsiteY144" fmla="*/ 1174750 h 1797050"/>
                  <a:gd name="connsiteX145" fmla="*/ 2047875 w 2362200"/>
                  <a:gd name="connsiteY145" fmla="*/ 1196975 h 1797050"/>
                  <a:gd name="connsiteX146" fmla="*/ 1968500 w 2362200"/>
                  <a:gd name="connsiteY146" fmla="*/ 1171575 h 1797050"/>
                  <a:gd name="connsiteX147" fmla="*/ 1943100 w 2362200"/>
                  <a:gd name="connsiteY147" fmla="*/ 1187450 h 1797050"/>
                  <a:gd name="connsiteX148" fmla="*/ 1908175 w 2362200"/>
                  <a:gd name="connsiteY148" fmla="*/ 1187450 h 1797050"/>
                  <a:gd name="connsiteX149" fmla="*/ 1908175 w 2362200"/>
                  <a:gd name="connsiteY149" fmla="*/ 1247775 h 1797050"/>
                  <a:gd name="connsiteX150" fmla="*/ 1924050 w 2362200"/>
                  <a:gd name="connsiteY150" fmla="*/ 1263650 h 1797050"/>
                  <a:gd name="connsiteX151" fmla="*/ 1933575 w 2362200"/>
                  <a:gd name="connsiteY151" fmla="*/ 1279525 h 1797050"/>
                  <a:gd name="connsiteX152" fmla="*/ 1943100 w 2362200"/>
                  <a:gd name="connsiteY152" fmla="*/ 1279525 h 1797050"/>
                  <a:gd name="connsiteX153" fmla="*/ 1933575 w 2362200"/>
                  <a:gd name="connsiteY153" fmla="*/ 1304925 h 1797050"/>
                  <a:gd name="connsiteX154" fmla="*/ 1952625 w 2362200"/>
                  <a:gd name="connsiteY154" fmla="*/ 1320800 h 1797050"/>
                  <a:gd name="connsiteX155" fmla="*/ 1949450 w 2362200"/>
                  <a:gd name="connsiteY155" fmla="*/ 1336675 h 1797050"/>
                  <a:gd name="connsiteX156" fmla="*/ 1905000 w 2362200"/>
                  <a:gd name="connsiteY156" fmla="*/ 1336675 h 1797050"/>
                  <a:gd name="connsiteX157" fmla="*/ 1901825 w 2362200"/>
                  <a:gd name="connsiteY157" fmla="*/ 1387475 h 1797050"/>
                  <a:gd name="connsiteX158" fmla="*/ 1901825 w 2362200"/>
                  <a:gd name="connsiteY158" fmla="*/ 1387475 h 1797050"/>
                  <a:gd name="connsiteX159" fmla="*/ 1901825 w 2362200"/>
                  <a:gd name="connsiteY159" fmla="*/ 1406525 h 1797050"/>
                  <a:gd name="connsiteX160" fmla="*/ 1936750 w 2362200"/>
                  <a:gd name="connsiteY160" fmla="*/ 1447800 h 1797050"/>
                  <a:gd name="connsiteX161" fmla="*/ 1990725 w 2362200"/>
                  <a:gd name="connsiteY161" fmla="*/ 1447800 h 1797050"/>
                  <a:gd name="connsiteX162" fmla="*/ 2060575 w 2362200"/>
                  <a:gd name="connsiteY162" fmla="*/ 1476375 h 1797050"/>
                  <a:gd name="connsiteX163" fmla="*/ 2060575 w 2362200"/>
                  <a:gd name="connsiteY163" fmla="*/ 1504950 h 1797050"/>
                  <a:gd name="connsiteX164" fmla="*/ 2035175 w 2362200"/>
                  <a:gd name="connsiteY164" fmla="*/ 1571625 h 1797050"/>
                  <a:gd name="connsiteX165" fmla="*/ 2063750 w 2362200"/>
                  <a:gd name="connsiteY165" fmla="*/ 1587500 h 1797050"/>
                  <a:gd name="connsiteX166" fmla="*/ 2105025 w 2362200"/>
                  <a:gd name="connsiteY166" fmla="*/ 1660525 h 1797050"/>
                  <a:gd name="connsiteX167" fmla="*/ 2054225 w 2362200"/>
                  <a:gd name="connsiteY167" fmla="*/ 1736725 h 1797050"/>
                  <a:gd name="connsiteX168" fmla="*/ 2028825 w 2362200"/>
                  <a:gd name="connsiteY168" fmla="*/ 1730375 h 1797050"/>
                  <a:gd name="connsiteX169" fmla="*/ 2006600 w 2362200"/>
                  <a:gd name="connsiteY169" fmla="*/ 1717675 h 1797050"/>
                  <a:gd name="connsiteX170" fmla="*/ 2000250 w 2362200"/>
                  <a:gd name="connsiteY170" fmla="*/ 1736725 h 1797050"/>
                  <a:gd name="connsiteX171" fmla="*/ 1958975 w 2362200"/>
                  <a:gd name="connsiteY171" fmla="*/ 1746250 h 1797050"/>
                  <a:gd name="connsiteX172" fmla="*/ 1952625 w 2362200"/>
                  <a:gd name="connsiteY172" fmla="*/ 1778000 h 1797050"/>
                  <a:gd name="connsiteX173" fmla="*/ 1901825 w 2362200"/>
                  <a:gd name="connsiteY173" fmla="*/ 1797050 h 1797050"/>
                  <a:gd name="connsiteX174" fmla="*/ 1879600 w 2362200"/>
                  <a:gd name="connsiteY174" fmla="*/ 1758950 h 1797050"/>
                  <a:gd name="connsiteX175" fmla="*/ 1841500 w 2362200"/>
                  <a:gd name="connsiteY175" fmla="*/ 1768475 h 1797050"/>
                  <a:gd name="connsiteX176" fmla="*/ 1844675 w 2362200"/>
                  <a:gd name="connsiteY176" fmla="*/ 1730375 h 1797050"/>
                  <a:gd name="connsiteX177" fmla="*/ 1825625 w 2362200"/>
                  <a:gd name="connsiteY177" fmla="*/ 1704975 h 1797050"/>
                  <a:gd name="connsiteX178" fmla="*/ 1860550 w 2362200"/>
                  <a:gd name="connsiteY178" fmla="*/ 1685925 h 1797050"/>
                  <a:gd name="connsiteX179" fmla="*/ 1803400 w 2362200"/>
                  <a:gd name="connsiteY179" fmla="*/ 1666875 h 1797050"/>
                  <a:gd name="connsiteX180" fmla="*/ 1790700 w 2362200"/>
                  <a:gd name="connsiteY180" fmla="*/ 1692275 h 1797050"/>
                  <a:gd name="connsiteX181" fmla="*/ 1746250 w 2362200"/>
                  <a:gd name="connsiteY181" fmla="*/ 1711325 h 1797050"/>
                  <a:gd name="connsiteX182" fmla="*/ 1739900 w 2362200"/>
                  <a:gd name="connsiteY182" fmla="*/ 1733550 h 1797050"/>
                  <a:gd name="connsiteX183" fmla="*/ 1724025 w 2362200"/>
                  <a:gd name="connsiteY183" fmla="*/ 1739900 h 1797050"/>
                  <a:gd name="connsiteX184" fmla="*/ 1701800 w 2362200"/>
                  <a:gd name="connsiteY184" fmla="*/ 1739900 h 1797050"/>
                  <a:gd name="connsiteX185" fmla="*/ 1714500 w 2362200"/>
                  <a:gd name="connsiteY185" fmla="*/ 1704975 h 1797050"/>
                  <a:gd name="connsiteX186" fmla="*/ 1739900 w 2362200"/>
                  <a:gd name="connsiteY186" fmla="*/ 1679575 h 1797050"/>
                  <a:gd name="connsiteX187" fmla="*/ 1730375 w 2362200"/>
                  <a:gd name="connsiteY187" fmla="*/ 1654175 h 1797050"/>
                  <a:gd name="connsiteX188" fmla="*/ 1708150 w 2362200"/>
                  <a:gd name="connsiteY188" fmla="*/ 1654175 h 1797050"/>
                  <a:gd name="connsiteX189" fmla="*/ 1695450 w 2362200"/>
                  <a:gd name="connsiteY189" fmla="*/ 1679575 h 1797050"/>
                  <a:gd name="connsiteX190" fmla="*/ 1663700 w 2362200"/>
                  <a:gd name="connsiteY190" fmla="*/ 1685925 h 1797050"/>
                  <a:gd name="connsiteX191" fmla="*/ 1628775 w 2362200"/>
                  <a:gd name="connsiteY191" fmla="*/ 1698625 h 1797050"/>
                  <a:gd name="connsiteX192" fmla="*/ 1600200 w 2362200"/>
                  <a:gd name="connsiteY192" fmla="*/ 1670050 h 1797050"/>
                  <a:gd name="connsiteX193" fmla="*/ 1597025 w 2362200"/>
                  <a:gd name="connsiteY193" fmla="*/ 1635125 h 1797050"/>
                  <a:gd name="connsiteX194" fmla="*/ 1568450 w 2362200"/>
                  <a:gd name="connsiteY194" fmla="*/ 1619250 h 1797050"/>
                  <a:gd name="connsiteX195" fmla="*/ 1558925 w 2362200"/>
                  <a:gd name="connsiteY195" fmla="*/ 1584325 h 1797050"/>
                  <a:gd name="connsiteX196" fmla="*/ 1517650 w 2362200"/>
                  <a:gd name="connsiteY196" fmla="*/ 1555750 h 1797050"/>
                  <a:gd name="connsiteX197" fmla="*/ 1498600 w 2362200"/>
                  <a:gd name="connsiteY197" fmla="*/ 1558925 h 1797050"/>
                  <a:gd name="connsiteX198" fmla="*/ 1466850 w 2362200"/>
                  <a:gd name="connsiteY198" fmla="*/ 1603375 h 1797050"/>
                  <a:gd name="connsiteX199" fmla="*/ 1419225 w 2362200"/>
                  <a:gd name="connsiteY199" fmla="*/ 1622425 h 1797050"/>
                  <a:gd name="connsiteX200" fmla="*/ 1393825 w 2362200"/>
                  <a:gd name="connsiteY200" fmla="*/ 1587500 h 1797050"/>
                  <a:gd name="connsiteX201" fmla="*/ 1368425 w 2362200"/>
                  <a:gd name="connsiteY201" fmla="*/ 1587500 h 1797050"/>
                  <a:gd name="connsiteX202" fmla="*/ 1270000 w 2362200"/>
                  <a:gd name="connsiteY202" fmla="*/ 1511300 h 1797050"/>
                  <a:gd name="connsiteX203" fmla="*/ 1276350 w 2362200"/>
                  <a:gd name="connsiteY203" fmla="*/ 1463675 h 1797050"/>
                  <a:gd name="connsiteX204" fmla="*/ 1238250 w 2362200"/>
                  <a:gd name="connsiteY204" fmla="*/ 1457325 h 1797050"/>
                  <a:gd name="connsiteX205" fmla="*/ 1222375 w 2362200"/>
                  <a:gd name="connsiteY205" fmla="*/ 1482725 h 1797050"/>
                  <a:gd name="connsiteX206" fmla="*/ 1187450 w 2362200"/>
                  <a:gd name="connsiteY206" fmla="*/ 1482725 h 1797050"/>
                  <a:gd name="connsiteX207" fmla="*/ 1139825 w 2362200"/>
                  <a:gd name="connsiteY207" fmla="*/ 1460500 h 1797050"/>
                  <a:gd name="connsiteX208" fmla="*/ 1092200 w 2362200"/>
                  <a:gd name="connsiteY208" fmla="*/ 1495425 h 1797050"/>
                  <a:gd name="connsiteX209" fmla="*/ 1098550 w 2362200"/>
                  <a:gd name="connsiteY209" fmla="*/ 1511300 h 1797050"/>
                  <a:gd name="connsiteX210" fmla="*/ 1079500 w 2362200"/>
                  <a:gd name="connsiteY210" fmla="*/ 1530350 h 1797050"/>
                  <a:gd name="connsiteX211" fmla="*/ 1035050 w 2362200"/>
                  <a:gd name="connsiteY211" fmla="*/ 1530350 h 1797050"/>
                  <a:gd name="connsiteX212" fmla="*/ 1006475 w 2362200"/>
                  <a:gd name="connsiteY212" fmla="*/ 1574800 h 1797050"/>
                  <a:gd name="connsiteX213" fmla="*/ 958850 w 2362200"/>
                  <a:gd name="connsiteY213" fmla="*/ 1571625 h 1797050"/>
                  <a:gd name="connsiteX214" fmla="*/ 952500 w 2362200"/>
                  <a:gd name="connsiteY214" fmla="*/ 1587500 h 1797050"/>
                  <a:gd name="connsiteX215" fmla="*/ 965200 w 2362200"/>
                  <a:gd name="connsiteY215" fmla="*/ 1670050 h 1797050"/>
                  <a:gd name="connsiteX216" fmla="*/ 939800 w 2362200"/>
                  <a:gd name="connsiteY216" fmla="*/ 1714500 h 1797050"/>
                  <a:gd name="connsiteX217" fmla="*/ 901700 w 2362200"/>
                  <a:gd name="connsiteY217" fmla="*/ 1720850 h 1797050"/>
                  <a:gd name="connsiteX218" fmla="*/ 898525 w 2362200"/>
                  <a:gd name="connsiteY218" fmla="*/ 1746250 h 1797050"/>
                  <a:gd name="connsiteX219" fmla="*/ 869950 w 2362200"/>
                  <a:gd name="connsiteY219" fmla="*/ 1746250 h 1797050"/>
                  <a:gd name="connsiteX220" fmla="*/ 854075 w 2362200"/>
                  <a:gd name="connsiteY220" fmla="*/ 1758950 h 1797050"/>
                  <a:gd name="connsiteX221" fmla="*/ 847725 w 2362200"/>
                  <a:gd name="connsiteY221" fmla="*/ 1771650 h 1797050"/>
                  <a:gd name="connsiteX222" fmla="*/ 828675 w 2362200"/>
                  <a:gd name="connsiteY222" fmla="*/ 1765300 h 1797050"/>
                  <a:gd name="connsiteX223" fmla="*/ 819150 w 2362200"/>
                  <a:gd name="connsiteY223" fmla="*/ 1752600 h 1797050"/>
                  <a:gd name="connsiteX224" fmla="*/ 790575 w 2362200"/>
                  <a:gd name="connsiteY224" fmla="*/ 1771650 h 1797050"/>
                  <a:gd name="connsiteX225" fmla="*/ 692150 w 2362200"/>
                  <a:gd name="connsiteY225" fmla="*/ 1701800 h 1797050"/>
                  <a:gd name="connsiteX226" fmla="*/ 650875 w 2362200"/>
                  <a:gd name="connsiteY226" fmla="*/ 1720850 h 1797050"/>
                  <a:gd name="connsiteX227" fmla="*/ 615950 w 2362200"/>
                  <a:gd name="connsiteY227" fmla="*/ 1685925 h 1797050"/>
                  <a:gd name="connsiteX228" fmla="*/ 581025 w 2362200"/>
                  <a:gd name="connsiteY228" fmla="*/ 1689100 h 1797050"/>
                  <a:gd name="connsiteX229" fmla="*/ 571500 w 2362200"/>
                  <a:gd name="connsiteY229" fmla="*/ 1609725 h 1797050"/>
                  <a:gd name="connsiteX230" fmla="*/ 523875 w 2362200"/>
                  <a:gd name="connsiteY230"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3825 w 2362200"/>
                  <a:gd name="connsiteY57" fmla="*/ 222250 h 1797050"/>
                  <a:gd name="connsiteX58" fmla="*/ 130175 w 2362200"/>
                  <a:gd name="connsiteY58" fmla="*/ 193675 h 1797050"/>
                  <a:gd name="connsiteX59" fmla="*/ 161925 w 2362200"/>
                  <a:gd name="connsiteY59" fmla="*/ 196850 h 1797050"/>
                  <a:gd name="connsiteX60" fmla="*/ 171450 w 2362200"/>
                  <a:gd name="connsiteY60" fmla="*/ 165100 h 1797050"/>
                  <a:gd name="connsiteX61" fmla="*/ 187325 w 2362200"/>
                  <a:gd name="connsiteY61" fmla="*/ 161925 h 1797050"/>
                  <a:gd name="connsiteX62" fmla="*/ 193675 w 2362200"/>
                  <a:gd name="connsiteY62" fmla="*/ 98425 h 1797050"/>
                  <a:gd name="connsiteX63" fmla="*/ 241300 w 2362200"/>
                  <a:gd name="connsiteY63" fmla="*/ 107950 h 1797050"/>
                  <a:gd name="connsiteX64" fmla="*/ 295275 w 2362200"/>
                  <a:gd name="connsiteY64" fmla="*/ 104775 h 1797050"/>
                  <a:gd name="connsiteX65" fmla="*/ 330200 w 2362200"/>
                  <a:gd name="connsiteY65" fmla="*/ 98425 h 1797050"/>
                  <a:gd name="connsiteX66" fmla="*/ 330200 w 2362200"/>
                  <a:gd name="connsiteY66" fmla="*/ 98425 h 1797050"/>
                  <a:gd name="connsiteX67" fmla="*/ 342900 w 2362200"/>
                  <a:gd name="connsiteY67" fmla="*/ 114300 h 1797050"/>
                  <a:gd name="connsiteX68" fmla="*/ 374650 w 2362200"/>
                  <a:gd name="connsiteY68" fmla="*/ 127000 h 1797050"/>
                  <a:gd name="connsiteX69" fmla="*/ 400050 w 2362200"/>
                  <a:gd name="connsiteY69" fmla="*/ 107950 h 1797050"/>
                  <a:gd name="connsiteX70" fmla="*/ 400050 w 2362200"/>
                  <a:gd name="connsiteY70" fmla="*/ 107950 h 1797050"/>
                  <a:gd name="connsiteX71" fmla="*/ 409575 w 2362200"/>
                  <a:gd name="connsiteY71" fmla="*/ 120650 h 1797050"/>
                  <a:gd name="connsiteX72" fmla="*/ 425450 w 2362200"/>
                  <a:gd name="connsiteY72" fmla="*/ 120650 h 1797050"/>
                  <a:gd name="connsiteX73" fmla="*/ 431800 w 2362200"/>
                  <a:gd name="connsiteY73" fmla="*/ 98425 h 1797050"/>
                  <a:gd name="connsiteX74" fmla="*/ 365125 w 2362200"/>
                  <a:gd name="connsiteY74" fmla="*/ 53975 h 1797050"/>
                  <a:gd name="connsiteX75" fmla="*/ 377825 w 2362200"/>
                  <a:gd name="connsiteY75" fmla="*/ 41275 h 1797050"/>
                  <a:gd name="connsiteX76" fmla="*/ 438150 w 2362200"/>
                  <a:gd name="connsiteY76" fmla="*/ 50800 h 1797050"/>
                  <a:gd name="connsiteX77" fmla="*/ 454025 w 2362200"/>
                  <a:gd name="connsiteY77" fmla="*/ 63500 h 1797050"/>
                  <a:gd name="connsiteX78" fmla="*/ 508000 w 2362200"/>
                  <a:gd name="connsiteY78" fmla="*/ 79375 h 1797050"/>
                  <a:gd name="connsiteX79" fmla="*/ 606425 w 2362200"/>
                  <a:gd name="connsiteY79" fmla="*/ 22225 h 1797050"/>
                  <a:gd name="connsiteX80" fmla="*/ 638175 w 2362200"/>
                  <a:gd name="connsiteY80" fmla="*/ 34925 h 1797050"/>
                  <a:gd name="connsiteX81" fmla="*/ 644525 w 2362200"/>
                  <a:gd name="connsiteY81" fmla="*/ 0 h 1797050"/>
                  <a:gd name="connsiteX82" fmla="*/ 714375 w 2362200"/>
                  <a:gd name="connsiteY82" fmla="*/ 9525 h 1797050"/>
                  <a:gd name="connsiteX83" fmla="*/ 723900 w 2362200"/>
                  <a:gd name="connsiteY83" fmla="*/ 31750 h 1797050"/>
                  <a:gd name="connsiteX84" fmla="*/ 749300 w 2362200"/>
                  <a:gd name="connsiteY84" fmla="*/ 66675 h 1797050"/>
                  <a:gd name="connsiteX85" fmla="*/ 771525 w 2362200"/>
                  <a:gd name="connsiteY85" fmla="*/ 41275 h 1797050"/>
                  <a:gd name="connsiteX86" fmla="*/ 806450 w 2362200"/>
                  <a:gd name="connsiteY86" fmla="*/ 41275 h 1797050"/>
                  <a:gd name="connsiteX87" fmla="*/ 825500 w 2362200"/>
                  <a:gd name="connsiteY87" fmla="*/ 34925 h 1797050"/>
                  <a:gd name="connsiteX88" fmla="*/ 844550 w 2362200"/>
                  <a:gd name="connsiteY88" fmla="*/ 6350 h 1797050"/>
                  <a:gd name="connsiteX89" fmla="*/ 889000 w 2362200"/>
                  <a:gd name="connsiteY89" fmla="*/ 15875 h 1797050"/>
                  <a:gd name="connsiteX90" fmla="*/ 898525 w 2362200"/>
                  <a:gd name="connsiteY90" fmla="*/ 88900 h 1797050"/>
                  <a:gd name="connsiteX91" fmla="*/ 952500 w 2362200"/>
                  <a:gd name="connsiteY91" fmla="*/ 123825 h 1797050"/>
                  <a:gd name="connsiteX92" fmla="*/ 996950 w 2362200"/>
                  <a:gd name="connsiteY92" fmla="*/ 203200 h 1797050"/>
                  <a:gd name="connsiteX93" fmla="*/ 1038225 w 2362200"/>
                  <a:gd name="connsiteY93" fmla="*/ 230981 h 1797050"/>
                  <a:gd name="connsiteX94" fmla="*/ 1069975 w 2362200"/>
                  <a:gd name="connsiteY94" fmla="*/ 228600 h 1797050"/>
                  <a:gd name="connsiteX95" fmla="*/ 1129242 w 2362200"/>
                  <a:gd name="connsiteY95" fmla="*/ 283633 h 1797050"/>
                  <a:gd name="connsiteX96" fmla="*/ 1169458 w 2362200"/>
                  <a:gd name="connsiteY96" fmla="*/ 281517 h 1797050"/>
                  <a:gd name="connsiteX97" fmla="*/ 1206500 w 2362200"/>
                  <a:gd name="connsiteY97" fmla="*/ 317500 h 1797050"/>
                  <a:gd name="connsiteX98" fmla="*/ 1206500 w 2362200"/>
                  <a:gd name="connsiteY98" fmla="*/ 346075 h 1797050"/>
                  <a:gd name="connsiteX99" fmla="*/ 1279525 w 2362200"/>
                  <a:gd name="connsiteY99" fmla="*/ 384175 h 1797050"/>
                  <a:gd name="connsiteX100" fmla="*/ 1301750 w 2362200"/>
                  <a:gd name="connsiteY100" fmla="*/ 416983 h 1797050"/>
                  <a:gd name="connsiteX101" fmla="*/ 1282700 w 2362200"/>
                  <a:gd name="connsiteY101" fmla="*/ 460375 h 1797050"/>
                  <a:gd name="connsiteX102" fmla="*/ 1336675 w 2362200"/>
                  <a:gd name="connsiteY102" fmla="*/ 504825 h 1797050"/>
                  <a:gd name="connsiteX103" fmla="*/ 1378744 w 2362200"/>
                  <a:gd name="connsiteY103" fmla="*/ 503238 h 1797050"/>
                  <a:gd name="connsiteX104" fmla="*/ 1403350 w 2362200"/>
                  <a:gd name="connsiteY104" fmla="*/ 530225 h 1797050"/>
                  <a:gd name="connsiteX105" fmla="*/ 1434307 w 2362200"/>
                  <a:gd name="connsiteY105" fmla="*/ 526475 h 1797050"/>
                  <a:gd name="connsiteX106" fmla="*/ 1468438 w 2362200"/>
                  <a:gd name="connsiteY106" fmla="*/ 548578 h 1797050"/>
                  <a:gd name="connsiteX107" fmla="*/ 1492250 w 2362200"/>
                  <a:gd name="connsiteY107" fmla="*/ 590550 h 1797050"/>
                  <a:gd name="connsiteX108" fmla="*/ 1480344 w 2362200"/>
                  <a:gd name="connsiteY108" fmla="*/ 612775 h 1797050"/>
                  <a:gd name="connsiteX109" fmla="*/ 1450975 w 2362200"/>
                  <a:gd name="connsiteY109" fmla="*/ 622300 h 1797050"/>
                  <a:gd name="connsiteX110" fmla="*/ 1511300 w 2362200"/>
                  <a:gd name="connsiteY110" fmla="*/ 638175 h 1797050"/>
                  <a:gd name="connsiteX111" fmla="*/ 1581944 w 2362200"/>
                  <a:gd name="connsiteY111" fmla="*/ 619919 h 1797050"/>
                  <a:gd name="connsiteX112" fmla="*/ 1622425 w 2362200"/>
                  <a:gd name="connsiteY112" fmla="*/ 613569 h 1797050"/>
                  <a:gd name="connsiteX113" fmla="*/ 1623219 w 2362200"/>
                  <a:gd name="connsiteY113" fmla="*/ 587375 h 1797050"/>
                  <a:gd name="connsiteX114" fmla="*/ 1641475 w 2362200"/>
                  <a:gd name="connsiteY114" fmla="*/ 593725 h 1797050"/>
                  <a:gd name="connsiteX115" fmla="*/ 1698625 w 2362200"/>
                  <a:gd name="connsiteY115" fmla="*/ 611981 h 1797050"/>
                  <a:gd name="connsiteX116" fmla="*/ 1704181 w 2362200"/>
                  <a:gd name="connsiteY116" fmla="*/ 575469 h 1797050"/>
                  <a:gd name="connsiteX117" fmla="*/ 1724025 w 2362200"/>
                  <a:gd name="connsiteY117" fmla="*/ 565150 h 1797050"/>
                  <a:gd name="connsiteX118" fmla="*/ 1803400 w 2362200"/>
                  <a:gd name="connsiteY118" fmla="*/ 508000 h 1797050"/>
                  <a:gd name="connsiteX119" fmla="*/ 1885950 w 2362200"/>
                  <a:gd name="connsiteY119" fmla="*/ 485775 h 1797050"/>
                  <a:gd name="connsiteX120" fmla="*/ 1952625 w 2362200"/>
                  <a:gd name="connsiteY120" fmla="*/ 415925 h 1797050"/>
                  <a:gd name="connsiteX121" fmla="*/ 1977231 w 2362200"/>
                  <a:gd name="connsiteY121" fmla="*/ 409575 h 1797050"/>
                  <a:gd name="connsiteX122" fmla="*/ 2006600 w 2362200"/>
                  <a:gd name="connsiteY122" fmla="*/ 396875 h 1797050"/>
                  <a:gd name="connsiteX123" fmla="*/ 2056606 w 2362200"/>
                  <a:gd name="connsiteY123" fmla="*/ 411956 h 1797050"/>
                  <a:gd name="connsiteX124" fmla="*/ 2078038 w 2362200"/>
                  <a:gd name="connsiteY124" fmla="*/ 452437 h 1797050"/>
                  <a:gd name="connsiteX125" fmla="*/ 2133600 w 2362200"/>
                  <a:gd name="connsiteY125" fmla="*/ 504825 h 1797050"/>
                  <a:gd name="connsiteX126" fmla="*/ 2194719 w 2362200"/>
                  <a:gd name="connsiteY126" fmla="*/ 536575 h 1797050"/>
                  <a:gd name="connsiteX127" fmla="*/ 2248694 w 2362200"/>
                  <a:gd name="connsiteY127" fmla="*/ 523081 h 1797050"/>
                  <a:gd name="connsiteX128" fmla="*/ 2266156 w 2362200"/>
                  <a:gd name="connsiteY128" fmla="*/ 531019 h 1797050"/>
                  <a:gd name="connsiteX129" fmla="*/ 2274887 w 2362200"/>
                  <a:gd name="connsiteY129" fmla="*/ 573881 h 1797050"/>
                  <a:gd name="connsiteX130" fmla="*/ 2324100 w 2362200"/>
                  <a:gd name="connsiteY130" fmla="*/ 606425 h 1797050"/>
                  <a:gd name="connsiteX131" fmla="*/ 2362200 w 2362200"/>
                  <a:gd name="connsiteY131" fmla="*/ 644525 h 1797050"/>
                  <a:gd name="connsiteX132" fmla="*/ 2310857 w 2362200"/>
                  <a:gd name="connsiteY132" fmla="*/ 772537 h 1797050"/>
                  <a:gd name="connsiteX133" fmla="*/ 2273300 w 2362200"/>
                  <a:gd name="connsiteY133" fmla="*/ 895350 h 1797050"/>
                  <a:gd name="connsiteX134" fmla="*/ 2247900 w 2362200"/>
                  <a:gd name="connsiteY134" fmla="*/ 949325 h 1797050"/>
                  <a:gd name="connsiteX135" fmla="*/ 2197100 w 2362200"/>
                  <a:gd name="connsiteY135" fmla="*/ 949325 h 1797050"/>
                  <a:gd name="connsiteX136" fmla="*/ 2174875 w 2362200"/>
                  <a:gd name="connsiteY136" fmla="*/ 993775 h 1797050"/>
                  <a:gd name="connsiteX137" fmla="*/ 2174875 w 2362200"/>
                  <a:gd name="connsiteY137" fmla="*/ 993775 h 1797050"/>
                  <a:gd name="connsiteX138" fmla="*/ 2181225 w 2362200"/>
                  <a:gd name="connsiteY138" fmla="*/ 1022350 h 1797050"/>
                  <a:gd name="connsiteX139" fmla="*/ 2146300 w 2362200"/>
                  <a:gd name="connsiteY139" fmla="*/ 1031875 h 1797050"/>
                  <a:gd name="connsiteX140" fmla="*/ 2095500 w 2362200"/>
                  <a:gd name="connsiteY140" fmla="*/ 1019175 h 1797050"/>
                  <a:gd name="connsiteX141" fmla="*/ 2101850 w 2362200"/>
                  <a:gd name="connsiteY141" fmla="*/ 1073150 h 1797050"/>
                  <a:gd name="connsiteX142" fmla="*/ 2114550 w 2362200"/>
                  <a:gd name="connsiteY142" fmla="*/ 1117600 h 1797050"/>
                  <a:gd name="connsiteX143" fmla="*/ 2051050 w 2362200"/>
                  <a:gd name="connsiteY143" fmla="*/ 1152525 h 1797050"/>
                  <a:gd name="connsiteX144" fmla="*/ 2066925 w 2362200"/>
                  <a:gd name="connsiteY144" fmla="*/ 1174750 h 1797050"/>
                  <a:gd name="connsiteX145" fmla="*/ 2047875 w 2362200"/>
                  <a:gd name="connsiteY145" fmla="*/ 1196975 h 1797050"/>
                  <a:gd name="connsiteX146" fmla="*/ 1968500 w 2362200"/>
                  <a:gd name="connsiteY146" fmla="*/ 1171575 h 1797050"/>
                  <a:gd name="connsiteX147" fmla="*/ 1943100 w 2362200"/>
                  <a:gd name="connsiteY147" fmla="*/ 1187450 h 1797050"/>
                  <a:gd name="connsiteX148" fmla="*/ 1908175 w 2362200"/>
                  <a:gd name="connsiteY148" fmla="*/ 1187450 h 1797050"/>
                  <a:gd name="connsiteX149" fmla="*/ 1908175 w 2362200"/>
                  <a:gd name="connsiteY149" fmla="*/ 1247775 h 1797050"/>
                  <a:gd name="connsiteX150" fmla="*/ 1924050 w 2362200"/>
                  <a:gd name="connsiteY150" fmla="*/ 1263650 h 1797050"/>
                  <a:gd name="connsiteX151" fmla="*/ 1933575 w 2362200"/>
                  <a:gd name="connsiteY151" fmla="*/ 1279525 h 1797050"/>
                  <a:gd name="connsiteX152" fmla="*/ 1943100 w 2362200"/>
                  <a:gd name="connsiteY152" fmla="*/ 1279525 h 1797050"/>
                  <a:gd name="connsiteX153" fmla="*/ 1933575 w 2362200"/>
                  <a:gd name="connsiteY153" fmla="*/ 1304925 h 1797050"/>
                  <a:gd name="connsiteX154" fmla="*/ 1952625 w 2362200"/>
                  <a:gd name="connsiteY154" fmla="*/ 1320800 h 1797050"/>
                  <a:gd name="connsiteX155" fmla="*/ 1949450 w 2362200"/>
                  <a:gd name="connsiteY155" fmla="*/ 1336675 h 1797050"/>
                  <a:gd name="connsiteX156" fmla="*/ 1905000 w 2362200"/>
                  <a:gd name="connsiteY156" fmla="*/ 1336675 h 1797050"/>
                  <a:gd name="connsiteX157" fmla="*/ 1901825 w 2362200"/>
                  <a:gd name="connsiteY157" fmla="*/ 1387475 h 1797050"/>
                  <a:gd name="connsiteX158" fmla="*/ 1901825 w 2362200"/>
                  <a:gd name="connsiteY158" fmla="*/ 1387475 h 1797050"/>
                  <a:gd name="connsiteX159" fmla="*/ 1901825 w 2362200"/>
                  <a:gd name="connsiteY159" fmla="*/ 1406525 h 1797050"/>
                  <a:gd name="connsiteX160" fmla="*/ 1936750 w 2362200"/>
                  <a:gd name="connsiteY160" fmla="*/ 1447800 h 1797050"/>
                  <a:gd name="connsiteX161" fmla="*/ 1990725 w 2362200"/>
                  <a:gd name="connsiteY161" fmla="*/ 1447800 h 1797050"/>
                  <a:gd name="connsiteX162" fmla="*/ 2060575 w 2362200"/>
                  <a:gd name="connsiteY162" fmla="*/ 1476375 h 1797050"/>
                  <a:gd name="connsiteX163" fmla="*/ 2060575 w 2362200"/>
                  <a:gd name="connsiteY163" fmla="*/ 1504950 h 1797050"/>
                  <a:gd name="connsiteX164" fmla="*/ 2035175 w 2362200"/>
                  <a:gd name="connsiteY164" fmla="*/ 1571625 h 1797050"/>
                  <a:gd name="connsiteX165" fmla="*/ 2063750 w 2362200"/>
                  <a:gd name="connsiteY165" fmla="*/ 1587500 h 1797050"/>
                  <a:gd name="connsiteX166" fmla="*/ 2105025 w 2362200"/>
                  <a:gd name="connsiteY166" fmla="*/ 1660525 h 1797050"/>
                  <a:gd name="connsiteX167" fmla="*/ 2054225 w 2362200"/>
                  <a:gd name="connsiteY167" fmla="*/ 1736725 h 1797050"/>
                  <a:gd name="connsiteX168" fmla="*/ 2028825 w 2362200"/>
                  <a:gd name="connsiteY168" fmla="*/ 1730375 h 1797050"/>
                  <a:gd name="connsiteX169" fmla="*/ 2006600 w 2362200"/>
                  <a:gd name="connsiteY169" fmla="*/ 1717675 h 1797050"/>
                  <a:gd name="connsiteX170" fmla="*/ 2000250 w 2362200"/>
                  <a:gd name="connsiteY170" fmla="*/ 1736725 h 1797050"/>
                  <a:gd name="connsiteX171" fmla="*/ 1958975 w 2362200"/>
                  <a:gd name="connsiteY171" fmla="*/ 1746250 h 1797050"/>
                  <a:gd name="connsiteX172" fmla="*/ 1952625 w 2362200"/>
                  <a:gd name="connsiteY172" fmla="*/ 1778000 h 1797050"/>
                  <a:gd name="connsiteX173" fmla="*/ 1901825 w 2362200"/>
                  <a:gd name="connsiteY173" fmla="*/ 1797050 h 1797050"/>
                  <a:gd name="connsiteX174" fmla="*/ 1879600 w 2362200"/>
                  <a:gd name="connsiteY174" fmla="*/ 1758950 h 1797050"/>
                  <a:gd name="connsiteX175" fmla="*/ 1841500 w 2362200"/>
                  <a:gd name="connsiteY175" fmla="*/ 1768475 h 1797050"/>
                  <a:gd name="connsiteX176" fmla="*/ 1844675 w 2362200"/>
                  <a:gd name="connsiteY176" fmla="*/ 1730375 h 1797050"/>
                  <a:gd name="connsiteX177" fmla="*/ 1825625 w 2362200"/>
                  <a:gd name="connsiteY177" fmla="*/ 1704975 h 1797050"/>
                  <a:gd name="connsiteX178" fmla="*/ 1860550 w 2362200"/>
                  <a:gd name="connsiteY178" fmla="*/ 1685925 h 1797050"/>
                  <a:gd name="connsiteX179" fmla="*/ 1803400 w 2362200"/>
                  <a:gd name="connsiteY179" fmla="*/ 1666875 h 1797050"/>
                  <a:gd name="connsiteX180" fmla="*/ 1790700 w 2362200"/>
                  <a:gd name="connsiteY180" fmla="*/ 1692275 h 1797050"/>
                  <a:gd name="connsiteX181" fmla="*/ 1746250 w 2362200"/>
                  <a:gd name="connsiteY181" fmla="*/ 1711325 h 1797050"/>
                  <a:gd name="connsiteX182" fmla="*/ 1739900 w 2362200"/>
                  <a:gd name="connsiteY182" fmla="*/ 1733550 h 1797050"/>
                  <a:gd name="connsiteX183" fmla="*/ 1724025 w 2362200"/>
                  <a:gd name="connsiteY183" fmla="*/ 1739900 h 1797050"/>
                  <a:gd name="connsiteX184" fmla="*/ 1701800 w 2362200"/>
                  <a:gd name="connsiteY184" fmla="*/ 1739900 h 1797050"/>
                  <a:gd name="connsiteX185" fmla="*/ 1714500 w 2362200"/>
                  <a:gd name="connsiteY185" fmla="*/ 1704975 h 1797050"/>
                  <a:gd name="connsiteX186" fmla="*/ 1739900 w 2362200"/>
                  <a:gd name="connsiteY186" fmla="*/ 1679575 h 1797050"/>
                  <a:gd name="connsiteX187" fmla="*/ 1730375 w 2362200"/>
                  <a:gd name="connsiteY187" fmla="*/ 1654175 h 1797050"/>
                  <a:gd name="connsiteX188" fmla="*/ 1708150 w 2362200"/>
                  <a:gd name="connsiteY188" fmla="*/ 1654175 h 1797050"/>
                  <a:gd name="connsiteX189" fmla="*/ 1695450 w 2362200"/>
                  <a:gd name="connsiteY189" fmla="*/ 1679575 h 1797050"/>
                  <a:gd name="connsiteX190" fmla="*/ 1663700 w 2362200"/>
                  <a:gd name="connsiteY190" fmla="*/ 1685925 h 1797050"/>
                  <a:gd name="connsiteX191" fmla="*/ 1628775 w 2362200"/>
                  <a:gd name="connsiteY191" fmla="*/ 1698625 h 1797050"/>
                  <a:gd name="connsiteX192" fmla="*/ 1600200 w 2362200"/>
                  <a:gd name="connsiteY192" fmla="*/ 1670050 h 1797050"/>
                  <a:gd name="connsiteX193" fmla="*/ 1597025 w 2362200"/>
                  <a:gd name="connsiteY193" fmla="*/ 1635125 h 1797050"/>
                  <a:gd name="connsiteX194" fmla="*/ 1568450 w 2362200"/>
                  <a:gd name="connsiteY194" fmla="*/ 1619250 h 1797050"/>
                  <a:gd name="connsiteX195" fmla="*/ 1558925 w 2362200"/>
                  <a:gd name="connsiteY195" fmla="*/ 1584325 h 1797050"/>
                  <a:gd name="connsiteX196" fmla="*/ 1517650 w 2362200"/>
                  <a:gd name="connsiteY196" fmla="*/ 1555750 h 1797050"/>
                  <a:gd name="connsiteX197" fmla="*/ 1498600 w 2362200"/>
                  <a:gd name="connsiteY197" fmla="*/ 1558925 h 1797050"/>
                  <a:gd name="connsiteX198" fmla="*/ 1466850 w 2362200"/>
                  <a:gd name="connsiteY198" fmla="*/ 1603375 h 1797050"/>
                  <a:gd name="connsiteX199" fmla="*/ 1419225 w 2362200"/>
                  <a:gd name="connsiteY199" fmla="*/ 1622425 h 1797050"/>
                  <a:gd name="connsiteX200" fmla="*/ 1393825 w 2362200"/>
                  <a:gd name="connsiteY200" fmla="*/ 1587500 h 1797050"/>
                  <a:gd name="connsiteX201" fmla="*/ 1368425 w 2362200"/>
                  <a:gd name="connsiteY201" fmla="*/ 1587500 h 1797050"/>
                  <a:gd name="connsiteX202" fmla="*/ 1270000 w 2362200"/>
                  <a:gd name="connsiteY202" fmla="*/ 1511300 h 1797050"/>
                  <a:gd name="connsiteX203" fmla="*/ 1276350 w 2362200"/>
                  <a:gd name="connsiteY203" fmla="*/ 1463675 h 1797050"/>
                  <a:gd name="connsiteX204" fmla="*/ 1238250 w 2362200"/>
                  <a:gd name="connsiteY204" fmla="*/ 1457325 h 1797050"/>
                  <a:gd name="connsiteX205" fmla="*/ 1222375 w 2362200"/>
                  <a:gd name="connsiteY205" fmla="*/ 1482725 h 1797050"/>
                  <a:gd name="connsiteX206" fmla="*/ 1187450 w 2362200"/>
                  <a:gd name="connsiteY206" fmla="*/ 1482725 h 1797050"/>
                  <a:gd name="connsiteX207" fmla="*/ 1139825 w 2362200"/>
                  <a:gd name="connsiteY207" fmla="*/ 1460500 h 1797050"/>
                  <a:gd name="connsiteX208" fmla="*/ 1092200 w 2362200"/>
                  <a:gd name="connsiteY208" fmla="*/ 1495425 h 1797050"/>
                  <a:gd name="connsiteX209" fmla="*/ 1098550 w 2362200"/>
                  <a:gd name="connsiteY209" fmla="*/ 1511300 h 1797050"/>
                  <a:gd name="connsiteX210" fmla="*/ 1079500 w 2362200"/>
                  <a:gd name="connsiteY210" fmla="*/ 1530350 h 1797050"/>
                  <a:gd name="connsiteX211" fmla="*/ 1035050 w 2362200"/>
                  <a:gd name="connsiteY211" fmla="*/ 1530350 h 1797050"/>
                  <a:gd name="connsiteX212" fmla="*/ 1006475 w 2362200"/>
                  <a:gd name="connsiteY212" fmla="*/ 1574800 h 1797050"/>
                  <a:gd name="connsiteX213" fmla="*/ 958850 w 2362200"/>
                  <a:gd name="connsiteY213" fmla="*/ 1571625 h 1797050"/>
                  <a:gd name="connsiteX214" fmla="*/ 952500 w 2362200"/>
                  <a:gd name="connsiteY214" fmla="*/ 1587500 h 1797050"/>
                  <a:gd name="connsiteX215" fmla="*/ 965200 w 2362200"/>
                  <a:gd name="connsiteY215" fmla="*/ 1670050 h 1797050"/>
                  <a:gd name="connsiteX216" fmla="*/ 939800 w 2362200"/>
                  <a:gd name="connsiteY216" fmla="*/ 1714500 h 1797050"/>
                  <a:gd name="connsiteX217" fmla="*/ 901700 w 2362200"/>
                  <a:gd name="connsiteY217" fmla="*/ 1720850 h 1797050"/>
                  <a:gd name="connsiteX218" fmla="*/ 898525 w 2362200"/>
                  <a:gd name="connsiteY218" fmla="*/ 1746250 h 1797050"/>
                  <a:gd name="connsiteX219" fmla="*/ 869950 w 2362200"/>
                  <a:gd name="connsiteY219" fmla="*/ 1746250 h 1797050"/>
                  <a:gd name="connsiteX220" fmla="*/ 854075 w 2362200"/>
                  <a:gd name="connsiteY220" fmla="*/ 1758950 h 1797050"/>
                  <a:gd name="connsiteX221" fmla="*/ 847725 w 2362200"/>
                  <a:gd name="connsiteY221" fmla="*/ 1771650 h 1797050"/>
                  <a:gd name="connsiteX222" fmla="*/ 828675 w 2362200"/>
                  <a:gd name="connsiteY222" fmla="*/ 1765300 h 1797050"/>
                  <a:gd name="connsiteX223" fmla="*/ 819150 w 2362200"/>
                  <a:gd name="connsiteY223" fmla="*/ 1752600 h 1797050"/>
                  <a:gd name="connsiteX224" fmla="*/ 790575 w 2362200"/>
                  <a:gd name="connsiteY224" fmla="*/ 1771650 h 1797050"/>
                  <a:gd name="connsiteX225" fmla="*/ 692150 w 2362200"/>
                  <a:gd name="connsiteY225" fmla="*/ 1701800 h 1797050"/>
                  <a:gd name="connsiteX226" fmla="*/ 650875 w 2362200"/>
                  <a:gd name="connsiteY226" fmla="*/ 1720850 h 1797050"/>
                  <a:gd name="connsiteX227" fmla="*/ 615950 w 2362200"/>
                  <a:gd name="connsiteY227" fmla="*/ 1685925 h 1797050"/>
                  <a:gd name="connsiteX228" fmla="*/ 581025 w 2362200"/>
                  <a:gd name="connsiteY228" fmla="*/ 1689100 h 1797050"/>
                  <a:gd name="connsiteX229" fmla="*/ 571500 w 2362200"/>
                  <a:gd name="connsiteY229" fmla="*/ 1609725 h 1797050"/>
                  <a:gd name="connsiteX230" fmla="*/ 523875 w 2362200"/>
                  <a:gd name="connsiteY230"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3825 w 2362200"/>
                  <a:gd name="connsiteY57" fmla="*/ 222250 h 1797050"/>
                  <a:gd name="connsiteX58" fmla="*/ 130175 w 2362200"/>
                  <a:gd name="connsiteY58" fmla="*/ 193675 h 1797050"/>
                  <a:gd name="connsiteX59" fmla="*/ 161925 w 2362200"/>
                  <a:gd name="connsiteY59" fmla="*/ 196850 h 1797050"/>
                  <a:gd name="connsiteX60" fmla="*/ 171450 w 2362200"/>
                  <a:gd name="connsiteY60" fmla="*/ 165100 h 1797050"/>
                  <a:gd name="connsiteX61" fmla="*/ 187325 w 2362200"/>
                  <a:gd name="connsiteY61" fmla="*/ 161925 h 1797050"/>
                  <a:gd name="connsiteX62" fmla="*/ 193675 w 2362200"/>
                  <a:gd name="connsiteY62" fmla="*/ 98425 h 1797050"/>
                  <a:gd name="connsiteX63" fmla="*/ 241300 w 2362200"/>
                  <a:gd name="connsiteY63" fmla="*/ 107950 h 1797050"/>
                  <a:gd name="connsiteX64" fmla="*/ 295275 w 2362200"/>
                  <a:gd name="connsiteY64" fmla="*/ 104775 h 1797050"/>
                  <a:gd name="connsiteX65" fmla="*/ 330200 w 2362200"/>
                  <a:gd name="connsiteY65" fmla="*/ 98425 h 1797050"/>
                  <a:gd name="connsiteX66" fmla="*/ 330200 w 2362200"/>
                  <a:gd name="connsiteY66" fmla="*/ 98425 h 1797050"/>
                  <a:gd name="connsiteX67" fmla="*/ 342900 w 2362200"/>
                  <a:gd name="connsiteY67" fmla="*/ 114300 h 1797050"/>
                  <a:gd name="connsiteX68" fmla="*/ 374650 w 2362200"/>
                  <a:gd name="connsiteY68" fmla="*/ 127000 h 1797050"/>
                  <a:gd name="connsiteX69" fmla="*/ 400050 w 2362200"/>
                  <a:gd name="connsiteY69" fmla="*/ 107950 h 1797050"/>
                  <a:gd name="connsiteX70" fmla="*/ 400050 w 2362200"/>
                  <a:gd name="connsiteY70" fmla="*/ 107950 h 1797050"/>
                  <a:gd name="connsiteX71" fmla="*/ 409575 w 2362200"/>
                  <a:gd name="connsiteY71" fmla="*/ 120650 h 1797050"/>
                  <a:gd name="connsiteX72" fmla="*/ 425450 w 2362200"/>
                  <a:gd name="connsiteY72" fmla="*/ 120650 h 1797050"/>
                  <a:gd name="connsiteX73" fmla="*/ 431800 w 2362200"/>
                  <a:gd name="connsiteY73" fmla="*/ 98425 h 1797050"/>
                  <a:gd name="connsiteX74" fmla="*/ 365125 w 2362200"/>
                  <a:gd name="connsiteY74" fmla="*/ 53975 h 1797050"/>
                  <a:gd name="connsiteX75" fmla="*/ 377825 w 2362200"/>
                  <a:gd name="connsiteY75" fmla="*/ 41275 h 1797050"/>
                  <a:gd name="connsiteX76" fmla="*/ 438150 w 2362200"/>
                  <a:gd name="connsiteY76" fmla="*/ 50800 h 1797050"/>
                  <a:gd name="connsiteX77" fmla="*/ 454025 w 2362200"/>
                  <a:gd name="connsiteY77" fmla="*/ 63500 h 1797050"/>
                  <a:gd name="connsiteX78" fmla="*/ 508000 w 2362200"/>
                  <a:gd name="connsiteY78" fmla="*/ 79375 h 1797050"/>
                  <a:gd name="connsiteX79" fmla="*/ 606425 w 2362200"/>
                  <a:gd name="connsiteY79" fmla="*/ 22225 h 1797050"/>
                  <a:gd name="connsiteX80" fmla="*/ 638175 w 2362200"/>
                  <a:gd name="connsiteY80" fmla="*/ 34925 h 1797050"/>
                  <a:gd name="connsiteX81" fmla="*/ 644525 w 2362200"/>
                  <a:gd name="connsiteY81" fmla="*/ 0 h 1797050"/>
                  <a:gd name="connsiteX82" fmla="*/ 714375 w 2362200"/>
                  <a:gd name="connsiteY82" fmla="*/ 9525 h 1797050"/>
                  <a:gd name="connsiteX83" fmla="*/ 723900 w 2362200"/>
                  <a:gd name="connsiteY83" fmla="*/ 31750 h 1797050"/>
                  <a:gd name="connsiteX84" fmla="*/ 749300 w 2362200"/>
                  <a:gd name="connsiteY84" fmla="*/ 66675 h 1797050"/>
                  <a:gd name="connsiteX85" fmla="*/ 771525 w 2362200"/>
                  <a:gd name="connsiteY85" fmla="*/ 41275 h 1797050"/>
                  <a:gd name="connsiteX86" fmla="*/ 806450 w 2362200"/>
                  <a:gd name="connsiteY86" fmla="*/ 41275 h 1797050"/>
                  <a:gd name="connsiteX87" fmla="*/ 825500 w 2362200"/>
                  <a:gd name="connsiteY87" fmla="*/ 34925 h 1797050"/>
                  <a:gd name="connsiteX88" fmla="*/ 844550 w 2362200"/>
                  <a:gd name="connsiteY88" fmla="*/ 6350 h 1797050"/>
                  <a:gd name="connsiteX89" fmla="*/ 889000 w 2362200"/>
                  <a:gd name="connsiteY89" fmla="*/ 15875 h 1797050"/>
                  <a:gd name="connsiteX90" fmla="*/ 898525 w 2362200"/>
                  <a:gd name="connsiteY90" fmla="*/ 88900 h 1797050"/>
                  <a:gd name="connsiteX91" fmla="*/ 952500 w 2362200"/>
                  <a:gd name="connsiteY91" fmla="*/ 123825 h 1797050"/>
                  <a:gd name="connsiteX92" fmla="*/ 996950 w 2362200"/>
                  <a:gd name="connsiteY92" fmla="*/ 203200 h 1797050"/>
                  <a:gd name="connsiteX93" fmla="*/ 1038225 w 2362200"/>
                  <a:gd name="connsiteY93" fmla="*/ 230981 h 1797050"/>
                  <a:gd name="connsiteX94" fmla="*/ 1095375 w 2362200"/>
                  <a:gd name="connsiteY94" fmla="*/ 217487 h 1797050"/>
                  <a:gd name="connsiteX95" fmla="*/ 1129242 w 2362200"/>
                  <a:gd name="connsiteY95" fmla="*/ 283633 h 1797050"/>
                  <a:gd name="connsiteX96" fmla="*/ 1169458 w 2362200"/>
                  <a:gd name="connsiteY96" fmla="*/ 281517 h 1797050"/>
                  <a:gd name="connsiteX97" fmla="*/ 1206500 w 2362200"/>
                  <a:gd name="connsiteY97" fmla="*/ 317500 h 1797050"/>
                  <a:gd name="connsiteX98" fmla="*/ 1206500 w 2362200"/>
                  <a:gd name="connsiteY98" fmla="*/ 346075 h 1797050"/>
                  <a:gd name="connsiteX99" fmla="*/ 1279525 w 2362200"/>
                  <a:gd name="connsiteY99" fmla="*/ 384175 h 1797050"/>
                  <a:gd name="connsiteX100" fmla="*/ 1301750 w 2362200"/>
                  <a:gd name="connsiteY100" fmla="*/ 416983 h 1797050"/>
                  <a:gd name="connsiteX101" fmla="*/ 1282700 w 2362200"/>
                  <a:gd name="connsiteY101" fmla="*/ 460375 h 1797050"/>
                  <a:gd name="connsiteX102" fmla="*/ 1336675 w 2362200"/>
                  <a:gd name="connsiteY102" fmla="*/ 504825 h 1797050"/>
                  <a:gd name="connsiteX103" fmla="*/ 1378744 w 2362200"/>
                  <a:gd name="connsiteY103" fmla="*/ 503238 h 1797050"/>
                  <a:gd name="connsiteX104" fmla="*/ 1403350 w 2362200"/>
                  <a:gd name="connsiteY104" fmla="*/ 530225 h 1797050"/>
                  <a:gd name="connsiteX105" fmla="*/ 1434307 w 2362200"/>
                  <a:gd name="connsiteY105" fmla="*/ 526475 h 1797050"/>
                  <a:gd name="connsiteX106" fmla="*/ 1468438 w 2362200"/>
                  <a:gd name="connsiteY106" fmla="*/ 548578 h 1797050"/>
                  <a:gd name="connsiteX107" fmla="*/ 1492250 w 2362200"/>
                  <a:gd name="connsiteY107" fmla="*/ 590550 h 1797050"/>
                  <a:gd name="connsiteX108" fmla="*/ 1480344 w 2362200"/>
                  <a:gd name="connsiteY108" fmla="*/ 612775 h 1797050"/>
                  <a:gd name="connsiteX109" fmla="*/ 1450975 w 2362200"/>
                  <a:gd name="connsiteY109" fmla="*/ 622300 h 1797050"/>
                  <a:gd name="connsiteX110" fmla="*/ 1511300 w 2362200"/>
                  <a:gd name="connsiteY110" fmla="*/ 638175 h 1797050"/>
                  <a:gd name="connsiteX111" fmla="*/ 1581944 w 2362200"/>
                  <a:gd name="connsiteY111" fmla="*/ 619919 h 1797050"/>
                  <a:gd name="connsiteX112" fmla="*/ 1622425 w 2362200"/>
                  <a:gd name="connsiteY112" fmla="*/ 613569 h 1797050"/>
                  <a:gd name="connsiteX113" fmla="*/ 1623219 w 2362200"/>
                  <a:gd name="connsiteY113" fmla="*/ 587375 h 1797050"/>
                  <a:gd name="connsiteX114" fmla="*/ 1641475 w 2362200"/>
                  <a:gd name="connsiteY114" fmla="*/ 593725 h 1797050"/>
                  <a:gd name="connsiteX115" fmla="*/ 1698625 w 2362200"/>
                  <a:gd name="connsiteY115" fmla="*/ 611981 h 1797050"/>
                  <a:gd name="connsiteX116" fmla="*/ 1704181 w 2362200"/>
                  <a:gd name="connsiteY116" fmla="*/ 575469 h 1797050"/>
                  <a:gd name="connsiteX117" fmla="*/ 1724025 w 2362200"/>
                  <a:gd name="connsiteY117" fmla="*/ 565150 h 1797050"/>
                  <a:gd name="connsiteX118" fmla="*/ 1803400 w 2362200"/>
                  <a:gd name="connsiteY118" fmla="*/ 508000 h 1797050"/>
                  <a:gd name="connsiteX119" fmla="*/ 1885950 w 2362200"/>
                  <a:gd name="connsiteY119" fmla="*/ 485775 h 1797050"/>
                  <a:gd name="connsiteX120" fmla="*/ 1952625 w 2362200"/>
                  <a:gd name="connsiteY120" fmla="*/ 415925 h 1797050"/>
                  <a:gd name="connsiteX121" fmla="*/ 1977231 w 2362200"/>
                  <a:gd name="connsiteY121" fmla="*/ 409575 h 1797050"/>
                  <a:gd name="connsiteX122" fmla="*/ 2006600 w 2362200"/>
                  <a:gd name="connsiteY122" fmla="*/ 396875 h 1797050"/>
                  <a:gd name="connsiteX123" fmla="*/ 2056606 w 2362200"/>
                  <a:gd name="connsiteY123" fmla="*/ 411956 h 1797050"/>
                  <a:gd name="connsiteX124" fmla="*/ 2078038 w 2362200"/>
                  <a:gd name="connsiteY124" fmla="*/ 452437 h 1797050"/>
                  <a:gd name="connsiteX125" fmla="*/ 2133600 w 2362200"/>
                  <a:gd name="connsiteY125" fmla="*/ 504825 h 1797050"/>
                  <a:gd name="connsiteX126" fmla="*/ 2194719 w 2362200"/>
                  <a:gd name="connsiteY126" fmla="*/ 536575 h 1797050"/>
                  <a:gd name="connsiteX127" fmla="*/ 2248694 w 2362200"/>
                  <a:gd name="connsiteY127" fmla="*/ 523081 h 1797050"/>
                  <a:gd name="connsiteX128" fmla="*/ 2266156 w 2362200"/>
                  <a:gd name="connsiteY128" fmla="*/ 531019 h 1797050"/>
                  <a:gd name="connsiteX129" fmla="*/ 2274887 w 2362200"/>
                  <a:gd name="connsiteY129" fmla="*/ 573881 h 1797050"/>
                  <a:gd name="connsiteX130" fmla="*/ 2324100 w 2362200"/>
                  <a:gd name="connsiteY130" fmla="*/ 606425 h 1797050"/>
                  <a:gd name="connsiteX131" fmla="*/ 2362200 w 2362200"/>
                  <a:gd name="connsiteY131" fmla="*/ 644525 h 1797050"/>
                  <a:gd name="connsiteX132" fmla="*/ 2310857 w 2362200"/>
                  <a:gd name="connsiteY132" fmla="*/ 772537 h 1797050"/>
                  <a:gd name="connsiteX133" fmla="*/ 2273300 w 2362200"/>
                  <a:gd name="connsiteY133" fmla="*/ 895350 h 1797050"/>
                  <a:gd name="connsiteX134" fmla="*/ 2247900 w 2362200"/>
                  <a:gd name="connsiteY134" fmla="*/ 949325 h 1797050"/>
                  <a:gd name="connsiteX135" fmla="*/ 2197100 w 2362200"/>
                  <a:gd name="connsiteY135" fmla="*/ 949325 h 1797050"/>
                  <a:gd name="connsiteX136" fmla="*/ 2174875 w 2362200"/>
                  <a:gd name="connsiteY136" fmla="*/ 993775 h 1797050"/>
                  <a:gd name="connsiteX137" fmla="*/ 2174875 w 2362200"/>
                  <a:gd name="connsiteY137" fmla="*/ 993775 h 1797050"/>
                  <a:gd name="connsiteX138" fmla="*/ 2181225 w 2362200"/>
                  <a:gd name="connsiteY138" fmla="*/ 1022350 h 1797050"/>
                  <a:gd name="connsiteX139" fmla="*/ 2146300 w 2362200"/>
                  <a:gd name="connsiteY139" fmla="*/ 1031875 h 1797050"/>
                  <a:gd name="connsiteX140" fmla="*/ 2095500 w 2362200"/>
                  <a:gd name="connsiteY140" fmla="*/ 1019175 h 1797050"/>
                  <a:gd name="connsiteX141" fmla="*/ 2101850 w 2362200"/>
                  <a:gd name="connsiteY141" fmla="*/ 1073150 h 1797050"/>
                  <a:gd name="connsiteX142" fmla="*/ 2114550 w 2362200"/>
                  <a:gd name="connsiteY142" fmla="*/ 1117600 h 1797050"/>
                  <a:gd name="connsiteX143" fmla="*/ 2051050 w 2362200"/>
                  <a:gd name="connsiteY143" fmla="*/ 1152525 h 1797050"/>
                  <a:gd name="connsiteX144" fmla="*/ 2066925 w 2362200"/>
                  <a:gd name="connsiteY144" fmla="*/ 1174750 h 1797050"/>
                  <a:gd name="connsiteX145" fmla="*/ 2047875 w 2362200"/>
                  <a:gd name="connsiteY145" fmla="*/ 1196975 h 1797050"/>
                  <a:gd name="connsiteX146" fmla="*/ 1968500 w 2362200"/>
                  <a:gd name="connsiteY146" fmla="*/ 1171575 h 1797050"/>
                  <a:gd name="connsiteX147" fmla="*/ 1943100 w 2362200"/>
                  <a:gd name="connsiteY147" fmla="*/ 1187450 h 1797050"/>
                  <a:gd name="connsiteX148" fmla="*/ 1908175 w 2362200"/>
                  <a:gd name="connsiteY148" fmla="*/ 1187450 h 1797050"/>
                  <a:gd name="connsiteX149" fmla="*/ 1908175 w 2362200"/>
                  <a:gd name="connsiteY149" fmla="*/ 1247775 h 1797050"/>
                  <a:gd name="connsiteX150" fmla="*/ 1924050 w 2362200"/>
                  <a:gd name="connsiteY150" fmla="*/ 1263650 h 1797050"/>
                  <a:gd name="connsiteX151" fmla="*/ 1933575 w 2362200"/>
                  <a:gd name="connsiteY151" fmla="*/ 1279525 h 1797050"/>
                  <a:gd name="connsiteX152" fmla="*/ 1943100 w 2362200"/>
                  <a:gd name="connsiteY152" fmla="*/ 1279525 h 1797050"/>
                  <a:gd name="connsiteX153" fmla="*/ 1933575 w 2362200"/>
                  <a:gd name="connsiteY153" fmla="*/ 1304925 h 1797050"/>
                  <a:gd name="connsiteX154" fmla="*/ 1952625 w 2362200"/>
                  <a:gd name="connsiteY154" fmla="*/ 1320800 h 1797050"/>
                  <a:gd name="connsiteX155" fmla="*/ 1949450 w 2362200"/>
                  <a:gd name="connsiteY155" fmla="*/ 1336675 h 1797050"/>
                  <a:gd name="connsiteX156" fmla="*/ 1905000 w 2362200"/>
                  <a:gd name="connsiteY156" fmla="*/ 1336675 h 1797050"/>
                  <a:gd name="connsiteX157" fmla="*/ 1901825 w 2362200"/>
                  <a:gd name="connsiteY157" fmla="*/ 1387475 h 1797050"/>
                  <a:gd name="connsiteX158" fmla="*/ 1901825 w 2362200"/>
                  <a:gd name="connsiteY158" fmla="*/ 1387475 h 1797050"/>
                  <a:gd name="connsiteX159" fmla="*/ 1901825 w 2362200"/>
                  <a:gd name="connsiteY159" fmla="*/ 1406525 h 1797050"/>
                  <a:gd name="connsiteX160" fmla="*/ 1936750 w 2362200"/>
                  <a:gd name="connsiteY160" fmla="*/ 1447800 h 1797050"/>
                  <a:gd name="connsiteX161" fmla="*/ 1990725 w 2362200"/>
                  <a:gd name="connsiteY161" fmla="*/ 1447800 h 1797050"/>
                  <a:gd name="connsiteX162" fmla="*/ 2060575 w 2362200"/>
                  <a:gd name="connsiteY162" fmla="*/ 1476375 h 1797050"/>
                  <a:gd name="connsiteX163" fmla="*/ 2060575 w 2362200"/>
                  <a:gd name="connsiteY163" fmla="*/ 1504950 h 1797050"/>
                  <a:gd name="connsiteX164" fmla="*/ 2035175 w 2362200"/>
                  <a:gd name="connsiteY164" fmla="*/ 1571625 h 1797050"/>
                  <a:gd name="connsiteX165" fmla="*/ 2063750 w 2362200"/>
                  <a:gd name="connsiteY165" fmla="*/ 1587500 h 1797050"/>
                  <a:gd name="connsiteX166" fmla="*/ 2105025 w 2362200"/>
                  <a:gd name="connsiteY166" fmla="*/ 1660525 h 1797050"/>
                  <a:gd name="connsiteX167" fmla="*/ 2054225 w 2362200"/>
                  <a:gd name="connsiteY167" fmla="*/ 1736725 h 1797050"/>
                  <a:gd name="connsiteX168" fmla="*/ 2028825 w 2362200"/>
                  <a:gd name="connsiteY168" fmla="*/ 1730375 h 1797050"/>
                  <a:gd name="connsiteX169" fmla="*/ 2006600 w 2362200"/>
                  <a:gd name="connsiteY169" fmla="*/ 1717675 h 1797050"/>
                  <a:gd name="connsiteX170" fmla="*/ 2000250 w 2362200"/>
                  <a:gd name="connsiteY170" fmla="*/ 1736725 h 1797050"/>
                  <a:gd name="connsiteX171" fmla="*/ 1958975 w 2362200"/>
                  <a:gd name="connsiteY171" fmla="*/ 1746250 h 1797050"/>
                  <a:gd name="connsiteX172" fmla="*/ 1952625 w 2362200"/>
                  <a:gd name="connsiteY172" fmla="*/ 1778000 h 1797050"/>
                  <a:gd name="connsiteX173" fmla="*/ 1901825 w 2362200"/>
                  <a:gd name="connsiteY173" fmla="*/ 1797050 h 1797050"/>
                  <a:gd name="connsiteX174" fmla="*/ 1879600 w 2362200"/>
                  <a:gd name="connsiteY174" fmla="*/ 1758950 h 1797050"/>
                  <a:gd name="connsiteX175" fmla="*/ 1841500 w 2362200"/>
                  <a:gd name="connsiteY175" fmla="*/ 1768475 h 1797050"/>
                  <a:gd name="connsiteX176" fmla="*/ 1844675 w 2362200"/>
                  <a:gd name="connsiteY176" fmla="*/ 1730375 h 1797050"/>
                  <a:gd name="connsiteX177" fmla="*/ 1825625 w 2362200"/>
                  <a:gd name="connsiteY177" fmla="*/ 1704975 h 1797050"/>
                  <a:gd name="connsiteX178" fmla="*/ 1860550 w 2362200"/>
                  <a:gd name="connsiteY178" fmla="*/ 1685925 h 1797050"/>
                  <a:gd name="connsiteX179" fmla="*/ 1803400 w 2362200"/>
                  <a:gd name="connsiteY179" fmla="*/ 1666875 h 1797050"/>
                  <a:gd name="connsiteX180" fmla="*/ 1790700 w 2362200"/>
                  <a:gd name="connsiteY180" fmla="*/ 1692275 h 1797050"/>
                  <a:gd name="connsiteX181" fmla="*/ 1746250 w 2362200"/>
                  <a:gd name="connsiteY181" fmla="*/ 1711325 h 1797050"/>
                  <a:gd name="connsiteX182" fmla="*/ 1739900 w 2362200"/>
                  <a:gd name="connsiteY182" fmla="*/ 1733550 h 1797050"/>
                  <a:gd name="connsiteX183" fmla="*/ 1724025 w 2362200"/>
                  <a:gd name="connsiteY183" fmla="*/ 1739900 h 1797050"/>
                  <a:gd name="connsiteX184" fmla="*/ 1701800 w 2362200"/>
                  <a:gd name="connsiteY184" fmla="*/ 1739900 h 1797050"/>
                  <a:gd name="connsiteX185" fmla="*/ 1714500 w 2362200"/>
                  <a:gd name="connsiteY185" fmla="*/ 1704975 h 1797050"/>
                  <a:gd name="connsiteX186" fmla="*/ 1739900 w 2362200"/>
                  <a:gd name="connsiteY186" fmla="*/ 1679575 h 1797050"/>
                  <a:gd name="connsiteX187" fmla="*/ 1730375 w 2362200"/>
                  <a:gd name="connsiteY187" fmla="*/ 1654175 h 1797050"/>
                  <a:gd name="connsiteX188" fmla="*/ 1708150 w 2362200"/>
                  <a:gd name="connsiteY188" fmla="*/ 1654175 h 1797050"/>
                  <a:gd name="connsiteX189" fmla="*/ 1695450 w 2362200"/>
                  <a:gd name="connsiteY189" fmla="*/ 1679575 h 1797050"/>
                  <a:gd name="connsiteX190" fmla="*/ 1663700 w 2362200"/>
                  <a:gd name="connsiteY190" fmla="*/ 1685925 h 1797050"/>
                  <a:gd name="connsiteX191" fmla="*/ 1628775 w 2362200"/>
                  <a:gd name="connsiteY191" fmla="*/ 1698625 h 1797050"/>
                  <a:gd name="connsiteX192" fmla="*/ 1600200 w 2362200"/>
                  <a:gd name="connsiteY192" fmla="*/ 1670050 h 1797050"/>
                  <a:gd name="connsiteX193" fmla="*/ 1597025 w 2362200"/>
                  <a:gd name="connsiteY193" fmla="*/ 1635125 h 1797050"/>
                  <a:gd name="connsiteX194" fmla="*/ 1568450 w 2362200"/>
                  <a:gd name="connsiteY194" fmla="*/ 1619250 h 1797050"/>
                  <a:gd name="connsiteX195" fmla="*/ 1558925 w 2362200"/>
                  <a:gd name="connsiteY195" fmla="*/ 1584325 h 1797050"/>
                  <a:gd name="connsiteX196" fmla="*/ 1517650 w 2362200"/>
                  <a:gd name="connsiteY196" fmla="*/ 1555750 h 1797050"/>
                  <a:gd name="connsiteX197" fmla="*/ 1498600 w 2362200"/>
                  <a:gd name="connsiteY197" fmla="*/ 1558925 h 1797050"/>
                  <a:gd name="connsiteX198" fmla="*/ 1466850 w 2362200"/>
                  <a:gd name="connsiteY198" fmla="*/ 1603375 h 1797050"/>
                  <a:gd name="connsiteX199" fmla="*/ 1419225 w 2362200"/>
                  <a:gd name="connsiteY199" fmla="*/ 1622425 h 1797050"/>
                  <a:gd name="connsiteX200" fmla="*/ 1393825 w 2362200"/>
                  <a:gd name="connsiteY200" fmla="*/ 1587500 h 1797050"/>
                  <a:gd name="connsiteX201" fmla="*/ 1368425 w 2362200"/>
                  <a:gd name="connsiteY201" fmla="*/ 1587500 h 1797050"/>
                  <a:gd name="connsiteX202" fmla="*/ 1270000 w 2362200"/>
                  <a:gd name="connsiteY202" fmla="*/ 1511300 h 1797050"/>
                  <a:gd name="connsiteX203" fmla="*/ 1276350 w 2362200"/>
                  <a:gd name="connsiteY203" fmla="*/ 1463675 h 1797050"/>
                  <a:gd name="connsiteX204" fmla="*/ 1238250 w 2362200"/>
                  <a:gd name="connsiteY204" fmla="*/ 1457325 h 1797050"/>
                  <a:gd name="connsiteX205" fmla="*/ 1222375 w 2362200"/>
                  <a:gd name="connsiteY205" fmla="*/ 1482725 h 1797050"/>
                  <a:gd name="connsiteX206" fmla="*/ 1187450 w 2362200"/>
                  <a:gd name="connsiteY206" fmla="*/ 1482725 h 1797050"/>
                  <a:gd name="connsiteX207" fmla="*/ 1139825 w 2362200"/>
                  <a:gd name="connsiteY207" fmla="*/ 1460500 h 1797050"/>
                  <a:gd name="connsiteX208" fmla="*/ 1092200 w 2362200"/>
                  <a:gd name="connsiteY208" fmla="*/ 1495425 h 1797050"/>
                  <a:gd name="connsiteX209" fmla="*/ 1098550 w 2362200"/>
                  <a:gd name="connsiteY209" fmla="*/ 1511300 h 1797050"/>
                  <a:gd name="connsiteX210" fmla="*/ 1079500 w 2362200"/>
                  <a:gd name="connsiteY210" fmla="*/ 1530350 h 1797050"/>
                  <a:gd name="connsiteX211" fmla="*/ 1035050 w 2362200"/>
                  <a:gd name="connsiteY211" fmla="*/ 1530350 h 1797050"/>
                  <a:gd name="connsiteX212" fmla="*/ 1006475 w 2362200"/>
                  <a:gd name="connsiteY212" fmla="*/ 1574800 h 1797050"/>
                  <a:gd name="connsiteX213" fmla="*/ 958850 w 2362200"/>
                  <a:gd name="connsiteY213" fmla="*/ 1571625 h 1797050"/>
                  <a:gd name="connsiteX214" fmla="*/ 952500 w 2362200"/>
                  <a:gd name="connsiteY214" fmla="*/ 1587500 h 1797050"/>
                  <a:gd name="connsiteX215" fmla="*/ 965200 w 2362200"/>
                  <a:gd name="connsiteY215" fmla="*/ 1670050 h 1797050"/>
                  <a:gd name="connsiteX216" fmla="*/ 939800 w 2362200"/>
                  <a:gd name="connsiteY216" fmla="*/ 1714500 h 1797050"/>
                  <a:gd name="connsiteX217" fmla="*/ 901700 w 2362200"/>
                  <a:gd name="connsiteY217" fmla="*/ 1720850 h 1797050"/>
                  <a:gd name="connsiteX218" fmla="*/ 898525 w 2362200"/>
                  <a:gd name="connsiteY218" fmla="*/ 1746250 h 1797050"/>
                  <a:gd name="connsiteX219" fmla="*/ 869950 w 2362200"/>
                  <a:gd name="connsiteY219" fmla="*/ 1746250 h 1797050"/>
                  <a:gd name="connsiteX220" fmla="*/ 854075 w 2362200"/>
                  <a:gd name="connsiteY220" fmla="*/ 1758950 h 1797050"/>
                  <a:gd name="connsiteX221" fmla="*/ 847725 w 2362200"/>
                  <a:gd name="connsiteY221" fmla="*/ 1771650 h 1797050"/>
                  <a:gd name="connsiteX222" fmla="*/ 828675 w 2362200"/>
                  <a:gd name="connsiteY222" fmla="*/ 1765300 h 1797050"/>
                  <a:gd name="connsiteX223" fmla="*/ 819150 w 2362200"/>
                  <a:gd name="connsiteY223" fmla="*/ 1752600 h 1797050"/>
                  <a:gd name="connsiteX224" fmla="*/ 790575 w 2362200"/>
                  <a:gd name="connsiteY224" fmla="*/ 1771650 h 1797050"/>
                  <a:gd name="connsiteX225" fmla="*/ 692150 w 2362200"/>
                  <a:gd name="connsiteY225" fmla="*/ 1701800 h 1797050"/>
                  <a:gd name="connsiteX226" fmla="*/ 650875 w 2362200"/>
                  <a:gd name="connsiteY226" fmla="*/ 1720850 h 1797050"/>
                  <a:gd name="connsiteX227" fmla="*/ 615950 w 2362200"/>
                  <a:gd name="connsiteY227" fmla="*/ 1685925 h 1797050"/>
                  <a:gd name="connsiteX228" fmla="*/ 581025 w 2362200"/>
                  <a:gd name="connsiteY228" fmla="*/ 1689100 h 1797050"/>
                  <a:gd name="connsiteX229" fmla="*/ 571500 w 2362200"/>
                  <a:gd name="connsiteY229" fmla="*/ 1609725 h 1797050"/>
                  <a:gd name="connsiteX230" fmla="*/ 523875 w 2362200"/>
                  <a:gd name="connsiteY230"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3825 w 2362200"/>
                  <a:gd name="connsiteY57" fmla="*/ 222250 h 1797050"/>
                  <a:gd name="connsiteX58" fmla="*/ 130175 w 2362200"/>
                  <a:gd name="connsiteY58" fmla="*/ 193675 h 1797050"/>
                  <a:gd name="connsiteX59" fmla="*/ 161925 w 2362200"/>
                  <a:gd name="connsiteY59" fmla="*/ 196850 h 1797050"/>
                  <a:gd name="connsiteX60" fmla="*/ 171450 w 2362200"/>
                  <a:gd name="connsiteY60" fmla="*/ 165100 h 1797050"/>
                  <a:gd name="connsiteX61" fmla="*/ 187325 w 2362200"/>
                  <a:gd name="connsiteY61" fmla="*/ 161925 h 1797050"/>
                  <a:gd name="connsiteX62" fmla="*/ 193675 w 2362200"/>
                  <a:gd name="connsiteY62" fmla="*/ 98425 h 1797050"/>
                  <a:gd name="connsiteX63" fmla="*/ 241300 w 2362200"/>
                  <a:gd name="connsiteY63" fmla="*/ 107950 h 1797050"/>
                  <a:gd name="connsiteX64" fmla="*/ 295275 w 2362200"/>
                  <a:gd name="connsiteY64" fmla="*/ 104775 h 1797050"/>
                  <a:gd name="connsiteX65" fmla="*/ 330200 w 2362200"/>
                  <a:gd name="connsiteY65" fmla="*/ 98425 h 1797050"/>
                  <a:gd name="connsiteX66" fmla="*/ 330200 w 2362200"/>
                  <a:gd name="connsiteY66" fmla="*/ 98425 h 1797050"/>
                  <a:gd name="connsiteX67" fmla="*/ 342900 w 2362200"/>
                  <a:gd name="connsiteY67" fmla="*/ 114300 h 1797050"/>
                  <a:gd name="connsiteX68" fmla="*/ 374650 w 2362200"/>
                  <a:gd name="connsiteY68" fmla="*/ 127000 h 1797050"/>
                  <a:gd name="connsiteX69" fmla="*/ 400050 w 2362200"/>
                  <a:gd name="connsiteY69" fmla="*/ 107950 h 1797050"/>
                  <a:gd name="connsiteX70" fmla="*/ 400050 w 2362200"/>
                  <a:gd name="connsiteY70" fmla="*/ 107950 h 1797050"/>
                  <a:gd name="connsiteX71" fmla="*/ 409575 w 2362200"/>
                  <a:gd name="connsiteY71" fmla="*/ 120650 h 1797050"/>
                  <a:gd name="connsiteX72" fmla="*/ 425450 w 2362200"/>
                  <a:gd name="connsiteY72" fmla="*/ 120650 h 1797050"/>
                  <a:gd name="connsiteX73" fmla="*/ 431800 w 2362200"/>
                  <a:gd name="connsiteY73" fmla="*/ 98425 h 1797050"/>
                  <a:gd name="connsiteX74" fmla="*/ 365125 w 2362200"/>
                  <a:gd name="connsiteY74" fmla="*/ 53975 h 1797050"/>
                  <a:gd name="connsiteX75" fmla="*/ 377825 w 2362200"/>
                  <a:gd name="connsiteY75" fmla="*/ 41275 h 1797050"/>
                  <a:gd name="connsiteX76" fmla="*/ 438150 w 2362200"/>
                  <a:gd name="connsiteY76" fmla="*/ 50800 h 1797050"/>
                  <a:gd name="connsiteX77" fmla="*/ 454025 w 2362200"/>
                  <a:gd name="connsiteY77" fmla="*/ 63500 h 1797050"/>
                  <a:gd name="connsiteX78" fmla="*/ 508000 w 2362200"/>
                  <a:gd name="connsiteY78" fmla="*/ 79375 h 1797050"/>
                  <a:gd name="connsiteX79" fmla="*/ 606425 w 2362200"/>
                  <a:gd name="connsiteY79" fmla="*/ 22225 h 1797050"/>
                  <a:gd name="connsiteX80" fmla="*/ 638175 w 2362200"/>
                  <a:gd name="connsiteY80" fmla="*/ 34925 h 1797050"/>
                  <a:gd name="connsiteX81" fmla="*/ 644525 w 2362200"/>
                  <a:gd name="connsiteY81" fmla="*/ 0 h 1797050"/>
                  <a:gd name="connsiteX82" fmla="*/ 714375 w 2362200"/>
                  <a:gd name="connsiteY82" fmla="*/ 9525 h 1797050"/>
                  <a:gd name="connsiteX83" fmla="*/ 723900 w 2362200"/>
                  <a:gd name="connsiteY83" fmla="*/ 31750 h 1797050"/>
                  <a:gd name="connsiteX84" fmla="*/ 749300 w 2362200"/>
                  <a:gd name="connsiteY84" fmla="*/ 66675 h 1797050"/>
                  <a:gd name="connsiteX85" fmla="*/ 771525 w 2362200"/>
                  <a:gd name="connsiteY85" fmla="*/ 41275 h 1797050"/>
                  <a:gd name="connsiteX86" fmla="*/ 806450 w 2362200"/>
                  <a:gd name="connsiteY86" fmla="*/ 41275 h 1797050"/>
                  <a:gd name="connsiteX87" fmla="*/ 825500 w 2362200"/>
                  <a:gd name="connsiteY87" fmla="*/ 34925 h 1797050"/>
                  <a:gd name="connsiteX88" fmla="*/ 844550 w 2362200"/>
                  <a:gd name="connsiteY88" fmla="*/ 6350 h 1797050"/>
                  <a:gd name="connsiteX89" fmla="*/ 889000 w 2362200"/>
                  <a:gd name="connsiteY89" fmla="*/ 15875 h 1797050"/>
                  <a:gd name="connsiteX90" fmla="*/ 898525 w 2362200"/>
                  <a:gd name="connsiteY90" fmla="*/ 88900 h 1797050"/>
                  <a:gd name="connsiteX91" fmla="*/ 952500 w 2362200"/>
                  <a:gd name="connsiteY91" fmla="*/ 123825 h 1797050"/>
                  <a:gd name="connsiteX92" fmla="*/ 996950 w 2362200"/>
                  <a:gd name="connsiteY92" fmla="*/ 203200 h 1797050"/>
                  <a:gd name="connsiteX93" fmla="*/ 1038225 w 2362200"/>
                  <a:gd name="connsiteY93" fmla="*/ 230981 h 1797050"/>
                  <a:gd name="connsiteX94" fmla="*/ 1073944 w 2362200"/>
                  <a:gd name="connsiteY94" fmla="*/ 230981 h 1797050"/>
                  <a:gd name="connsiteX95" fmla="*/ 1129242 w 2362200"/>
                  <a:gd name="connsiteY95" fmla="*/ 283633 h 1797050"/>
                  <a:gd name="connsiteX96" fmla="*/ 1169458 w 2362200"/>
                  <a:gd name="connsiteY96" fmla="*/ 281517 h 1797050"/>
                  <a:gd name="connsiteX97" fmla="*/ 1206500 w 2362200"/>
                  <a:gd name="connsiteY97" fmla="*/ 317500 h 1797050"/>
                  <a:gd name="connsiteX98" fmla="*/ 1206500 w 2362200"/>
                  <a:gd name="connsiteY98" fmla="*/ 346075 h 1797050"/>
                  <a:gd name="connsiteX99" fmla="*/ 1279525 w 2362200"/>
                  <a:gd name="connsiteY99" fmla="*/ 384175 h 1797050"/>
                  <a:gd name="connsiteX100" fmla="*/ 1301750 w 2362200"/>
                  <a:gd name="connsiteY100" fmla="*/ 416983 h 1797050"/>
                  <a:gd name="connsiteX101" fmla="*/ 1282700 w 2362200"/>
                  <a:gd name="connsiteY101" fmla="*/ 460375 h 1797050"/>
                  <a:gd name="connsiteX102" fmla="*/ 1336675 w 2362200"/>
                  <a:gd name="connsiteY102" fmla="*/ 504825 h 1797050"/>
                  <a:gd name="connsiteX103" fmla="*/ 1378744 w 2362200"/>
                  <a:gd name="connsiteY103" fmla="*/ 503238 h 1797050"/>
                  <a:gd name="connsiteX104" fmla="*/ 1403350 w 2362200"/>
                  <a:gd name="connsiteY104" fmla="*/ 530225 h 1797050"/>
                  <a:gd name="connsiteX105" fmla="*/ 1434307 w 2362200"/>
                  <a:gd name="connsiteY105" fmla="*/ 526475 h 1797050"/>
                  <a:gd name="connsiteX106" fmla="*/ 1468438 w 2362200"/>
                  <a:gd name="connsiteY106" fmla="*/ 548578 h 1797050"/>
                  <a:gd name="connsiteX107" fmla="*/ 1492250 w 2362200"/>
                  <a:gd name="connsiteY107" fmla="*/ 590550 h 1797050"/>
                  <a:gd name="connsiteX108" fmla="*/ 1480344 w 2362200"/>
                  <a:gd name="connsiteY108" fmla="*/ 612775 h 1797050"/>
                  <a:gd name="connsiteX109" fmla="*/ 1450975 w 2362200"/>
                  <a:gd name="connsiteY109" fmla="*/ 622300 h 1797050"/>
                  <a:gd name="connsiteX110" fmla="*/ 1511300 w 2362200"/>
                  <a:gd name="connsiteY110" fmla="*/ 638175 h 1797050"/>
                  <a:gd name="connsiteX111" fmla="*/ 1581944 w 2362200"/>
                  <a:gd name="connsiteY111" fmla="*/ 619919 h 1797050"/>
                  <a:gd name="connsiteX112" fmla="*/ 1622425 w 2362200"/>
                  <a:gd name="connsiteY112" fmla="*/ 613569 h 1797050"/>
                  <a:gd name="connsiteX113" fmla="*/ 1623219 w 2362200"/>
                  <a:gd name="connsiteY113" fmla="*/ 587375 h 1797050"/>
                  <a:gd name="connsiteX114" fmla="*/ 1641475 w 2362200"/>
                  <a:gd name="connsiteY114" fmla="*/ 593725 h 1797050"/>
                  <a:gd name="connsiteX115" fmla="*/ 1698625 w 2362200"/>
                  <a:gd name="connsiteY115" fmla="*/ 611981 h 1797050"/>
                  <a:gd name="connsiteX116" fmla="*/ 1704181 w 2362200"/>
                  <a:gd name="connsiteY116" fmla="*/ 575469 h 1797050"/>
                  <a:gd name="connsiteX117" fmla="*/ 1724025 w 2362200"/>
                  <a:gd name="connsiteY117" fmla="*/ 565150 h 1797050"/>
                  <a:gd name="connsiteX118" fmla="*/ 1803400 w 2362200"/>
                  <a:gd name="connsiteY118" fmla="*/ 508000 h 1797050"/>
                  <a:gd name="connsiteX119" fmla="*/ 1885950 w 2362200"/>
                  <a:gd name="connsiteY119" fmla="*/ 485775 h 1797050"/>
                  <a:gd name="connsiteX120" fmla="*/ 1952625 w 2362200"/>
                  <a:gd name="connsiteY120" fmla="*/ 415925 h 1797050"/>
                  <a:gd name="connsiteX121" fmla="*/ 1977231 w 2362200"/>
                  <a:gd name="connsiteY121" fmla="*/ 409575 h 1797050"/>
                  <a:gd name="connsiteX122" fmla="*/ 2006600 w 2362200"/>
                  <a:gd name="connsiteY122" fmla="*/ 396875 h 1797050"/>
                  <a:gd name="connsiteX123" fmla="*/ 2056606 w 2362200"/>
                  <a:gd name="connsiteY123" fmla="*/ 411956 h 1797050"/>
                  <a:gd name="connsiteX124" fmla="*/ 2078038 w 2362200"/>
                  <a:gd name="connsiteY124" fmla="*/ 452437 h 1797050"/>
                  <a:gd name="connsiteX125" fmla="*/ 2133600 w 2362200"/>
                  <a:gd name="connsiteY125" fmla="*/ 504825 h 1797050"/>
                  <a:gd name="connsiteX126" fmla="*/ 2194719 w 2362200"/>
                  <a:gd name="connsiteY126" fmla="*/ 536575 h 1797050"/>
                  <a:gd name="connsiteX127" fmla="*/ 2248694 w 2362200"/>
                  <a:gd name="connsiteY127" fmla="*/ 523081 h 1797050"/>
                  <a:gd name="connsiteX128" fmla="*/ 2266156 w 2362200"/>
                  <a:gd name="connsiteY128" fmla="*/ 531019 h 1797050"/>
                  <a:gd name="connsiteX129" fmla="*/ 2274887 w 2362200"/>
                  <a:gd name="connsiteY129" fmla="*/ 573881 h 1797050"/>
                  <a:gd name="connsiteX130" fmla="*/ 2324100 w 2362200"/>
                  <a:gd name="connsiteY130" fmla="*/ 606425 h 1797050"/>
                  <a:gd name="connsiteX131" fmla="*/ 2362200 w 2362200"/>
                  <a:gd name="connsiteY131" fmla="*/ 644525 h 1797050"/>
                  <a:gd name="connsiteX132" fmla="*/ 2310857 w 2362200"/>
                  <a:gd name="connsiteY132" fmla="*/ 772537 h 1797050"/>
                  <a:gd name="connsiteX133" fmla="*/ 2273300 w 2362200"/>
                  <a:gd name="connsiteY133" fmla="*/ 895350 h 1797050"/>
                  <a:gd name="connsiteX134" fmla="*/ 2247900 w 2362200"/>
                  <a:gd name="connsiteY134" fmla="*/ 949325 h 1797050"/>
                  <a:gd name="connsiteX135" fmla="*/ 2197100 w 2362200"/>
                  <a:gd name="connsiteY135" fmla="*/ 949325 h 1797050"/>
                  <a:gd name="connsiteX136" fmla="*/ 2174875 w 2362200"/>
                  <a:gd name="connsiteY136" fmla="*/ 993775 h 1797050"/>
                  <a:gd name="connsiteX137" fmla="*/ 2174875 w 2362200"/>
                  <a:gd name="connsiteY137" fmla="*/ 993775 h 1797050"/>
                  <a:gd name="connsiteX138" fmla="*/ 2181225 w 2362200"/>
                  <a:gd name="connsiteY138" fmla="*/ 1022350 h 1797050"/>
                  <a:gd name="connsiteX139" fmla="*/ 2146300 w 2362200"/>
                  <a:gd name="connsiteY139" fmla="*/ 1031875 h 1797050"/>
                  <a:gd name="connsiteX140" fmla="*/ 2095500 w 2362200"/>
                  <a:gd name="connsiteY140" fmla="*/ 1019175 h 1797050"/>
                  <a:gd name="connsiteX141" fmla="*/ 2101850 w 2362200"/>
                  <a:gd name="connsiteY141" fmla="*/ 1073150 h 1797050"/>
                  <a:gd name="connsiteX142" fmla="*/ 2114550 w 2362200"/>
                  <a:gd name="connsiteY142" fmla="*/ 1117600 h 1797050"/>
                  <a:gd name="connsiteX143" fmla="*/ 2051050 w 2362200"/>
                  <a:gd name="connsiteY143" fmla="*/ 1152525 h 1797050"/>
                  <a:gd name="connsiteX144" fmla="*/ 2066925 w 2362200"/>
                  <a:gd name="connsiteY144" fmla="*/ 1174750 h 1797050"/>
                  <a:gd name="connsiteX145" fmla="*/ 2047875 w 2362200"/>
                  <a:gd name="connsiteY145" fmla="*/ 1196975 h 1797050"/>
                  <a:gd name="connsiteX146" fmla="*/ 1968500 w 2362200"/>
                  <a:gd name="connsiteY146" fmla="*/ 1171575 h 1797050"/>
                  <a:gd name="connsiteX147" fmla="*/ 1943100 w 2362200"/>
                  <a:gd name="connsiteY147" fmla="*/ 1187450 h 1797050"/>
                  <a:gd name="connsiteX148" fmla="*/ 1908175 w 2362200"/>
                  <a:gd name="connsiteY148" fmla="*/ 1187450 h 1797050"/>
                  <a:gd name="connsiteX149" fmla="*/ 1908175 w 2362200"/>
                  <a:gd name="connsiteY149" fmla="*/ 1247775 h 1797050"/>
                  <a:gd name="connsiteX150" fmla="*/ 1924050 w 2362200"/>
                  <a:gd name="connsiteY150" fmla="*/ 1263650 h 1797050"/>
                  <a:gd name="connsiteX151" fmla="*/ 1933575 w 2362200"/>
                  <a:gd name="connsiteY151" fmla="*/ 1279525 h 1797050"/>
                  <a:gd name="connsiteX152" fmla="*/ 1943100 w 2362200"/>
                  <a:gd name="connsiteY152" fmla="*/ 1279525 h 1797050"/>
                  <a:gd name="connsiteX153" fmla="*/ 1933575 w 2362200"/>
                  <a:gd name="connsiteY153" fmla="*/ 1304925 h 1797050"/>
                  <a:gd name="connsiteX154" fmla="*/ 1952625 w 2362200"/>
                  <a:gd name="connsiteY154" fmla="*/ 1320800 h 1797050"/>
                  <a:gd name="connsiteX155" fmla="*/ 1949450 w 2362200"/>
                  <a:gd name="connsiteY155" fmla="*/ 1336675 h 1797050"/>
                  <a:gd name="connsiteX156" fmla="*/ 1905000 w 2362200"/>
                  <a:gd name="connsiteY156" fmla="*/ 1336675 h 1797050"/>
                  <a:gd name="connsiteX157" fmla="*/ 1901825 w 2362200"/>
                  <a:gd name="connsiteY157" fmla="*/ 1387475 h 1797050"/>
                  <a:gd name="connsiteX158" fmla="*/ 1901825 w 2362200"/>
                  <a:gd name="connsiteY158" fmla="*/ 1387475 h 1797050"/>
                  <a:gd name="connsiteX159" fmla="*/ 1901825 w 2362200"/>
                  <a:gd name="connsiteY159" fmla="*/ 1406525 h 1797050"/>
                  <a:gd name="connsiteX160" fmla="*/ 1936750 w 2362200"/>
                  <a:gd name="connsiteY160" fmla="*/ 1447800 h 1797050"/>
                  <a:gd name="connsiteX161" fmla="*/ 1990725 w 2362200"/>
                  <a:gd name="connsiteY161" fmla="*/ 1447800 h 1797050"/>
                  <a:gd name="connsiteX162" fmla="*/ 2060575 w 2362200"/>
                  <a:gd name="connsiteY162" fmla="*/ 1476375 h 1797050"/>
                  <a:gd name="connsiteX163" fmla="*/ 2060575 w 2362200"/>
                  <a:gd name="connsiteY163" fmla="*/ 1504950 h 1797050"/>
                  <a:gd name="connsiteX164" fmla="*/ 2035175 w 2362200"/>
                  <a:gd name="connsiteY164" fmla="*/ 1571625 h 1797050"/>
                  <a:gd name="connsiteX165" fmla="*/ 2063750 w 2362200"/>
                  <a:gd name="connsiteY165" fmla="*/ 1587500 h 1797050"/>
                  <a:gd name="connsiteX166" fmla="*/ 2105025 w 2362200"/>
                  <a:gd name="connsiteY166" fmla="*/ 1660525 h 1797050"/>
                  <a:gd name="connsiteX167" fmla="*/ 2054225 w 2362200"/>
                  <a:gd name="connsiteY167" fmla="*/ 1736725 h 1797050"/>
                  <a:gd name="connsiteX168" fmla="*/ 2028825 w 2362200"/>
                  <a:gd name="connsiteY168" fmla="*/ 1730375 h 1797050"/>
                  <a:gd name="connsiteX169" fmla="*/ 2006600 w 2362200"/>
                  <a:gd name="connsiteY169" fmla="*/ 1717675 h 1797050"/>
                  <a:gd name="connsiteX170" fmla="*/ 2000250 w 2362200"/>
                  <a:gd name="connsiteY170" fmla="*/ 1736725 h 1797050"/>
                  <a:gd name="connsiteX171" fmla="*/ 1958975 w 2362200"/>
                  <a:gd name="connsiteY171" fmla="*/ 1746250 h 1797050"/>
                  <a:gd name="connsiteX172" fmla="*/ 1952625 w 2362200"/>
                  <a:gd name="connsiteY172" fmla="*/ 1778000 h 1797050"/>
                  <a:gd name="connsiteX173" fmla="*/ 1901825 w 2362200"/>
                  <a:gd name="connsiteY173" fmla="*/ 1797050 h 1797050"/>
                  <a:gd name="connsiteX174" fmla="*/ 1879600 w 2362200"/>
                  <a:gd name="connsiteY174" fmla="*/ 1758950 h 1797050"/>
                  <a:gd name="connsiteX175" fmla="*/ 1841500 w 2362200"/>
                  <a:gd name="connsiteY175" fmla="*/ 1768475 h 1797050"/>
                  <a:gd name="connsiteX176" fmla="*/ 1844675 w 2362200"/>
                  <a:gd name="connsiteY176" fmla="*/ 1730375 h 1797050"/>
                  <a:gd name="connsiteX177" fmla="*/ 1825625 w 2362200"/>
                  <a:gd name="connsiteY177" fmla="*/ 1704975 h 1797050"/>
                  <a:gd name="connsiteX178" fmla="*/ 1860550 w 2362200"/>
                  <a:gd name="connsiteY178" fmla="*/ 1685925 h 1797050"/>
                  <a:gd name="connsiteX179" fmla="*/ 1803400 w 2362200"/>
                  <a:gd name="connsiteY179" fmla="*/ 1666875 h 1797050"/>
                  <a:gd name="connsiteX180" fmla="*/ 1790700 w 2362200"/>
                  <a:gd name="connsiteY180" fmla="*/ 1692275 h 1797050"/>
                  <a:gd name="connsiteX181" fmla="*/ 1746250 w 2362200"/>
                  <a:gd name="connsiteY181" fmla="*/ 1711325 h 1797050"/>
                  <a:gd name="connsiteX182" fmla="*/ 1739900 w 2362200"/>
                  <a:gd name="connsiteY182" fmla="*/ 1733550 h 1797050"/>
                  <a:gd name="connsiteX183" fmla="*/ 1724025 w 2362200"/>
                  <a:gd name="connsiteY183" fmla="*/ 1739900 h 1797050"/>
                  <a:gd name="connsiteX184" fmla="*/ 1701800 w 2362200"/>
                  <a:gd name="connsiteY184" fmla="*/ 1739900 h 1797050"/>
                  <a:gd name="connsiteX185" fmla="*/ 1714500 w 2362200"/>
                  <a:gd name="connsiteY185" fmla="*/ 1704975 h 1797050"/>
                  <a:gd name="connsiteX186" fmla="*/ 1739900 w 2362200"/>
                  <a:gd name="connsiteY186" fmla="*/ 1679575 h 1797050"/>
                  <a:gd name="connsiteX187" fmla="*/ 1730375 w 2362200"/>
                  <a:gd name="connsiteY187" fmla="*/ 1654175 h 1797050"/>
                  <a:gd name="connsiteX188" fmla="*/ 1708150 w 2362200"/>
                  <a:gd name="connsiteY188" fmla="*/ 1654175 h 1797050"/>
                  <a:gd name="connsiteX189" fmla="*/ 1695450 w 2362200"/>
                  <a:gd name="connsiteY189" fmla="*/ 1679575 h 1797050"/>
                  <a:gd name="connsiteX190" fmla="*/ 1663700 w 2362200"/>
                  <a:gd name="connsiteY190" fmla="*/ 1685925 h 1797050"/>
                  <a:gd name="connsiteX191" fmla="*/ 1628775 w 2362200"/>
                  <a:gd name="connsiteY191" fmla="*/ 1698625 h 1797050"/>
                  <a:gd name="connsiteX192" fmla="*/ 1600200 w 2362200"/>
                  <a:gd name="connsiteY192" fmla="*/ 1670050 h 1797050"/>
                  <a:gd name="connsiteX193" fmla="*/ 1597025 w 2362200"/>
                  <a:gd name="connsiteY193" fmla="*/ 1635125 h 1797050"/>
                  <a:gd name="connsiteX194" fmla="*/ 1568450 w 2362200"/>
                  <a:gd name="connsiteY194" fmla="*/ 1619250 h 1797050"/>
                  <a:gd name="connsiteX195" fmla="*/ 1558925 w 2362200"/>
                  <a:gd name="connsiteY195" fmla="*/ 1584325 h 1797050"/>
                  <a:gd name="connsiteX196" fmla="*/ 1517650 w 2362200"/>
                  <a:gd name="connsiteY196" fmla="*/ 1555750 h 1797050"/>
                  <a:gd name="connsiteX197" fmla="*/ 1498600 w 2362200"/>
                  <a:gd name="connsiteY197" fmla="*/ 1558925 h 1797050"/>
                  <a:gd name="connsiteX198" fmla="*/ 1466850 w 2362200"/>
                  <a:gd name="connsiteY198" fmla="*/ 1603375 h 1797050"/>
                  <a:gd name="connsiteX199" fmla="*/ 1419225 w 2362200"/>
                  <a:gd name="connsiteY199" fmla="*/ 1622425 h 1797050"/>
                  <a:gd name="connsiteX200" fmla="*/ 1393825 w 2362200"/>
                  <a:gd name="connsiteY200" fmla="*/ 1587500 h 1797050"/>
                  <a:gd name="connsiteX201" fmla="*/ 1368425 w 2362200"/>
                  <a:gd name="connsiteY201" fmla="*/ 1587500 h 1797050"/>
                  <a:gd name="connsiteX202" fmla="*/ 1270000 w 2362200"/>
                  <a:gd name="connsiteY202" fmla="*/ 1511300 h 1797050"/>
                  <a:gd name="connsiteX203" fmla="*/ 1276350 w 2362200"/>
                  <a:gd name="connsiteY203" fmla="*/ 1463675 h 1797050"/>
                  <a:gd name="connsiteX204" fmla="*/ 1238250 w 2362200"/>
                  <a:gd name="connsiteY204" fmla="*/ 1457325 h 1797050"/>
                  <a:gd name="connsiteX205" fmla="*/ 1222375 w 2362200"/>
                  <a:gd name="connsiteY205" fmla="*/ 1482725 h 1797050"/>
                  <a:gd name="connsiteX206" fmla="*/ 1187450 w 2362200"/>
                  <a:gd name="connsiteY206" fmla="*/ 1482725 h 1797050"/>
                  <a:gd name="connsiteX207" fmla="*/ 1139825 w 2362200"/>
                  <a:gd name="connsiteY207" fmla="*/ 1460500 h 1797050"/>
                  <a:gd name="connsiteX208" fmla="*/ 1092200 w 2362200"/>
                  <a:gd name="connsiteY208" fmla="*/ 1495425 h 1797050"/>
                  <a:gd name="connsiteX209" fmla="*/ 1098550 w 2362200"/>
                  <a:gd name="connsiteY209" fmla="*/ 1511300 h 1797050"/>
                  <a:gd name="connsiteX210" fmla="*/ 1079500 w 2362200"/>
                  <a:gd name="connsiteY210" fmla="*/ 1530350 h 1797050"/>
                  <a:gd name="connsiteX211" fmla="*/ 1035050 w 2362200"/>
                  <a:gd name="connsiteY211" fmla="*/ 1530350 h 1797050"/>
                  <a:gd name="connsiteX212" fmla="*/ 1006475 w 2362200"/>
                  <a:gd name="connsiteY212" fmla="*/ 1574800 h 1797050"/>
                  <a:gd name="connsiteX213" fmla="*/ 958850 w 2362200"/>
                  <a:gd name="connsiteY213" fmla="*/ 1571625 h 1797050"/>
                  <a:gd name="connsiteX214" fmla="*/ 952500 w 2362200"/>
                  <a:gd name="connsiteY214" fmla="*/ 1587500 h 1797050"/>
                  <a:gd name="connsiteX215" fmla="*/ 965200 w 2362200"/>
                  <a:gd name="connsiteY215" fmla="*/ 1670050 h 1797050"/>
                  <a:gd name="connsiteX216" fmla="*/ 939800 w 2362200"/>
                  <a:gd name="connsiteY216" fmla="*/ 1714500 h 1797050"/>
                  <a:gd name="connsiteX217" fmla="*/ 901700 w 2362200"/>
                  <a:gd name="connsiteY217" fmla="*/ 1720850 h 1797050"/>
                  <a:gd name="connsiteX218" fmla="*/ 898525 w 2362200"/>
                  <a:gd name="connsiteY218" fmla="*/ 1746250 h 1797050"/>
                  <a:gd name="connsiteX219" fmla="*/ 869950 w 2362200"/>
                  <a:gd name="connsiteY219" fmla="*/ 1746250 h 1797050"/>
                  <a:gd name="connsiteX220" fmla="*/ 854075 w 2362200"/>
                  <a:gd name="connsiteY220" fmla="*/ 1758950 h 1797050"/>
                  <a:gd name="connsiteX221" fmla="*/ 847725 w 2362200"/>
                  <a:gd name="connsiteY221" fmla="*/ 1771650 h 1797050"/>
                  <a:gd name="connsiteX222" fmla="*/ 828675 w 2362200"/>
                  <a:gd name="connsiteY222" fmla="*/ 1765300 h 1797050"/>
                  <a:gd name="connsiteX223" fmla="*/ 819150 w 2362200"/>
                  <a:gd name="connsiteY223" fmla="*/ 1752600 h 1797050"/>
                  <a:gd name="connsiteX224" fmla="*/ 790575 w 2362200"/>
                  <a:gd name="connsiteY224" fmla="*/ 1771650 h 1797050"/>
                  <a:gd name="connsiteX225" fmla="*/ 692150 w 2362200"/>
                  <a:gd name="connsiteY225" fmla="*/ 1701800 h 1797050"/>
                  <a:gd name="connsiteX226" fmla="*/ 650875 w 2362200"/>
                  <a:gd name="connsiteY226" fmla="*/ 1720850 h 1797050"/>
                  <a:gd name="connsiteX227" fmla="*/ 615950 w 2362200"/>
                  <a:gd name="connsiteY227" fmla="*/ 1685925 h 1797050"/>
                  <a:gd name="connsiteX228" fmla="*/ 581025 w 2362200"/>
                  <a:gd name="connsiteY228" fmla="*/ 1689100 h 1797050"/>
                  <a:gd name="connsiteX229" fmla="*/ 571500 w 2362200"/>
                  <a:gd name="connsiteY229" fmla="*/ 1609725 h 1797050"/>
                  <a:gd name="connsiteX230" fmla="*/ 523875 w 2362200"/>
                  <a:gd name="connsiteY230"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3825 w 2362200"/>
                  <a:gd name="connsiteY57" fmla="*/ 222250 h 1797050"/>
                  <a:gd name="connsiteX58" fmla="*/ 130175 w 2362200"/>
                  <a:gd name="connsiteY58" fmla="*/ 193675 h 1797050"/>
                  <a:gd name="connsiteX59" fmla="*/ 161925 w 2362200"/>
                  <a:gd name="connsiteY59" fmla="*/ 196850 h 1797050"/>
                  <a:gd name="connsiteX60" fmla="*/ 171450 w 2362200"/>
                  <a:gd name="connsiteY60" fmla="*/ 165100 h 1797050"/>
                  <a:gd name="connsiteX61" fmla="*/ 187325 w 2362200"/>
                  <a:gd name="connsiteY61" fmla="*/ 161925 h 1797050"/>
                  <a:gd name="connsiteX62" fmla="*/ 193675 w 2362200"/>
                  <a:gd name="connsiteY62" fmla="*/ 98425 h 1797050"/>
                  <a:gd name="connsiteX63" fmla="*/ 241300 w 2362200"/>
                  <a:gd name="connsiteY63" fmla="*/ 107950 h 1797050"/>
                  <a:gd name="connsiteX64" fmla="*/ 295275 w 2362200"/>
                  <a:gd name="connsiteY64" fmla="*/ 104775 h 1797050"/>
                  <a:gd name="connsiteX65" fmla="*/ 330200 w 2362200"/>
                  <a:gd name="connsiteY65" fmla="*/ 98425 h 1797050"/>
                  <a:gd name="connsiteX66" fmla="*/ 330200 w 2362200"/>
                  <a:gd name="connsiteY66" fmla="*/ 98425 h 1797050"/>
                  <a:gd name="connsiteX67" fmla="*/ 342900 w 2362200"/>
                  <a:gd name="connsiteY67" fmla="*/ 114300 h 1797050"/>
                  <a:gd name="connsiteX68" fmla="*/ 374650 w 2362200"/>
                  <a:gd name="connsiteY68" fmla="*/ 127000 h 1797050"/>
                  <a:gd name="connsiteX69" fmla="*/ 400050 w 2362200"/>
                  <a:gd name="connsiteY69" fmla="*/ 107950 h 1797050"/>
                  <a:gd name="connsiteX70" fmla="*/ 400050 w 2362200"/>
                  <a:gd name="connsiteY70" fmla="*/ 107950 h 1797050"/>
                  <a:gd name="connsiteX71" fmla="*/ 409575 w 2362200"/>
                  <a:gd name="connsiteY71" fmla="*/ 120650 h 1797050"/>
                  <a:gd name="connsiteX72" fmla="*/ 425450 w 2362200"/>
                  <a:gd name="connsiteY72" fmla="*/ 120650 h 1797050"/>
                  <a:gd name="connsiteX73" fmla="*/ 431800 w 2362200"/>
                  <a:gd name="connsiteY73" fmla="*/ 98425 h 1797050"/>
                  <a:gd name="connsiteX74" fmla="*/ 365125 w 2362200"/>
                  <a:gd name="connsiteY74" fmla="*/ 53975 h 1797050"/>
                  <a:gd name="connsiteX75" fmla="*/ 377825 w 2362200"/>
                  <a:gd name="connsiteY75" fmla="*/ 41275 h 1797050"/>
                  <a:gd name="connsiteX76" fmla="*/ 438150 w 2362200"/>
                  <a:gd name="connsiteY76" fmla="*/ 50800 h 1797050"/>
                  <a:gd name="connsiteX77" fmla="*/ 454025 w 2362200"/>
                  <a:gd name="connsiteY77" fmla="*/ 63500 h 1797050"/>
                  <a:gd name="connsiteX78" fmla="*/ 508000 w 2362200"/>
                  <a:gd name="connsiteY78" fmla="*/ 79375 h 1797050"/>
                  <a:gd name="connsiteX79" fmla="*/ 606425 w 2362200"/>
                  <a:gd name="connsiteY79" fmla="*/ 22225 h 1797050"/>
                  <a:gd name="connsiteX80" fmla="*/ 638175 w 2362200"/>
                  <a:gd name="connsiteY80" fmla="*/ 34925 h 1797050"/>
                  <a:gd name="connsiteX81" fmla="*/ 644525 w 2362200"/>
                  <a:gd name="connsiteY81" fmla="*/ 0 h 1797050"/>
                  <a:gd name="connsiteX82" fmla="*/ 714375 w 2362200"/>
                  <a:gd name="connsiteY82" fmla="*/ 9525 h 1797050"/>
                  <a:gd name="connsiteX83" fmla="*/ 723900 w 2362200"/>
                  <a:gd name="connsiteY83" fmla="*/ 31750 h 1797050"/>
                  <a:gd name="connsiteX84" fmla="*/ 749300 w 2362200"/>
                  <a:gd name="connsiteY84" fmla="*/ 66675 h 1797050"/>
                  <a:gd name="connsiteX85" fmla="*/ 771525 w 2362200"/>
                  <a:gd name="connsiteY85" fmla="*/ 41275 h 1797050"/>
                  <a:gd name="connsiteX86" fmla="*/ 806450 w 2362200"/>
                  <a:gd name="connsiteY86" fmla="*/ 41275 h 1797050"/>
                  <a:gd name="connsiteX87" fmla="*/ 825500 w 2362200"/>
                  <a:gd name="connsiteY87" fmla="*/ 34925 h 1797050"/>
                  <a:gd name="connsiteX88" fmla="*/ 844550 w 2362200"/>
                  <a:gd name="connsiteY88" fmla="*/ 6350 h 1797050"/>
                  <a:gd name="connsiteX89" fmla="*/ 889000 w 2362200"/>
                  <a:gd name="connsiteY89" fmla="*/ 15875 h 1797050"/>
                  <a:gd name="connsiteX90" fmla="*/ 900906 w 2362200"/>
                  <a:gd name="connsiteY90" fmla="*/ 84138 h 1797050"/>
                  <a:gd name="connsiteX91" fmla="*/ 952500 w 2362200"/>
                  <a:gd name="connsiteY91" fmla="*/ 123825 h 1797050"/>
                  <a:gd name="connsiteX92" fmla="*/ 996950 w 2362200"/>
                  <a:gd name="connsiteY92" fmla="*/ 203200 h 1797050"/>
                  <a:gd name="connsiteX93" fmla="*/ 1038225 w 2362200"/>
                  <a:gd name="connsiteY93" fmla="*/ 230981 h 1797050"/>
                  <a:gd name="connsiteX94" fmla="*/ 1073944 w 2362200"/>
                  <a:gd name="connsiteY94" fmla="*/ 230981 h 1797050"/>
                  <a:gd name="connsiteX95" fmla="*/ 1129242 w 2362200"/>
                  <a:gd name="connsiteY95" fmla="*/ 283633 h 1797050"/>
                  <a:gd name="connsiteX96" fmla="*/ 1169458 w 2362200"/>
                  <a:gd name="connsiteY96" fmla="*/ 281517 h 1797050"/>
                  <a:gd name="connsiteX97" fmla="*/ 1206500 w 2362200"/>
                  <a:gd name="connsiteY97" fmla="*/ 317500 h 1797050"/>
                  <a:gd name="connsiteX98" fmla="*/ 1206500 w 2362200"/>
                  <a:gd name="connsiteY98" fmla="*/ 346075 h 1797050"/>
                  <a:gd name="connsiteX99" fmla="*/ 1279525 w 2362200"/>
                  <a:gd name="connsiteY99" fmla="*/ 384175 h 1797050"/>
                  <a:gd name="connsiteX100" fmla="*/ 1301750 w 2362200"/>
                  <a:gd name="connsiteY100" fmla="*/ 416983 h 1797050"/>
                  <a:gd name="connsiteX101" fmla="*/ 1282700 w 2362200"/>
                  <a:gd name="connsiteY101" fmla="*/ 460375 h 1797050"/>
                  <a:gd name="connsiteX102" fmla="*/ 1336675 w 2362200"/>
                  <a:gd name="connsiteY102" fmla="*/ 504825 h 1797050"/>
                  <a:gd name="connsiteX103" fmla="*/ 1378744 w 2362200"/>
                  <a:gd name="connsiteY103" fmla="*/ 503238 h 1797050"/>
                  <a:gd name="connsiteX104" fmla="*/ 1403350 w 2362200"/>
                  <a:gd name="connsiteY104" fmla="*/ 530225 h 1797050"/>
                  <a:gd name="connsiteX105" fmla="*/ 1434307 w 2362200"/>
                  <a:gd name="connsiteY105" fmla="*/ 526475 h 1797050"/>
                  <a:gd name="connsiteX106" fmla="*/ 1468438 w 2362200"/>
                  <a:gd name="connsiteY106" fmla="*/ 548578 h 1797050"/>
                  <a:gd name="connsiteX107" fmla="*/ 1492250 w 2362200"/>
                  <a:gd name="connsiteY107" fmla="*/ 590550 h 1797050"/>
                  <a:gd name="connsiteX108" fmla="*/ 1480344 w 2362200"/>
                  <a:gd name="connsiteY108" fmla="*/ 612775 h 1797050"/>
                  <a:gd name="connsiteX109" fmla="*/ 1450975 w 2362200"/>
                  <a:gd name="connsiteY109" fmla="*/ 622300 h 1797050"/>
                  <a:gd name="connsiteX110" fmla="*/ 1511300 w 2362200"/>
                  <a:gd name="connsiteY110" fmla="*/ 638175 h 1797050"/>
                  <a:gd name="connsiteX111" fmla="*/ 1581944 w 2362200"/>
                  <a:gd name="connsiteY111" fmla="*/ 619919 h 1797050"/>
                  <a:gd name="connsiteX112" fmla="*/ 1622425 w 2362200"/>
                  <a:gd name="connsiteY112" fmla="*/ 613569 h 1797050"/>
                  <a:gd name="connsiteX113" fmla="*/ 1623219 w 2362200"/>
                  <a:gd name="connsiteY113" fmla="*/ 587375 h 1797050"/>
                  <a:gd name="connsiteX114" fmla="*/ 1641475 w 2362200"/>
                  <a:gd name="connsiteY114" fmla="*/ 593725 h 1797050"/>
                  <a:gd name="connsiteX115" fmla="*/ 1698625 w 2362200"/>
                  <a:gd name="connsiteY115" fmla="*/ 611981 h 1797050"/>
                  <a:gd name="connsiteX116" fmla="*/ 1704181 w 2362200"/>
                  <a:gd name="connsiteY116" fmla="*/ 575469 h 1797050"/>
                  <a:gd name="connsiteX117" fmla="*/ 1724025 w 2362200"/>
                  <a:gd name="connsiteY117" fmla="*/ 565150 h 1797050"/>
                  <a:gd name="connsiteX118" fmla="*/ 1803400 w 2362200"/>
                  <a:gd name="connsiteY118" fmla="*/ 508000 h 1797050"/>
                  <a:gd name="connsiteX119" fmla="*/ 1885950 w 2362200"/>
                  <a:gd name="connsiteY119" fmla="*/ 485775 h 1797050"/>
                  <a:gd name="connsiteX120" fmla="*/ 1952625 w 2362200"/>
                  <a:gd name="connsiteY120" fmla="*/ 415925 h 1797050"/>
                  <a:gd name="connsiteX121" fmla="*/ 1977231 w 2362200"/>
                  <a:gd name="connsiteY121" fmla="*/ 409575 h 1797050"/>
                  <a:gd name="connsiteX122" fmla="*/ 2006600 w 2362200"/>
                  <a:gd name="connsiteY122" fmla="*/ 396875 h 1797050"/>
                  <a:gd name="connsiteX123" fmla="*/ 2056606 w 2362200"/>
                  <a:gd name="connsiteY123" fmla="*/ 411956 h 1797050"/>
                  <a:gd name="connsiteX124" fmla="*/ 2078038 w 2362200"/>
                  <a:gd name="connsiteY124" fmla="*/ 452437 h 1797050"/>
                  <a:gd name="connsiteX125" fmla="*/ 2133600 w 2362200"/>
                  <a:gd name="connsiteY125" fmla="*/ 504825 h 1797050"/>
                  <a:gd name="connsiteX126" fmla="*/ 2194719 w 2362200"/>
                  <a:gd name="connsiteY126" fmla="*/ 536575 h 1797050"/>
                  <a:gd name="connsiteX127" fmla="*/ 2248694 w 2362200"/>
                  <a:gd name="connsiteY127" fmla="*/ 523081 h 1797050"/>
                  <a:gd name="connsiteX128" fmla="*/ 2266156 w 2362200"/>
                  <a:gd name="connsiteY128" fmla="*/ 531019 h 1797050"/>
                  <a:gd name="connsiteX129" fmla="*/ 2274887 w 2362200"/>
                  <a:gd name="connsiteY129" fmla="*/ 573881 h 1797050"/>
                  <a:gd name="connsiteX130" fmla="*/ 2324100 w 2362200"/>
                  <a:gd name="connsiteY130" fmla="*/ 606425 h 1797050"/>
                  <a:gd name="connsiteX131" fmla="*/ 2362200 w 2362200"/>
                  <a:gd name="connsiteY131" fmla="*/ 644525 h 1797050"/>
                  <a:gd name="connsiteX132" fmla="*/ 2310857 w 2362200"/>
                  <a:gd name="connsiteY132" fmla="*/ 772537 h 1797050"/>
                  <a:gd name="connsiteX133" fmla="*/ 2273300 w 2362200"/>
                  <a:gd name="connsiteY133" fmla="*/ 895350 h 1797050"/>
                  <a:gd name="connsiteX134" fmla="*/ 2247900 w 2362200"/>
                  <a:gd name="connsiteY134" fmla="*/ 949325 h 1797050"/>
                  <a:gd name="connsiteX135" fmla="*/ 2197100 w 2362200"/>
                  <a:gd name="connsiteY135" fmla="*/ 949325 h 1797050"/>
                  <a:gd name="connsiteX136" fmla="*/ 2174875 w 2362200"/>
                  <a:gd name="connsiteY136" fmla="*/ 993775 h 1797050"/>
                  <a:gd name="connsiteX137" fmla="*/ 2174875 w 2362200"/>
                  <a:gd name="connsiteY137" fmla="*/ 993775 h 1797050"/>
                  <a:gd name="connsiteX138" fmla="*/ 2181225 w 2362200"/>
                  <a:gd name="connsiteY138" fmla="*/ 1022350 h 1797050"/>
                  <a:gd name="connsiteX139" fmla="*/ 2146300 w 2362200"/>
                  <a:gd name="connsiteY139" fmla="*/ 1031875 h 1797050"/>
                  <a:gd name="connsiteX140" fmla="*/ 2095500 w 2362200"/>
                  <a:gd name="connsiteY140" fmla="*/ 1019175 h 1797050"/>
                  <a:gd name="connsiteX141" fmla="*/ 2101850 w 2362200"/>
                  <a:gd name="connsiteY141" fmla="*/ 1073150 h 1797050"/>
                  <a:gd name="connsiteX142" fmla="*/ 2114550 w 2362200"/>
                  <a:gd name="connsiteY142" fmla="*/ 1117600 h 1797050"/>
                  <a:gd name="connsiteX143" fmla="*/ 2051050 w 2362200"/>
                  <a:gd name="connsiteY143" fmla="*/ 1152525 h 1797050"/>
                  <a:gd name="connsiteX144" fmla="*/ 2066925 w 2362200"/>
                  <a:gd name="connsiteY144" fmla="*/ 1174750 h 1797050"/>
                  <a:gd name="connsiteX145" fmla="*/ 2047875 w 2362200"/>
                  <a:gd name="connsiteY145" fmla="*/ 1196975 h 1797050"/>
                  <a:gd name="connsiteX146" fmla="*/ 1968500 w 2362200"/>
                  <a:gd name="connsiteY146" fmla="*/ 1171575 h 1797050"/>
                  <a:gd name="connsiteX147" fmla="*/ 1943100 w 2362200"/>
                  <a:gd name="connsiteY147" fmla="*/ 1187450 h 1797050"/>
                  <a:gd name="connsiteX148" fmla="*/ 1908175 w 2362200"/>
                  <a:gd name="connsiteY148" fmla="*/ 1187450 h 1797050"/>
                  <a:gd name="connsiteX149" fmla="*/ 1908175 w 2362200"/>
                  <a:gd name="connsiteY149" fmla="*/ 1247775 h 1797050"/>
                  <a:gd name="connsiteX150" fmla="*/ 1924050 w 2362200"/>
                  <a:gd name="connsiteY150" fmla="*/ 1263650 h 1797050"/>
                  <a:gd name="connsiteX151" fmla="*/ 1933575 w 2362200"/>
                  <a:gd name="connsiteY151" fmla="*/ 1279525 h 1797050"/>
                  <a:gd name="connsiteX152" fmla="*/ 1943100 w 2362200"/>
                  <a:gd name="connsiteY152" fmla="*/ 1279525 h 1797050"/>
                  <a:gd name="connsiteX153" fmla="*/ 1933575 w 2362200"/>
                  <a:gd name="connsiteY153" fmla="*/ 1304925 h 1797050"/>
                  <a:gd name="connsiteX154" fmla="*/ 1952625 w 2362200"/>
                  <a:gd name="connsiteY154" fmla="*/ 1320800 h 1797050"/>
                  <a:gd name="connsiteX155" fmla="*/ 1949450 w 2362200"/>
                  <a:gd name="connsiteY155" fmla="*/ 1336675 h 1797050"/>
                  <a:gd name="connsiteX156" fmla="*/ 1905000 w 2362200"/>
                  <a:gd name="connsiteY156" fmla="*/ 1336675 h 1797050"/>
                  <a:gd name="connsiteX157" fmla="*/ 1901825 w 2362200"/>
                  <a:gd name="connsiteY157" fmla="*/ 1387475 h 1797050"/>
                  <a:gd name="connsiteX158" fmla="*/ 1901825 w 2362200"/>
                  <a:gd name="connsiteY158" fmla="*/ 1387475 h 1797050"/>
                  <a:gd name="connsiteX159" fmla="*/ 1901825 w 2362200"/>
                  <a:gd name="connsiteY159" fmla="*/ 1406525 h 1797050"/>
                  <a:gd name="connsiteX160" fmla="*/ 1936750 w 2362200"/>
                  <a:gd name="connsiteY160" fmla="*/ 1447800 h 1797050"/>
                  <a:gd name="connsiteX161" fmla="*/ 1990725 w 2362200"/>
                  <a:gd name="connsiteY161" fmla="*/ 1447800 h 1797050"/>
                  <a:gd name="connsiteX162" fmla="*/ 2060575 w 2362200"/>
                  <a:gd name="connsiteY162" fmla="*/ 1476375 h 1797050"/>
                  <a:gd name="connsiteX163" fmla="*/ 2060575 w 2362200"/>
                  <a:gd name="connsiteY163" fmla="*/ 1504950 h 1797050"/>
                  <a:gd name="connsiteX164" fmla="*/ 2035175 w 2362200"/>
                  <a:gd name="connsiteY164" fmla="*/ 1571625 h 1797050"/>
                  <a:gd name="connsiteX165" fmla="*/ 2063750 w 2362200"/>
                  <a:gd name="connsiteY165" fmla="*/ 1587500 h 1797050"/>
                  <a:gd name="connsiteX166" fmla="*/ 2105025 w 2362200"/>
                  <a:gd name="connsiteY166" fmla="*/ 1660525 h 1797050"/>
                  <a:gd name="connsiteX167" fmla="*/ 2054225 w 2362200"/>
                  <a:gd name="connsiteY167" fmla="*/ 1736725 h 1797050"/>
                  <a:gd name="connsiteX168" fmla="*/ 2028825 w 2362200"/>
                  <a:gd name="connsiteY168" fmla="*/ 1730375 h 1797050"/>
                  <a:gd name="connsiteX169" fmla="*/ 2006600 w 2362200"/>
                  <a:gd name="connsiteY169" fmla="*/ 1717675 h 1797050"/>
                  <a:gd name="connsiteX170" fmla="*/ 2000250 w 2362200"/>
                  <a:gd name="connsiteY170" fmla="*/ 1736725 h 1797050"/>
                  <a:gd name="connsiteX171" fmla="*/ 1958975 w 2362200"/>
                  <a:gd name="connsiteY171" fmla="*/ 1746250 h 1797050"/>
                  <a:gd name="connsiteX172" fmla="*/ 1952625 w 2362200"/>
                  <a:gd name="connsiteY172" fmla="*/ 1778000 h 1797050"/>
                  <a:gd name="connsiteX173" fmla="*/ 1901825 w 2362200"/>
                  <a:gd name="connsiteY173" fmla="*/ 1797050 h 1797050"/>
                  <a:gd name="connsiteX174" fmla="*/ 1879600 w 2362200"/>
                  <a:gd name="connsiteY174" fmla="*/ 1758950 h 1797050"/>
                  <a:gd name="connsiteX175" fmla="*/ 1841500 w 2362200"/>
                  <a:gd name="connsiteY175" fmla="*/ 1768475 h 1797050"/>
                  <a:gd name="connsiteX176" fmla="*/ 1844675 w 2362200"/>
                  <a:gd name="connsiteY176" fmla="*/ 1730375 h 1797050"/>
                  <a:gd name="connsiteX177" fmla="*/ 1825625 w 2362200"/>
                  <a:gd name="connsiteY177" fmla="*/ 1704975 h 1797050"/>
                  <a:gd name="connsiteX178" fmla="*/ 1860550 w 2362200"/>
                  <a:gd name="connsiteY178" fmla="*/ 1685925 h 1797050"/>
                  <a:gd name="connsiteX179" fmla="*/ 1803400 w 2362200"/>
                  <a:gd name="connsiteY179" fmla="*/ 1666875 h 1797050"/>
                  <a:gd name="connsiteX180" fmla="*/ 1790700 w 2362200"/>
                  <a:gd name="connsiteY180" fmla="*/ 1692275 h 1797050"/>
                  <a:gd name="connsiteX181" fmla="*/ 1746250 w 2362200"/>
                  <a:gd name="connsiteY181" fmla="*/ 1711325 h 1797050"/>
                  <a:gd name="connsiteX182" fmla="*/ 1739900 w 2362200"/>
                  <a:gd name="connsiteY182" fmla="*/ 1733550 h 1797050"/>
                  <a:gd name="connsiteX183" fmla="*/ 1724025 w 2362200"/>
                  <a:gd name="connsiteY183" fmla="*/ 1739900 h 1797050"/>
                  <a:gd name="connsiteX184" fmla="*/ 1701800 w 2362200"/>
                  <a:gd name="connsiteY184" fmla="*/ 1739900 h 1797050"/>
                  <a:gd name="connsiteX185" fmla="*/ 1714500 w 2362200"/>
                  <a:gd name="connsiteY185" fmla="*/ 1704975 h 1797050"/>
                  <a:gd name="connsiteX186" fmla="*/ 1739900 w 2362200"/>
                  <a:gd name="connsiteY186" fmla="*/ 1679575 h 1797050"/>
                  <a:gd name="connsiteX187" fmla="*/ 1730375 w 2362200"/>
                  <a:gd name="connsiteY187" fmla="*/ 1654175 h 1797050"/>
                  <a:gd name="connsiteX188" fmla="*/ 1708150 w 2362200"/>
                  <a:gd name="connsiteY188" fmla="*/ 1654175 h 1797050"/>
                  <a:gd name="connsiteX189" fmla="*/ 1695450 w 2362200"/>
                  <a:gd name="connsiteY189" fmla="*/ 1679575 h 1797050"/>
                  <a:gd name="connsiteX190" fmla="*/ 1663700 w 2362200"/>
                  <a:gd name="connsiteY190" fmla="*/ 1685925 h 1797050"/>
                  <a:gd name="connsiteX191" fmla="*/ 1628775 w 2362200"/>
                  <a:gd name="connsiteY191" fmla="*/ 1698625 h 1797050"/>
                  <a:gd name="connsiteX192" fmla="*/ 1600200 w 2362200"/>
                  <a:gd name="connsiteY192" fmla="*/ 1670050 h 1797050"/>
                  <a:gd name="connsiteX193" fmla="*/ 1597025 w 2362200"/>
                  <a:gd name="connsiteY193" fmla="*/ 1635125 h 1797050"/>
                  <a:gd name="connsiteX194" fmla="*/ 1568450 w 2362200"/>
                  <a:gd name="connsiteY194" fmla="*/ 1619250 h 1797050"/>
                  <a:gd name="connsiteX195" fmla="*/ 1558925 w 2362200"/>
                  <a:gd name="connsiteY195" fmla="*/ 1584325 h 1797050"/>
                  <a:gd name="connsiteX196" fmla="*/ 1517650 w 2362200"/>
                  <a:gd name="connsiteY196" fmla="*/ 1555750 h 1797050"/>
                  <a:gd name="connsiteX197" fmla="*/ 1498600 w 2362200"/>
                  <a:gd name="connsiteY197" fmla="*/ 1558925 h 1797050"/>
                  <a:gd name="connsiteX198" fmla="*/ 1466850 w 2362200"/>
                  <a:gd name="connsiteY198" fmla="*/ 1603375 h 1797050"/>
                  <a:gd name="connsiteX199" fmla="*/ 1419225 w 2362200"/>
                  <a:gd name="connsiteY199" fmla="*/ 1622425 h 1797050"/>
                  <a:gd name="connsiteX200" fmla="*/ 1393825 w 2362200"/>
                  <a:gd name="connsiteY200" fmla="*/ 1587500 h 1797050"/>
                  <a:gd name="connsiteX201" fmla="*/ 1368425 w 2362200"/>
                  <a:gd name="connsiteY201" fmla="*/ 1587500 h 1797050"/>
                  <a:gd name="connsiteX202" fmla="*/ 1270000 w 2362200"/>
                  <a:gd name="connsiteY202" fmla="*/ 1511300 h 1797050"/>
                  <a:gd name="connsiteX203" fmla="*/ 1276350 w 2362200"/>
                  <a:gd name="connsiteY203" fmla="*/ 1463675 h 1797050"/>
                  <a:gd name="connsiteX204" fmla="*/ 1238250 w 2362200"/>
                  <a:gd name="connsiteY204" fmla="*/ 1457325 h 1797050"/>
                  <a:gd name="connsiteX205" fmla="*/ 1222375 w 2362200"/>
                  <a:gd name="connsiteY205" fmla="*/ 1482725 h 1797050"/>
                  <a:gd name="connsiteX206" fmla="*/ 1187450 w 2362200"/>
                  <a:gd name="connsiteY206" fmla="*/ 1482725 h 1797050"/>
                  <a:gd name="connsiteX207" fmla="*/ 1139825 w 2362200"/>
                  <a:gd name="connsiteY207" fmla="*/ 1460500 h 1797050"/>
                  <a:gd name="connsiteX208" fmla="*/ 1092200 w 2362200"/>
                  <a:gd name="connsiteY208" fmla="*/ 1495425 h 1797050"/>
                  <a:gd name="connsiteX209" fmla="*/ 1098550 w 2362200"/>
                  <a:gd name="connsiteY209" fmla="*/ 1511300 h 1797050"/>
                  <a:gd name="connsiteX210" fmla="*/ 1079500 w 2362200"/>
                  <a:gd name="connsiteY210" fmla="*/ 1530350 h 1797050"/>
                  <a:gd name="connsiteX211" fmla="*/ 1035050 w 2362200"/>
                  <a:gd name="connsiteY211" fmla="*/ 1530350 h 1797050"/>
                  <a:gd name="connsiteX212" fmla="*/ 1006475 w 2362200"/>
                  <a:gd name="connsiteY212" fmla="*/ 1574800 h 1797050"/>
                  <a:gd name="connsiteX213" fmla="*/ 958850 w 2362200"/>
                  <a:gd name="connsiteY213" fmla="*/ 1571625 h 1797050"/>
                  <a:gd name="connsiteX214" fmla="*/ 952500 w 2362200"/>
                  <a:gd name="connsiteY214" fmla="*/ 1587500 h 1797050"/>
                  <a:gd name="connsiteX215" fmla="*/ 965200 w 2362200"/>
                  <a:gd name="connsiteY215" fmla="*/ 1670050 h 1797050"/>
                  <a:gd name="connsiteX216" fmla="*/ 939800 w 2362200"/>
                  <a:gd name="connsiteY216" fmla="*/ 1714500 h 1797050"/>
                  <a:gd name="connsiteX217" fmla="*/ 901700 w 2362200"/>
                  <a:gd name="connsiteY217" fmla="*/ 1720850 h 1797050"/>
                  <a:gd name="connsiteX218" fmla="*/ 898525 w 2362200"/>
                  <a:gd name="connsiteY218" fmla="*/ 1746250 h 1797050"/>
                  <a:gd name="connsiteX219" fmla="*/ 869950 w 2362200"/>
                  <a:gd name="connsiteY219" fmla="*/ 1746250 h 1797050"/>
                  <a:gd name="connsiteX220" fmla="*/ 854075 w 2362200"/>
                  <a:gd name="connsiteY220" fmla="*/ 1758950 h 1797050"/>
                  <a:gd name="connsiteX221" fmla="*/ 847725 w 2362200"/>
                  <a:gd name="connsiteY221" fmla="*/ 1771650 h 1797050"/>
                  <a:gd name="connsiteX222" fmla="*/ 828675 w 2362200"/>
                  <a:gd name="connsiteY222" fmla="*/ 1765300 h 1797050"/>
                  <a:gd name="connsiteX223" fmla="*/ 819150 w 2362200"/>
                  <a:gd name="connsiteY223" fmla="*/ 1752600 h 1797050"/>
                  <a:gd name="connsiteX224" fmla="*/ 790575 w 2362200"/>
                  <a:gd name="connsiteY224" fmla="*/ 1771650 h 1797050"/>
                  <a:gd name="connsiteX225" fmla="*/ 692150 w 2362200"/>
                  <a:gd name="connsiteY225" fmla="*/ 1701800 h 1797050"/>
                  <a:gd name="connsiteX226" fmla="*/ 650875 w 2362200"/>
                  <a:gd name="connsiteY226" fmla="*/ 1720850 h 1797050"/>
                  <a:gd name="connsiteX227" fmla="*/ 615950 w 2362200"/>
                  <a:gd name="connsiteY227" fmla="*/ 1685925 h 1797050"/>
                  <a:gd name="connsiteX228" fmla="*/ 581025 w 2362200"/>
                  <a:gd name="connsiteY228" fmla="*/ 1689100 h 1797050"/>
                  <a:gd name="connsiteX229" fmla="*/ 571500 w 2362200"/>
                  <a:gd name="connsiteY229" fmla="*/ 1609725 h 1797050"/>
                  <a:gd name="connsiteX230" fmla="*/ 523875 w 2362200"/>
                  <a:gd name="connsiteY230"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3825 w 2362200"/>
                  <a:gd name="connsiteY57" fmla="*/ 222250 h 1797050"/>
                  <a:gd name="connsiteX58" fmla="*/ 130175 w 2362200"/>
                  <a:gd name="connsiteY58" fmla="*/ 193675 h 1797050"/>
                  <a:gd name="connsiteX59" fmla="*/ 161925 w 2362200"/>
                  <a:gd name="connsiteY59" fmla="*/ 196850 h 1797050"/>
                  <a:gd name="connsiteX60" fmla="*/ 171450 w 2362200"/>
                  <a:gd name="connsiteY60" fmla="*/ 165100 h 1797050"/>
                  <a:gd name="connsiteX61" fmla="*/ 187325 w 2362200"/>
                  <a:gd name="connsiteY61" fmla="*/ 161925 h 1797050"/>
                  <a:gd name="connsiteX62" fmla="*/ 193675 w 2362200"/>
                  <a:gd name="connsiteY62" fmla="*/ 98425 h 1797050"/>
                  <a:gd name="connsiteX63" fmla="*/ 241300 w 2362200"/>
                  <a:gd name="connsiteY63" fmla="*/ 107950 h 1797050"/>
                  <a:gd name="connsiteX64" fmla="*/ 295275 w 2362200"/>
                  <a:gd name="connsiteY64" fmla="*/ 104775 h 1797050"/>
                  <a:gd name="connsiteX65" fmla="*/ 330200 w 2362200"/>
                  <a:gd name="connsiteY65" fmla="*/ 98425 h 1797050"/>
                  <a:gd name="connsiteX66" fmla="*/ 330200 w 2362200"/>
                  <a:gd name="connsiteY66" fmla="*/ 98425 h 1797050"/>
                  <a:gd name="connsiteX67" fmla="*/ 342900 w 2362200"/>
                  <a:gd name="connsiteY67" fmla="*/ 114300 h 1797050"/>
                  <a:gd name="connsiteX68" fmla="*/ 374650 w 2362200"/>
                  <a:gd name="connsiteY68" fmla="*/ 127000 h 1797050"/>
                  <a:gd name="connsiteX69" fmla="*/ 400050 w 2362200"/>
                  <a:gd name="connsiteY69" fmla="*/ 107950 h 1797050"/>
                  <a:gd name="connsiteX70" fmla="*/ 400050 w 2362200"/>
                  <a:gd name="connsiteY70" fmla="*/ 107950 h 1797050"/>
                  <a:gd name="connsiteX71" fmla="*/ 409575 w 2362200"/>
                  <a:gd name="connsiteY71" fmla="*/ 120650 h 1797050"/>
                  <a:gd name="connsiteX72" fmla="*/ 425450 w 2362200"/>
                  <a:gd name="connsiteY72" fmla="*/ 120650 h 1797050"/>
                  <a:gd name="connsiteX73" fmla="*/ 431800 w 2362200"/>
                  <a:gd name="connsiteY73" fmla="*/ 98425 h 1797050"/>
                  <a:gd name="connsiteX74" fmla="*/ 365125 w 2362200"/>
                  <a:gd name="connsiteY74" fmla="*/ 53975 h 1797050"/>
                  <a:gd name="connsiteX75" fmla="*/ 377825 w 2362200"/>
                  <a:gd name="connsiteY75" fmla="*/ 41275 h 1797050"/>
                  <a:gd name="connsiteX76" fmla="*/ 438150 w 2362200"/>
                  <a:gd name="connsiteY76" fmla="*/ 50800 h 1797050"/>
                  <a:gd name="connsiteX77" fmla="*/ 454025 w 2362200"/>
                  <a:gd name="connsiteY77" fmla="*/ 63500 h 1797050"/>
                  <a:gd name="connsiteX78" fmla="*/ 508000 w 2362200"/>
                  <a:gd name="connsiteY78" fmla="*/ 79375 h 1797050"/>
                  <a:gd name="connsiteX79" fmla="*/ 606425 w 2362200"/>
                  <a:gd name="connsiteY79" fmla="*/ 22225 h 1797050"/>
                  <a:gd name="connsiteX80" fmla="*/ 638175 w 2362200"/>
                  <a:gd name="connsiteY80" fmla="*/ 34925 h 1797050"/>
                  <a:gd name="connsiteX81" fmla="*/ 644525 w 2362200"/>
                  <a:gd name="connsiteY81" fmla="*/ 0 h 1797050"/>
                  <a:gd name="connsiteX82" fmla="*/ 714375 w 2362200"/>
                  <a:gd name="connsiteY82" fmla="*/ 9525 h 1797050"/>
                  <a:gd name="connsiteX83" fmla="*/ 723900 w 2362200"/>
                  <a:gd name="connsiteY83" fmla="*/ 31750 h 1797050"/>
                  <a:gd name="connsiteX84" fmla="*/ 749300 w 2362200"/>
                  <a:gd name="connsiteY84" fmla="*/ 66675 h 1797050"/>
                  <a:gd name="connsiteX85" fmla="*/ 771525 w 2362200"/>
                  <a:gd name="connsiteY85" fmla="*/ 41275 h 1797050"/>
                  <a:gd name="connsiteX86" fmla="*/ 806450 w 2362200"/>
                  <a:gd name="connsiteY86" fmla="*/ 41275 h 1797050"/>
                  <a:gd name="connsiteX87" fmla="*/ 825500 w 2362200"/>
                  <a:gd name="connsiteY87" fmla="*/ 34925 h 1797050"/>
                  <a:gd name="connsiteX88" fmla="*/ 844550 w 2362200"/>
                  <a:gd name="connsiteY88" fmla="*/ 6350 h 1797050"/>
                  <a:gd name="connsiteX89" fmla="*/ 889000 w 2362200"/>
                  <a:gd name="connsiteY89" fmla="*/ 15875 h 1797050"/>
                  <a:gd name="connsiteX90" fmla="*/ 900906 w 2362200"/>
                  <a:gd name="connsiteY90" fmla="*/ 84138 h 1797050"/>
                  <a:gd name="connsiteX91" fmla="*/ 952500 w 2362200"/>
                  <a:gd name="connsiteY91" fmla="*/ 123825 h 1797050"/>
                  <a:gd name="connsiteX92" fmla="*/ 996950 w 2362200"/>
                  <a:gd name="connsiteY92" fmla="*/ 203200 h 1797050"/>
                  <a:gd name="connsiteX93" fmla="*/ 1030288 w 2362200"/>
                  <a:gd name="connsiteY93" fmla="*/ 256381 h 1797050"/>
                  <a:gd name="connsiteX94" fmla="*/ 1073944 w 2362200"/>
                  <a:gd name="connsiteY94" fmla="*/ 230981 h 1797050"/>
                  <a:gd name="connsiteX95" fmla="*/ 1129242 w 2362200"/>
                  <a:gd name="connsiteY95" fmla="*/ 283633 h 1797050"/>
                  <a:gd name="connsiteX96" fmla="*/ 1169458 w 2362200"/>
                  <a:gd name="connsiteY96" fmla="*/ 281517 h 1797050"/>
                  <a:gd name="connsiteX97" fmla="*/ 1206500 w 2362200"/>
                  <a:gd name="connsiteY97" fmla="*/ 317500 h 1797050"/>
                  <a:gd name="connsiteX98" fmla="*/ 1206500 w 2362200"/>
                  <a:gd name="connsiteY98" fmla="*/ 346075 h 1797050"/>
                  <a:gd name="connsiteX99" fmla="*/ 1279525 w 2362200"/>
                  <a:gd name="connsiteY99" fmla="*/ 384175 h 1797050"/>
                  <a:gd name="connsiteX100" fmla="*/ 1301750 w 2362200"/>
                  <a:gd name="connsiteY100" fmla="*/ 416983 h 1797050"/>
                  <a:gd name="connsiteX101" fmla="*/ 1282700 w 2362200"/>
                  <a:gd name="connsiteY101" fmla="*/ 460375 h 1797050"/>
                  <a:gd name="connsiteX102" fmla="*/ 1336675 w 2362200"/>
                  <a:gd name="connsiteY102" fmla="*/ 504825 h 1797050"/>
                  <a:gd name="connsiteX103" fmla="*/ 1378744 w 2362200"/>
                  <a:gd name="connsiteY103" fmla="*/ 503238 h 1797050"/>
                  <a:gd name="connsiteX104" fmla="*/ 1403350 w 2362200"/>
                  <a:gd name="connsiteY104" fmla="*/ 530225 h 1797050"/>
                  <a:gd name="connsiteX105" fmla="*/ 1434307 w 2362200"/>
                  <a:gd name="connsiteY105" fmla="*/ 526475 h 1797050"/>
                  <a:gd name="connsiteX106" fmla="*/ 1468438 w 2362200"/>
                  <a:gd name="connsiteY106" fmla="*/ 548578 h 1797050"/>
                  <a:gd name="connsiteX107" fmla="*/ 1492250 w 2362200"/>
                  <a:gd name="connsiteY107" fmla="*/ 590550 h 1797050"/>
                  <a:gd name="connsiteX108" fmla="*/ 1480344 w 2362200"/>
                  <a:gd name="connsiteY108" fmla="*/ 612775 h 1797050"/>
                  <a:gd name="connsiteX109" fmla="*/ 1450975 w 2362200"/>
                  <a:gd name="connsiteY109" fmla="*/ 622300 h 1797050"/>
                  <a:gd name="connsiteX110" fmla="*/ 1511300 w 2362200"/>
                  <a:gd name="connsiteY110" fmla="*/ 638175 h 1797050"/>
                  <a:gd name="connsiteX111" fmla="*/ 1581944 w 2362200"/>
                  <a:gd name="connsiteY111" fmla="*/ 619919 h 1797050"/>
                  <a:gd name="connsiteX112" fmla="*/ 1622425 w 2362200"/>
                  <a:gd name="connsiteY112" fmla="*/ 613569 h 1797050"/>
                  <a:gd name="connsiteX113" fmla="*/ 1623219 w 2362200"/>
                  <a:gd name="connsiteY113" fmla="*/ 587375 h 1797050"/>
                  <a:gd name="connsiteX114" fmla="*/ 1641475 w 2362200"/>
                  <a:gd name="connsiteY114" fmla="*/ 593725 h 1797050"/>
                  <a:gd name="connsiteX115" fmla="*/ 1698625 w 2362200"/>
                  <a:gd name="connsiteY115" fmla="*/ 611981 h 1797050"/>
                  <a:gd name="connsiteX116" fmla="*/ 1704181 w 2362200"/>
                  <a:gd name="connsiteY116" fmla="*/ 575469 h 1797050"/>
                  <a:gd name="connsiteX117" fmla="*/ 1724025 w 2362200"/>
                  <a:gd name="connsiteY117" fmla="*/ 565150 h 1797050"/>
                  <a:gd name="connsiteX118" fmla="*/ 1803400 w 2362200"/>
                  <a:gd name="connsiteY118" fmla="*/ 508000 h 1797050"/>
                  <a:gd name="connsiteX119" fmla="*/ 1885950 w 2362200"/>
                  <a:gd name="connsiteY119" fmla="*/ 485775 h 1797050"/>
                  <a:gd name="connsiteX120" fmla="*/ 1952625 w 2362200"/>
                  <a:gd name="connsiteY120" fmla="*/ 415925 h 1797050"/>
                  <a:gd name="connsiteX121" fmla="*/ 1977231 w 2362200"/>
                  <a:gd name="connsiteY121" fmla="*/ 409575 h 1797050"/>
                  <a:gd name="connsiteX122" fmla="*/ 2006600 w 2362200"/>
                  <a:gd name="connsiteY122" fmla="*/ 396875 h 1797050"/>
                  <a:gd name="connsiteX123" fmla="*/ 2056606 w 2362200"/>
                  <a:gd name="connsiteY123" fmla="*/ 411956 h 1797050"/>
                  <a:gd name="connsiteX124" fmla="*/ 2078038 w 2362200"/>
                  <a:gd name="connsiteY124" fmla="*/ 452437 h 1797050"/>
                  <a:gd name="connsiteX125" fmla="*/ 2133600 w 2362200"/>
                  <a:gd name="connsiteY125" fmla="*/ 504825 h 1797050"/>
                  <a:gd name="connsiteX126" fmla="*/ 2194719 w 2362200"/>
                  <a:gd name="connsiteY126" fmla="*/ 536575 h 1797050"/>
                  <a:gd name="connsiteX127" fmla="*/ 2248694 w 2362200"/>
                  <a:gd name="connsiteY127" fmla="*/ 523081 h 1797050"/>
                  <a:gd name="connsiteX128" fmla="*/ 2266156 w 2362200"/>
                  <a:gd name="connsiteY128" fmla="*/ 531019 h 1797050"/>
                  <a:gd name="connsiteX129" fmla="*/ 2274887 w 2362200"/>
                  <a:gd name="connsiteY129" fmla="*/ 573881 h 1797050"/>
                  <a:gd name="connsiteX130" fmla="*/ 2324100 w 2362200"/>
                  <a:gd name="connsiteY130" fmla="*/ 606425 h 1797050"/>
                  <a:gd name="connsiteX131" fmla="*/ 2362200 w 2362200"/>
                  <a:gd name="connsiteY131" fmla="*/ 644525 h 1797050"/>
                  <a:gd name="connsiteX132" fmla="*/ 2310857 w 2362200"/>
                  <a:gd name="connsiteY132" fmla="*/ 772537 h 1797050"/>
                  <a:gd name="connsiteX133" fmla="*/ 2273300 w 2362200"/>
                  <a:gd name="connsiteY133" fmla="*/ 895350 h 1797050"/>
                  <a:gd name="connsiteX134" fmla="*/ 2247900 w 2362200"/>
                  <a:gd name="connsiteY134" fmla="*/ 949325 h 1797050"/>
                  <a:gd name="connsiteX135" fmla="*/ 2197100 w 2362200"/>
                  <a:gd name="connsiteY135" fmla="*/ 949325 h 1797050"/>
                  <a:gd name="connsiteX136" fmla="*/ 2174875 w 2362200"/>
                  <a:gd name="connsiteY136" fmla="*/ 993775 h 1797050"/>
                  <a:gd name="connsiteX137" fmla="*/ 2174875 w 2362200"/>
                  <a:gd name="connsiteY137" fmla="*/ 993775 h 1797050"/>
                  <a:gd name="connsiteX138" fmla="*/ 2181225 w 2362200"/>
                  <a:gd name="connsiteY138" fmla="*/ 1022350 h 1797050"/>
                  <a:gd name="connsiteX139" fmla="*/ 2146300 w 2362200"/>
                  <a:gd name="connsiteY139" fmla="*/ 1031875 h 1797050"/>
                  <a:gd name="connsiteX140" fmla="*/ 2095500 w 2362200"/>
                  <a:gd name="connsiteY140" fmla="*/ 1019175 h 1797050"/>
                  <a:gd name="connsiteX141" fmla="*/ 2101850 w 2362200"/>
                  <a:gd name="connsiteY141" fmla="*/ 1073150 h 1797050"/>
                  <a:gd name="connsiteX142" fmla="*/ 2114550 w 2362200"/>
                  <a:gd name="connsiteY142" fmla="*/ 1117600 h 1797050"/>
                  <a:gd name="connsiteX143" fmla="*/ 2051050 w 2362200"/>
                  <a:gd name="connsiteY143" fmla="*/ 1152525 h 1797050"/>
                  <a:gd name="connsiteX144" fmla="*/ 2066925 w 2362200"/>
                  <a:gd name="connsiteY144" fmla="*/ 1174750 h 1797050"/>
                  <a:gd name="connsiteX145" fmla="*/ 2047875 w 2362200"/>
                  <a:gd name="connsiteY145" fmla="*/ 1196975 h 1797050"/>
                  <a:gd name="connsiteX146" fmla="*/ 1968500 w 2362200"/>
                  <a:gd name="connsiteY146" fmla="*/ 1171575 h 1797050"/>
                  <a:gd name="connsiteX147" fmla="*/ 1943100 w 2362200"/>
                  <a:gd name="connsiteY147" fmla="*/ 1187450 h 1797050"/>
                  <a:gd name="connsiteX148" fmla="*/ 1908175 w 2362200"/>
                  <a:gd name="connsiteY148" fmla="*/ 1187450 h 1797050"/>
                  <a:gd name="connsiteX149" fmla="*/ 1908175 w 2362200"/>
                  <a:gd name="connsiteY149" fmla="*/ 1247775 h 1797050"/>
                  <a:gd name="connsiteX150" fmla="*/ 1924050 w 2362200"/>
                  <a:gd name="connsiteY150" fmla="*/ 1263650 h 1797050"/>
                  <a:gd name="connsiteX151" fmla="*/ 1933575 w 2362200"/>
                  <a:gd name="connsiteY151" fmla="*/ 1279525 h 1797050"/>
                  <a:gd name="connsiteX152" fmla="*/ 1943100 w 2362200"/>
                  <a:gd name="connsiteY152" fmla="*/ 1279525 h 1797050"/>
                  <a:gd name="connsiteX153" fmla="*/ 1933575 w 2362200"/>
                  <a:gd name="connsiteY153" fmla="*/ 1304925 h 1797050"/>
                  <a:gd name="connsiteX154" fmla="*/ 1952625 w 2362200"/>
                  <a:gd name="connsiteY154" fmla="*/ 1320800 h 1797050"/>
                  <a:gd name="connsiteX155" fmla="*/ 1949450 w 2362200"/>
                  <a:gd name="connsiteY155" fmla="*/ 1336675 h 1797050"/>
                  <a:gd name="connsiteX156" fmla="*/ 1905000 w 2362200"/>
                  <a:gd name="connsiteY156" fmla="*/ 1336675 h 1797050"/>
                  <a:gd name="connsiteX157" fmla="*/ 1901825 w 2362200"/>
                  <a:gd name="connsiteY157" fmla="*/ 1387475 h 1797050"/>
                  <a:gd name="connsiteX158" fmla="*/ 1901825 w 2362200"/>
                  <a:gd name="connsiteY158" fmla="*/ 1387475 h 1797050"/>
                  <a:gd name="connsiteX159" fmla="*/ 1901825 w 2362200"/>
                  <a:gd name="connsiteY159" fmla="*/ 1406525 h 1797050"/>
                  <a:gd name="connsiteX160" fmla="*/ 1936750 w 2362200"/>
                  <a:gd name="connsiteY160" fmla="*/ 1447800 h 1797050"/>
                  <a:gd name="connsiteX161" fmla="*/ 1990725 w 2362200"/>
                  <a:gd name="connsiteY161" fmla="*/ 1447800 h 1797050"/>
                  <a:gd name="connsiteX162" fmla="*/ 2060575 w 2362200"/>
                  <a:gd name="connsiteY162" fmla="*/ 1476375 h 1797050"/>
                  <a:gd name="connsiteX163" fmla="*/ 2060575 w 2362200"/>
                  <a:gd name="connsiteY163" fmla="*/ 1504950 h 1797050"/>
                  <a:gd name="connsiteX164" fmla="*/ 2035175 w 2362200"/>
                  <a:gd name="connsiteY164" fmla="*/ 1571625 h 1797050"/>
                  <a:gd name="connsiteX165" fmla="*/ 2063750 w 2362200"/>
                  <a:gd name="connsiteY165" fmla="*/ 1587500 h 1797050"/>
                  <a:gd name="connsiteX166" fmla="*/ 2105025 w 2362200"/>
                  <a:gd name="connsiteY166" fmla="*/ 1660525 h 1797050"/>
                  <a:gd name="connsiteX167" fmla="*/ 2054225 w 2362200"/>
                  <a:gd name="connsiteY167" fmla="*/ 1736725 h 1797050"/>
                  <a:gd name="connsiteX168" fmla="*/ 2028825 w 2362200"/>
                  <a:gd name="connsiteY168" fmla="*/ 1730375 h 1797050"/>
                  <a:gd name="connsiteX169" fmla="*/ 2006600 w 2362200"/>
                  <a:gd name="connsiteY169" fmla="*/ 1717675 h 1797050"/>
                  <a:gd name="connsiteX170" fmla="*/ 2000250 w 2362200"/>
                  <a:gd name="connsiteY170" fmla="*/ 1736725 h 1797050"/>
                  <a:gd name="connsiteX171" fmla="*/ 1958975 w 2362200"/>
                  <a:gd name="connsiteY171" fmla="*/ 1746250 h 1797050"/>
                  <a:gd name="connsiteX172" fmla="*/ 1952625 w 2362200"/>
                  <a:gd name="connsiteY172" fmla="*/ 1778000 h 1797050"/>
                  <a:gd name="connsiteX173" fmla="*/ 1901825 w 2362200"/>
                  <a:gd name="connsiteY173" fmla="*/ 1797050 h 1797050"/>
                  <a:gd name="connsiteX174" fmla="*/ 1879600 w 2362200"/>
                  <a:gd name="connsiteY174" fmla="*/ 1758950 h 1797050"/>
                  <a:gd name="connsiteX175" fmla="*/ 1841500 w 2362200"/>
                  <a:gd name="connsiteY175" fmla="*/ 1768475 h 1797050"/>
                  <a:gd name="connsiteX176" fmla="*/ 1844675 w 2362200"/>
                  <a:gd name="connsiteY176" fmla="*/ 1730375 h 1797050"/>
                  <a:gd name="connsiteX177" fmla="*/ 1825625 w 2362200"/>
                  <a:gd name="connsiteY177" fmla="*/ 1704975 h 1797050"/>
                  <a:gd name="connsiteX178" fmla="*/ 1860550 w 2362200"/>
                  <a:gd name="connsiteY178" fmla="*/ 1685925 h 1797050"/>
                  <a:gd name="connsiteX179" fmla="*/ 1803400 w 2362200"/>
                  <a:gd name="connsiteY179" fmla="*/ 1666875 h 1797050"/>
                  <a:gd name="connsiteX180" fmla="*/ 1790700 w 2362200"/>
                  <a:gd name="connsiteY180" fmla="*/ 1692275 h 1797050"/>
                  <a:gd name="connsiteX181" fmla="*/ 1746250 w 2362200"/>
                  <a:gd name="connsiteY181" fmla="*/ 1711325 h 1797050"/>
                  <a:gd name="connsiteX182" fmla="*/ 1739900 w 2362200"/>
                  <a:gd name="connsiteY182" fmla="*/ 1733550 h 1797050"/>
                  <a:gd name="connsiteX183" fmla="*/ 1724025 w 2362200"/>
                  <a:gd name="connsiteY183" fmla="*/ 1739900 h 1797050"/>
                  <a:gd name="connsiteX184" fmla="*/ 1701800 w 2362200"/>
                  <a:gd name="connsiteY184" fmla="*/ 1739900 h 1797050"/>
                  <a:gd name="connsiteX185" fmla="*/ 1714500 w 2362200"/>
                  <a:gd name="connsiteY185" fmla="*/ 1704975 h 1797050"/>
                  <a:gd name="connsiteX186" fmla="*/ 1739900 w 2362200"/>
                  <a:gd name="connsiteY186" fmla="*/ 1679575 h 1797050"/>
                  <a:gd name="connsiteX187" fmla="*/ 1730375 w 2362200"/>
                  <a:gd name="connsiteY187" fmla="*/ 1654175 h 1797050"/>
                  <a:gd name="connsiteX188" fmla="*/ 1708150 w 2362200"/>
                  <a:gd name="connsiteY188" fmla="*/ 1654175 h 1797050"/>
                  <a:gd name="connsiteX189" fmla="*/ 1695450 w 2362200"/>
                  <a:gd name="connsiteY189" fmla="*/ 1679575 h 1797050"/>
                  <a:gd name="connsiteX190" fmla="*/ 1663700 w 2362200"/>
                  <a:gd name="connsiteY190" fmla="*/ 1685925 h 1797050"/>
                  <a:gd name="connsiteX191" fmla="*/ 1628775 w 2362200"/>
                  <a:gd name="connsiteY191" fmla="*/ 1698625 h 1797050"/>
                  <a:gd name="connsiteX192" fmla="*/ 1600200 w 2362200"/>
                  <a:gd name="connsiteY192" fmla="*/ 1670050 h 1797050"/>
                  <a:gd name="connsiteX193" fmla="*/ 1597025 w 2362200"/>
                  <a:gd name="connsiteY193" fmla="*/ 1635125 h 1797050"/>
                  <a:gd name="connsiteX194" fmla="*/ 1568450 w 2362200"/>
                  <a:gd name="connsiteY194" fmla="*/ 1619250 h 1797050"/>
                  <a:gd name="connsiteX195" fmla="*/ 1558925 w 2362200"/>
                  <a:gd name="connsiteY195" fmla="*/ 1584325 h 1797050"/>
                  <a:gd name="connsiteX196" fmla="*/ 1517650 w 2362200"/>
                  <a:gd name="connsiteY196" fmla="*/ 1555750 h 1797050"/>
                  <a:gd name="connsiteX197" fmla="*/ 1498600 w 2362200"/>
                  <a:gd name="connsiteY197" fmla="*/ 1558925 h 1797050"/>
                  <a:gd name="connsiteX198" fmla="*/ 1466850 w 2362200"/>
                  <a:gd name="connsiteY198" fmla="*/ 1603375 h 1797050"/>
                  <a:gd name="connsiteX199" fmla="*/ 1419225 w 2362200"/>
                  <a:gd name="connsiteY199" fmla="*/ 1622425 h 1797050"/>
                  <a:gd name="connsiteX200" fmla="*/ 1393825 w 2362200"/>
                  <a:gd name="connsiteY200" fmla="*/ 1587500 h 1797050"/>
                  <a:gd name="connsiteX201" fmla="*/ 1368425 w 2362200"/>
                  <a:gd name="connsiteY201" fmla="*/ 1587500 h 1797050"/>
                  <a:gd name="connsiteX202" fmla="*/ 1270000 w 2362200"/>
                  <a:gd name="connsiteY202" fmla="*/ 1511300 h 1797050"/>
                  <a:gd name="connsiteX203" fmla="*/ 1276350 w 2362200"/>
                  <a:gd name="connsiteY203" fmla="*/ 1463675 h 1797050"/>
                  <a:gd name="connsiteX204" fmla="*/ 1238250 w 2362200"/>
                  <a:gd name="connsiteY204" fmla="*/ 1457325 h 1797050"/>
                  <a:gd name="connsiteX205" fmla="*/ 1222375 w 2362200"/>
                  <a:gd name="connsiteY205" fmla="*/ 1482725 h 1797050"/>
                  <a:gd name="connsiteX206" fmla="*/ 1187450 w 2362200"/>
                  <a:gd name="connsiteY206" fmla="*/ 1482725 h 1797050"/>
                  <a:gd name="connsiteX207" fmla="*/ 1139825 w 2362200"/>
                  <a:gd name="connsiteY207" fmla="*/ 1460500 h 1797050"/>
                  <a:gd name="connsiteX208" fmla="*/ 1092200 w 2362200"/>
                  <a:gd name="connsiteY208" fmla="*/ 1495425 h 1797050"/>
                  <a:gd name="connsiteX209" fmla="*/ 1098550 w 2362200"/>
                  <a:gd name="connsiteY209" fmla="*/ 1511300 h 1797050"/>
                  <a:gd name="connsiteX210" fmla="*/ 1079500 w 2362200"/>
                  <a:gd name="connsiteY210" fmla="*/ 1530350 h 1797050"/>
                  <a:gd name="connsiteX211" fmla="*/ 1035050 w 2362200"/>
                  <a:gd name="connsiteY211" fmla="*/ 1530350 h 1797050"/>
                  <a:gd name="connsiteX212" fmla="*/ 1006475 w 2362200"/>
                  <a:gd name="connsiteY212" fmla="*/ 1574800 h 1797050"/>
                  <a:gd name="connsiteX213" fmla="*/ 958850 w 2362200"/>
                  <a:gd name="connsiteY213" fmla="*/ 1571625 h 1797050"/>
                  <a:gd name="connsiteX214" fmla="*/ 952500 w 2362200"/>
                  <a:gd name="connsiteY214" fmla="*/ 1587500 h 1797050"/>
                  <a:gd name="connsiteX215" fmla="*/ 965200 w 2362200"/>
                  <a:gd name="connsiteY215" fmla="*/ 1670050 h 1797050"/>
                  <a:gd name="connsiteX216" fmla="*/ 939800 w 2362200"/>
                  <a:gd name="connsiteY216" fmla="*/ 1714500 h 1797050"/>
                  <a:gd name="connsiteX217" fmla="*/ 901700 w 2362200"/>
                  <a:gd name="connsiteY217" fmla="*/ 1720850 h 1797050"/>
                  <a:gd name="connsiteX218" fmla="*/ 898525 w 2362200"/>
                  <a:gd name="connsiteY218" fmla="*/ 1746250 h 1797050"/>
                  <a:gd name="connsiteX219" fmla="*/ 869950 w 2362200"/>
                  <a:gd name="connsiteY219" fmla="*/ 1746250 h 1797050"/>
                  <a:gd name="connsiteX220" fmla="*/ 854075 w 2362200"/>
                  <a:gd name="connsiteY220" fmla="*/ 1758950 h 1797050"/>
                  <a:gd name="connsiteX221" fmla="*/ 847725 w 2362200"/>
                  <a:gd name="connsiteY221" fmla="*/ 1771650 h 1797050"/>
                  <a:gd name="connsiteX222" fmla="*/ 828675 w 2362200"/>
                  <a:gd name="connsiteY222" fmla="*/ 1765300 h 1797050"/>
                  <a:gd name="connsiteX223" fmla="*/ 819150 w 2362200"/>
                  <a:gd name="connsiteY223" fmla="*/ 1752600 h 1797050"/>
                  <a:gd name="connsiteX224" fmla="*/ 790575 w 2362200"/>
                  <a:gd name="connsiteY224" fmla="*/ 1771650 h 1797050"/>
                  <a:gd name="connsiteX225" fmla="*/ 692150 w 2362200"/>
                  <a:gd name="connsiteY225" fmla="*/ 1701800 h 1797050"/>
                  <a:gd name="connsiteX226" fmla="*/ 650875 w 2362200"/>
                  <a:gd name="connsiteY226" fmla="*/ 1720850 h 1797050"/>
                  <a:gd name="connsiteX227" fmla="*/ 615950 w 2362200"/>
                  <a:gd name="connsiteY227" fmla="*/ 1685925 h 1797050"/>
                  <a:gd name="connsiteX228" fmla="*/ 581025 w 2362200"/>
                  <a:gd name="connsiteY228" fmla="*/ 1689100 h 1797050"/>
                  <a:gd name="connsiteX229" fmla="*/ 571500 w 2362200"/>
                  <a:gd name="connsiteY229" fmla="*/ 1609725 h 1797050"/>
                  <a:gd name="connsiteX230" fmla="*/ 523875 w 2362200"/>
                  <a:gd name="connsiteY230"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3825 w 2362200"/>
                  <a:gd name="connsiteY57" fmla="*/ 222250 h 1797050"/>
                  <a:gd name="connsiteX58" fmla="*/ 130175 w 2362200"/>
                  <a:gd name="connsiteY58" fmla="*/ 193675 h 1797050"/>
                  <a:gd name="connsiteX59" fmla="*/ 161925 w 2362200"/>
                  <a:gd name="connsiteY59" fmla="*/ 196850 h 1797050"/>
                  <a:gd name="connsiteX60" fmla="*/ 171450 w 2362200"/>
                  <a:gd name="connsiteY60" fmla="*/ 165100 h 1797050"/>
                  <a:gd name="connsiteX61" fmla="*/ 187325 w 2362200"/>
                  <a:gd name="connsiteY61" fmla="*/ 161925 h 1797050"/>
                  <a:gd name="connsiteX62" fmla="*/ 193675 w 2362200"/>
                  <a:gd name="connsiteY62" fmla="*/ 98425 h 1797050"/>
                  <a:gd name="connsiteX63" fmla="*/ 241300 w 2362200"/>
                  <a:gd name="connsiteY63" fmla="*/ 107950 h 1797050"/>
                  <a:gd name="connsiteX64" fmla="*/ 295275 w 2362200"/>
                  <a:gd name="connsiteY64" fmla="*/ 104775 h 1797050"/>
                  <a:gd name="connsiteX65" fmla="*/ 330200 w 2362200"/>
                  <a:gd name="connsiteY65" fmla="*/ 98425 h 1797050"/>
                  <a:gd name="connsiteX66" fmla="*/ 330200 w 2362200"/>
                  <a:gd name="connsiteY66" fmla="*/ 98425 h 1797050"/>
                  <a:gd name="connsiteX67" fmla="*/ 342900 w 2362200"/>
                  <a:gd name="connsiteY67" fmla="*/ 114300 h 1797050"/>
                  <a:gd name="connsiteX68" fmla="*/ 374650 w 2362200"/>
                  <a:gd name="connsiteY68" fmla="*/ 127000 h 1797050"/>
                  <a:gd name="connsiteX69" fmla="*/ 400050 w 2362200"/>
                  <a:gd name="connsiteY69" fmla="*/ 107950 h 1797050"/>
                  <a:gd name="connsiteX70" fmla="*/ 400050 w 2362200"/>
                  <a:gd name="connsiteY70" fmla="*/ 107950 h 1797050"/>
                  <a:gd name="connsiteX71" fmla="*/ 409575 w 2362200"/>
                  <a:gd name="connsiteY71" fmla="*/ 120650 h 1797050"/>
                  <a:gd name="connsiteX72" fmla="*/ 425450 w 2362200"/>
                  <a:gd name="connsiteY72" fmla="*/ 120650 h 1797050"/>
                  <a:gd name="connsiteX73" fmla="*/ 431800 w 2362200"/>
                  <a:gd name="connsiteY73" fmla="*/ 98425 h 1797050"/>
                  <a:gd name="connsiteX74" fmla="*/ 365125 w 2362200"/>
                  <a:gd name="connsiteY74" fmla="*/ 53975 h 1797050"/>
                  <a:gd name="connsiteX75" fmla="*/ 377825 w 2362200"/>
                  <a:gd name="connsiteY75" fmla="*/ 41275 h 1797050"/>
                  <a:gd name="connsiteX76" fmla="*/ 438150 w 2362200"/>
                  <a:gd name="connsiteY76" fmla="*/ 50800 h 1797050"/>
                  <a:gd name="connsiteX77" fmla="*/ 454025 w 2362200"/>
                  <a:gd name="connsiteY77" fmla="*/ 63500 h 1797050"/>
                  <a:gd name="connsiteX78" fmla="*/ 508000 w 2362200"/>
                  <a:gd name="connsiteY78" fmla="*/ 79375 h 1797050"/>
                  <a:gd name="connsiteX79" fmla="*/ 606425 w 2362200"/>
                  <a:gd name="connsiteY79" fmla="*/ 22225 h 1797050"/>
                  <a:gd name="connsiteX80" fmla="*/ 638175 w 2362200"/>
                  <a:gd name="connsiteY80" fmla="*/ 34925 h 1797050"/>
                  <a:gd name="connsiteX81" fmla="*/ 644525 w 2362200"/>
                  <a:gd name="connsiteY81" fmla="*/ 0 h 1797050"/>
                  <a:gd name="connsiteX82" fmla="*/ 714375 w 2362200"/>
                  <a:gd name="connsiteY82" fmla="*/ 9525 h 1797050"/>
                  <a:gd name="connsiteX83" fmla="*/ 723900 w 2362200"/>
                  <a:gd name="connsiteY83" fmla="*/ 31750 h 1797050"/>
                  <a:gd name="connsiteX84" fmla="*/ 749300 w 2362200"/>
                  <a:gd name="connsiteY84" fmla="*/ 66675 h 1797050"/>
                  <a:gd name="connsiteX85" fmla="*/ 771525 w 2362200"/>
                  <a:gd name="connsiteY85" fmla="*/ 41275 h 1797050"/>
                  <a:gd name="connsiteX86" fmla="*/ 806450 w 2362200"/>
                  <a:gd name="connsiteY86" fmla="*/ 41275 h 1797050"/>
                  <a:gd name="connsiteX87" fmla="*/ 825500 w 2362200"/>
                  <a:gd name="connsiteY87" fmla="*/ 34925 h 1797050"/>
                  <a:gd name="connsiteX88" fmla="*/ 844550 w 2362200"/>
                  <a:gd name="connsiteY88" fmla="*/ 6350 h 1797050"/>
                  <a:gd name="connsiteX89" fmla="*/ 889000 w 2362200"/>
                  <a:gd name="connsiteY89" fmla="*/ 15875 h 1797050"/>
                  <a:gd name="connsiteX90" fmla="*/ 900906 w 2362200"/>
                  <a:gd name="connsiteY90" fmla="*/ 84138 h 1797050"/>
                  <a:gd name="connsiteX91" fmla="*/ 952500 w 2362200"/>
                  <a:gd name="connsiteY91" fmla="*/ 123825 h 1797050"/>
                  <a:gd name="connsiteX92" fmla="*/ 996950 w 2362200"/>
                  <a:gd name="connsiteY92" fmla="*/ 203200 h 1797050"/>
                  <a:gd name="connsiteX93" fmla="*/ 1037432 w 2362200"/>
                  <a:gd name="connsiteY93" fmla="*/ 228600 h 1797050"/>
                  <a:gd name="connsiteX94" fmla="*/ 1073944 w 2362200"/>
                  <a:gd name="connsiteY94" fmla="*/ 230981 h 1797050"/>
                  <a:gd name="connsiteX95" fmla="*/ 1129242 w 2362200"/>
                  <a:gd name="connsiteY95" fmla="*/ 283633 h 1797050"/>
                  <a:gd name="connsiteX96" fmla="*/ 1169458 w 2362200"/>
                  <a:gd name="connsiteY96" fmla="*/ 281517 h 1797050"/>
                  <a:gd name="connsiteX97" fmla="*/ 1206500 w 2362200"/>
                  <a:gd name="connsiteY97" fmla="*/ 317500 h 1797050"/>
                  <a:gd name="connsiteX98" fmla="*/ 1206500 w 2362200"/>
                  <a:gd name="connsiteY98" fmla="*/ 346075 h 1797050"/>
                  <a:gd name="connsiteX99" fmla="*/ 1279525 w 2362200"/>
                  <a:gd name="connsiteY99" fmla="*/ 384175 h 1797050"/>
                  <a:gd name="connsiteX100" fmla="*/ 1301750 w 2362200"/>
                  <a:gd name="connsiteY100" fmla="*/ 416983 h 1797050"/>
                  <a:gd name="connsiteX101" fmla="*/ 1282700 w 2362200"/>
                  <a:gd name="connsiteY101" fmla="*/ 460375 h 1797050"/>
                  <a:gd name="connsiteX102" fmla="*/ 1336675 w 2362200"/>
                  <a:gd name="connsiteY102" fmla="*/ 504825 h 1797050"/>
                  <a:gd name="connsiteX103" fmla="*/ 1378744 w 2362200"/>
                  <a:gd name="connsiteY103" fmla="*/ 503238 h 1797050"/>
                  <a:gd name="connsiteX104" fmla="*/ 1403350 w 2362200"/>
                  <a:gd name="connsiteY104" fmla="*/ 530225 h 1797050"/>
                  <a:gd name="connsiteX105" fmla="*/ 1434307 w 2362200"/>
                  <a:gd name="connsiteY105" fmla="*/ 526475 h 1797050"/>
                  <a:gd name="connsiteX106" fmla="*/ 1468438 w 2362200"/>
                  <a:gd name="connsiteY106" fmla="*/ 548578 h 1797050"/>
                  <a:gd name="connsiteX107" fmla="*/ 1492250 w 2362200"/>
                  <a:gd name="connsiteY107" fmla="*/ 590550 h 1797050"/>
                  <a:gd name="connsiteX108" fmla="*/ 1480344 w 2362200"/>
                  <a:gd name="connsiteY108" fmla="*/ 612775 h 1797050"/>
                  <a:gd name="connsiteX109" fmla="*/ 1450975 w 2362200"/>
                  <a:gd name="connsiteY109" fmla="*/ 622300 h 1797050"/>
                  <a:gd name="connsiteX110" fmla="*/ 1511300 w 2362200"/>
                  <a:gd name="connsiteY110" fmla="*/ 638175 h 1797050"/>
                  <a:gd name="connsiteX111" fmla="*/ 1581944 w 2362200"/>
                  <a:gd name="connsiteY111" fmla="*/ 619919 h 1797050"/>
                  <a:gd name="connsiteX112" fmla="*/ 1622425 w 2362200"/>
                  <a:gd name="connsiteY112" fmla="*/ 613569 h 1797050"/>
                  <a:gd name="connsiteX113" fmla="*/ 1623219 w 2362200"/>
                  <a:gd name="connsiteY113" fmla="*/ 587375 h 1797050"/>
                  <a:gd name="connsiteX114" fmla="*/ 1641475 w 2362200"/>
                  <a:gd name="connsiteY114" fmla="*/ 593725 h 1797050"/>
                  <a:gd name="connsiteX115" fmla="*/ 1698625 w 2362200"/>
                  <a:gd name="connsiteY115" fmla="*/ 611981 h 1797050"/>
                  <a:gd name="connsiteX116" fmla="*/ 1704181 w 2362200"/>
                  <a:gd name="connsiteY116" fmla="*/ 575469 h 1797050"/>
                  <a:gd name="connsiteX117" fmla="*/ 1724025 w 2362200"/>
                  <a:gd name="connsiteY117" fmla="*/ 565150 h 1797050"/>
                  <a:gd name="connsiteX118" fmla="*/ 1803400 w 2362200"/>
                  <a:gd name="connsiteY118" fmla="*/ 508000 h 1797050"/>
                  <a:gd name="connsiteX119" fmla="*/ 1885950 w 2362200"/>
                  <a:gd name="connsiteY119" fmla="*/ 485775 h 1797050"/>
                  <a:gd name="connsiteX120" fmla="*/ 1952625 w 2362200"/>
                  <a:gd name="connsiteY120" fmla="*/ 415925 h 1797050"/>
                  <a:gd name="connsiteX121" fmla="*/ 1977231 w 2362200"/>
                  <a:gd name="connsiteY121" fmla="*/ 409575 h 1797050"/>
                  <a:gd name="connsiteX122" fmla="*/ 2006600 w 2362200"/>
                  <a:gd name="connsiteY122" fmla="*/ 396875 h 1797050"/>
                  <a:gd name="connsiteX123" fmla="*/ 2056606 w 2362200"/>
                  <a:gd name="connsiteY123" fmla="*/ 411956 h 1797050"/>
                  <a:gd name="connsiteX124" fmla="*/ 2078038 w 2362200"/>
                  <a:gd name="connsiteY124" fmla="*/ 452437 h 1797050"/>
                  <a:gd name="connsiteX125" fmla="*/ 2133600 w 2362200"/>
                  <a:gd name="connsiteY125" fmla="*/ 504825 h 1797050"/>
                  <a:gd name="connsiteX126" fmla="*/ 2194719 w 2362200"/>
                  <a:gd name="connsiteY126" fmla="*/ 536575 h 1797050"/>
                  <a:gd name="connsiteX127" fmla="*/ 2248694 w 2362200"/>
                  <a:gd name="connsiteY127" fmla="*/ 523081 h 1797050"/>
                  <a:gd name="connsiteX128" fmla="*/ 2266156 w 2362200"/>
                  <a:gd name="connsiteY128" fmla="*/ 531019 h 1797050"/>
                  <a:gd name="connsiteX129" fmla="*/ 2274887 w 2362200"/>
                  <a:gd name="connsiteY129" fmla="*/ 573881 h 1797050"/>
                  <a:gd name="connsiteX130" fmla="*/ 2324100 w 2362200"/>
                  <a:gd name="connsiteY130" fmla="*/ 606425 h 1797050"/>
                  <a:gd name="connsiteX131" fmla="*/ 2362200 w 2362200"/>
                  <a:gd name="connsiteY131" fmla="*/ 644525 h 1797050"/>
                  <a:gd name="connsiteX132" fmla="*/ 2310857 w 2362200"/>
                  <a:gd name="connsiteY132" fmla="*/ 772537 h 1797050"/>
                  <a:gd name="connsiteX133" fmla="*/ 2273300 w 2362200"/>
                  <a:gd name="connsiteY133" fmla="*/ 895350 h 1797050"/>
                  <a:gd name="connsiteX134" fmla="*/ 2247900 w 2362200"/>
                  <a:gd name="connsiteY134" fmla="*/ 949325 h 1797050"/>
                  <a:gd name="connsiteX135" fmla="*/ 2197100 w 2362200"/>
                  <a:gd name="connsiteY135" fmla="*/ 949325 h 1797050"/>
                  <a:gd name="connsiteX136" fmla="*/ 2174875 w 2362200"/>
                  <a:gd name="connsiteY136" fmla="*/ 993775 h 1797050"/>
                  <a:gd name="connsiteX137" fmla="*/ 2174875 w 2362200"/>
                  <a:gd name="connsiteY137" fmla="*/ 993775 h 1797050"/>
                  <a:gd name="connsiteX138" fmla="*/ 2181225 w 2362200"/>
                  <a:gd name="connsiteY138" fmla="*/ 1022350 h 1797050"/>
                  <a:gd name="connsiteX139" fmla="*/ 2146300 w 2362200"/>
                  <a:gd name="connsiteY139" fmla="*/ 1031875 h 1797050"/>
                  <a:gd name="connsiteX140" fmla="*/ 2095500 w 2362200"/>
                  <a:gd name="connsiteY140" fmla="*/ 1019175 h 1797050"/>
                  <a:gd name="connsiteX141" fmla="*/ 2101850 w 2362200"/>
                  <a:gd name="connsiteY141" fmla="*/ 1073150 h 1797050"/>
                  <a:gd name="connsiteX142" fmla="*/ 2114550 w 2362200"/>
                  <a:gd name="connsiteY142" fmla="*/ 1117600 h 1797050"/>
                  <a:gd name="connsiteX143" fmla="*/ 2051050 w 2362200"/>
                  <a:gd name="connsiteY143" fmla="*/ 1152525 h 1797050"/>
                  <a:gd name="connsiteX144" fmla="*/ 2066925 w 2362200"/>
                  <a:gd name="connsiteY144" fmla="*/ 1174750 h 1797050"/>
                  <a:gd name="connsiteX145" fmla="*/ 2047875 w 2362200"/>
                  <a:gd name="connsiteY145" fmla="*/ 1196975 h 1797050"/>
                  <a:gd name="connsiteX146" fmla="*/ 1968500 w 2362200"/>
                  <a:gd name="connsiteY146" fmla="*/ 1171575 h 1797050"/>
                  <a:gd name="connsiteX147" fmla="*/ 1943100 w 2362200"/>
                  <a:gd name="connsiteY147" fmla="*/ 1187450 h 1797050"/>
                  <a:gd name="connsiteX148" fmla="*/ 1908175 w 2362200"/>
                  <a:gd name="connsiteY148" fmla="*/ 1187450 h 1797050"/>
                  <a:gd name="connsiteX149" fmla="*/ 1908175 w 2362200"/>
                  <a:gd name="connsiteY149" fmla="*/ 1247775 h 1797050"/>
                  <a:gd name="connsiteX150" fmla="*/ 1924050 w 2362200"/>
                  <a:gd name="connsiteY150" fmla="*/ 1263650 h 1797050"/>
                  <a:gd name="connsiteX151" fmla="*/ 1933575 w 2362200"/>
                  <a:gd name="connsiteY151" fmla="*/ 1279525 h 1797050"/>
                  <a:gd name="connsiteX152" fmla="*/ 1943100 w 2362200"/>
                  <a:gd name="connsiteY152" fmla="*/ 1279525 h 1797050"/>
                  <a:gd name="connsiteX153" fmla="*/ 1933575 w 2362200"/>
                  <a:gd name="connsiteY153" fmla="*/ 1304925 h 1797050"/>
                  <a:gd name="connsiteX154" fmla="*/ 1952625 w 2362200"/>
                  <a:gd name="connsiteY154" fmla="*/ 1320800 h 1797050"/>
                  <a:gd name="connsiteX155" fmla="*/ 1949450 w 2362200"/>
                  <a:gd name="connsiteY155" fmla="*/ 1336675 h 1797050"/>
                  <a:gd name="connsiteX156" fmla="*/ 1905000 w 2362200"/>
                  <a:gd name="connsiteY156" fmla="*/ 1336675 h 1797050"/>
                  <a:gd name="connsiteX157" fmla="*/ 1901825 w 2362200"/>
                  <a:gd name="connsiteY157" fmla="*/ 1387475 h 1797050"/>
                  <a:gd name="connsiteX158" fmla="*/ 1901825 w 2362200"/>
                  <a:gd name="connsiteY158" fmla="*/ 1387475 h 1797050"/>
                  <a:gd name="connsiteX159" fmla="*/ 1901825 w 2362200"/>
                  <a:gd name="connsiteY159" fmla="*/ 1406525 h 1797050"/>
                  <a:gd name="connsiteX160" fmla="*/ 1936750 w 2362200"/>
                  <a:gd name="connsiteY160" fmla="*/ 1447800 h 1797050"/>
                  <a:gd name="connsiteX161" fmla="*/ 1990725 w 2362200"/>
                  <a:gd name="connsiteY161" fmla="*/ 1447800 h 1797050"/>
                  <a:gd name="connsiteX162" fmla="*/ 2060575 w 2362200"/>
                  <a:gd name="connsiteY162" fmla="*/ 1476375 h 1797050"/>
                  <a:gd name="connsiteX163" fmla="*/ 2060575 w 2362200"/>
                  <a:gd name="connsiteY163" fmla="*/ 1504950 h 1797050"/>
                  <a:gd name="connsiteX164" fmla="*/ 2035175 w 2362200"/>
                  <a:gd name="connsiteY164" fmla="*/ 1571625 h 1797050"/>
                  <a:gd name="connsiteX165" fmla="*/ 2063750 w 2362200"/>
                  <a:gd name="connsiteY165" fmla="*/ 1587500 h 1797050"/>
                  <a:gd name="connsiteX166" fmla="*/ 2105025 w 2362200"/>
                  <a:gd name="connsiteY166" fmla="*/ 1660525 h 1797050"/>
                  <a:gd name="connsiteX167" fmla="*/ 2054225 w 2362200"/>
                  <a:gd name="connsiteY167" fmla="*/ 1736725 h 1797050"/>
                  <a:gd name="connsiteX168" fmla="*/ 2028825 w 2362200"/>
                  <a:gd name="connsiteY168" fmla="*/ 1730375 h 1797050"/>
                  <a:gd name="connsiteX169" fmla="*/ 2006600 w 2362200"/>
                  <a:gd name="connsiteY169" fmla="*/ 1717675 h 1797050"/>
                  <a:gd name="connsiteX170" fmla="*/ 2000250 w 2362200"/>
                  <a:gd name="connsiteY170" fmla="*/ 1736725 h 1797050"/>
                  <a:gd name="connsiteX171" fmla="*/ 1958975 w 2362200"/>
                  <a:gd name="connsiteY171" fmla="*/ 1746250 h 1797050"/>
                  <a:gd name="connsiteX172" fmla="*/ 1952625 w 2362200"/>
                  <a:gd name="connsiteY172" fmla="*/ 1778000 h 1797050"/>
                  <a:gd name="connsiteX173" fmla="*/ 1901825 w 2362200"/>
                  <a:gd name="connsiteY173" fmla="*/ 1797050 h 1797050"/>
                  <a:gd name="connsiteX174" fmla="*/ 1879600 w 2362200"/>
                  <a:gd name="connsiteY174" fmla="*/ 1758950 h 1797050"/>
                  <a:gd name="connsiteX175" fmla="*/ 1841500 w 2362200"/>
                  <a:gd name="connsiteY175" fmla="*/ 1768475 h 1797050"/>
                  <a:gd name="connsiteX176" fmla="*/ 1844675 w 2362200"/>
                  <a:gd name="connsiteY176" fmla="*/ 1730375 h 1797050"/>
                  <a:gd name="connsiteX177" fmla="*/ 1825625 w 2362200"/>
                  <a:gd name="connsiteY177" fmla="*/ 1704975 h 1797050"/>
                  <a:gd name="connsiteX178" fmla="*/ 1860550 w 2362200"/>
                  <a:gd name="connsiteY178" fmla="*/ 1685925 h 1797050"/>
                  <a:gd name="connsiteX179" fmla="*/ 1803400 w 2362200"/>
                  <a:gd name="connsiteY179" fmla="*/ 1666875 h 1797050"/>
                  <a:gd name="connsiteX180" fmla="*/ 1790700 w 2362200"/>
                  <a:gd name="connsiteY180" fmla="*/ 1692275 h 1797050"/>
                  <a:gd name="connsiteX181" fmla="*/ 1746250 w 2362200"/>
                  <a:gd name="connsiteY181" fmla="*/ 1711325 h 1797050"/>
                  <a:gd name="connsiteX182" fmla="*/ 1739900 w 2362200"/>
                  <a:gd name="connsiteY182" fmla="*/ 1733550 h 1797050"/>
                  <a:gd name="connsiteX183" fmla="*/ 1724025 w 2362200"/>
                  <a:gd name="connsiteY183" fmla="*/ 1739900 h 1797050"/>
                  <a:gd name="connsiteX184" fmla="*/ 1701800 w 2362200"/>
                  <a:gd name="connsiteY184" fmla="*/ 1739900 h 1797050"/>
                  <a:gd name="connsiteX185" fmla="*/ 1714500 w 2362200"/>
                  <a:gd name="connsiteY185" fmla="*/ 1704975 h 1797050"/>
                  <a:gd name="connsiteX186" fmla="*/ 1739900 w 2362200"/>
                  <a:gd name="connsiteY186" fmla="*/ 1679575 h 1797050"/>
                  <a:gd name="connsiteX187" fmla="*/ 1730375 w 2362200"/>
                  <a:gd name="connsiteY187" fmla="*/ 1654175 h 1797050"/>
                  <a:gd name="connsiteX188" fmla="*/ 1708150 w 2362200"/>
                  <a:gd name="connsiteY188" fmla="*/ 1654175 h 1797050"/>
                  <a:gd name="connsiteX189" fmla="*/ 1695450 w 2362200"/>
                  <a:gd name="connsiteY189" fmla="*/ 1679575 h 1797050"/>
                  <a:gd name="connsiteX190" fmla="*/ 1663700 w 2362200"/>
                  <a:gd name="connsiteY190" fmla="*/ 1685925 h 1797050"/>
                  <a:gd name="connsiteX191" fmla="*/ 1628775 w 2362200"/>
                  <a:gd name="connsiteY191" fmla="*/ 1698625 h 1797050"/>
                  <a:gd name="connsiteX192" fmla="*/ 1600200 w 2362200"/>
                  <a:gd name="connsiteY192" fmla="*/ 1670050 h 1797050"/>
                  <a:gd name="connsiteX193" fmla="*/ 1597025 w 2362200"/>
                  <a:gd name="connsiteY193" fmla="*/ 1635125 h 1797050"/>
                  <a:gd name="connsiteX194" fmla="*/ 1568450 w 2362200"/>
                  <a:gd name="connsiteY194" fmla="*/ 1619250 h 1797050"/>
                  <a:gd name="connsiteX195" fmla="*/ 1558925 w 2362200"/>
                  <a:gd name="connsiteY195" fmla="*/ 1584325 h 1797050"/>
                  <a:gd name="connsiteX196" fmla="*/ 1517650 w 2362200"/>
                  <a:gd name="connsiteY196" fmla="*/ 1555750 h 1797050"/>
                  <a:gd name="connsiteX197" fmla="*/ 1498600 w 2362200"/>
                  <a:gd name="connsiteY197" fmla="*/ 1558925 h 1797050"/>
                  <a:gd name="connsiteX198" fmla="*/ 1466850 w 2362200"/>
                  <a:gd name="connsiteY198" fmla="*/ 1603375 h 1797050"/>
                  <a:gd name="connsiteX199" fmla="*/ 1419225 w 2362200"/>
                  <a:gd name="connsiteY199" fmla="*/ 1622425 h 1797050"/>
                  <a:gd name="connsiteX200" fmla="*/ 1393825 w 2362200"/>
                  <a:gd name="connsiteY200" fmla="*/ 1587500 h 1797050"/>
                  <a:gd name="connsiteX201" fmla="*/ 1368425 w 2362200"/>
                  <a:gd name="connsiteY201" fmla="*/ 1587500 h 1797050"/>
                  <a:gd name="connsiteX202" fmla="*/ 1270000 w 2362200"/>
                  <a:gd name="connsiteY202" fmla="*/ 1511300 h 1797050"/>
                  <a:gd name="connsiteX203" fmla="*/ 1276350 w 2362200"/>
                  <a:gd name="connsiteY203" fmla="*/ 1463675 h 1797050"/>
                  <a:gd name="connsiteX204" fmla="*/ 1238250 w 2362200"/>
                  <a:gd name="connsiteY204" fmla="*/ 1457325 h 1797050"/>
                  <a:gd name="connsiteX205" fmla="*/ 1222375 w 2362200"/>
                  <a:gd name="connsiteY205" fmla="*/ 1482725 h 1797050"/>
                  <a:gd name="connsiteX206" fmla="*/ 1187450 w 2362200"/>
                  <a:gd name="connsiteY206" fmla="*/ 1482725 h 1797050"/>
                  <a:gd name="connsiteX207" fmla="*/ 1139825 w 2362200"/>
                  <a:gd name="connsiteY207" fmla="*/ 1460500 h 1797050"/>
                  <a:gd name="connsiteX208" fmla="*/ 1092200 w 2362200"/>
                  <a:gd name="connsiteY208" fmla="*/ 1495425 h 1797050"/>
                  <a:gd name="connsiteX209" fmla="*/ 1098550 w 2362200"/>
                  <a:gd name="connsiteY209" fmla="*/ 1511300 h 1797050"/>
                  <a:gd name="connsiteX210" fmla="*/ 1079500 w 2362200"/>
                  <a:gd name="connsiteY210" fmla="*/ 1530350 h 1797050"/>
                  <a:gd name="connsiteX211" fmla="*/ 1035050 w 2362200"/>
                  <a:gd name="connsiteY211" fmla="*/ 1530350 h 1797050"/>
                  <a:gd name="connsiteX212" fmla="*/ 1006475 w 2362200"/>
                  <a:gd name="connsiteY212" fmla="*/ 1574800 h 1797050"/>
                  <a:gd name="connsiteX213" fmla="*/ 958850 w 2362200"/>
                  <a:gd name="connsiteY213" fmla="*/ 1571625 h 1797050"/>
                  <a:gd name="connsiteX214" fmla="*/ 952500 w 2362200"/>
                  <a:gd name="connsiteY214" fmla="*/ 1587500 h 1797050"/>
                  <a:gd name="connsiteX215" fmla="*/ 965200 w 2362200"/>
                  <a:gd name="connsiteY215" fmla="*/ 1670050 h 1797050"/>
                  <a:gd name="connsiteX216" fmla="*/ 939800 w 2362200"/>
                  <a:gd name="connsiteY216" fmla="*/ 1714500 h 1797050"/>
                  <a:gd name="connsiteX217" fmla="*/ 901700 w 2362200"/>
                  <a:gd name="connsiteY217" fmla="*/ 1720850 h 1797050"/>
                  <a:gd name="connsiteX218" fmla="*/ 898525 w 2362200"/>
                  <a:gd name="connsiteY218" fmla="*/ 1746250 h 1797050"/>
                  <a:gd name="connsiteX219" fmla="*/ 869950 w 2362200"/>
                  <a:gd name="connsiteY219" fmla="*/ 1746250 h 1797050"/>
                  <a:gd name="connsiteX220" fmla="*/ 854075 w 2362200"/>
                  <a:gd name="connsiteY220" fmla="*/ 1758950 h 1797050"/>
                  <a:gd name="connsiteX221" fmla="*/ 847725 w 2362200"/>
                  <a:gd name="connsiteY221" fmla="*/ 1771650 h 1797050"/>
                  <a:gd name="connsiteX222" fmla="*/ 828675 w 2362200"/>
                  <a:gd name="connsiteY222" fmla="*/ 1765300 h 1797050"/>
                  <a:gd name="connsiteX223" fmla="*/ 819150 w 2362200"/>
                  <a:gd name="connsiteY223" fmla="*/ 1752600 h 1797050"/>
                  <a:gd name="connsiteX224" fmla="*/ 790575 w 2362200"/>
                  <a:gd name="connsiteY224" fmla="*/ 1771650 h 1797050"/>
                  <a:gd name="connsiteX225" fmla="*/ 692150 w 2362200"/>
                  <a:gd name="connsiteY225" fmla="*/ 1701800 h 1797050"/>
                  <a:gd name="connsiteX226" fmla="*/ 650875 w 2362200"/>
                  <a:gd name="connsiteY226" fmla="*/ 1720850 h 1797050"/>
                  <a:gd name="connsiteX227" fmla="*/ 615950 w 2362200"/>
                  <a:gd name="connsiteY227" fmla="*/ 1685925 h 1797050"/>
                  <a:gd name="connsiteX228" fmla="*/ 581025 w 2362200"/>
                  <a:gd name="connsiteY228" fmla="*/ 1689100 h 1797050"/>
                  <a:gd name="connsiteX229" fmla="*/ 571500 w 2362200"/>
                  <a:gd name="connsiteY229" fmla="*/ 1609725 h 1797050"/>
                  <a:gd name="connsiteX230" fmla="*/ 523875 w 2362200"/>
                  <a:gd name="connsiteY230"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3825 w 2362200"/>
                  <a:gd name="connsiteY57" fmla="*/ 222250 h 1797050"/>
                  <a:gd name="connsiteX58" fmla="*/ 130175 w 2362200"/>
                  <a:gd name="connsiteY58" fmla="*/ 193675 h 1797050"/>
                  <a:gd name="connsiteX59" fmla="*/ 161925 w 2362200"/>
                  <a:gd name="connsiteY59" fmla="*/ 196850 h 1797050"/>
                  <a:gd name="connsiteX60" fmla="*/ 171450 w 2362200"/>
                  <a:gd name="connsiteY60" fmla="*/ 165100 h 1797050"/>
                  <a:gd name="connsiteX61" fmla="*/ 187325 w 2362200"/>
                  <a:gd name="connsiteY61" fmla="*/ 161925 h 1797050"/>
                  <a:gd name="connsiteX62" fmla="*/ 193675 w 2362200"/>
                  <a:gd name="connsiteY62" fmla="*/ 98425 h 1797050"/>
                  <a:gd name="connsiteX63" fmla="*/ 241300 w 2362200"/>
                  <a:gd name="connsiteY63" fmla="*/ 107950 h 1797050"/>
                  <a:gd name="connsiteX64" fmla="*/ 295275 w 2362200"/>
                  <a:gd name="connsiteY64" fmla="*/ 104775 h 1797050"/>
                  <a:gd name="connsiteX65" fmla="*/ 330200 w 2362200"/>
                  <a:gd name="connsiteY65" fmla="*/ 98425 h 1797050"/>
                  <a:gd name="connsiteX66" fmla="*/ 330200 w 2362200"/>
                  <a:gd name="connsiteY66" fmla="*/ 98425 h 1797050"/>
                  <a:gd name="connsiteX67" fmla="*/ 342900 w 2362200"/>
                  <a:gd name="connsiteY67" fmla="*/ 114300 h 1797050"/>
                  <a:gd name="connsiteX68" fmla="*/ 374650 w 2362200"/>
                  <a:gd name="connsiteY68" fmla="*/ 127000 h 1797050"/>
                  <a:gd name="connsiteX69" fmla="*/ 400050 w 2362200"/>
                  <a:gd name="connsiteY69" fmla="*/ 107950 h 1797050"/>
                  <a:gd name="connsiteX70" fmla="*/ 400050 w 2362200"/>
                  <a:gd name="connsiteY70" fmla="*/ 107950 h 1797050"/>
                  <a:gd name="connsiteX71" fmla="*/ 409575 w 2362200"/>
                  <a:gd name="connsiteY71" fmla="*/ 120650 h 1797050"/>
                  <a:gd name="connsiteX72" fmla="*/ 425450 w 2362200"/>
                  <a:gd name="connsiteY72" fmla="*/ 120650 h 1797050"/>
                  <a:gd name="connsiteX73" fmla="*/ 431800 w 2362200"/>
                  <a:gd name="connsiteY73" fmla="*/ 98425 h 1797050"/>
                  <a:gd name="connsiteX74" fmla="*/ 365125 w 2362200"/>
                  <a:gd name="connsiteY74" fmla="*/ 53975 h 1797050"/>
                  <a:gd name="connsiteX75" fmla="*/ 377825 w 2362200"/>
                  <a:gd name="connsiteY75" fmla="*/ 41275 h 1797050"/>
                  <a:gd name="connsiteX76" fmla="*/ 438150 w 2362200"/>
                  <a:gd name="connsiteY76" fmla="*/ 50800 h 1797050"/>
                  <a:gd name="connsiteX77" fmla="*/ 454025 w 2362200"/>
                  <a:gd name="connsiteY77" fmla="*/ 63500 h 1797050"/>
                  <a:gd name="connsiteX78" fmla="*/ 508000 w 2362200"/>
                  <a:gd name="connsiteY78" fmla="*/ 79375 h 1797050"/>
                  <a:gd name="connsiteX79" fmla="*/ 606425 w 2362200"/>
                  <a:gd name="connsiteY79" fmla="*/ 22225 h 1797050"/>
                  <a:gd name="connsiteX80" fmla="*/ 638175 w 2362200"/>
                  <a:gd name="connsiteY80" fmla="*/ 34925 h 1797050"/>
                  <a:gd name="connsiteX81" fmla="*/ 644525 w 2362200"/>
                  <a:gd name="connsiteY81" fmla="*/ 0 h 1797050"/>
                  <a:gd name="connsiteX82" fmla="*/ 714375 w 2362200"/>
                  <a:gd name="connsiteY82" fmla="*/ 9525 h 1797050"/>
                  <a:gd name="connsiteX83" fmla="*/ 723900 w 2362200"/>
                  <a:gd name="connsiteY83" fmla="*/ 31750 h 1797050"/>
                  <a:gd name="connsiteX84" fmla="*/ 749300 w 2362200"/>
                  <a:gd name="connsiteY84" fmla="*/ 66675 h 1797050"/>
                  <a:gd name="connsiteX85" fmla="*/ 771525 w 2362200"/>
                  <a:gd name="connsiteY85" fmla="*/ 41275 h 1797050"/>
                  <a:gd name="connsiteX86" fmla="*/ 806450 w 2362200"/>
                  <a:gd name="connsiteY86" fmla="*/ 41275 h 1797050"/>
                  <a:gd name="connsiteX87" fmla="*/ 825500 w 2362200"/>
                  <a:gd name="connsiteY87" fmla="*/ 34925 h 1797050"/>
                  <a:gd name="connsiteX88" fmla="*/ 844550 w 2362200"/>
                  <a:gd name="connsiteY88" fmla="*/ 6350 h 1797050"/>
                  <a:gd name="connsiteX89" fmla="*/ 889000 w 2362200"/>
                  <a:gd name="connsiteY89" fmla="*/ 15875 h 1797050"/>
                  <a:gd name="connsiteX90" fmla="*/ 900906 w 2362200"/>
                  <a:gd name="connsiteY90" fmla="*/ 83344 h 1797050"/>
                  <a:gd name="connsiteX91" fmla="*/ 952500 w 2362200"/>
                  <a:gd name="connsiteY91" fmla="*/ 123825 h 1797050"/>
                  <a:gd name="connsiteX92" fmla="*/ 996950 w 2362200"/>
                  <a:gd name="connsiteY92" fmla="*/ 203200 h 1797050"/>
                  <a:gd name="connsiteX93" fmla="*/ 1037432 w 2362200"/>
                  <a:gd name="connsiteY93" fmla="*/ 228600 h 1797050"/>
                  <a:gd name="connsiteX94" fmla="*/ 1073944 w 2362200"/>
                  <a:gd name="connsiteY94" fmla="*/ 230981 h 1797050"/>
                  <a:gd name="connsiteX95" fmla="*/ 1129242 w 2362200"/>
                  <a:gd name="connsiteY95" fmla="*/ 283633 h 1797050"/>
                  <a:gd name="connsiteX96" fmla="*/ 1169458 w 2362200"/>
                  <a:gd name="connsiteY96" fmla="*/ 281517 h 1797050"/>
                  <a:gd name="connsiteX97" fmla="*/ 1206500 w 2362200"/>
                  <a:gd name="connsiteY97" fmla="*/ 317500 h 1797050"/>
                  <a:gd name="connsiteX98" fmla="*/ 1206500 w 2362200"/>
                  <a:gd name="connsiteY98" fmla="*/ 346075 h 1797050"/>
                  <a:gd name="connsiteX99" fmla="*/ 1279525 w 2362200"/>
                  <a:gd name="connsiteY99" fmla="*/ 384175 h 1797050"/>
                  <a:gd name="connsiteX100" fmla="*/ 1301750 w 2362200"/>
                  <a:gd name="connsiteY100" fmla="*/ 416983 h 1797050"/>
                  <a:gd name="connsiteX101" fmla="*/ 1282700 w 2362200"/>
                  <a:gd name="connsiteY101" fmla="*/ 460375 h 1797050"/>
                  <a:gd name="connsiteX102" fmla="*/ 1336675 w 2362200"/>
                  <a:gd name="connsiteY102" fmla="*/ 504825 h 1797050"/>
                  <a:gd name="connsiteX103" fmla="*/ 1378744 w 2362200"/>
                  <a:gd name="connsiteY103" fmla="*/ 503238 h 1797050"/>
                  <a:gd name="connsiteX104" fmla="*/ 1403350 w 2362200"/>
                  <a:gd name="connsiteY104" fmla="*/ 530225 h 1797050"/>
                  <a:gd name="connsiteX105" fmla="*/ 1434307 w 2362200"/>
                  <a:gd name="connsiteY105" fmla="*/ 526475 h 1797050"/>
                  <a:gd name="connsiteX106" fmla="*/ 1468438 w 2362200"/>
                  <a:gd name="connsiteY106" fmla="*/ 548578 h 1797050"/>
                  <a:gd name="connsiteX107" fmla="*/ 1492250 w 2362200"/>
                  <a:gd name="connsiteY107" fmla="*/ 590550 h 1797050"/>
                  <a:gd name="connsiteX108" fmla="*/ 1480344 w 2362200"/>
                  <a:gd name="connsiteY108" fmla="*/ 612775 h 1797050"/>
                  <a:gd name="connsiteX109" fmla="*/ 1450975 w 2362200"/>
                  <a:gd name="connsiteY109" fmla="*/ 622300 h 1797050"/>
                  <a:gd name="connsiteX110" fmla="*/ 1511300 w 2362200"/>
                  <a:gd name="connsiteY110" fmla="*/ 638175 h 1797050"/>
                  <a:gd name="connsiteX111" fmla="*/ 1581944 w 2362200"/>
                  <a:gd name="connsiteY111" fmla="*/ 619919 h 1797050"/>
                  <a:gd name="connsiteX112" fmla="*/ 1622425 w 2362200"/>
                  <a:gd name="connsiteY112" fmla="*/ 613569 h 1797050"/>
                  <a:gd name="connsiteX113" fmla="*/ 1623219 w 2362200"/>
                  <a:gd name="connsiteY113" fmla="*/ 587375 h 1797050"/>
                  <a:gd name="connsiteX114" fmla="*/ 1641475 w 2362200"/>
                  <a:gd name="connsiteY114" fmla="*/ 593725 h 1797050"/>
                  <a:gd name="connsiteX115" fmla="*/ 1698625 w 2362200"/>
                  <a:gd name="connsiteY115" fmla="*/ 611981 h 1797050"/>
                  <a:gd name="connsiteX116" fmla="*/ 1704181 w 2362200"/>
                  <a:gd name="connsiteY116" fmla="*/ 575469 h 1797050"/>
                  <a:gd name="connsiteX117" fmla="*/ 1724025 w 2362200"/>
                  <a:gd name="connsiteY117" fmla="*/ 565150 h 1797050"/>
                  <a:gd name="connsiteX118" fmla="*/ 1803400 w 2362200"/>
                  <a:gd name="connsiteY118" fmla="*/ 508000 h 1797050"/>
                  <a:gd name="connsiteX119" fmla="*/ 1885950 w 2362200"/>
                  <a:gd name="connsiteY119" fmla="*/ 485775 h 1797050"/>
                  <a:gd name="connsiteX120" fmla="*/ 1952625 w 2362200"/>
                  <a:gd name="connsiteY120" fmla="*/ 415925 h 1797050"/>
                  <a:gd name="connsiteX121" fmla="*/ 1977231 w 2362200"/>
                  <a:gd name="connsiteY121" fmla="*/ 409575 h 1797050"/>
                  <a:gd name="connsiteX122" fmla="*/ 2006600 w 2362200"/>
                  <a:gd name="connsiteY122" fmla="*/ 396875 h 1797050"/>
                  <a:gd name="connsiteX123" fmla="*/ 2056606 w 2362200"/>
                  <a:gd name="connsiteY123" fmla="*/ 411956 h 1797050"/>
                  <a:gd name="connsiteX124" fmla="*/ 2078038 w 2362200"/>
                  <a:gd name="connsiteY124" fmla="*/ 452437 h 1797050"/>
                  <a:gd name="connsiteX125" fmla="*/ 2133600 w 2362200"/>
                  <a:gd name="connsiteY125" fmla="*/ 504825 h 1797050"/>
                  <a:gd name="connsiteX126" fmla="*/ 2194719 w 2362200"/>
                  <a:gd name="connsiteY126" fmla="*/ 536575 h 1797050"/>
                  <a:gd name="connsiteX127" fmla="*/ 2248694 w 2362200"/>
                  <a:gd name="connsiteY127" fmla="*/ 523081 h 1797050"/>
                  <a:gd name="connsiteX128" fmla="*/ 2266156 w 2362200"/>
                  <a:gd name="connsiteY128" fmla="*/ 531019 h 1797050"/>
                  <a:gd name="connsiteX129" fmla="*/ 2274887 w 2362200"/>
                  <a:gd name="connsiteY129" fmla="*/ 573881 h 1797050"/>
                  <a:gd name="connsiteX130" fmla="*/ 2324100 w 2362200"/>
                  <a:gd name="connsiteY130" fmla="*/ 606425 h 1797050"/>
                  <a:gd name="connsiteX131" fmla="*/ 2362200 w 2362200"/>
                  <a:gd name="connsiteY131" fmla="*/ 644525 h 1797050"/>
                  <a:gd name="connsiteX132" fmla="*/ 2310857 w 2362200"/>
                  <a:gd name="connsiteY132" fmla="*/ 772537 h 1797050"/>
                  <a:gd name="connsiteX133" fmla="*/ 2273300 w 2362200"/>
                  <a:gd name="connsiteY133" fmla="*/ 895350 h 1797050"/>
                  <a:gd name="connsiteX134" fmla="*/ 2247900 w 2362200"/>
                  <a:gd name="connsiteY134" fmla="*/ 949325 h 1797050"/>
                  <a:gd name="connsiteX135" fmla="*/ 2197100 w 2362200"/>
                  <a:gd name="connsiteY135" fmla="*/ 949325 h 1797050"/>
                  <a:gd name="connsiteX136" fmla="*/ 2174875 w 2362200"/>
                  <a:gd name="connsiteY136" fmla="*/ 993775 h 1797050"/>
                  <a:gd name="connsiteX137" fmla="*/ 2174875 w 2362200"/>
                  <a:gd name="connsiteY137" fmla="*/ 993775 h 1797050"/>
                  <a:gd name="connsiteX138" fmla="*/ 2181225 w 2362200"/>
                  <a:gd name="connsiteY138" fmla="*/ 1022350 h 1797050"/>
                  <a:gd name="connsiteX139" fmla="*/ 2146300 w 2362200"/>
                  <a:gd name="connsiteY139" fmla="*/ 1031875 h 1797050"/>
                  <a:gd name="connsiteX140" fmla="*/ 2095500 w 2362200"/>
                  <a:gd name="connsiteY140" fmla="*/ 1019175 h 1797050"/>
                  <a:gd name="connsiteX141" fmla="*/ 2101850 w 2362200"/>
                  <a:gd name="connsiteY141" fmla="*/ 1073150 h 1797050"/>
                  <a:gd name="connsiteX142" fmla="*/ 2114550 w 2362200"/>
                  <a:gd name="connsiteY142" fmla="*/ 1117600 h 1797050"/>
                  <a:gd name="connsiteX143" fmla="*/ 2051050 w 2362200"/>
                  <a:gd name="connsiteY143" fmla="*/ 1152525 h 1797050"/>
                  <a:gd name="connsiteX144" fmla="*/ 2066925 w 2362200"/>
                  <a:gd name="connsiteY144" fmla="*/ 1174750 h 1797050"/>
                  <a:gd name="connsiteX145" fmla="*/ 2047875 w 2362200"/>
                  <a:gd name="connsiteY145" fmla="*/ 1196975 h 1797050"/>
                  <a:gd name="connsiteX146" fmla="*/ 1968500 w 2362200"/>
                  <a:gd name="connsiteY146" fmla="*/ 1171575 h 1797050"/>
                  <a:gd name="connsiteX147" fmla="*/ 1943100 w 2362200"/>
                  <a:gd name="connsiteY147" fmla="*/ 1187450 h 1797050"/>
                  <a:gd name="connsiteX148" fmla="*/ 1908175 w 2362200"/>
                  <a:gd name="connsiteY148" fmla="*/ 1187450 h 1797050"/>
                  <a:gd name="connsiteX149" fmla="*/ 1908175 w 2362200"/>
                  <a:gd name="connsiteY149" fmla="*/ 1247775 h 1797050"/>
                  <a:gd name="connsiteX150" fmla="*/ 1924050 w 2362200"/>
                  <a:gd name="connsiteY150" fmla="*/ 1263650 h 1797050"/>
                  <a:gd name="connsiteX151" fmla="*/ 1933575 w 2362200"/>
                  <a:gd name="connsiteY151" fmla="*/ 1279525 h 1797050"/>
                  <a:gd name="connsiteX152" fmla="*/ 1943100 w 2362200"/>
                  <a:gd name="connsiteY152" fmla="*/ 1279525 h 1797050"/>
                  <a:gd name="connsiteX153" fmla="*/ 1933575 w 2362200"/>
                  <a:gd name="connsiteY153" fmla="*/ 1304925 h 1797050"/>
                  <a:gd name="connsiteX154" fmla="*/ 1952625 w 2362200"/>
                  <a:gd name="connsiteY154" fmla="*/ 1320800 h 1797050"/>
                  <a:gd name="connsiteX155" fmla="*/ 1949450 w 2362200"/>
                  <a:gd name="connsiteY155" fmla="*/ 1336675 h 1797050"/>
                  <a:gd name="connsiteX156" fmla="*/ 1905000 w 2362200"/>
                  <a:gd name="connsiteY156" fmla="*/ 1336675 h 1797050"/>
                  <a:gd name="connsiteX157" fmla="*/ 1901825 w 2362200"/>
                  <a:gd name="connsiteY157" fmla="*/ 1387475 h 1797050"/>
                  <a:gd name="connsiteX158" fmla="*/ 1901825 w 2362200"/>
                  <a:gd name="connsiteY158" fmla="*/ 1387475 h 1797050"/>
                  <a:gd name="connsiteX159" fmla="*/ 1901825 w 2362200"/>
                  <a:gd name="connsiteY159" fmla="*/ 1406525 h 1797050"/>
                  <a:gd name="connsiteX160" fmla="*/ 1936750 w 2362200"/>
                  <a:gd name="connsiteY160" fmla="*/ 1447800 h 1797050"/>
                  <a:gd name="connsiteX161" fmla="*/ 1990725 w 2362200"/>
                  <a:gd name="connsiteY161" fmla="*/ 1447800 h 1797050"/>
                  <a:gd name="connsiteX162" fmla="*/ 2060575 w 2362200"/>
                  <a:gd name="connsiteY162" fmla="*/ 1476375 h 1797050"/>
                  <a:gd name="connsiteX163" fmla="*/ 2060575 w 2362200"/>
                  <a:gd name="connsiteY163" fmla="*/ 1504950 h 1797050"/>
                  <a:gd name="connsiteX164" fmla="*/ 2035175 w 2362200"/>
                  <a:gd name="connsiteY164" fmla="*/ 1571625 h 1797050"/>
                  <a:gd name="connsiteX165" fmla="*/ 2063750 w 2362200"/>
                  <a:gd name="connsiteY165" fmla="*/ 1587500 h 1797050"/>
                  <a:gd name="connsiteX166" fmla="*/ 2105025 w 2362200"/>
                  <a:gd name="connsiteY166" fmla="*/ 1660525 h 1797050"/>
                  <a:gd name="connsiteX167" fmla="*/ 2054225 w 2362200"/>
                  <a:gd name="connsiteY167" fmla="*/ 1736725 h 1797050"/>
                  <a:gd name="connsiteX168" fmla="*/ 2028825 w 2362200"/>
                  <a:gd name="connsiteY168" fmla="*/ 1730375 h 1797050"/>
                  <a:gd name="connsiteX169" fmla="*/ 2006600 w 2362200"/>
                  <a:gd name="connsiteY169" fmla="*/ 1717675 h 1797050"/>
                  <a:gd name="connsiteX170" fmla="*/ 2000250 w 2362200"/>
                  <a:gd name="connsiteY170" fmla="*/ 1736725 h 1797050"/>
                  <a:gd name="connsiteX171" fmla="*/ 1958975 w 2362200"/>
                  <a:gd name="connsiteY171" fmla="*/ 1746250 h 1797050"/>
                  <a:gd name="connsiteX172" fmla="*/ 1952625 w 2362200"/>
                  <a:gd name="connsiteY172" fmla="*/ 1778000 h 1797050"/>
                  <a:gd name="connsiteX173" fmla="*/ 1901825 w 2362200"/>
                  <a:gd name="connsiteY173" fmla="*/ 1797050 h 1797050"/>
                  <a:gd name="connsiteX174" fmla="*/ 1879600 w 2362200"/>
                  <a:gd name="connsiteY174" fmla="*/ 1758950 h 1797050"/>
                  <a:gd name="connsiteX175" fmla="*/ 1841500 w 2362200"/>
                  <a:gd name="connsiteY175" fmla="*/ 1768475 h 1797050"/>
                  <a:gd name="connsiteX176" fmla="*/ 1844675 w 2362200"/>
                  <a:gd name="connsiteY176" fmla="*/ 1730375 h 1797050"/>
                  <a:gd name="connsiteX177" fmla="*/ 1825625 w 2362200"/>
                  <a:gd name="connsiteY177" fmla="*/ 1704975 h 1797050"/>
                  <a:gd name="connsiteX178" fmla="*/ 1860550 w 2362200"/>
                  <a:gd name="connsiteY178" fmla="*/ 1685925 h 1797050"/>
                  <a:gd name="connsiteX179" fmla="*/ 1803400 w 2362200"/>
                  <a:gd name="connsiteY179" fmla="*/ 1666875 h 1797050"/>
                  <a:gd name="connsiteX180" fmla="*/ 1790700 w 2362200"/>
                  <a:gd name="connsiteY180" fmla="*/ 1692275 h 1797050"/>
                  <a:gd name="connsiteX181" fmla="*/ 1746250 w 2362200"/>
                  <a:gd name="connsiteY181" fmla="*/ 1711325 h 1797050"/>
                  <a:gd name="connsiteX182" fmla="*/ 1739900 w 2362200"/>
                  <a:gd name="connsiteY182" fmla="*/ 1733550 h 1797050"/>
                  <a:gd name="connsiteX183" fmla="*/ 1724025 w 2362200"/>
                  <a:gd name="connsiteY183" fmla="*/ 1739900 h 1797050"/>
                  <a:gd name="connsiteX184" fmla="*/ 1701800 w 2362200"/>
                  <a:gd name="connsiteY184" fmla="*/ 1739900 h 1797050"/>
                  <a:gd name="connsiteX185" fmla="*/ 1714500 w 2362200"/>
                  <a:gd name="connsiteY185" fmla="*/ 1704975 h 1797050"/>
                  <a:gd name="connsiteX186" fmla="*/ 1739900 w 2362200"/>
                  <a:gd name="connsiteY186" fmla="*/ 1679575 h 1797050"/>
                  <a:gd name="connsiteX187" fmla="*/ 1730375 w 2362200"/>
                  <a:gd name="connsiteY187" fmla="*/ 1654175 h 1797050"/>
                  <a:gd name="connsiteX188" fmla="*/ 1708150 w 2362200"/>
                  <a:gd name="connsiteY188" fmla="*/ 1654175 h 1797050"/>
                  <a:gd name="connsiteX189" fmla="*/ 1695450 w 2362200"/>
                  <a:gd name="connsiteY189" fmla="*/ 1679575 h 1797050"/>
                  <a:gd name="connsiteX190" fmla="*/ 1663700 w 2362200"/>
                  <a:gd name="connsiteY190" fmla="*/ 1685925 h 1797050"/>
                  <a:gd name="connsiteX191" fmla="*/ 1628775 w 2362200"/>
                  <a:gd name="connsiteY191" fmla="*/ 1698625 h 1797050"/>
                  <a:gd name="connsiteX192" fmla="*/ 1600200 w 2362200"/>
                  <a:gd name="connsiteY192" fmla="*/ 1670050 h 1797050"/>
                  <a:gd name="connsiteX193" fmla="*/ 1597025 w 2362200"/>
                  <a:gd name="connsiteY193" fmla="*/ 1635125 h 1797050"/>
                  <a:gd name="connsiteX194" fmla="*/ 1568450 w 2362200"/>
                  <a:gd name="connsiteY194" fmla="*/ 1619250 h 1797050"/>
                  <a:gd name="connsiteX195" fmla="*/ 1558925 w 2362200"/>
                  <a:gd name="connsiteY195" fmla="*/ 1584325 h 1797050"/>
                  <a:gd name="connsiteX196" fmla="*/ 1517650 w 2362200"/>
                  <a:gd name="connsiteY196" fmla="*/ 1555750 h 1797050"/>
                  <a:gd name="connsiteX197" fmla="*/ 1498600 w 2362200"/>
                  <a:gd name="connsiteY197" fmla="*/ 1558925 h 1797050"/>
                  <a:gd name="connsiteX198" fmla="*/ 1466850 w 2362200"/>
                  <a:gd name="connsiteY198" fmla="*/ 1603375 h 1797050"/>
                  <a:gd name="connsiteX199" fmla="*/ 1419225 w 2362200"/>
                  <a:gd name="connsiteY199" fmla="*/ 1622425 h 1797050"/>
                  <a:gd name="connsiteX200" fmla="*/ 1393825 w 2362200"/>
                  <a:gd name="connsiteY200" fmla="*/ 1587500 h 1797050"/>
                  <a:gd name="connsiteX201" fmla="*/ 1368425 w 2362200"/>
                  <a:gd name="connsiteY201" fmla="*/ 1587500 h 1797050"/>
                  <a:gd name="connsiteX202" fmla="*/ 1270000 w 2362200"/>
                  <a:gd name="connsiteY202" fmla="*/ 1511300 h 1797050"/>
                  <a:gd name="connsiteX203" fmla="*/ 1276350 w 2362200"/>
                  <a:gd name="connsiteY203" fmla="*/ 1463675 h 1797050"/>
                  <a:gd name="connsiteX204" fmla="*/ 1238250 w 2362200"/>
                  <a:gd name="connsiteY204" fmla="*/ 1457325 h 1797050"/>
                  <a:gd name="connsiteX205" fmla="*/ 1222375 w 2362200"/>
                  <a:gd name="connsiteY205" fmla="*/ 1482725 h 1797050"/>
                  <a:gd name="connsiteX206" fmla="*/ 1187450 w 2362200"/>
                  <a:gd name="connsiteY206" fmla="*/ 1482725 h 1797050"/>
                  <a:gd name="connsiteX207" fmla="*/ 1139825 w 2362200"/>
                  <a:gd name="connsiteY207" fmla="*/ 1460500 h 1797050"/>
                  <a:gd name="connsiteX208" fmla="*/ 1092200 w 2362200"/>
                  <a:gd name="connsiteY208" fmla="*/ 1495425 h 1797050"/>
                  <a:gd name="connsiteX209" fmla="*/ 1098550 w 2362200"/>
                  <a:gd name="connsiteY209" fmla="*/ 1511300 h 1797050"/>
                  <a:gd name="connsiteX210" fmla="*/ 1079500 w 2362200"/>
                  <a:gd name="connsiteY210" fmla="*/ 1530350 h 1797050"/>
                  <a:gd name="connsiteX211" fmla="*/ 1035050 w 2362200"/>
                  <a:gd name="connsiteY211" fmla="*/ 1530350 h 1797050"/>
                  <a:gd name="connsiteX212" fmla="*/ 1006475 w 2362200"/>
                  <a:gd name="connsiteY212" fmla="*/ 1574800 h 1797050"/>
                  <a:gd name="connsiteX213" fmla="*/ 958850 w 2362200"/>
                  <a:gd name="connsiteY213" fmla="*/ 1571625 h 1797050"/>
                  <a:gd name="connsiteX214" fmla="*/ 952500 w 2362200"/>
                  <a:gd name="connsiteY214" fmla="*/ 1587500 h 1797050"/>
                  <a:gd name="connsiteX215" fmla="*/ 965200 w 2362200"/>
                  <a:gd name="connsiteY215" fmla="*/ 1670050 h 1797050"/>
                  <a:gd name="connsiteX216" fmla="*/ 939800 w 2362200"/>
                  <a:gd name="connsiteY216" fmla="*/ 1714500 h 1797050"/>
                  <a:gd name="connsiteX217" fmla="*/ 901700 w 2362200"/>
                  <a:gd name="connsiteY217" fmla="*/ 1720850 h 1797050"/>
                  <a:gd name="connsiteX218" fmla="*/ 898525 w 2362200"/>
                  <a:gd name="connsiteY218" fmla="*/ 1746250 h 1797050"/>
                  <a:gd name="connsiteX219" fmla="*/ 869950 w 2362200"/>
                  <a:gd name="connsiteY219" fmla="*/ 1746250 h 1797050"/>
                  <a:gd name="connsiteX220" fmla="*/ 854075 w 2362200"/>
                  <a:gd name="connsiteY220" fmla="*/ 1758950 h 1797050"/>
                  <a:gd name="connsiteX221" fmla="*/ 847725 w 2362200"/>
                  <a:gd name="connsiteY221" fmla="*/ 1771650 h 1797050"/>
                  <a:gd name="connsiteX222" fmla="*/ 828675 w 2362200"/>
                  <a:gd name="connsiteY222" fmla="*/ 1765300 h 1797050"/>
                  <a:gd name="connsiteX223" fmla="*/ 819150 w 2362200"/>
                  <a:gd name="connsiteY223" fmla="*/ 1752600 h 1797050"/>
                  <a:gd name="connsiteX224" fmla="*/ 790575 w 2362200"/>
                  <a:gd name="connsiteY224" fmla="*/ 1771650 h 1797050"/>
                  <a:gd name="connsiteX225" fmla="*/ 692150 w 2362200"/>
                  <a:gd name="connsiteY225" fmla="*/ 1701800 h 1797050"/>
                  <a:gd name="connsiteX226" fmla="*/ 650875 w 2362200"/>
                  <a:gd name="connsiteY226" fmla="*/ 1720850 h 1797050"/>
                  <a:gd name="connsiteX227" fmla="*/ 615950 w 2362200"/>
                  <a:gd name="connsiteY227" fmla="*/ 1685925 h 1797050"/>
                  <a:gd name="connsiteX228" fmla="*/ 581025 w 2362200"/>
                  <a:gd name="connsiteY228" fmla="*/ 1689100 h 1797050"/>
                  <a:gd name="connsiteX229" fmla="*/ 571500 w 2362200"/>
                  <a:gd name="connsiteY229" fmla="*/ 1609725 h 1797050"/>
                  <a:gd name="connsiteX230" fmla="*/ 523875 w 2362200"/>
                  <a:gd name="connsiteY230"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3825 w 2362200"/>
                  <a:gd name="connsiteY57" fmla="*/ 222250 h 1797050"/>
                  <a:gd name="connsiteX58" fmla="*/ 130175 w 2362200"/>
                  <a:gd name="connsiteY58" fmla="*/ 193675 h 1797050"/>
                  <a:gd name="connsiteX59" fmla="*/ 161925 w 2362200"/>
                  <a:gd name="connsiteY59" fmla="*/ 196850 h 1797050"/>
                  <a:gd name="connsiteX60" fmla="*/ 171450 w 2362200"/>
                  <a:gd name="connsiteY60" fmla="*/ 165100 h 1797050"/>
                  <a:gd name="connsiteX61" fmla="*/ 187325 w 2362200"/>
                  <a:gd name="connsiteY61" fmla="*/ 161925 h 1797050"/>
                  <a:gd name="connsiteX62" fmla="*/ 193675 w 2362200"/>
                  <a:gd name="connsiteY62" fmla="*/ 98425 h 1797050"/>
                  <a:gd name="connsiteX63" fmla="*/ 241300 w 2362200"/>
                  <a:gd name="connsiteY63" fmla="*/ 107950 h 1797050"/>
                  <a:gd name="connsiteX64" fmla="*/ 295275 w 2362200"/>
                  <a:gd name="connsiteY64" fmla="*/ 104775 h 1797050"/>
                  <a:gd name="connsiteX65" fmla="*/ 330200 w 2362200"/>
                  <a:gd name="connsiteY65" fmla="*/ 98425 h 1797050"/>
                  <a:gd name="connsiteX66" fmla="*/ 330200 w 2362200"/>
                  <a:gd name="connsiteY66" fmla="*/ 98425 h 1797050"/>
                  <a:gd name="connsiteX67" fmla="*/ 342900 w 2362200"/>
                  <a:gd name="connsiteY67" fmla="*/ 114300 h 1797050"/>
                  <a:gd name="connsiteX68" fmla="*/ 374650 w 2362200"/>
                  <a:gd name="connsiteY68" fmla="*/ 127000 h 1797050"/>
                  <a:gd name="connsiteX69" fmla="*/ 400050 w 2362200"/>
                  <a:gd name="connsiteY69" fmla="*/ 107950 h 1797050"/>
                  <a:gd name="connsiteX70" fmla="*/ 400050 w 2362200"/>
                  <a:gd name="connsiteY70" fmla="*/ 107950 h 1797050"/>
                  <a:gd name="connsiteX71" fmla="*/ 409575 w 2362200"/>
                  <a:gd name="connsiteY71" fmla="*/ 120650 h 1797050"/>
                  <a:gd name="connsiteX72" fmla="*/ 425450 w 2362200"/>
                  <a:gd name="connsiteY72" fmla="*/ 120650 h 1797050"/>
                  <a:gd name="connsiteX73" fmla="*/ 431800 w 2362200"/>
                  <a:gd name="connsiteY73" fmla="*/ 98425 h 1797050"/>
                  <a:gd name="connsiteX74" fmla="*/ 365125 w 2362200"/>
                  <a:gd name="connsiteY74" fmla="*/ 53975 h 1797050"/>
                  <a:gd name="connsiteX75" fmla="*/ 377825 w 2362200"/>
                  <a:gd name="connsiteY75" fmla="*/ 41275 h 1797050"/>
                  <a:gd name="connsiteX76" fmla="*/ 438150 w 2362200"/>
                  <a:gd name="connsiteY76" fmla="*/ 50800 h 1797050"/>
                  <a:gd name="connsiteX77" fmla="*/ 454025 w 2362200"/>
                  <a:gd name="connsiteY77" fmla="*/ 63500 h 1797050"/>
                  <a:gd name="connsiteX78" fmla="*/ 508000 w 2362200"/>
                  <a:gd name="connsiteY78" fmla="*/ 79375 h 1797050"/>
                  <a:gd name="connsiteX79" fmla="*/ 606425 w 2362200"/>
                  <a:gd name="connsiteY79" fmla="*/ 22225 h 1797050"/>
                  <a:gd name="connsiteX80" fmla="*/ 638175 w 2362200"/>
                  <a:gd name="connsiteY80" fmla="*/ 34925 h 1797050"/>
                  <a:gd name="connsiteX81" fmla="*/ 644525 w 2362200"/>
                  <a:gd name="connsiteY81" fmla="*/ 0 h 1797050"/>
                  <a:gd name="connsiteX82" fmla="*/ 714375 w 2362200"/>
                  <a:gd name="connsiteY82" fmla="*/ 9525 h 1797050"/>
                  <a:gd name="connsiteX83" fmla="*/ 723900 w 2362200"/>
                  <a:gd name="connsiteY83" fmla="*/ 31750 h 1797050"/>
                  <a:gd name="connsiteX84" fmla="*/ 749300 w 2362200"/>
                  <a:gd name="connsiteY84" fmla="*/ 66675 h 1797050"/>
                  <a:gd name="connsiteX85" fmla="*/ 771525 w 2362200"/>
                  <a:gd name="connsiteY85" fmla="*/ 41275 h 1797050"/>
                  <a:gd name="connsiteX86" fmla="*/ 806450 w 2362200"/>
                  <a:gd name="connsiteY86" fmla="*/ 41275 h 1797050"/>
                  <a:gd name="connsiteX87" fmla="*/ 825500 w 2362200"/>
                  <a:gd name="connsiteY87" fmla="*/ 34925 h 1797050"/>
                  <a:gd name="connsiteX88" fmla="*/ 844550 w 2362200"/>
                  <a:gd name="connsiteY88" fmla="*/ 6350 h 1797050"/>
                  <a:gd name="connsiteX89" fmla="*/ 888206 w 2362200"/>
                  <a:gd name="connsiteY89" fmla="*/ 12700 h 1797050"/>
                  <a:gd name="connsiteX90" fmla="*/ 900906 w 2362200"/>
                  <a:gd name="connsiteY90" fmla="*/ 83344 h 1797050"/>
                  <a:gd name="connsiteX91" fmla="*/ 952500 w 2362200"/>
                  <a:gd name="connsiteY91" fmla="*/ 123825 h 1797050"/>
                  <a:gd name="connsiteX92" fmla="*/ 996950 w 2362200"/>
                  <a:gd name="connsiteY92" fmla="*/ 203200 h 1797050"/>
                  <a:gd name="connsiteX93" fmla="*/ 1037432 w 2362200"/>
                  <a:gd name="connsiteY93" fmla="*/ 228600 h 1797050"/>
                  <a:gd name="connsiteX94" fmla="*/ 1073944 w 2362200"/>
                  <a:gd name="connsiteY94" fmla="*/ 230981 h 1797050"/>
                  <a:gd name="connsiteX95" fmla="*/ 1129242 w 2362200"/>
                  <a:gd name="connsiteY95" fmla="*/ 283633 h 1797050"/>
                  <a:gd name="connsiteX96" fmla="*/ 1169458 w 2362200"/>
                  <a:gd name="connsiteY96" fmla="*/ 281517 h 1797050"/>
                  <a:gd name="connsiteX97" fmla="*/ 1206500 w 2362200"/>
                  <a:gd name="connsiteY97" fmla="*/ 317500 h 1797050"/>
                  <a:gd name="connsiteX98" fmla="*/ 1206500 w 2362200"/>
                  <a:gd name="connsiteY98" fmla="*/ 346075 h 1797050"/>
                  <a:gd name="connsiteX99" fmla="*/ 1279525 w 2362200"/>
                  <a:gd name="connsiteY99" fmla="*/ 384175 h 1797050"/>
                  <a:gd name="connsiteX100" fmla="*/ 1301750 w 2362200"/>
                  <a:gd name="connsiteY100" fmla="*/ 416983 h 1797050"/>
                  <a:gd name="connsiteX101" fmla="*/ 1282700 w 2362200"/>
                  <a:gd name="connsiteY101" fmla="*/ 460375 h 1797050"/>
                  <a:gd name="connsiteX102" fmla="*/ 1336675 w 2362200"/>
                  <a:gd name="connsiteY102" fmla="*/ 504825 h 1797050"/>
                  <a:gd name="connsiteX103" fmla="*/ 1378744 w 2362200"/>
                  <a:gd name="connsiteY103" fmla="*/ 503238 h 1797050"/>
                  <a:gd name="connsiteX104" fmla="*/ 1403350 w 2362200"/>
                  <a:gd name="connsiteY104" fmla="*/ 530225 h 1797050"/>
                  <a:gd name="connsiteX105" fmla="*/ 1434307 w 2362200"/>
                  <a:gd name="connsiteY105" fmla="*/ 526475 h 1797050"/>
                  <a:gd name="connsiteX106" fmla="*/ 1468438 w 2362200"/>
                  <a:gd name="connsiteY106" fmla="*/ 548578 h 1797050"/>
                  <a:gd name="connsiteX107" fmla="*/ 1492250 w 2362200"/>
                  <a:gd name="connsiteY107" fmla="*/ 590550 h 1797050"/>
                  <a:gd name="connsiteX108" fmla="*/ 1480344 w 2362200"/>
                  <a:gd name="connsiteY108" fmla="*/ 612775 h 1797050"/>
                  <a:gd name="connsiteX109" fmla="*/ 1450975 w 2362200"/>
                  <a:gd name="connsiteY109" fmla="*/ 622300 h 1797050"/>
                  <a:gd name="connsiteX110" fmla="*/ 1511300 w 2362200"/>
                  <a:gd name="connsiteY110" fmla="*/ 638175 h 1797050"/>
                  <a:gd name="connsiteX111" fmla="*/ 1581944 w 2362200"/>
                  <a:gd name="connsiteY111" fmla="*/ 619919 h 1797050"/>
                  <a:gd name="connsiteX112" fmla="*/ 1622425 w 2362200"/>
                  <a:gd name="connsiteY112" fmla="*/ 613569 h 1797050"/>
                  <a:gd name="connsiteX113" fmla="*/ 1623219 w 2362200"/>
                  <a:gd name="connsiteY113" fmla="*/ 587375 h 1797050"/>
                  <a:gd name="connsiteX114" fmla="*/ 1641475 w 2362200"/>
                  <a:gd name="connsiteY114" fmla="*/ 593725 h 1797050"/>
                  <a:gd name="connsiteX115" fmla="*/ 1698625 w 2362200"/>
                  <a:gd name="connsiteY115" fmla="*/ 611981 h 1797050"/>
                  <a:gd name="connsiteX116" fmla="*/ 1704181 w 2362200"/>
                  <a:gd name="connsiteY116" fmla="*/ 575469 h 1797050"/>
                  <a:gd name="connsiteX117" fmla="*/ 1724025 w 2362200"/>
                  <a:gd name="connsiteY117" fmla="*/ 565150 h 1797050"/>
                  <a:gd name="connsiteX118" fmla="*/ 1803400 w 2362200"/>
                  <a:gd name="connsiteY118" fmla="*/ 508000 h 1797050"/>
                  <a:gd name="connsiteX119" fmla="*/ 1885950 w 2362200"/>
                  <a:gd name="connsiteY119" fmla="*/ 485775 h 1797050"/>
                  <a:gd name="connsiteX120" fmla="*/ 1952625 w 2362200"/>
                  <a:gd name="connsiteY120" fmla="*/ 415925 h 1797050"/>
                  <a:gd name="connsiteX121" fmla="*/ 1977231 w 2362200"/>
                  <a:gd name="connsiteY121" fmla="*/ 409575 h 1797050"/>
                  <a:gd name="connsiteX122" fmla="*/ 2006600 w 2362200"/>
                  <a:gd name="connsiteY122" fmla="*/ 396875 h 1797050"/>
                  <a:gd name="connsiteX123" fmla="*/ 2056606 w 2362200"/>
                  <a:gd name="connsiteY123" fmla="*/ 411956 h 1797050"/>
                  <a:gd name="connsiteX124" fmla="*/ 2078038 w 2362200"/>
                  <a:gd name="connsiteY124" fmla="*/ 452437 h 1797050"/>
                  <a:gd name="connsiteX125" fmla="*/ 2133600 w 2362200"/>
                  <a:gd name="connsiteY125" fmla="*/ 504825 h 1797050"/>
                  <a:gd name="connsiteX126" fmla="*/ 2194719 w 2362200"/>
                  <a:gd name="connsiteY126" fmla="*/ 536575 h 1797050"/>
                  <a:gd name="connsiteX127" fmla="*/ 2248694 w 2362200"/>
                  <a:gd name="connsiteY127" fmla="*/ 523081 h 1797050"/>
                  <a:gd name="connsiteX128" fmla="*/ 2266156 w 2362200"/>
                  <a:gd name="connsiteY128" fmla="*/ 531019 h 1797050"/>
                  <a:gd name="connsiteX129" fmla="*/ 2274887 w 2362200"/>
                  <a:gd name="connsiteY129" fmla="*/ 573881 h 1797050"/>
                  <a:gd name="connsiteX130" fmla="*/ 2324100 w 2362200"/>
                  <a:gd name="connsiteY130" fmla="*/ 606425 h 1797050"/>
                  <a:gd name="connsiteX131" fmla="*/ 2362200 w 2362200"/>
                  <a:gd name="connsiteY131" fmla="*/ 644525 h 1797050"/>
                  <a:gd name="connsiteX132" fmla="*/ 2310857 w 2362200"/>
                  <a:gd name="connsiteY132" fmla="*/ 772537 h 1797050"/>
                  <a:gd name="connsiteX133" fmla="*/ 2273300 w 2362200"/>
                  <a:gd name="connsiteY133" fmla="*/ 895350 h 1797050"/>
                  <a:gd name="connsiteX134" fmla="*/ 2247900 w 2362200"/>
                  <a:gd name="connsiteY134" fmla="*/ 949325 h 1797050"/>
                  <a:gd name="connsiteX135" fmla="*/ 2197100 w 2362200"/>
                  <a:gd name="connsiteY135" fmla="*/ 949325 h 1797050"/>
                  <a:gd name="connsiteX136" fmla="*/ 2174875 w 2362200"/>
                  <a:gd name="connsiteY136" fmla="*/ 993775 h 1797050"/>
                  <a:gd name="connsiteX137" fmla="*/ 2174875 w 2362200"/>
                  <a:gd name="connsiteY137" fmla="*/ 993775 h 1797050"/>
                  <a:gd name="connsiteX138" fmla="*/ 2181225 w 2362200"/>
                  <a:gd name="connsiteY138" fmla="*/ 1022350 h 1797050"/>
                  <a:gd name="connsiteX139" fmla="*/ 2146300 w 2362200"/>
                  <a:gd name="connsiteY139" fmla="*/ 1031875 h 1797050"/>
                  <a:gd name="connsiteX140" fmla="*/ 2095500 w 2362200"/>
                  <a:gd name="connsiteY140" fmla="*/ 1019175 h 1797050"/>
                  <a:gd name="connsiteX141" fmla="*/ 2101850 w 2362200"/>
                  <a:gd name="connsiteY141" fmla="*/ 1073150 h 1797050"/>
                  <a:gd name="connsiteX142" fmla="*/ 2114550 w 2362200"/>
                  <a:gd name="connsiteY142" fmla="*/ 1117600 h 1797050"/>
                  <a:gd name="connsiteX143" fmla="*/ 2051050 w 2362200"/>
                  <a:gd name="connsiteY143" fmla="*/ 1152525 h 1797050"/>
                  <a:gd name="connsiteX144" fmla="*/ 2066925 w 2362200"/>
                  <a:gd name="connsiteY144" fmla="*/ 1174750 h 1797050"/>
                  <a:gd name="connsiteX145" fmla="*/ 2047875 w 2362200"/>
                  <a:gd name="connsiteY145" fmla="*/ 1196975 h 1797050"/>
                  <a:gd name="connsiteX146" fmla="*/ 1968500 w 2362200"/>
                  <a:gd name="connsiteY146" fmla="*/ 1171575 h 1797050"/>
                  <a:gd name="connsiteX147" fmla="*/ 1943100 w 2362200"/>
                  <a:gd name="connsiteY147" fmla="*/ 1187450 h 1797050"/>
                  <a:gd name="connsiteX148" fmla="*/ 1908175 w 2362200"/>
                  <a:gd name="connsiteY148" fmla="*/ 1187450 h 1797050"/>
                  <a:gd name="connsiteX149" fmla="*/ 1908175 w 2362200"/>
                  <a:gd name="connsiteY149" fmla="*/ 1247775 h 1797050"/>
                  <a:gd name="connsiteX150" fmla="*/ 1924050 w 2362200"/>
                  <a:gd name="connsiteY150" fmla="*/ 1263650 h 1797050"/>
                  <a:gd name="connsiteX151" fmla="*/ 1933575 w 2362200"/>
                  <a:gd name="connsiteY151" fmla="*/ 1279525 h 1797050"/>
                  <a:gd name="connsiteX152" fmla="*/ 1943100 w 2362200"/>
                  <a:gd name="connsiteY152" fmla="*/ 1279525 h 1797050"/>
                  <a:gd name="connsiteX153" fmla="*/ 1933575 w 2362200"/>
                  <a:gd name="connsiteY153" fmla="*/ 1304925 h 1797050"/>
                  <a:gd name="connsiteX154" fmla="*/ 1952625 w 2362200"/>
                  <a:gd name="connsiteY154" fmla="*/ 1320800 h 1797050"/>
                  <a:gd name="connsiteX155" fmla="*/ 1949450 w 2362200"/>
                  <a:gd name="connsiteY155" fmla="*/ 1336675 h 1797050"/>
                  <a:gd name="connsiteX156" fmla="*/ 1905000 w 2362200"/>
                  <a:gd name="connsiteY156" fmla="*/ 1336675 h 1797050"/>
                  <a:gd name="connsiteX157" fmla="*/ 1901825 w 2362200"/>
                  <a:gd name="connsiteY157" fmla="*/ 1387475 h 1797050"/>
                  <a:gd name="connsiteX158" fmla="*/ 1901825 w 2362200"/>
                  <a:gd name="connsiteY158" fmla="*/ 1387475 h 1797050"/>
                  <a:gd name="connsiteX159" fmla="*/ 1901825 w 2362200"/>
                  <a:gd name="connsiteY159" fmla="*/ 1406525 h 1797050"/>
                  <a:gd name="connsiteX160" fmla="*/ 1936750 w 2362200"/>
                  <a:gd name="connsiteY160" fmla="*/ 1447800 h 1797050"/>
                  <a:gd name="connsiteX161" fmla="*/ 1990725 w 2362200"/>
                  <a:gd name="connsiteY161" fmla="*/ 1447800 h 1797050"/>
                  <a:gd name="connsiteX162" fmla="*/ 2060575 w 2362200"/>
                  <a:gd name="connsiteY162" fmla="*/ 1476375 h 1797050"/>
                  <a:gd name="connsiteX163" fmla="*/ 2060575 w 2362200"/>
                  <a:gd name="connsiteY163" fmla="*/ 1504950 h 1797050"/>
                  <a:gd name="connsiteX164" fmla="*/ 2035175 w 2362200"/>
                  <a:gd name="connsiteY164" fmla="*/ 1571625 h 1797050"/>
                  <a:gd name="connsiteX165" fmla="*/ 2063750 w 2362200"/>
                  <a:gd name="connsiteY165" fmla="*/ 1587500 h 1797050"/>
                  <a:gd name="connsiteX166" fmla="*/ 2105025 w 2362200"/>
                  <a:gd name="connsiteY166" fmla="*/ 1660525 h 1797050"/>
                  <a:gd name="connsiteX167" fmla="*/ 2054225 w 2362200"/>
                  <a:gd name="connsiteY167" fmla="*/ 1736725 h 1797050"/>
                  <a:gd name="connsiteX168" fmla="*/ 2028825 w 2362200"/>
                  <a:gd name="connsiteY168" fmla="*/ 1730375 h 1797050"/>
                  <a:gd name="connsiteX169" fmla="*/ 2006600 w 2362200"/>
                  <a:gd name="connsiteY169" fmla="*/ 1717675 h 1797050"/>
                  <a:gd name="connsiteX170" fmla="*/ 2000250 w 2362200"/>
                  <a:gd name="connsiteY170" fmla="*/ 1736725 h 1797050"/>
                  <a:gd name="connsiteX171" fmla="*/ 1958975 w 2362200"/>
                  <a:gd name="connsiteY171" fmla="*/ 1746250 h 1797050"/>
                  <a:gd name="connsiteX172" fmla="*/ 1952625 w 2362200"/>
                  <a:gd name="connsiteY172" fmla="*/ 1778000 h 1797050"/>
                  <a:gd name="connsiteX173" fmla="*/ 1901825 w 2362200"/>
                  <a:gd name="connsiteY173" fmla="*/ 1797050 h 1797050"/>
                  <a:gd name="connsiteX174" fmla="*/ 1879600 w 2362200"/>
                  <a:gd name="connsiteY174" fmla="*/ 1758950 h 1797050"/>
                  <a:gd name="connsiteX175" fmla="*/ 1841500 w 2362200"/>
                  <a:gd name="connsiteY175" fmla="*/ 1768475 h 1797050"/>
                  <a:gd name="connsiteX176" fmla="*/ 1844675 w 2362200"/>
                  <a:gd name="connsiteY176" fmla="*/ 1730375 h 1797050"/>
                  <a:gd name="connsiteX177" fmla="*/ 1825625 w 2362200"/>
                  <a:gd name="connsiteY177" fmla="*/ 1704975 h 1797050"/>
                  <a:gd name="connsiteX178" fmla="*/ 1860550 w 2362200"/>
                  <a:gd name="connsiteY178" fmla="*/ 1685925 h 1797050"/>
                  <a:gd name="connsiteX179" fmla="*/ 1803400 w 2362200"/>
                  <a:gd name="connsiteY179" fmla="*/ 1666875 h 1797050"/>
                  <a:gd name="connsiteX180" fmla="*/ 1790700 w 2362200"/>
                  <a:gd name="connsiteY180" fmla="*/ 1692275 h 1797050"/>
                  <a:gd name="connsiteX181" fmla="*/ 1746250 w 2362200"/>
                  <a:gd name="connsiteY181" fmla="*/ 1711325 h 1797050"/>
                  <a:gd name="connsiteX182" fmla="*/ 1739900 w 2362200"/>
                  <a:gd name="connsiteY182" fmla="*/ 1733550 h 1797050"/>
                  <a:gd name="connsiteX183" fmla="*/ 1724025 w 2362200"/>
                  <a:gd name="connsiteY183" fmla="*/ 1739900 h 1797050"/>
                  <a:gd name="connsiteX184" fmla="*/ 1701800 w 2362200"/>
                  <a:gd name="connsiteY184" fmla="*/ 1739900 h 1797050"/>
                  <a:gd name="connsiteX185" fmla="*/ 1714500 w 2362200"/>
                  <a:gd name="connsiteY185" fmla="*/ 1704975 h 1797050"/>
                  <a:gd name="connsiteX186" fmla="*/ 1739900 w 2362200"/>
                  <a:gd name="connsiteY186" fmla="*/ 1679575 h 1797050"/>
                  <a:gd name="connsiteX187" fmla="*/ 1730375 w 2362200"/>
                  <a:gd name="connsiteY187" fmla="*/ 1654175 h 1797050"/>
                  <a:gd name="connsiteX188" fmla="*/ 1708150 w 2362200"/>
                  <a:gd name="connsiteY188" fmla="*/ 1654175 h 1797050"/>
                  <a:gd name="connsiteX189" fmla="*/ 1695450 w 2362200"/>
                  <a:gd name="connsiteY189" fmla="*/ 1679575 h 1797050"/>
                  <a:gd name="connsiteX190" fmla="*/ 1663700 w 2362200"/>
                  <a:gd name="connsiteY190" fmla="*/ 1685925 h 1797050"/>
                  <a:gd name="connsiteX191" fmla="*/ 1628775 w 2362200"/>
                  <a:gd name="connsiteY191" fmla="*/ 1698625 h 1797050"/>
                  <a:gd name="connsiteX192" fmla="*/ 1600200 w 2362200"/>
                  <a:gd name="connsiteY192" fmla="*/ 1670050 h 1797050"/>
                  <a:gd name="connsiteX193" fmla="*/ 1597025 w 2362200"/>
                  <a:gd name="connsiteY193" fmla="*/ 1635125 h 1797050"/>
                  <a:gd name="connsiteX194" fmla="*/ 1568450 w 2362200"/>
                  <a:gd name="connsiteY194" fmla="*/ 1619250 h 1797050"/>
                  <a:gd name="connsiteX195" fmla="*/ 1558925 w 2362200"/>
                  <a:gd name="connsiteY195" fmla="*/ 1584325 h 1797050"/>
                  <a:gd name="connsiteX196" fmla="*/ 1517650 w 2362200"/>
                  <a:gd name="connsiteY196" fmla="*/ 1555750 h 1797050"/>
                  <a:gd name="connsiteX197" fmla="*/ 1498600 w 2362200"/>
                  <a:gd name="connsiteY197" fmla="*/ 1558925 h 1797050"/>
                  <a:gd name="connsiteX198" fmla="*/ 1466850 w 2362200"/>
                  <a:gd name="connsiteY198" fmla="*/ 1603375 h 1797050"/>
                  <a:gd name="connsiteX199" fmla="*/ 1419225 w 2362200"/>
                  <a:gd name="connsiteY199" fmla="*/ 1622425 h 1797050"/>
                  <a:gd name="connsiteX200" fmla="*/ 1393825 w 2362200"/>
                  <a:gd name="connsiteY200" fmla="*/ 1587500 h 1797050"/>
                  <a:gd name="connsiteX201" fmla="*/ 1368425 w 2362200"/>
                  <a:gd name="connsiteY201" fmla="*/ 1587500 h 1797050"/>
                  <a:gd name="connsiteX202" fmla="*/ 1270000 w 2362200"/>
                  <a:gd name="connsiteY202" fmla="*/ 1511300 h 1797050"/>
                  <a:gd name="connsiteX203" fmla="*/ 1276350 w 2362200"/>
                  <a:gd name="connsiteY203" fmla="*/ 1463675 h 1797050"/>
                  <a:gd name="connsiteX204" fmla="*/ 1238250 w 2362200"/>
                  <a:gd name="connsiteY204" fmla="*/ 1457325 h 1797050"/>
                  <a:gd name="connsiteX205" fmla="*/ 1222375 w 2362200"/>
                  <a:gd name="connsiteY205" fmla="*/ 1482725 h 1797050"/>
                  <a:gd name="connsiteX206" fmla="*/ 1187450 w 2362200"/>
                  <a:gd name="connsiteY206" fmla="*/ 1482725 h 1797050"/>
                  <a:gd name="connsiteX207" fmla="*/ 1139825 w 2362200"/>
                  <a:gd name="connsiteY207" fmla="*/ 1460500 h 1797050"/>
                  <a:gd name="connsiteX208" fmla="*/ 1092200 w 2362200"/>
                  <a:gd name="connsiteY208" fmla="*/ 1495425 h 1797050"/>
                  <a:gd name="connsiteX209" fmla="*/ 1098550 w 2362200"/>
                  <a:gd name="connsiteY209" fmla="*/ 1511300 h 1797050"/>
                  <a:gd name="connsiteX210" fmla="*/ 1079500 w 2362200"/>
                  <a:gd name="connsiteY210" fmla="*/ 1530350 h 1797050"/>
                  <a:gd name="connsiteX211" fmla="*/ 1035050 w 2362200"/>
                  <a:gd name="connsiteY211" fmla="*/ 1530350 h 1797050"/>
                  <a:gd name="connsiteX212" fmla="*/ 1006475 w 2362200"/>
                  <a:gd name="connsiteY212" fmla="*/ 1574800 h 1797050"/>
                  <a:gd name="connsiteX213" fmla="*/ 958850 w 2362200"/>
                  <a:gd name="connsiteY213" fmla="*/ 1571625 h 1797050"/>
                  <a:gd name="connsiteX214" fmla="*/ 952500 w 2362200"/>
                  <a:gd name="connsiteY214" fmla="*/ 1587500 h 1797050"/>
                  <a:gd name="connsiteX215" fmla="*/ 965200 w 2362200"/>
                  <a:gd name="connsiteY215" fmla="*/ 1670050 h 1797050"/>
                  <a:gd name="connsiteX216" fmla="*/ 939800 w 2362200"/>
                  <a:gd name="connsiteY216" fmla="*/ 1714500 h 1797050"/>
                  <a:gd name="connsiteX217" fmla="*/ 901700 w 2362200"/>
                  <a:gd name="connsiteY217" fmla="*/ 1720850 h 1797050"/>
                  <a:gd name="connsiteX218" fmla="*/ 898525 w 2362200"/>
                  <a:gd name="connsiteY218" fmla="*/ 1746250 h 1797050"/>
                  <a:gd name="connsiteX219" fmla="*/ 869950 w 2362200"/>
                  <a:gd name="connsiteY219" fmla="*/ 1746250 h 1797050"/>
                  <a:gd name="connsiteX220" fmla="*/ 854075 w 2362200"/>
                  <a:gd name="connsiteY220" fmla="*/ 1758950 h 1797050"/>
                  <a:gd name="connsiteX221" fmla="*/ 847725 w 2362200"/>
                  <a:gd name="connsiteY221" fmla="*/ 1771650 h 1797050"/>
                  <a:gd name="connsiteX222" fmla="*/ 828675 w 2362200"/>
                  <a:gd name="connsiteY222" fmla="*/ 1765300 h 1797050"/>
                  <a:gd name="connsiteX223" fmla="*/ 819150 w 2362200"/>
                  <a:gd name="connsiteY223" fmla="*/ 1752600 h 1797050"/>
                  <a:gd name="connsiteX224" fmla="*/ 790575 w 2362200"/>
                  <a:gd name="connsiteY224" fmla="*/ 1771650 h 1797050"/>
                  <a:gd name="connsiteX225" fmla="*/ 692150 w 2362200"/>
                  <a:gd name="connsiteY225" fmla="*/ 1701800 h 1797050"/>
                  <a:gd name="connsiteX226" fmla="*/ 650875 w 2362200"/>
                  <a:gd name="connsiteY226" fmla="*/ 1720850 h 1797050"/>
                  <a:gd name="connsiteX227" fmla="*/ 615950 w 2362200"/>
                  <a:gd name="connsiteY227" fmla="*/ 1685925 h 1797050"/>
                  <a:gd name="connsiteX228" fmla="*/ 581025 w 2362200"/>
                  <a:gd name="connsiteY228" fmla="*/ 1689100 h 1797050"/>
                  <a:gd name="connsiteX229" fmla="*/ 571500 w 2362200"/>
                  <a:gd name="connsiteY229" fmla="*/ 1609725 h 1797050"/>
                  <a:gd name="connsiteX230" fmla="*/ 523875 w 2362200"/>
                  <a:gd name="connsiteY230"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3825 w 2362200"/>
                  <a:gd name="connsiteY57" fmla="*/ 222250 h 1797050"/>
                  <a:gd name="connsiteX58" fmla="*/ 130175 w 2362200"/>
                  <a:gd name="connsiteY58" fmla="*/ 193675 h 1797050"/>
                  <a:gd name="connsiteX59" fmla="*/ 161925 w 2362200"/>
                  <a:gd name="connsiteY59" fmla="*/ 196850 h 1797050"/>
                  <a:gd name="connsiteX60" fmla="*/ 171450 w 2362200"/>
                  <a:gd name="connsiteY60" fmla="*/ 165100 h 1797050"/>
                  <a:gd name="connsiteX61" fmla="*/ 187325 w 2362200"/>
                  <a:gd name="connsiteY61" fmla="*/ 161925 h 1797050"/>
                  <a:gd name="connsiteX62" fmla="*/ 193675 w 2362200"/>
                  <a:gd name="connsiteY62" fmla="*/ 98425 h 1797050"/>
                  <a:gd name="connsiteX63" fmla="*/ 241300 w 2362200"/>
                  <a:gd name="connsiteY63" fmla="*/ 107950 h 1797050"/>
                  <a:gd name="connsiteX64" fmla="*/ 295275 w 2362200"/>
                  <a:gd name="connsiteY64" fmla="*/ 104775 h 1797050"/>
                  <a:gd name="connsiteX65" fmla="*/ 330200 w 2362200"/>
                  <a:gd name="connsiteY65" fmla="*/ 98425 h 1797050"/>
                  <a:gd name="connsiteX66" fmla="*/ 330200 w 2362200"/>
                  <a:gd name="connsiteY66" fmla="*/ 98425 h 1797050"/>
                  <a:gd name="connsiteX67" fmla="*/ 342900 w 2362200"/>
                  <a:gd name="connsiteY67" fmla="*/ 114300 h 1797050"/>
                  <a:gd name="connsiteX68" fmla="*/ 374650 w 2362200"/>
                  <a:gd name="connsiteY68" fmla="*/ 127000 h 1797050"/>
                  <a:gd name="connsiteX69" fmla="*/ 400050 w 2362200"/>
                  <a:gd name="connsiteY69" fmla="*/ 107950 h 1797050"/>
                  <a:gd name="connsiteX70" fmla="*/ 400050 w 2362200"/>
                  <a:gd name="connsiteY70" fmla="*/ 107950 h 1797050"/>
                  <a:gd name="connsiteX71" fmla="*/ 409575 w 2362200"/>
                  <a:gd name="connsiteY71" fmla="*/ 120650 h 1797050"/>
                  <a:gd name="connsiteX72" fmla="*/ 425450 w 2362200"/>
                  <a:gd name="connsiteY72" fmla="*/ 120650 h 1797050"/>
                  <a:gd name="connsiteX73" fmla="*/ 431800 w 2362200"/>
                  <a:gd name="connsiteY73" fmla="*/ 98425 h 1797050"/>
                  <a:gd name="connsiteX74" fmla="*/ 365125 w 2362200"/>
                  <a:gd name="connsiteY74" fmla="*/ 53975 h 1797050"/>
                  <a:gd name="connsiteX75" fmla="*/ 377825 w 2362200"/>
                  <a:gd name="connsiteY75" fmla="*/ 41275 h 1797050"/>
                  <a:gd name="connsiteX76" fmla="*/ 438150 w 2362200"/>
                  <a:gd name="connsiteY76" fmla="*/ 50800 h 1797050"/>
                  <a:gd name="connsiteX77" fmla="*/ 454025 w 2362200"/>
                  <a:gd name="connsiteY77" fmla="*/ 63500 h 1797050"/>
                  <a:gd name="connsiteX78" fmla="*/ 508000 w 2362200"/>
                  <a:gd name="connsiteY78" fmla="*/ 79375 h 1797050"/>
                  <a:gd name="connsiteX79" fmla="*/ 606425 w 2362200"/>
                  <a:gd name="connsiteY79" fmla="*/ 22225 h 1797050"/>
                  <a:gd name="connsiteX80" fmla="*/ 638175 w 2362200"/>
                  <a:gd name="connsiteY80" fmla="*/ 34925 h 1797050"/>
                  <a:gd name="connsiteX81" fmla="*/ 644525 w 2362200"/>
                  <a:gd name="connsiteY81" fmla="*/ 0 h 1797050"/>
                  <a:gd name="connsiteX82" fmla="*/ 714375 w 2362200"/>
                  <a:gd name="connsiteY82" fmla="*/ 9525 h 1797050"/>
                  <a:gd name="connsiteX83" fmla="*/ 723900 w 2362200"/>
                  <a:gd name="connsiteY83" fmla="*/ 31750 h 1797050"/>
                  <a:gd name="connsiteX84" fmla="*/ 749300 w 2362200"/>
                  <a:gd name="connsiteY84" fmla="*/ 66675 h 1797050"/>
                  <a:gd name="connsiteX85" fmla="*/ 764381 w 2362200"/>
                  <a:gd name="connsiteY85" fmla="*/ 45244 h 1797050"/>
                  <a:gd name="connsiteX86" fmla="*/ 806450 w 2362200"/>
                  <a:gd name="connsiteY86" fmla="*/ 41275 h 1797050"/>
                  <a:gd name="connsiteX87" fmla="*/ 825500 w 2362200"/>
                  <a:gd name="connsiteY87" fmla="*/ 34925 h 1797050"/>
                  <a:gd name="connsiteX88" fmla="*/ 844550 w 2362200"/>
                  <a:gd name="connsiteY88" fmla="*/ 6350 h 1797050"/>
                  <a:gd name="connsiteX89" fmla="*/ 888206 w 2362200"/>
                  <a:gd name="connsiteY89" fmla="*/ 12700 h 1797050"/>
                  <a:gd name="connsiteX90" fmla="*/ 900906 w 2362200"/>
                  <a:gd name="connsiteY90" fmla="*/ 83344 h 1797050"/>
                  <a:gd name="connsiteX91" fmla="*/ 952500 w 2362200"/>
                  <a:gd name="connsiteY91" fmla="*/ 123825 h 1797050"/>
                  <a:gd name="connsiteX92" fmla="*/ 996950 w 2362200"/>
                  <a:gd name="connsiteY92" fmla="*/ 203200 h 1797050"/>
                  <a:gd name="connsiteX93" fmla="*/ 1037432 w 2362200"/>
                  <a:gd name="connsiteY93" fmla="*/ 228600 h 1797050"/>
                  <a:gd name="connsiteX94" fmla="*/ 1073944 w 2362200"/>
                  <a:gd name="connsiteY94" fmla="*/ 230981 h 1797050"/>
                  <a:gd name="connsiteX95" fmla="*/ 1129242 w 2362200"/>
                  <a:gd name="connsiteY95" fmla="*/ 283633 h 1797050"/>
                  <a:gd name="connsiteX96" fmla="*/ 1169458 w 2362200"/>
                  <a:gd name="connsiteY96" fmla="*/ 281517 h 1797050"/>
                  <a:gd name="connsiteX97" fmla="*/ 1206500 w 2362200"/>
                  <a:gd name="connsiteY97" fmla="*/ 317500 h 1797050"/>
                  <a:gd name="connsiteX98" fmla="*/ 1206500 w 2362200"/>
                  <a:gd name="connsiteY98" fmla="*/ 346075 h 1797050"/>
                  <a:gd name="connsiteX99" fmla="*/ 1279525 w 2362200"/>
                  <a:gd name="connsiteY99" fmla="*/ 384175 h 1797050"/>
                  <a:gd name="connsiteX100" fmla="*/ 1301750 w 2362200"/>
                  <a:gd name="connsiteY100" fmla="*/ 416983 h 1797050"/>
                  <a:gd name="connsiteX101" fmla="*/ 1282700 w 2362200"/>
                  <a:gd name="connsiteY101" fmla="*/ 460375 h 1797050"/>
                  <a:gd name="connsiteX102" fmla="*/ 1336675 w 2362200"/>
                  <a:gd name="connsiteY102" fmla="*/ 504825 h 1797050"/>
                  <a:gd name="connsiteX103" fmla="*/ 1378744 w 2362200"/>
                  <a:gd name="connsiteY103" fmla="*/ 503238 h 1797050"/>
                  <a:gd name="connsiteX104" fmla="*/ 1403350 w 2362200"/>
                  <a:gd name="connsiteY104" fmla="*/ 530225 h 1797050"/>
                  <a:gd name="connsiteX105" fmla="*/ 1434307 w 2362200"/>
                  <a:gd name="connsiteY105" fmla="*/ 526475 h 1797050"/>
                  <a:gd name="connsiteX106" fmla="*/ 1468438 w 2362200"/>
                  <a:gd name="connsiteY106" fmla="*/ 548578 h 1797050"/>
                  <a:gd name="connsiteX107" fmla="*/ 1492250 w 2362200"/>
                  <a:gd name="connsiteY107" fmla="*/ 590550 h 1797050"/>
                  <a:gd name="connsiteX108" fmla="*/ 1480344 w 2362200"/>
                  <a:gd name="connsiteY108" fmla="*/ 612775 h 1797050"/>
                  <a:gd name="connsiteX109" fmla="*/ 1450975 w 2362200"/>
                  <a:gd name="connsiteY109" fmla="*/ 622300 h 1797050"/>
                  <a:gd name="connsiteX110" fmla="*/ 1511300 w 2362200"/>
                  <a:gd name="connsiteY110" fmla="*/ 638175 h 1797050"/>
                  <a:gd name="connsiteX111" fmla="*/ 1581944 w 2362200"/>
                  <a:gd name="connsiteY111" fmla="*/ 619919 h 1797050"/>
                  <a:gd name="connsiteX112" fmla="*/ 1622425 w 2362200"/>
                  <a:gd name="connsiteY112" fmla="*/ 613569 h 1797050"/>
                  <a:gd name="connsiteX113" fmla="*/ 1623219 w 2362200"/>
                  <a:gd name="connsiteY113" fmla="*/ 587375 h 1797050"/>
                  <a:gd name="connsiteX114" fmla="*/ 1641475 w 2362200"/>
                  <a:gd name="connsiteY114" fmla="*/ 593725 h 1797050"/>
                  <a:gd name="connsiteX115" fmla="*/ 1698625 w 2362200"/>
                  <a:gd name="connsiteY115" fmla="*/ 611981 h 1797050"/>
                  <a:gd name="connsiteX116" fmla="*/ 1704181 w 2362200"/>
                  <a:gd name="connsiteY116" fmla="*/ 575469 h 1797050"/>
                  <a:gd name="connsiteX117" fmla="*/ 1724025 w 2362200"/>
                  <a:gd name="connsiteY117" fmla="*/ 565150 h 1797050"/>
                  <a:gd name="connsiteX118" fmla="*/ 1803400 w 2362200"/>
                  <a:gd name="connsiteY118" fmla="*/ 508000 h 1797050"/>
                  <a:gd name="connsiteX119" fmla="*/ 1885950 w 2362200"/>
                  <a:gd name="connsiteY119" fmla="*/ 485775 h 1797050"/>
                  <a:gd name="connsiteX120" fmla="*/ 1952625 w 2362200"/>
                  <a:gd name="connsiteY120" fmla="*/ 415925 h 1797050"/>
                  <a:gd name="connsiteX121" fmla="*/ 1977231 w 2362200"/>
                  <a:gd name="connsiteY121" fmla="*/ 409575 h 1797050"/>
                  <a:gd name="connsiteX122" fmla="*/ 2006600 w 2362200"/>
                  <a:gd name="connsiteY122" fmla="*/ 396875 h 1797050"/>
                  <a:gd name="connsiteX123" fmla="*/ 2056606 w 2362200"/>
                  <a:gd name="connsiteY123" fmla="*/ 411956 h 1797050"/>
                  <a:gd name="connsiteX124" fmla="*/ 2078038 w 2362200"/>
                  <a:gd name="connsiteY124" fmla="*/ 452437 h 1797050"/>
                  <a:gd name="connsiteX125" fmla="*/ 2133600 w 2362200"/>
                  <a:gd name="connsiteY125" fmla="*/ 504825 h 1797050"/>
                  <a:gd name="connsiteX126" fmla="*/ 2194719 w 2362200"/>
                  <a:gd name="connsiteY126" fmla="*/ 536575 h 1797050"/>
                  <a:gd name="connsiteX127" fmla="*/ 2248694 w 2362200"/>
                  <a:gd name="connsiteY127" fmla="*/ 523081 h 1797050"/>
                  <a:gd name="connsiteX128" fmla="*/ 2266156 w 2362200"/>
                  <a:gd name="connsiteY128" fmla="*/ 531019 h 1797050"/>
                  <a:gd name="connsiteX129" fmla="*/ 2274887 w 2362200"/>
                  <a:gd name="connsiteY129" fmla="*/ 573881 h 1797050"/>
                  <a:gd name="connsiteX130" fmla="*/ 2324100 w 2362200"/>
                  <a:gd name="connsiteY130" fmla="*/ 606425 h 1797050"/>
                  <a:gd name="connsiteX131" fmla="*/ 2362200 w 2362200"/>
                  <a:gd name="connsiteY131" fmla="*/ 644525 h 1797050"/>
                  <a:gd name="connsiteX132" fmla="*/ 2310857 w 2362200"/>
                  <a:gd name="connsiteY132" fmla="*/ 772537 h 1797050"/>
                  <a:gd name="connsiteX133" fmla="*/ 2273300 w 2362200"/>
                  <a:gd name="connsiteY133" fmla="*/ 895350 h 1797050"/>
                  <a:gd name="connsiteX134" fmla="*/ 2247900 w 2362200"/>
                  <a:gd name="connsiteY134" fmla="*/ 949325 h 1797050"/>
                  <a:gd name="connsiteX135" fmla="*/ 2197100 w 2362200"/>
                  <a:gd name="connsiteY135" fmla="*/ 949325 h 1797050"/>
                  <a:gd name="connsiteX136" fmla="*/ 2174875 w 2362200"/>
                  <a:gd name="connsiteY136" fmla="*/ 993775 h 1797050"/>
                  <a:gd name="connsiteX137" fmla="*/ 2174875 w 2362200"/>
                  <a:gd name="connsiteY137" fmla="*/ 993775 h 1797050"/>
                  <a:gd name="connsiteX138" fmla="*/ 2181225 w 2362200"/>
                  <a:gd name="connsiteY138" fmla="*/ 1022350 h 1797050"/>
                  <a:gd name="connsiteX139" fmla="*/ 2146300 w 2362200"/>
                  <a:gd name="connsiteY139" fmla="*/ 1031875 h 1797050"/>
                  <a:gd name="connsiteX140" fmla="*/ 2095500 w 2362200"/>
                  <a:gd name="connsiteY140" fmla="*/ 1019175 h 1797050"/>
                  <a:gd name="connsiteX141" fmla="*/ 2101850 w 2362200"/>
                  <a:gd name="connsiteY141" fmla="*/ 1073150 h 1797050"/>
                  <a:gd name="connsiteX142" fmla="*/ 2114550 w 2362200"/>
                  <a:gd name="connsiteY142" fmla="*/ 1117600 h 1797050"/>
                  <a:gd name="connsiteX143" fmla="*/ 2051050 w 2362200"/>
                  <a:gd name="connsiteY143" fmla="*/ 1152525 h 1797050"/>
                  <a:gd name="connsiteX144" fmla="*/ 2066925 w 2362200"/>
                  <a:gd name="connsiteY144" fmla="*/ 1174750 h 1797050"/>
                  <a:gd name="connsiteX145" fmla="*/ 2047875 w 2362200"/>
                  <a:gd name="connsiteY145" fmla="*/ 1196975 h 1797050"/>
                  <a:gd name="connsiteX146" fmla="*/ 1968500 w 2362200"/>
                  <a:gd name="connsiteY146" fmla="*/ 1171575 h 1797050"/>
                  <a:gd name="connsiteX147" fmla="*/ 1943100 w 2362200"/>
                  <a:gd name="connsiteY147" fmla="*/ 1187450 h 1797050"/>
                  <a:gd name="connsiteX148" fmla="*/ 1908175 w 2362200"/>
                  <a:gd name="connsiteY148" fmla="*/ 1187450 h 1797050"/>
                  <a:gd name="connsiteX149" fmla="*/ 1908175 w 2362200"/>
                  <a:gd name="connsiteY149" fmla="*/ 1247775 h 1797050"/>
                  <a:gd name="connsiteX150" fmla="*/ 1924050 w 2362200"/>
                  <a:gd name="connsiteY150" fmla="*/ 1263650 h 1797050"/>
                  <a:gd name="connsiteX151" fmla="*/ 1933575 w 2362200"/>
                  <a:gd name="connsiteY151" fmla="*/ 1279525 h 1797050"/>
                  <a:gd name="connsiteX152" fmla="*/ 1943100 w 2362200"/>
                  <a:gd name="connsiteY152" fmla="*/ 1279525 h 1797050"/>
                  <a:gd name="connsiteX153" fmla="*/ 1933575 w 2362200"/>
                  <a:gd name="connsiteY153" fmla="*/ 1304925 h 1797050"/>
                  <a:gd name="connsiteX154" fmla="*/ 1952625 w 2362200"/>
                  <a:gd name="connsiteY154" fmla="*/ 1320800 h 1797050"/>
                  <a:gd name="connsiteX155" fmla="*/ 1949450 w 2362200"/>
                  <a:gd name="connsiteY155" fmla="*/ 1336675 h 1797050"/>
                  <a:gd name="connsiteX156" fmla="*/ 1905000 w 2362200"/>
                  <a:gd name="connsiteY156" fmla="*/ 1336675 h 1797050"/>
                  <a:gd name="connsiteX157" fmla="*/ 1901825 w 2362200"/>
                  <a:gd name="connsiteY157" fmla="*/ 1387475 h 1797050"/>
                  <a:gd name="connsiteX158" fmla="*/ 1901825 w 2362200"/>
                  <a:gd name="connsiteY158" fmla="*/ 1387475 h 1797050"/>
                  <a:gd name="connsiteX159" fmla="*/ 1901825 w 2362200"/>
                  <a:gd name="connsiteY159" fmla="*/ 1406525 h 1797050"/>
                  <a:gd name="connsiteX160" fmla="*/ 1936750 w 2362200"/>
                  <a:gd name="connsiteY160" fmla="*/ 1447800 h 1797050"/>
                  <a:gd name="connsiteX161" fmla="*/ 1990725 w 2362200"/>
                  <a:gd name="connsiteY161" fmla="*/ 1447800 h 1797050"/>
                  <a:gd name="connsiteX162" fmla="*/ 2060575 w 2362200"/>
                  <a:gd name="connsiteY162" fmla="*/ 1476375 h 1797050"/>
                  <a:gd name="connsiteX163" fmla="*/ 2060575 w 2362200"/>
                  <a:gd name="connsiteY163" fmla="*/ 1504950 h 1797050"/>
                  <a:gd name="connsiteX164" fmla="*/ 2035175 w 2362200"/>
                  <a:gd name="connsiteY164" fmla="*/ 1571625 h 1797050"/>
                  <a:gd name="connsiteX165" fmla="*/ 2063750 w 2362200"/>
                  <a:gd name="connsiteY165" fmla="*/ 1587500 h 1797050"/>
                  <a:gd name="connsiteX166" fmla="*/ 2105025 w 2362200"/>
                  <a:gd name="connsiteY166" fmla="*/ 1660525 h 1797050"/>
                  <a:gd name="connsiteX167" fmla="*/ 2054225 w 2362200"/>
                  <a:gd name="connsiteY167" fmla="*/ 1736725 h 1797050"/>
                  <a:gd name="connsiteX168" fmla="*/ 2028825 w 2362200"/>
                  <a:gd name="connsiteY168" fmla="*/ 1730375 h 1797050"/>
                  <a:gd name="connsiteX169" fmla="*/ 2006600 w 2362200"/>
                  <a:gd name="connsiteY169" fmla="*/ 1717675 h 1797050"/>
                  <a:gd name="connsiteX170" fmla="*/ 2000250 w 2362200"/>
                  <a:gd name="connsiteY170" fmla="*/ 1736725 h 1797050"/>
                  <a:gd name="connsiteX171" fmla="*/ 1958975 w 2362200"/>
                  <a:gd name="connsiteY171" fmla="*/ 1746250 h 1797050"/>
                  <a:gd name="connsiteX172" fmla="*/ 1952625 w 2362200"/>
                  <a:gd name="connsiteY172" fmla="*/ 1778000 h 1797050"/>
                  <a:gd name="connsiteX173" fmla="*/ 1901825 w 2362200"/>
                  <a:gd name="connsiteY173" fmla="*/ 1797050 h 1797050"/>
                  <a:gd name="connsiteX174" fmla="*/ 1879600 w 2362200"/>
                  <a:gd name="connsiteY174" fmla="*/ 1758950 h 1797050"/>
                  <a:gd name="connsiteX175" fmla="*/ 1841500 w 2362200"/>
                  <a:gd name="connsiteY175" fmla="*/ 1768475 h 1797050"/>
                  <a:gd name="connsiteX176" fmla="*/ 1844675 w 2362200"/>
                  <a:gd name="connsiteY176" fmla="*/ 1730375 h 1797050"/>
                  <a:gd name="connsiteX177" fmla="*/ 1825625 w 2362200"/>
                  <a:gd name="connsiteY177" fmla="*/ 1704975 h 1797050"/>
                  <a:gd name="connsiteX178" fmla="*/ 1860550 w 2362200"/>
                  <a:gd name="connsiteY178" fmla="*/ 1685925 h 1797050"/>
                  <a:gd name="connsiteX179" fmla="*/ 1803400 w 2362200"/>
                  <a:gd name="connsiteY179" fmla="*/ 1666875 h 1797050"/>
                  <a:gd name="connsiteX180" fmla="*/ 1790700 w 2362200"/>
                  <a:gd name="connsiteY180" fmla="*/ 1692275 h 1797050"/>
                  <a:gd name="connsiteX181" fmla="*/ 1746250 w 2362200"/>
                  <a:gd name="connsiteY181" fmla="*/ 1711325 h 1797050"/>
                  <a:gd name="connsiteX182" fmla="*/ 1739900 w 2362200"/>
                  <a:gd name="connsiteY182" fmla="*/ 1733550 h 1797050"/>
                  <a:gd name="connsiteX183" fmla="*/ 1724025 w 2362200"/>
                  <a:gd name="connsiteY183" fmla="*/ 1739900 h 1797050"/>
                  <a:gd name="connsiteX184" fmla="*/ 1701800 w 2362200"/>
                  <a:gd name="connsiteY184" fmla="*/ 1739900 h 1797050"/>
                  <a:gd name="connsiteX185" fmla="*/ 1714500 w 2362200"/>
                  <a:gd name="connsiteY185" fmla="*/ 1704975 h 1797050"/>
                  <a:gd name="connsiteX186" fmla="*/ 1739900 w 2362200"/>
                  <a:gd name="connsiteY186" fmla="*/ 1679575 h 1797050"/>
                  <a:gd name="connsiteX187" fmla="*/ 1730375 w 2362200"/>
                  <a:gd name="connsiteY187" fmla="*/ 1654175 h 1797050"/>
                  <a:gd name="connsiteX188" fmla="*/ 1708150 w 2362200"/>
                  <a:gd name="connsiteY188" fmla="*/ 1654175 h 1797050"/>
                  <a:gd name="connsiteX189" fmla="*/ 1695450 w 2362200"/>
                  <a:gd name="connsiteY189" fmla="*/ 1679575 h 1797050"/>
                  <a:gd name="connsiteX190" fmla="*/ 1663700 w 2362200"/>
                  <a:gd name="connsiteY190" fmla="*/ 1685925 h 1797050"/>
                  <a:gd name="connsiteX191" fmla="*/ 1628775 w 2362200"/>
                  <a:gd name="connsiteY191" fmla="*/ 1698625 h 1797050"/>
                  <a:gd name="connsiteX192" fmla="*/ 1600200 w 2362200"/>
                  <a:gd name="connsiteY192" fmla="*/ 1670050 h 1797050"/>
                  <a:gd name="connsiteX193" fmla="*/ 1597025 w 2362200"/>
                  <a:gd name="connsiteY193" fmla="*/ 1635125 h 1797050"/>
                  <a:gd name="connsiteX194" fmla="*/ 1568450 w 2362200"/>
                  <a:gd name="connsiteY194" fmla="*/ 1619250 h 1797050"/>
                  <a:gd name="connsiteX195" fmla="*/ 1558925 w 2362200"/>
                  <a:gd name="connsiteY195" fmla="*/ 1584325 h 1797050"/>
                  <a:gd name="connsiteX196" fmla="*/ 1517650 w 2362200"/>
                  <a:gd name="connsiteY196" fmla="*/ 1555750 h 1797050"/>
                  <a:gd name="connsiteX197" fmla="*/ 1498600 w 2362200"/>
                  <a:gd name="connsiteY197" fmla="*/ 1558925 h 1797050"/>
                  <a:gd name="connsiteX198" fmla="*/ 1466850 w 2362200"/>
                  <a:gd name="connsiteY198" fmla="*/ 1603375 h 1797050"/>
                  <a:gd name="connsiteX199" fmla="*/ 1419225 w 2362200"/>
                  <a:gd name="connsiteY199" fmla="*/ 1622425 h 1797050"/>
                  <a:gd name="connsiteX200" fmla="*/ 1393825 w 2362200"/>
                  <a:gd name="connsiteY200" fmla="*/ 1587500 h 1797050"/>
                  <a:gd name="connsiteX201" fmla="*/ 1368425 w 2362200"/>
                  <a:gd name="connsiteY201" fmla="*/ 1587500 h 1797050"/>
                  <a:gd name="connsiteX202" fmla="*/ 1270000 w 2362200"/>
                  <a:gd name="connsiteY202" fmla="*/ 1511300 h 1797050"/>
                  <a:gd name="connsiteX203" fmla="*/ 1276350 w 2362200"/>
                  <a:gd name="connsiteY203" fmla="*/ 1463675 h 1797050"/>
                  <a:gd name="connsiteX204" fmla="*/ 1238250 w 2362200"/>
                  <a:gd name="connsiteY204" fmla="*/ 1457325 h 1797050"/>
                  <a:gd name="connsiteX205" fmla="*/ 1222375 w 2362200"/>
                  <a:gd name="connsiteY205" fmla="*/ 1482725 h 1797050"/>
                  <a:gd name="connsiteX206" fmla="*/ 1187450 w 2362200"/>
                  <a:gd name="connsiteY206" fmla="*/ 1482725 h 1797050"/>
                  <a:gd name="connsiteX207" fmla="*/ 1139825 w 2362200"/>
                  <a:gd name="connsiteY207" fmla="*/ 1460500 h 1797050"/>
                  <a:gd name="connsiteX208" fmla="*/ 1092200 w 2362200"/>
                  <a:gd name="connsiteY208" fmla="*/ 1495425 h 1797050"/>
                  <a:gd name="connsiteX209" fmla="*/ 1098550 w 2362200"/>
                  <a:gd name="connsiteY209" fmla="*/ 1511300 h 1797050"/>
                  <a:gd name="connsiteX210" fmla="*/ 1079500 w 2362200"/>
                  <a:gd name="connsiteY210" fmla="*/ 1530350 h 1797050"/>
                  <a:gd name="connsiteX211" fmla="*/ 1035050 w 2362200"/>
                  <a:gd name="connsiteY211" fmla="*/ 1530350 h 1797050"/>
                  <a:gd name="connsiteX212" fmla="*/ 1006475 w 2362200"/>
                  <a:gd name="connsiteY212" fmla="*/ 1574800 h 1797050"/>
                  <a:gd name="connsiteX213" fmla="*/ 958850 w 2362200"/>
                  <a:gd name="connsiteY213" fmla="*/ 1571625 h 1797050"/>
                  <a:gd name="connsiteX214" fmla="*/ 952500 w 2362200"/>
                  <a:gd name="connsiteY214" fmla="*/ 1587500 h 1797050"/>
                  <a:gd name="connsiteX215" fmla="*/ 965200 w 2362200"/>
                  <a:gd name="connsiteY215" fmla="*/ 1670050 h 1797050"/>
                  <a:gd name="connsiteX216" fmla="*/ 939800 w 2362200"/>
                  <a:gd name="connsiteY216" fmla="*/ 1714500 h 1797050"/>
                  <a:gd name="connsiteX217" fmla="*/ 901700 w 2362200"/>
                  <a:gd name="connsiteY217" fmla="*/ 1720850 h 1797050"/>
                  <a:gd name="connsiteX218" fmla="*/ 898525 w 2362200"/>
                  <a:gd name="connsiteY218" fmla="*/ 1746250 h 1797050"/>
                  <a:gd name="connsiteX219" fmla="*/ 869950 w 2362200"/>
                  <a:gd name="connsiteY219" fmla="*/ 1746250 h 1797050"/>
                  <a:gd name="connsiteX220" fmla="*/ 854075 w 2362200"/>
                  <a:gd name="connsiteY220" fmla="*/ 1758950 h 1797050"/>
                  <a:gd name="connsiteX221" fmla="*/ 847725 w 2362200"/>
                  <a:gd name="connsiteY221" fmla="*/ 1771650 h 1797050"/>
                  <a:gd name="connsiteX222" fmla="*/ 828675 w 2362200"/>
                  <a:gd name="connsiteY222" fmla="*/ 1765300 h 1797050"/>
                  <a:gd name="connsiteX223" fmla="*/ 819150 w 2362200"/>
                  <a:gd name="connsiteY223" fmla="*/ 1752600 h 1797050"/>
                  <a:gd name="connsiteX224" fmla="*/ 790575 w 2362200"/>
                  <a:gd name="connsiteY224" fmla="*/ 1771650 h 1797050"/>
                  <a:gd name="connsiteX225" fmla="*/ 692150 w 2362200"/>
                  <a:gd name="connsiteY225" fmla="*/ 1701800 h 1797050"/>
                  <a:gd name="connsiteX226" fmla="*/ 650875 w 2362200"/>
                  <a:gd name="connsiteY226" fmla="*/ 1720850 h 1797050"/>
                  <a:gd name="connsiteX227" fmla="*/ 615950 w 2362200"/>
                  <a:gd name="connsiteY227" fmla="*/ 1685925 h 1797050"/>
                  <a:gd name="connsiteX228" fmla="*/ 581025 w 2362200"/>
                  <a:gd name="connsiteY228" fmla="*/ 1689100 h 1797050"/>
                  <a:gd name="connsiteX229" fmla="*/ 571500 w 2362200"/>
                  <a:gd name="connsiteY229" fmla="*/ 1609725 h 1797050"/>
                  <a:gd name="connsiteX230" fmla="*/ 523875 w 2362200"/>
                  <a:gd name="connsiteY230"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3825 w 2362200"/>
                  <a:gd name="connsiteY57" fmla="*/ 222250 h 1797050"/>
                  <a:gd name="connsiteX58" fmla="*/ 130175 w 2362200"/>
                  <a:gd name="connsiteY58" fmla="*/ 193675 h 1797050"/>
                  <a:gd name="connsiteX59" fmla="*/ 161925 w 2362200"/>
                  <a:gd name="connsiteY59" fmla="*/ 196850 h 1797050"/>
                  <a:gd name="connsiteX60" fmla="*/ 171450 w 2362200"/>
                  <a:gd name="connsiteY60" fmla="*/ 165100 h 1797050"/>
                  <a:gd name="connsiteX61" fmla="*/ 187325 w 2362200"/>
                  <a:gd name="connsiteY61" fmla="*/ 161925 h 1797050"/>
                  <a:gd name="connsiteX62" fmla="*/ 193675 w 2362200"/>
                  <a:gd name="connsiteY62" fmla="*/ 98425 h 1797050"/>
                  <a:gd name="connsiteX63" fmla="*/ 241300 w 2362200"/>
                  <a:gd name="connsiteY63" fmla="*/ 107950 h 1797050"/>
                  <a:gd name="connsiteX64" fmla="*/ 295275 w 2362200"/>
                  <a:gd name="connsiteY64" fmla="*/ 104775 h 1797050"/>
                  <a:gd name="connsiteX65" fmla="*/ 330200 w 2362200"/>
                  <a:gd name="connsiteY65" fmla="*/ 98425 h 1797050"/>
                  <a:gd name="connsiteX66" fmla="*/ 330200 w 2362200"/>
                  <a:gd name="connsiteY66" fmla="*/ 98425 h 1797050"/>
                  <a:gd name="connsiteX67" fmla="*/ 342900 w 2362200"/>
                  <a:gd name="connsiteY67" fmla="*/ 114300 h 1797050"/>
                  <a:gd name="connsiteX68" fmla="*/ 374650 w 2362200"/>
                  <a:gd name="connsiteY68" fmla="*/ 127000 h 1797050"/>
                  <a:gd name="connsiteX69" fmla="*/ 400050 w 2362200"/>
                  <a:gd name="connsiteY69" fmla="*/ 107950 h 1797050"/>
                  <a:gd name="connsiteX70" fmla="*/ 400050 w 2362200"/>
                  <a:gd name="connsiteY70" fmla="*/ 107950 h 1797050"/>
                  <a:gd name="connsiteX71" fmla="*/ 409575 w 2362200"/>
                  <a:gd name="connsiteY71" fmla="*/ 120650 h 1797050"/>
                  <a:gd name="connsiteX72" fmla="*/ 425450 w 2362200"/>
                  <a:gd name="connsiteY72" fmla="*/ 120650 h 1797050"/>
                  <a:gd name="connsiteX73" fmla="*/ 431800 w 2362200"/>
                  <a:gd name="connsiteY73" fmla="*/ 98425 h 1797050"/>
                  <a:gd name="connsiteX74" fmla="*/ 365125 w 2362200"/>
                  <a:gd name="connsiteY74" fmla="*/ 53975 h 1797050"/>
                  <a:gd name="connsiteX75" fmla="*/ 377825 w 2362200"/>
                  <a:gd name="connsiteY75" fmla="*/ 41275 h 1797050"/>
                  <a:gd name="connsiteX76" fmla="*/ 438150 w 2362200"/>
                  <a:gd name="connsiteY76" fmla="*/ 50800 h 1797050"/>
                  <a:gd name="connsiteX77" fmla="*/ 454025 w 2362200"/>
                  <a:gd name="connsiteY77" fmla="*/ 63500 h 1797050"/>
                  <a:gd name="connsiteX78" fmla="*/ 508000 w 2362200"/>
                  <a:gd name="connsiteY78" fmla="*/ 79375 h 1797050"/>
                  <a:gd name="connsiteX79" fmla="*/ 606425 w 2362200"/>
                  <a:gd name="connsiteY79" fmla="*/ 22225 h 1797050"/>
                  <a:gd name="connsiteX80" fmla="*/ 638175 w 2362200"/>
                  <a:gd name="connsiteY80" fmla="*/ 34925 h 1797050"/>
                  <a:gd name="connsiteX81" fmla="*/ 644525 w 2362200"/>
                  <a:gd name="connsiteY81" fmla="*/ 0 h 1797050"/>
                  <a:gd name="connsiteX82" fmla="*/ 714375 w 2362200"/>
                  <a:gd name="connsiteY82" fmla="*/ 9525 h 1797050"/>
                  <a:gd name="connsiteX83" fmla="*/ 723900 w 2362200"/>
                  <a:gd name="connsiteY83" fmla="*/ 31750 h 1797050"/>
                  <a:gd name="connsiteX84" fmla="*/ 749300 w 2362200"/>
                  <a:gd name="connsiteY84" fmla="*/ 66675 h 1797050"/>
                  <a:gd name="connsiteX85" fmla="*/ 765968 w 2362200"/>
                  <a:gd name="connsiteY85" fmla="*/ 44450 h 1797050"/>
                  <a:gd name="connsiteX86" fmla="*/ 806450 w 2362200"/>
                  <a:gd name="connsiteY86" fmla="*/ 41275 h 1797050"/>
                  <a:gd name="connsiteX87" fmla="*/ 825500 w 2362200"/>
                  <a:gd name="connsiteY87" fmla="*/ 34925 h 1797050"/>
                  <a:gd name="connsiteX88" fmla="*/ 844550 w 2362200"/>
                  <a:gd name="connsiteY88" fmla="*/ 6350 h 1797050"/>
                  <a:gd name="connsiteX89" fmla="*/ 888206 w 2362200"/>
                  <a:gd name="connsiteY89" fmla="*/ 12700 h 1797050"/>
                  <a:gd name="connsiteX90" fmla="*/ 900906 w 2362200"/>
                  <a:gd name="connsiteY90" fmla="*/ 83344 h 1797050"/>
                  <a:gd name="connsiteX91" fmla="*/ 952500 w 2362200"/>
                  <a:gd name="connsiteY91" fmla="*/ 123825 h 1797050"/>
                  <a:gd name="connsiteX92" fmla="*/ 996950 w 2362200"/>
                  <a:gd name="connsiteY92" fmla="*/ 203200 h 1797050"/>
                  <a:gd name="connsiteX93" fmla="*/ 1037432 w 2362200"/>
                  <a:gd name="connsiteY93" fmla="*/ 228600 h 1797050"/>
                  <a:gd name="connsiteX94" fmla="*/ 1073944 w 2362200"/>
                  <a:gd name="connsiteY94" fmla="*/ 230981 h 1797050"/>
                  <a:gd name="connsiteX95" fmla="*/ 1129242 w 2362200"/>
                  <a:gd name="connsiteY95" fmla="*/ 283633 h 1797050"/>
                  <a:gd name="connsiteX96" fmla="*/ 1169458 w 2362200"/>
                  <a:gd name="connsiteY96" fmla="*/ 281517 h 1797050"/>
                  <a:gd name="connsiteX97" fmla="*/ 1206500 w 2362200"/>
                  <a:gd name="connsiteY97" fmla="*/ 317500 h 1797050"/>
                  <a:gd name="connsiteX98" fmla="*/ 1206500 w 2362200"/>
                  <a:gd name="connsiteY98" fmla="*/ 346075 h 1797050"/>
                  <a:gd name="connsiteX99" fmla="*/ 1279525 w 2362200"/>
                  <a:gd name="connsiteY99" fmla="*/ 384175 h 1797050"/>
                  <a:gd name="connsiteX100" fmla="*/ 1301750 w 2362200"/>
                  <a:gd name="connsiteY100" fmla="*/ 416983 h 1797050"/>
                  <a:gd name="connsiteX101" fmla="*/ 1282700 w 2362200"/>
                  <a:gd name="connsiteY101" fmla="*/ 460375 h 1797050"/>
                  <a:gd name="connsiteX102" fmla="*/ 1336675 w 2362200"/>
                  <a:gd name="connsiteY102" fmla="*/ 504825 h 1797050"/>
                  <a:gd name="connsiteX103" fmla="*/ 1378744 w 2362200"/>
                  <a:gd name="connsiteY103" fmla="*/ 503238 h 1797050"/>
                  <a:gd name="connsiteX104" fmla="*/ 1403350 w 2362200"/>
                  <a:gd name="connsiteY104" fmla="*/ 530225 h 1797050"/>
                  <a:gd name="connsiteX105" fmla="*/ 1434307 w 2362200"/>
                  <a:gd name="connsiteY105" fmla="*/ 526475 h 1797050"/>
                  <a:gd name="connsiteX106" fmla="*/ 1468438 w 2362200"/>
                  <a:gd name="connsiteY106" fmla="*/ 548578 h 1797050"/>
                  <a:gd name="connsiteX107" fmla="*/ 1492250 w 2362200"/>
                  <a:gd name="connsiteY107" fmla="*/ 590550 h 1797050"/>
                  <a:gd name="connsiteX108" fmla="*/ 1480344 w 2362200"/>
                  <a:gd name="connsiteY108" fmla="*/ 612775 h 1797050"/>
                  <a:gd name="connsiteX109" fmla="*/ 1450975 w 2362200"/>
                  <a:gd name="connsiteY109" fmla="*/ 622300 h 1797050"/>
                  <a:gd name="connsiteX110" fmla="*/ 1511300 w 2362200"/>
                  <a:gd name="connsiteY110" fmla="*/ 638175 h 1797050"/>
                  <a:gd name="connsiteX111" fmla="*/ 1581944 w 2362200"/>
                  <a:gd name="connsiteY111" fmla="*/ 619919 h 1797050"/>
                  <a:gd name="connsiteX112" fmla="*/ 1622425 w 2362200"/>
                  <a:gd name="connsiteY112" fmla="*/ 613569 h 1797050"/>
                  <a:gd name="connsiteX113" fmla="*/ 1623219 w 2362200"/>
                  <a:gd name="connsiteY113" fmla="*/ 587375 h 1797050"/>
                  <a:gd name="connsiteX114" fmla="*/ 1641475 w 2362200"/>
                  <a:gd name="connsiteY114" fmla="*/ 593725 h 1797050"/>
                  <a:gd name="connsiteX115" fmla="*/ 1698625 w 2362200"/>
                  <a:gd name="connsiteY115" fmla="*/ 611981 h 1797050"/>
                  <a:gd name="connsiteX116" fmla="*/ 1704181 w 2362200"/>
                  <a:gd name="connsiteY116" fmla="*/ 575469 h 1797050"/>
                  <a:gd name="connsiteX117" fmla="*/ 1724025 w 2362200"/>
                  <a:gd name="connsiteY117" fmla="*/ 565150 h 1797050"/>
                  <a:gd name="connsiteX118" fmla="*/ 1803400 w 2362200"/>
                  <a:gd name="connsiteY118" fmla="*/ 508000 h 1797050"/>
                  <a:gd name="connsiteX119" fmla="*/ 1885950 w 2362200"/>
                  <a:gd name="connsiteY119" fmla="*/ 485775 h 1797050"/>
                  <a:gd name="connsiteX120" fmla="*/ 1952625 w 2362200"/>
                  <a:gd name="connsiteY120" fmla="*/ 415925 h 1797050"/>
                  <a:gd name="connsiteX121" fmla="*/ 1977231 w 2362200"/>
                  <a:gd name="connsiteY121" fmla="*/ 409575 h 1797050"/>
                  <a:gd name="connsiteX122" fmla="*/ 2006600 w 2362200"/>
                  <a:gd name="connsiteY122" fmla="*/ 396875 h 1797050"/>
                  <a:gd name="connsiteX123" fmla="*/ 2056606 w 2362200"/>
                  <a:gd name="connsiteY123" fmla="*/ 411956 h 1797050"/>
                  <a:gd name="connsiteX124" fmla="*/ 2078038 w 2362200"/>
                  <a:gd name="connsiteY124" fmla="*/ 452437 h 1797050"/>
                  <a:gd name="connsiteX125" fmla="*/ 2133600 w 2362200"/>
                  <a:gd name="connsiteY125" fmla="*/ 504825 h 1797050"/>
                  <a:gd name="connsiteX126" fmla="*/ 2194719 w 2362200"/>
                  <a:gd name="connsiteY126" fmla="*/ 536575 h 1797050"/>
                  <a:gd name="connsiteX127" fmla="*/ 2248694 w 2362200"/>
                  <a:gd name="connsiteY127" fmla="*/ 523081 h 1797050"/>
                  <a:gd name="connsiteX128" fmla="*/ 2266156 w 2362200"/>
                  <a:gd name="connsiteY128" fmla="*/ 531019 h 1797050"/>
                  <a:gd name="connsiteX129" fmla="*/ 2274887 w 2362200"/>
                  <a:gd name="connsiteY129" fmla="*/ 573881 h 1797050"/>
                  <a:gd name="connsiteX130" fmla="*/ 2324100 w 2362200"/>
                  <a:gd name="connsiteY130" fmla="*/ 606425 h 1797050"/>
                  <a:gd name="connsiteX131" fmla="*/ 2362200 w 2362200"/>
                  <a:gd name="connsiteY131" fmla="*/ 644525 h 1797050"/>
                  <a:gd name="connsiteX132" fmla="*/ 2310857 w 2362200"/>
                  <a:gd name="connsiteY132" fmla="*/ 772537 h 1797050"/>
                  <a:gd name="connsiteX133" fmla="*/ 2273300 w 2362200"/>
                  <a:gd name="connsiteY133" fmla="*/ 895350 h 1797050"/>
                  <a:gd name="connsiteX134" fmla="*/ 2247900 w 2362200"/>
                  <a:gd name="connsiteY134" fmla="*/ 949325 h 1797050"/>
                  <a:gd name="connsiteX135" fmla="*/ 2197100 w 2362200"/>
                  <a:gd name="connsiteY135" fmla="*/ 949325 h 1797050"/>
                  <a:gd name="connsiteX136" fmla="*/ 2174875 w 2362200"/>
                  <a:gd name="connsiteY136" fmla="*/ 993775 h 1797050"/>
                  <a:gd name="connsiteX137" fmla="*/ 2174875 w 2362200"/>
                  <a:gd name="connsiteY137" fmla="*/ 993775 h 1797050"/>
                  <a:gd name="connsiteX138" fmla="*/ 2181225 w 2362200"/>
                  <a:gd name="connsiteY138" fmla="*/ 1022350 h 1797050"/>
                  <a:gd name="connsiteX139" fmla="*/ 2146300 w 2362200"/>
                  <a:gd name="connsiteY139" fmla="*/ 1031875 h 1797050"/>
                  <a:gd name="connsiteX140" fmla="*/ 2095500 w 2362200"/>
                  <a:gd name="connsiteY140" fmla="*/ 1019175 h 1797050"/>
                  <a:gd name="connsiteX141" fmla="*/ 2101850 w 2362200"/>
                  <a:gd name="connsiteY141" fmla="*/ 1073150 h 1797050"/>
                  <a:gd name="connsiteX142" fmla="*/ 2114550 w 2362200"/>
                  <a:gd name="connsiteY142" fmla="*/ 1117600 h 1797050"/>
                  <a:gd name="connsiteX143" fmla="*/ 2051050 w 2362200"/>
                  <a:gd name="connsiteY143" fmla="*/ 1152525 h 1797050"/>
                  <a:gd name="connsiteX144" fmla="*/ 2066925 w 2362200"/>
                  <a:gd name="connsiteY144" fmla="*/ 1174750 h 1797050"/>
                  <a:gd name="connsiteX145" fmla="*/ 2047875 w 2362200"/>
                  <a:gd name="connsiteY145" fmla="*/ 1196975 h 1797050"/>
                  <a:gd name="connsiteX146" fmla="*/ 1968500 w 2362200"/>
                  <a:gd name="connsiteY146" fmla="*/ 1171575 h 1797050"/>
                  <a:gd name="connsiteX147" fmla="*/ 1943100 w 2362200"/>
                  <a:gd name="connsiteY147" fmla="*/ 1187450 h 1797050"/>
                  <a:gd name="connsiteX148" fmla="*/ 1908175 w 2362200"/>
                  <a:gd name="connsiteY148" fmla="*/ 1187450 h 1797050"/>
                  <a:gd name="connsiteX149" fmla="*/ 1908175 w 2362200"/>
                  <a:gd name="connsiteY149" fmla="*/ 1247775 h 1797050"/>
                  <a:gd name="connsiteX150" fmla="*/ 1924050 w 2362200"/>
                  <a:gd name="connsiteY150" fmla="*/ 1263650 h 1797050"/>
                  <a:gd name="connsiteX151" fmla="*/ 1933575 w 2362200"/>
                  <a:gd name="connsiteY151" fmla="*/ 1279525 h 1797050"/>
                  <a:gd name="connsiteX152" fmla="*/ 1943100 w 2362200"/>
                  <a:gd name="connsiteY152" fmla="*/ 1279525 h 1797050"/>
                  <a:gd name="connsiteX153" fmla="*/ 1933575 w 2362200"/>
                  <a:gd name="connsiteY153" fmla="*/ 1304925 h 1797050"/>
                  <a:gd name="connsiteX154" fmla="*/ 1952625 w 2362200"/>
                  <a:gd name="connsiteY154" fmla="*/ 1320800 h 1797050"/>
                  <a:gd name="connsiteX155" fmla="*/ 1949450 w 2362200"/>
                  <a:gd name="connsiteY155" fmla="*/ 1336675 h 1797050"/>
                  <a:gd name="connsiteX156" fmla="*/ 1905000 w 2362200"/>
                  <a:gd name="connsiteY156" fmla="*/ 1336675 h 1797050"/>
                  <a:gd name="connsiteX157" fmla="*/ 1901825 w 2362200"/>
                  <a:gd name="connsiteY157" fmla="*/ 1387475 h 1797050"/>
                  <a:gd name="connsiteX158" fmla="*/ 1901825 w 2362200"/>
                  <a:gd name="connsiteY158" fmla="*/ 1387475 h 1797050"/>
                  <a:gd name="connsiteX159" fmla="*/ 1901825 w 2362200"/>
                  <a:gd name="connsiteY159" fmla="*/ 1406525 h 1797050"/>
                  <a:gd name="connsiteX160" fmla="*/ 1936750 w 2362200"/>
                  <a:gd name="connsiteY160" fmla="*/ 1447800 h 1797050"/>
                  <a:gd name="connsiteX161" fmla="*/ 1990725 w 2362200"/>
                  <a:gd name="connsiteY161" fmla="*/ 1447800 h 1797050"/>
                  <a:gd name="connsiteX162" fmla="*/ 2060575 w 2362200"/>
                  <a:gd name="connsiteY162" fmla="*/ 1476375 h 1797050"/>
                  <a:gd name="connsiteX163" fmla="*/ 2060575 w 2362200"/>
                  <a:gd name="connsiteY163" fmla="*/ 1504950 h 1797050"/>
                  <a:gd name="connsiteX164" fmla="*/ 2035175 w 2362200"/>
                  <a:gd name="connsiteY164" fmla="*/ 1571625 h 1797050"/>
                  <a:gd name="connsiteX165" fmla="*/ 2063750 w 2362200"/>
                  <a:gd name="connsiteY165" fmla="*/ 1587500 h 1797050"/>
                  <a:gd name="connsiteX166" fmla="*/ 2105025 w 2362200"/>
                  <a:gd name="connsiteY166" fmla="*/ 1660525 h 1797050"/>
                  <a:gd name="connsiteX167" fmla="*/ 2054225 w 2362200"/>
                  <a:gd name="connsiteY167" fmla="*/ 1736725 h 1797050"/>
                  <a:gd name="connsiteX168" fmla="*/ 2028825 w 2362200"/>
                  <a:gd name="connsiteY168" fmla="*/ 1730375 h 1797050"/>
                  <a:gd name="connsiteX169" fmla="*/ 2006600 w 2362200"/>
                  <a:gd name="connsiteY169" fmla="*/ 1717675 h 1797050"/>
                  <a:gd name="connsiteX170" fmla="*/ 2000250 w 2362200"/>
                  <a:gd name="connsiteY170" fmla="*/ 1736725 h 1797050"/>
                  <a:gd name="connsiteX171" fmla="*/ 1958975 w 2362200"/>
                  <a:gd name="connsiteY171" fmla="*/ 1746250 h 1797050"/>
                  <a:gd name="connsiteX172" fmla="*/ 1952625 w 2362200"/>
                  <a:gd name="connsiteY172" fmla="*/ 1778000 h 1797050"/>
                  <a:gd name="connsiteX173" fmla="*/ 1901825 w 2362200"/>
                  <a:gd name="connsiteY173" fmla="*/ 1797050 h 1797050"/>
                  <a:gd name="connsiteX174" fmla="*/ 1879600 w 2362200"/>
                  <a:gd name="connsiteY174" fmla="*/ 1758950 h 1797050"/>
                  <a:gd name="connsiteX175" fmla="*/ 1841500 w 2362200"/>
                  <a:gd name="connsiteY175" fmla="*/ 1768475 h 1797050"/>
                  <a:gd name="connsiteX176" fmla="*/ 1844675 w 2362200"/>
                  <a:gd name="connsiteY176" fmla="*/ 1730375 h 1797050"/>
                  <a:gd name="connsiteX177" fmla="*/ 1825625 w 2362200"/>
                  <a:gd name="connsiteY177" fmla="*/ 1704975 h 1797050"/>
                  <a:gd name="connsiteX178" fmla="*/ 1860550 w 2362200"/>
                  <a:gd name="connsiteY178" fmla="*/ 1685925 h 1797050"/>
                  <a:gd name="connsiteX179" fmla="*/ 1803400 w 2362200"/>
                  <a:gd name="connsiteY179" fmla="*/ 1666875 h 1797050"/>
                  <a:gd name="connsiteX180" fmla="*/ 1790700 w 2362200"/>
                  <a:gd name="connsiteY180" fmla="*/ 1692275 h 1797050"/>
                  <a:gd name="connsiteX181" fmla="*/ 1746250 w 2362200"/>
                  <a:gd name="connsiteY181" fmla="*/ 1711325 h 1797050"/>
                  <a:gd name="connsiteX182" fmla="*/ 1739900 w 2362200"/>
                  <a:gd name="connsiteY182" fmla="*/ 1733550 h 1797050"/>
                  <a:gd name="connsiteX183" fmla="*/ 1724025 w 2362200"/>
                  <a:gd name="connsiteY183" fmla="*/ 1739900 h 1797050"/>
                  <a:gd name="connsiteX184" fmla="*/ 1701800 w 2362200"/>
                  <a:gd name="connsiteY184" fmla="*/ 1739900 h 1797050"/>
                  <a:gd name="connsiteX185" fmla="*/ 1714500 w 2362200"/>
                  <a:gd name="connsiteY185" fmla="*/ 1704975 h 1797050"/>
                  <a:gd name="connsiteX186" fmla="*/ 1739900 w 2362200"/>
                  <a:gd name="connsiteY186" fmla="*/ 1679575 h 1797050"/>
                  <a:gd name="connsiteX187" fmla="*/ 1730375 w 2362200"/>
                  <a:gd name="connsiteY187" fmla="*/ 1654175 h 1797050"/>
                  <a:gd name="connsiteX188" fmla="*/ 1708150 w 2362200"/>
                  <a:gd name="connsiteY188" fmla="*/ 1654175 h 1797050"/>
                  <a:gd name="connsiteX189" fmla="*/ 1695450 w 2362200"/>
                  <a:gd name="connsiteY189" fmla="*/ 1679575 h 1797050"/>
                  <a:gd name="connsiteX190" fmla="*/ 1663700 w 2362200"/>
                  <a:gd name="connsiteY190" fmla="*/ 1685925 h 1797050"/>
                  <a:gd name="connsiteX191" fmla="*/ 1628775 w 2362200"/>
                  <a:gd name="connsiteY191" fmla="*/ 1698625 h 1797050"/>
                  <a:gd name="connsiteX192" fmla="*/ 1600200 w 2362200"/>
                  <a:gd name="connsiteY192" fmla="*/ 1670050 h 1797050"/>
                  <a:gd name="connsiteX193" fmla="*/ 1597025 w 2362200"/>
                  <a:gd name="connsiteY193" fmla="*/ 1635125 h 1797050"/>
                  <a:gd name="connsiteX194" fmla="*/ 1568450 w 2362200"/>
                  <a:gd name="connsiteY194" fmla="*/ 1619250 h 1797050"/>
                  <a:gd name="connsiteX195" fmla="*/ 1558925 w 2362200"/>
                  <a:gd name="connsiteY195" fmla="*/ 1584325 h 1797050"/>
                  <a:gd name="connsiteX196" fmla="*/ 1517650 w 2362200"/>
                  <a:gd name="connsiteY196" fmla="*/ 1555750 h 1797050"/>
                  <a:gd name="connsiteX197" fmla="*/ 1498600 w 2362200"/>
                  <a:gd name="connsiteY197" fmla="*/ 1558925 h 1797050"/>
                  <a:gd name="connsiteX198" fmla="*/ 1466850 w 2362200"/>
                  <a:gd name="connsiteY198" fmla="*/ 1603375 h 1797050"/>
                  <a:gd name="connsiteX199" fmla="*/ 1419225 w 2362200"/>
                  <a:gd name="connsiteY199" fmla="*/ 1622425 h 1797050"/>
                  <a:gd name="connsiteX200" fmla="*/ 1393825 w 2362200"/>
                  <a:gd name="connsiteY200" fmla="*/ 1587500 h 1797050"/>
                  <a:gd name="connsiteX201" fmla="*/ 1368425 w 2362200"/>
                  <a:gd name="connsiteY201" fmla="*/ 1587500 h 1797050"/>
                  <a:gd name="connsiteX202" fmla="*/ 1270000 w 2362200"/>
                  <a:gd name="connsiteY202" fmla="*/ 1511300 h 1797050"/>
                  <a:gd name="connsiteX203" fmla="*/ 1276350 w 2362200"/>
                  <a:gd name="connsiteY203" fmla="*/ 1463675 h 1797050"/>
                  <a:gd name="connsiteX204" fmla="*/ 1238250 w 2362200"/>
                  <a:gd name="connsiteY204" fmla="*/ 1457325 h 1797050"/>
                  <a:gd name="connsiteX205" fmla="*/ 1222375 w 2362200"/>
                  <a:gd name="connsiteY205" fmla="*/ 1482725 h 1797050"/>
                  <a:gd name="connsiteX206" fmla="*/ 1187450 w 2362200"/>
                  <a:gd name="connsiteY206" fmla="*/ 1482725 h 1797050"/>
                  <a:gd name="connsiteX207" fmla="*/ 1139825 w 2362200"/>
                  <a:gd name="connsiteY207" fmla="*/ 1460500 h 1797050"/>
                  <a:gd name="connsiteX208" fmla="*/ 1092200 w 2362200"/>
                  <a:gd name="connsiteY208" fmla="*/ 1495425 h 1797050"/>
                  <a:gd name="connsiteX209" fmla="*/ 1098550 w 2362200"/>
                  <a:gd name="connsiteY209" fmla="*/ 1511300 h 1797050"/>
                  <a:gd name="connsiteX210" fmla="*/ 1079500 w 2362200"/>
                  <a:gd name="connsiteY210" fmla="*/ 1530350 h 1797050"/>
                  <a:gd name="connsiteX211" fmla="*/ 1035050 w 2362200"/>
                  <a:gd name="connsiteY211" fmla="*/ 1530350 h 1797050"/>
                  <a:gd name="connsiteX212" fmla="*/ 1006475 w 2362200"/>
                  <a:gd name="connsiteY212" fmla="*/ 1574800 h 1797050"/>
                  <a:gd name="connsiteX213" fmla="*/ 958850 w 2362200"/>
                  <a:gd name="connsiteY213" fmla="*/ 1571625 h 1797050"/>
                  <a:gd name="connsiteX214" fmla="*/ 952500 w 2362200"/>
                  <a:gd name="connsiteY214" fmla="*/ 1587500 h 1797050"/>
                  <a:gd name="connsiteX215" fmla="*/ 965200 w 2362200"/>
                  <a:gd name="connsiteY215" fmla="*/ 1670050 h 1797050"/>
                  <a:gd name="connsiteX216" fmla="*/ 939800 w 2362200"/>
                  <a:gd name="connsiteY216" fmla="*/ 1714500 h 1797050"/>
                  <a:gd name="connsiteX217" fmla="*/ 901700 w 2362200"/>
                  <a:gd name="connsiteY217" fmla="*/ 1720850 h 1797050"/>
                  <a:gd name="connsiteX218" fmla="*/ 898525 w 2362200"/>
                  <a:gd name="connsiteY218" fmla="*/ 1746250 h 1797050"/>
                  <a:gd name="connsiteX219" fmla="*/ 869950 w 2362200"/>
                  <a:gd name="connsiteY219" fmla="*/ 1746250 h 1797050"/>
                  <a:gd name="connsiteX220" fmla="*/ 854075 w 2362200"/>
                  <a:gd name="connsiteY220" fmla="*/ 1758950 h 1797050"/>
                  <a:gd name="connsiteX221" fmla="*/ 847725 w 2362200"/>
                  <a:gd name="connsiteY221" fmla="*/ 1771650 h 1797050"/>
                  <a:gd name="connsiteX222" fmla="*/ 828675 w 2362200"/>
                  <a:gd name="connsiteY222" fmla="*/ 1765300 h 1797050"/>
                  <a:gd name="connsiteX223" fmla="*/ 819150 w 2362200"/>
                  <a:gd name="connsiteY223" fmla="*/ 1752600 h 1797050"/>
                  <a:gd name="connsiteX224" fmla="*/ 790575 w 2362200"/>
                  <a:gd name="connsiteY224" fmla="*/ 1771650 h 1797050"/>
                  <a:gd name="connsiteX225" fmla="*/ 692150 w 2362200"/>
                  <a:gd name="connsiteY225" fmla="*/ 1701800 h 1797050"/>
                  <a:gd name="connsiteX226" fmla="*/ 650875 w 2362200"/>
                  <a:gd name="connsiteY226" fmla="*/ 1720850 h 1797050"/>
                  <a:gd name="connsiteX227" fmla="*/ 615950 w 2362200"/>
                  <a:gd name="connsiteY227" fmla="*/ 1685925 h 1797050"/>
                  <a:gd name="connsiteX228" fmla="*/ 581025 w 2362200"/>
                  <a:gd name="connsiteY228" fmla="*/ 1689100 h 1797050"/>
                  <a:gd name="connsiteX229" fmla="*/ 571500 w 2362200"/>
                  <a:gd name="connsiteY229" fmla="*/ 1609725 h 1797050"/>
                  <a:gd name="connsiteX230" fmla="*/ 523875 w 2362200"/>
                  <a:gd name="connsiteY230"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3825 w 2362200"/>
                  <a:gd name="connsiteY57" fmla="*/ 222250 h 1797050"/>
                  <a:gd name="connsiteX58" fmla="*/ 130175 w 2362200"/>
                  <a:gd name="connsiteY58" fmla="*/ 193675 h 1797050"/>
                  <a:gd name="connsiteX59" fmla="*/ 161925 w 2362200"/>
                  <a:gd name="connsiteY59" fmla="*/ 196850 h 1797050"/>
                  <a:gd name="connsiteX60" fmla="*/ 171450 w 2362200"/>
                  <a:gd name="connsiteY60" fmla="*/ 165100 h 1797050"/>
                  <a:gd name="connsiteX61" fmla="*/ 187325 w 2362200"/>
                  <a:gd name="connsiteY61" fmla="*/ 161925 h 1797050"/>
                  <a:gd name="connsiteX62" fmla="*/ 193675 w 2362200"/>
                  <a:gd name="connsiteY62" fmla="*/ 98425 h 1797050"/>
                  <a:gd name="connsiteX63" fmla="*/ 241300 w 2362200"/>
                  <a:gd name="connsiteY63" fmla="*/ 107950 h 1797050"/>
                  <a:gd name="connsiteX64" fmla="*/ 295275 w 2362200"/>
                  <a:gd name="connsiteY64" fmla="*/ 104775 h 1797050"/>
                  <a:gd name="connsiteX65" fmla="*/ 330200 w 2362200"/>
                  <a:gd name="connsiteY65" fmla="*/ 98425 h 1797050"/>
                  <a:gd name="connsiteX66" fmla="*/ 330200 w 2362200"/>
                  <a:gd name="connsiteY66" fmla="*/ 98425 h 1797050"/>
                  <a:gd name="connsiteX67" fmla="*/ 342900 w 2362200"/>
                  <a:gd name="connsiteY67" fmla="*/ 114300 h 1797050"/>
                  <a:gd name="connsiteX68" fmla="*/ 374650 w 2362200"/>
                  <a:gd name="connsiteY68" fmla="*/ 127000 h 1797050"/>
                  <a:gd name="connsiteX69" fmla="*/ 400050 w 2362200"/>
                  <a:gd name="connsiteY69" fmla="*/ 107950 h 1797050"/>
                  <a:gd name="connsiteX70" fmla="*/ 400050 w 2362200"/>
                  <a:gd name="connsiteY70" fmla="*/ 107950 h 1797050"/>
                  <a:gd name="connsiteX71" fmla="*/ 409575 w 2362200"/>
                  <a:gd name="connsiteY71" fmla="*/ 120650 h 1797050"/>
                  <a:gd name="connsiteX72" fmla="*/ 425450 w 2362200"/>
                  <a:gd name="connsiteY72" fmla="*/ 120650 h 1797050"/>
                  <a:gd name="connsiteX73" fmla="*/ 431800 w 2362200"/>
                  <a:gd name="connsiteY73" fmla="*/ 98425 h 1797050"/>
                  <a:gd name="connsiteX74" fmla="*/ 365125 w 2362200"/>
                  <a:gd name="connsiteY74" fmla="*/ 53975 h 1797050"/>
                  <a:gd name="connsiteX75" fmla="*/ 377825 w 2362200"/>
                  <a:gd name="connsiteY75" fmla="*/ 41275 h 1797050"/>
                  <a:gd name="connsiteX76" fmla="*/ 438150 w 2362200"/>
                  <a:gd name="connsiteY76" fmla="*/ 50800 h 1797050"/>
                  <a:gd name="connsiteX77" fmla="*/ 454025 w 2362200"/>
                  <a:gd name="connsiteY77" fmla="*/ 63500 h 1797050"/>
                  <a:gd name="connsiteX78" fmla="*/ 508000 w 2362200"/>
                  <a:gd name="connsiteY78" fmla="*/ 79375 h 1797050"/>
                  <a:gd name="connsiteX79" fmla="*/ 606425 w 2362200"/>
                  <a:gd name="connsiteY79" fmla="*/ 22225 h 1797050"/>
                  <a:gd name="connsiteX80" fmla="*/ 638175 w 2362200"/>
                  <a:gd name="connsiteY80" fmla="*/ 34925 h 1797050"/>
                  <a:gd name="connsiteX81" fmla="*/ 644525 w 2362200"/>
                  <a:gd name="connsiteY81" fmla="*/ 0 h 1797050"/>
                  <a:gd name="connsiteX82" fmla="*/ 714375 w 2362200"/>
                  <a:gd name="connsiteY82" fmla="*/ 9525 h 1797050"/>
                  <a:gd name="connsiteX83" fmla="*/ 723900 w 2362200"/>
                  <a:gd name="connsiteY83" fmla="*/ 31750 h 1797050"/>
                  <a:gd name="connsiteX84" fmla="*/ 750888 w 2362200"/>
                  <a:gd name="connsiteY84" fmla="*/ 86519 h 1797050"/>
                  <a:gd name="connsiteX85" fmla="*/ 765968 w 2362200"/>
                  <a:gd name="connsiteY85" fmla="*/ 44450 h 1797050"/>
                  <a:gd name="connsiteX86" fmla="*/ 806450 w 2362200"/>
                  <a:gd name="connsiteY86" fmla="*/ 41275 h 1797050"/>
                  <a:gd name="connsiteX87" fmla="*/ 825500 w 2362200"/>
                  <a:gd name="connsiteY87" fmla="*/ 34925 h 1797050"/>
                  <a:gd name="connsiteX88" fmla="*/ 844550 w 2362200"/>
                  <a:gd name="connsiteY88" fmla="*/ 6350 h 1797050"/>
                  <a:gd name="connsiteX89" fmla="*/ 888206 w 2362200"/>
                  <a:gd name="connsiteY89" fmla="*/ 12700 h 1797050"/>
                  <a:gd name="connsiteX90" fmla="*/ 900906 w 2362200"/>
                  <a:gd name="connsiteY90" fmla="*/ 83344 h 1797050"/>
                  <a:gd name="connsiteX91" fmla="*/ 952500 w 2362200"/>
                  <a:gd name="connsiteY91" fmla="*/ 123825 h 1797050"/>
                  <a:gd name="connsiteX92" fmla="*/ 996950 w 2362200"/>
                  <a:gd name="connsiteY92" fmla="*/ 203200 h 1797050"/>
                  <a:gd name="connsiteX93" fmla="*/ 1037432 w 2362200"/>
                  <a:gd name="connsiteY93" fmla="*/ 228600 h 1797050"/>
                  <a:gd name="connsiteX94" fmla="*/ 1073944 w 2362200"/>
                  <a:gd name="connsiteY94" fmla="*/ 230981 h 1797050"/>
                  <a:gd name="connsiteX95" fmla="*/ 1129242 w 2362200"/>
                  <a:gd name="connsiteY95" fmla="*/ 283633 h 1797050"/>
                  <a:gd name="connsiteX96" fmla="*/ 1169458 w 2362200"/>
                  <a:gd name="connsiteY96" fmla="*/ 281517 h 1797050"/>
                  <a:gd name="connsiteX97" fmla="*/ 1206500 w 2362200"/>
                  <a:gd name="connsiteY97" fmla="*/ 317500 h 1797050"/>
                  <a:gd name="connsiteX98" fmla="*/ 1206500 w 2362200"/>
                  <a:gd name="connsiteY98" fmla="*/ 346075 h 1797050"/>
                  <a:gd name="connsiteX99" fmla="*/ 1279525 w 2362200"/>
                  <a:gd name="connsiteY99" fmla="*/ 384175 h 1797050"/>
                  <a:gd name="connsiteX100" fmla="*/ 1301750 w 2362200"/>
                  <a:gd name="connsiteY100" fmla="*/ 416983 h 1797050"/>
                  <a:gd name="connsiteX101" fmla="*/ 1282700 w 2362200"/>
                  <a:gd name="connsiteY101" fmla="*/ 460375 h 1797050"/>
                  <a:gd name="connsiteX102" fmla="*/ 1336675 w 2362200"/>
                  <a:gd name="connsiteY102" fmla="*/ 504825 h 1797050"/>
                  <a:gd name="connsiteX103" fmla="*/ 1378744 w 2362200"/>
                  <a:gd name="connsiteY103" fmla="*/ 503238 h 1797050"/>
                  <a:gd name="connsiteX104" fmla="*/ 1403350 w 2362200"/>
                  <a:gd name="connsiteY104" fmla="*/ 530225 h 1797050"/>
                  <a:gd name="connsiteX105" fmla="*/ 1434307 w 2362200"/>
                  <a:gd name="connsiteY105" fmla="*/ 526475 h 1797050"/>
                  <a:gd name="connsiteX106" fmla="*/ 1468438 w 2362200"/>
                  <a:gd name="connsiteY106" fmla="*/ 548578 h 1797050"/>
                  <a:gd name="connsiteX107" fmla="*/ 1492250 w 2362200"/>
                  <a:gd name="connsiteY107" fmla="*/ 590550 h 1797050"/>
                  <a:gd name="connsiteX108" fmla="*/ 1480344 w 2362200"/>
                  <a:gd name="connsiteY108" fmla="*/ 612775 h 1797050"/>
                  <a:gd name="connsiteX109" fmla="*/ 1450975 w 2362200"/>
                  <a:gd name="connsiteY109" fmla="*/ 622300 h 1797050"/>
                  <a:gd name="connsiteX110" fmla="*/ 1511300 w 2362200"/>
                  <a:gd name="connsiteY110" fmla="*/ 638175 h 1797050"/>
                  <a:gd name="connsiteX111" fmla="*/ 1581944 w 2362200"/>
                  <a:gd name="connsiteY111" fmla="*/ 619919 h 1797050"/>
                  <a:gd name="connsiteX112" fmla="*/ 1622425 w 2362200"/>
                  <a:gd name="connsiteY112" fmla="*/ 613569 h 1797050"/>
                  <a:gd name="connsiteX113" fmla="*/ 1623219 w 2362200"/>
                  <a:gd name="connsiteY113" fmla="*/ 587375 h 1797050"/>
                  <a:gd name="connsiteX114" fmla="*/ 1641475 w 2362200"/>
                  <a:gd name="connsiteY114" fmla="*/ 593725 h 1797050"/>
                  <a:gd name="connsiteX115" fmla="*/ 1698625 w 2362200"/>
                  <a:gd name="connsiteY115" fmla="*/ 611981 h 1797050"/>
                  <a:gd name="connsiteX116" fmla="*/ 1704181 w 2362200"/>
                  <a:gd name="connsiteY116" fmla="*/ 575469 h 1797050"/>
                  <a:gd name="connsiteX117" fmla="*/ 1724025 w 2362200"/>
                  <a:gd name="connsiteY117" fmla="*/ 565150 h 1797050"/>
                  <a:gd name="connsiteX118" fmla="*/ 1803400 w 2362200"/>
                  <a:gd name="connsiteY118" fmla="*/ 508000 h 1797050"/>
                  <a:gd name="connsiteX119" fmla="*/ 1885950 w 2362200"/>
                  <a:gd name="connsiteY119" fmla="*/ 485775 h 1797050"/>
                  <a:gd name="connsiteX120" fmla="*/ 1952625 w 2362200"/>
                  <a:gd name="connsiteY120" fmla="*/ 415925 h 1797050"/>
                  <a:gd name="connsiteX121" fmla="*/ 1977231 w 2362200"/>
                  <a:gd name="connsiteY121" fmla="*/ 409575 h 1797050"/>
                  <a:gd name="connsiteX122" fmla="*/ 2006600 w 2362200"/>
                  <a:gd name="connsiteY122" fmla="*/ 396875 h 1797050"/>
                  <a:gd name="connsiteX123" fmla="*/ 2056606 w 2362200"/>
                  <a:gd name="connsiteY123" fmla="*/ 411956 h 1797050"/>
                  <a:gd name="connsiteX124" fmla="*/ 2078038 w 2362200"/>
                  <a:gd name="connsiteY124" fmla="*/ 452437 h 1797050"/>
                  <a:gd name="connsiteX125" fmla="*/ 2133600 w 2362200"/>
                  <a:gd name="connsiteY125" fmla="*/ 504825 h 1797050"/>
                  <a:gd name="connsiteX126" fmla="*/ 2194719 w 2362200"/>
                  <a:gd name="connsiteY126" fmla="*/ 536575 h 1797050"/>
                  <a:gd name="connsiteX127" fmla="*/ 2248694 w 2362200"/>
                  <a:gd name="connsiteY127" fmla="*/ 523081 h 1797050"/>
                  <a:gd name="connsiteX128" fmla="*/ 2266156 w 2362200"/>
                  <a:gd name="connsiteY128" fmla="*/ 531019 h 1797050"/>
                  <a:gd name="connsiteX129" fmla="*/ 2274887 w 2362200"/>
                  <a:gd name="connsiteY129" fmla="*/ 573881 h 1797050"/>
                  <a:gd name="connsiteX130" fmla="*/ 2324100 w 2362200"/>
                  <a:gd name="connsiteY130" fmla="*/ 606425 h 1797050"/>
                  <a:gd name="connsiteX131" fmla="*/ 2362200 w 2362200"/>
                  <a:gd name="connsiteY131" fmla="*/ 644525 h 1797050"/>
                  <a:gd name="connsiteX132" fmla="*/ 2310857 w 2362200"/>
                  <a:gd name="connsiteY132" fmla="*/ 772537 h 1797050"/>
                  <a:gd name="connsiteX133" fmla="*/ 2273300 w 2362200"/>
                  <a:gd name="connsiteY133" fmla="*/ 895350 h 1797050"/>
                  <a:gd name="connsiteX134" fmla="*/ 2247900 w 2362200"/>
                  <a:gd name="connsiteY134" fmla="*/ 949325 h 1797050"/>
                  <a:gd name="connsiteX135" fmla="*/ 2197100 w 2362200"/>
                  <a:gd name="connsiteY135" fmla="*/ 949325 h 1797050"/>
                  <a:gd name="connsiteX136" fmla="*/ 2174875 w 2362200"/>
                  <a:gd name="connsiteY136" fmla="*/ 993775 h 1797050"/>
                  <a:gd name="connsiteX137" fmla="*/ 2174875 w 2362200"/>
                  <a:gd name="connsiteY137" fmla="*/ 993775 h 1797050"/>
                  <a:gd name="connsiteX138" fmla="*/ 2181225 w 2362200"/>
                  <a:gd name="connsiteY138" fmla="*/ 1022350 h 1797050"/>
                  <a:gd name="connsiteX139" fmla="*/ 2146300 w 2362200"/>
                  <a:gd name="connsiteY139" fmla="*/ 1031875 h 1797050"/>
                  <a:gd name="connsiteX140" fmla="*/ 2095500 w 2362200"/>
                  <a:gd name="connsiteY140" fmla="*/ 1019175 h 1797050"/>
                  <a:gd name="connsiteX141" fmla="*/ 2101850 w 2362200"/>
                  <a:gd name="connsiteY141" fmla="*/ 1073150 h 1797050"/>
                  <a:gd name="connsiteX142" fmla="*/ 2114550 w 2362200"/>
                  <a:gd name="connsiteY142" fmla="*/ 1117600 h 1797050"/>
                  <a:gd name="connsiteX143" fmla="*/ 2051050 w 2362200"/>
                  <a:gd name="connsiteY143" fmla="*/ 1152525 h 1797050"/>
                  <a:gd name="connsiteX144" fmla="*/ 2066925 w 2362200"/>
                  <a:gd name="connsiteY144" fmla="*/ 1174750 h 1797050"/>
                  <a:gd name="connsiteX145" fmla="*/ 2047875 w 2362200"/>
                  <a:gd name="connsiteY145" fmla="*/ 1196975 h 1797050"/>
                  <a:gd name="connsiteX146" fmla="*/ 1968500 w 2362200"/>
                  <a:gd name="connsiteY146" fmla="*/ 1171575 h 1797050"/>
                  <a:gd name="connsiteX147" fmla="*/ 1943100 w 2362200"/>
                  <a:gd name="connsiteY147" fmla="*/ 1187450 h 1797050"/>
                  <a:gd name="connsiteX148" fmla="*/ 1908175 w 2362200"/>
                  <a:gd name="connsiteY148" fmla="*/ 1187450 h 1797050"/>
                  <a:gd name="connsiteX149" fmla="*/ 1908175 w 2362200"/>
                  <a:gd name="connsiteY149" fmla="*/ 1247775 h 1797050"/>
                  <a:gd name="connsiteX150" fmla="*/ 1924050 w 2362200"/>
                  <a:gd name="connsiteY150" fmla="*/ 1263650 h 1797050"/>
                  <a:gd name="connsiteX151" fmla="*/ 1933575 w 2362200"/>
                  <a:gd name="connsiteY151" fmla="*/ 1279525 h 1797050"/>
                  <a:gd name="connsiteX152" fmla="*/ 1943100 w 2362200"/>
                  <a:gd name="connsiteY152" fmla="*/ 1279525 h 1797050"/>
                  <a:gd name="connsiteX153" fmla="*/ 1933575 w 2362200"/>
                  <a:gd name="connsiteY153" fmla="*/ 1304925 h 1797050"/>
                  <a:gd name="connsiteX154" fmla="*/ 1952625 w 2362200"/>
                  <a:gd name="connsiteY154" fmla="*/ 1320800 h 1797050"/>
                  <a:gd name="connsiteX155" fmla="*/ 1949450 w 2362200"/>
                  <a:gd name="connsiteY155" fmla="*/ 1336675 h 1797050"/>
                  <a:gd name="connsiteX156" fmla="*/ 1905000 w 2362200"/>
                  <a:gd name="connsiteY156" fmla="*/ 1336675 h 1797050"/>
                  <a:gd name="connsiteX157" fmla="*/ 1901825 w 2362200"/>
                  <a:gd name="connsiteY157" fmla="*/ 1387475 h 1797050"/>
                  <a:gd name="connsiteX158" fmla="*/ 1901825 w 2362200"/>
                  <a:gd name="connsiteY158" fmla="*/ 1387475 h 1797050"/>
                  <a:gd name="connsiteX159" fmla="*/ 1901825 w 2362200"/>
                  <a:gd name="connsiteY159" fmla="*/ 1406525 h 1797050"/>
                  <a:gd name="connsiteX160" fmla="*/ 1936750 w 2362200"/>
                  <a:gd name="connsiteY160" fmla="*/ 1447800 h 1797050"/>
                  <a:gd name="connsiteX161" fmla="*/ 1990725 w 2362200"/>
                  <a:gd name="connsiteY161" fmla="*/ 1447800 h 1797050"/>
                  <a:gd name="connsiteX162" fmla="*/ 2060575 w 2362200"/>
                  <a:gd name="connsiteY162" fmla="*/ 1476375 h 1797050"/>
                  <a:gd name="connsiteX163" fmla="*/ 2060575 w 2362200"/>
                  <a:gd name="connsiteY163" fmla="*/ 1504950 h 1797050"/>
                  <a:gd name="connsiteX164" fmla="*/ 2035175 w 2362200"/>
                  <a:gd name="connsiteY164" fmla="*/ 1571625 h 1797050"/>
                  <a:gd name="connsiteX165" fmla="*/ 2063750 w 2362200"/>
                  <a:gd name="connsiteY165" fmla="*/ 1587500 h 1797050"/>
                  <a:gd name="connsiteX166" fmla="*/ 2105025 w 2362200"/>
                  <a:gd name="connsiteY166" fmla="*/ 1660525 h 1797050"/>
                  <a:gd name="connsiteX167" fmla="*/ 2054225 w 2362200"/>
                  <a:gd name="connsiteY167" fmla="*/ 1736725 h 1797050"/>
                  <a:gd name="connsiteX168" fmla="*/ 2028825 w 2362200"/>
                  <a:gd name="connsiteY168" fmla="*/ 1730375 h 1797050"/>
                  <a:gd name="connsiteX169" fmla="*/ 2006600 w 2362200"/>
                  <a:gd name="connsiteY169" fmla="*/ 1717675 h 1797050"/>
                  <a:gd name="connsiteX170" fmla="*/ 2000250 w 2362200"/>
                  <a:gd name="connsiteY170" fmla="*/ 1736725 h 1797050"/>
                  <a:gd name="connsiteX171" fmla="*/ 1958975 w 2362200"/>
                  <a:gd name="connsiteY171" fmla="*/ 1746250 h 1797050"/>
                  <a:gd name="connsiteX172" fmla="*/ 1952625 w 2362200"/>
                  <a:gd name="connsiteY172" fmla="*/ 1778000 h 1797050"/>
                  <a:gd name="connsiteX173" fmla="*/ 1901825 w 2362200"/>
                  <a:gd name="connsiteY173" fmla="*/ 1797050 h 1797050"/>
                  <a:gd name="connsiteX174" fmla="*/ 1879600 w 2362200"/>
                  <a:gd name="connsiteY174" fmla="*/ 1758950 h 1797050"/>
                  <a:gd name="connsiteX175" fmla="*/ 1841500 w 2362200"/>
                  <a:gd name="connsiteY175" fmla="*/ 1768475 h 1797050"/>
                  <a:gd name="connsiteX176" fmla="*/ 1844675 w 2362200"/>
                  <a:gd name="connsiteY176" fmla="*/ 1730375 h 1797050"/>
                  <a:gd name="connsiteX177" fmla="*/ 1825625 w 2362200"/>
                  <a:gd name="connsiteY177" fmla="*/ 1704975 h 1797050"/>
                  <a:gd name="connsiteX178" fmla="*/ 1860550 w 2362200"/>
                  <a:gd name="connsiteY178" fmla="*/ 1685925 h 1797050"/>
                  <a:gd name="connsiteX179" fmla="*/ 1803400 w 2362200"/>
                  <a:gd name="connsiteY179" fmla="*/ 1666875 h 1797050"/>
                  <a:gd name="connsiteX180" fmla="*/ 1790700 w 2362200"/>
                  <a:gd name="connsiteY180" fmla="*/ 1692275 h 1797050"/>
                  <a:gd name="connsiteX181" fmla="*/ 1746250 w 2362200"/>
                  <a:gd name="connsiteY181" fmla="*/ 1711325 h 1797050"/>
                  <a:gd name="connsiteX182" fmla="*/ 1739900 w 2362200"/>
                  <a:gd name="connsiteY182" fmla="*/ 1733550 h 1797050"/>
                  <a:gd name="connsiteX183" fmla="*/ 1724025 w 2362200"/>
                  <a:gd name="connsiteY183" fmla="*/ 1739900 h 1797050"/>
                  <a:gd name="connsiteX184" fmla="*/ 1701800 w 2362200"/>
                  <a:gd name="connsiteY184" fmla="*/ 1739900 h 1797050"/>
                  <a:gd name="connsiteX185" fmla="*/ 1714500 w 2362200"/>
                  <a:gd name="connsiteY185" fmla="*/ 1704975 h 1797050"/>
                  <a:gd name="connsiteX186" fmla="*/ 1739900 w 2362200"/>
                  <a:gd name="connsiteY186" fmla="*/ 1679575 h 1797050"/>
                  <a:gd name="connsiteX187" fmla="*/ 1730375 w 2362200"/>
                  <a:gd name="connsiteY187" fmla="*/ 1654175 h 1797050"/>
                  <a:gd name="connsiteX188" fmla="*/ 1708150 w 2362200"/>
                  <a:gd name="connsiteY188" fmla="*/ 1654175 h 1797050"/>
                  <a:gd name="connsiteX189" fmla="*/ 1695450 w 2362200"/>
                  <a:gd name="connsiteY189" fmla="*/ 1679575 h 1797050"/>
                  <a:gd name="connsiteX190" fmla="*/ 1663700 w 2362200"/>
                  <a:gd name="connsiteY190" fmla="*/ 1685925 h 1797050"/>
                  <a:gd name="connsiteX191" fmla="*/ 1628775 w 2362200"/>
                  <a:gd name="connsiteY191" fmla="*/ 1698625 h 1797050"/>
                  <a:gd name="connsiteX192" fmla="*/ 1600200 w 2362200"/>
                  <a:gd name="connsiteY192" fmla="*/ 1670050 h 1797050"/>
                  <a:gd name="connsiteX193" fmla="*/ 1597025 w 2362200"/>
                  <a:gd name="connsiteY193" fmla="*/ 1635125 h 1797050"/>
                  <a:gd name="connsiteX194" fmla="*/ 1568450 w 2362200"/>
                  <a:gd name="connsiteY194" fmla="*/ 1619250 h 1797050"/>
                  <a:gd name="connsiteX195" fmla="*/ 1558925 w 2362200"/>
                  <a:gd name="connsiteY195" fmla="*/ 1584325 h 1797050"/>
                  <a:gd name="connsiteX196" fmla="*/ 1517650 w 2362200"/>
                  <a:gd name="connsiteY196" fmla="*/ 1555750 h 1797050"/>
                  <a:gd name="connsiteX197" fmla="*/ 1498600 w 2362200"/>
                  <a:gd name="connsiteY197" fmla="*/ 1558925 h 1797050"/>
                  <a:gd name="connsiteX198" fmla="*/ 1466850 w 2362200"/>
                  <a:gd name="connsiteY198" fmla="*/ 1603375 h 1797050"/>
                  <a:gd name="connsiteX199" fmla="*/ 1419225 w 2362200"/>
                  <a:gd name="connsiteY199" fmla="*/ 1622425 h 1797050"/>
                  <a:gd name="connsiteX200" fmla="*/ 1393825 w 2362200"/>
                  <a:gd name="connsiteY200" fmla="*/ 1587500 h 1797050"/>
                  <a:gd name="connsiteX201" fmla="*/ 1368425 w 2362200"/>
                  <a:gd name="connsiteY201" fmla="*/ 1587500 h 1797050"/>
                  <a:gd name="connsiteX202" fmla="*/ 1270000 w 2362200"/>
                  <a:gd name="connsiteY202" fmla="*/ 1511300 h 1797050"/>
                  <a:gd name="connsiteX203" fmla="*/ 1276350 w 2362200"/>
                  <a:gd name="connsiteY203" fmla="*/ 1463675 h 1797050"/>
                  <a:gd name="connsiteX204" fmla="*/ 1238250 w 2362200"/>
                  <a:gd name="connsiteY204" fmla="*/ 1457325 h 1797050"/>
                  <a:gd name="connsiteX205" fmla="*/ 1222375 w 2362200"/>
                  <a:gd name="connsiteY205" fmla="*/ 1482725 h 1797050"/>
                  <a:gd name="connsiteX206" fmla="*/ 1187450 w 2362200"/>
                  <a:gd name="connsiteY206" fmla="*/ 1482725 h 1797050"/>
                  <a:gd name="connsiteX207" fmla="*/ 1139825 w 2362200"/>
                  <a:gd name="connsiteY207" fmla="*/ 1460500 h 1797050"/>
                  <a:gd name="connsiteX208" fmla="*/ 1092200 w 2362200"/>
                  <a:gd name="connsiteY208" fmla="*/ 1495425 h 1797050"/>
                  <a:gd name="connsiteX209" fmla="*/ 1098550 w 2362200"/>
                  <a:gd name="connsiteY209" fmla="*/ 1511300 h 1797050"/>
                  <a:gd name="connsiteX210" fmla="*/ 1079500 w 2362200"/>
                  <a:gd name="connsiteY210" fmla="*/ 1530350 h 1797050"/>
                  <a:gd name="connsiteX211" fmla="*/ 1035050 w 2362200"/>
                  <a:gd name="connsiteY211" fmla="*/ 1530350 h 1797050"/>
                  <a:gd name="connsiteX212" fmla="*/ 1006475 w 2362200"/>
                  <a:gd name="connsiteY212" fmla="*/ 1574800 h 1797050"/>
                  <a:gd name="connsiteX213" fmla="*/ 958850 w 2362200"/>
                  <a:gd name="connsiteY213" fmla="*/ 1571625 h 1797050"/>
                  <a:gd name="connsiteX214" fmla="*/ 952500 w 2362200"/>
                  <a:gd name="connsiteY214" fmla="*/ 1587500 h 1797050"/>
                  <a:gd name="connsiteX215" fmla="*/ 965200 w 2362200"/>
                  <a:gd name="connsiteY215" fmla="*/ 1670050 h 1797050"/>
                  <a:gd name="connsiteX216" fmla="*/ 939800 w 2362200"/>
                  <a:gd name="connsiteY216" fmla="*/ 1714500 h 1797050"/>
                  <a:gd name="connsiteX217" fmla="*/ 901700 w 2362200"/>
                  <a:gd name="connsiteY217" fmla="*/ 1720850 h 1797050"/>
                  <a:gd name="connsiteX218" fmla="*/ 898525 w 2362200"/>
                  <a:gd name="connsiteY218" fmla="*/ 1746250 h 1797050"/>
                  <a:gd name="connsiteX219" fmla="*/ 869950 w 2362200"/>
                  <a:gd name="connsiteY219" fmla="*/ 1746250 h 1797050"/>
                  <a:gd name="connsiteX220" fmla="*/ 854075 w 2362200"/>
                  <a:gd name="connsiteY220" fmla="*/ 1758950 h 1797050"/>
                  <a:gd name="connsiteX221" fmla="*/ 847725 w 2362200"/>
                  <a:gd name="connsiteY221" fmla="*/ 1771650 h 1797050"/>
                  <a:gd name="connsiteX222" fmla="*/ 828675 w 2362200"/>
                  <a:gd name="connsiteY222" fmla="*/ 1765300 h 1797050"/>
                  <a:gd name="connsiteX223" fmla="*/ 819150 w 2362200"/>
                  <a:gd name="connsiteY223" fmla="*/ 1752600 h 1797050"/>
                  <a:gd name="connsiteX224" fmla="*/ 790575 w 2362200"/>
                  <a:gd name="connsiteY224" fmla="*/ 1771650 h 1797050"/>
                  <a:gd name="connsiteX225" fmla="*/ 692150 w 2362200"/>
                  <a:gd name="connsiteY225" fmla="*/ 1701800 h 1797050"/>
                  <a:gd name="connsiteX226" fmla="*/ 650875 w 2362200"/>
                  <a:gd name="connsiteY226" fmla="*/ 1720850 h 1797050"/>
                  <a:gd name="connsiteX227" fmla="*/ 615950 w 2362200"/>
                  <a:gd name="connsiteY227" fmla="*/ 1685925 h 1797050"/>
                  <a:gd name="connsiteX228" fmla="*/ 581025 w 2362200"/>
                  <a:gd name="connsiteY228" fmla="*/ 1689100 h 1797050"/>
                  <a:gd name="connsiteX229" fmla="*/ 571500 w 2362200"/>
                  <a:gd name="connsiteY229" fmla="*/ 1609725 h 1797050"/>
                  <a:gd name="connsiteX230" fmla="*/ 523875 w 2362200"/>
                  <a:gd name="connsiteY230"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3825 w 2362200"/>
                  <a:gd name="connsiteY57" fmla="*/ 222250 h 1797050"/>
                  <a:gd name="connsiteX58" fmla="*/ 130175 w 2362200"/>
                  <a:gd name="connsiteY58" fmla="*/ 193675 h 1797050"/>
                  <a:gd name="connsiteX59" fmla="*/ 161925 w 2362200"/>
                  <a:gd name="connsiteY59" fmla="*/ 196850 h 1797050"/>
                  <a:gd name="connsiteX60" fmla="*/ 171450 w 2362200"/>
                  <a:gd name="connsiteY60" fmla="*/ 165100 h 1797050"/>
                  <a:gd name="connsiteX61" fmla="*/ 187325 w 2362200"/>
                  <a:gd name="connsiteY61" fmla="*/ 161925 h 1797050"/>
                  <a:gd name="connsiteX62" fmla="*/ 193675 w 2362200"/>
                  <a:gd name="connsiteY62" fmla="*/ 98425 h 1797050"/>
                  <a:gd name="connsiteX63" fmla="*/ 241300 w 2362200"/>
                  <a:gd name="connsiteY63" fmla="*/ 107950 h 1797050"/>
                  <a:gd name="connsiteX64" fmla="*/ 295275 w 2362200"/>
                  <a:gd name="connsiteY64" fmla="*/ 104775 h 1797050"/>
                  <a:gd name="connsiteX65" fmla="*/ 330200 w 2362200"/>
                  <a:gd name="connsiteY65" fmla="*/ 98425 h 1797050"/>
                  <a:gd name="connsiteX66" fmla="*/ 330200 w 2362200"/>
                  <a:gd name="connsiteY66" fmla="*/ 98425 h 1797050"/>
                  <a:gd name="connsiteX67" fmla="*/ 342900 w 2362200"/>
                  <a:gd name="connsiteY67" fmla="*/ 114300 h 1797050"/>
                  <a:gd name="connsiteX68" fmla="*/ 374650 w 2362200"/>
                  <a:gd name="connsiteY68" fmla="*/ 127000 h 1797050"/>
                  <a:gd name="connsiteX69" fmla="*/ 400050 w 2362200"/>
                  <a:gd name="connsiteY69" fmla="*/ 107950 h 1797050"/>
                  <a:gd name="connsiteX70" fmla="*/ 400050 w 2362200"/>
                  <a:gd name="connsiteY70" fmla="*/ 107950 h 1797050"/>
                  <a:gd name="connsiteX71" fmla="*/ 409575 w 2362200"/>
                  <a:gd name="connsiteY71" fmla="*/ 120650 h 1797050"/>
                  <a:gd name="connsiteX72" fmla="*/ 425450 w 2362200"/>
                  <a:gd name="connsiteY72" fmla="*/ 120650 h 1797050"/>
                  <a:gd name="connsiteX73" fmla="*/ 431800 w 2362200"/>
                  <a:gd name="connsiteY73" fmla="*/ 98425 h 1797050"/>
                  <a:gd name="connsiteX74" fmla="*/ 365125 w 2362200"/>
                  <a:gd name="connsiteY74" fmla="*/ 53975 h 1797050"/>
                  <a:gd name="connsiteX75" fmla="*/ 377825 w 2362200"/>
                  <a:gd name="connsiteY75" fmla="*/ 41275 h 1797050"/>
                  <a:gd name="connsiteX76" fmla="*/ 438150 w 2362200"/>
                  <a:gd name="connsiteY76" fmla="*/ 50800 h 1797050"/>
                  <a:gd name="connsiteX77" fmla="*/ 454025 w 2362200"/>
                  <a:gd name="connsiteY77" fmla="*/ 63500 h 1797050"/>
                  <a:gd name="connsiteX78" fmla="*/ 508000 w 2362200"/>
                  <a:gd name="connsiteY78" fmla="*/ 79375 h 1797050"/>
                  <a:gd name="connsiteX79" fmla="*/ 606425 w 2362200"/>
                  <a:gd name="connsiteY79" fmla="*/ 22225 h 1797050"/>
                  <a:gd name="connsiteX80" fmla="*/ 638175 w 2362200"/>
                  <a:gd name="connsiteY80" fmla="*/ 34925 h 1797050"/>
                  <a:gd name="connsiteX81" fmla="*/ 644525 w 2362200"/>
                  <a:gd name="connsiteY81" fmla="*/ 0 h 1797050"/>
                  <a:gd name="connsiteX82" fmla="*/ 714375 w 2362200"/>
                  <a:gd name="connsiteY82" fmla="*/ 9525 h 1797050"/>
                  <a:gd name="connsiteX83" fmla="*/ 723900 w 2362200"/>
                  <a:gd name="connsiteY83" fmla="*/ 31750 h 1797050"/>
                  <a:gd name="connsiteX84" fmla="*/ 750888 w 2362200"/>
                  <a:gd name="connsiteY84" fmla="*/ 63500 h 1797050"/>
                  <a:gd name="connsiteX85" fmla="*/ 765968 w 2362200"/>
                  <a:gd name="connsiteY85" fmla="*/ 44450 h 1797050"/>
                  <a:gd name="connsiteX86" fmla="*/ 806450 w 2362200"/>
                  <a:gd name="connsiteY86" fmla="*/ 41275 h 1797050"/>
                  <a:gd name="connsiteX87" fmla="*/ 825500 w 2362200"/>
                  <a:gd name="connsiteY87" fmla="*/ 34925 h 1797050"/>
                  <a:gd name="connsiteX88" fmla="*/ 844550 w 2362200"/>
                  <a:gd name="connsiteY88" fmla="*/ 6350 h 1797050"/>
                  <a:gd name="connsiteX89" fmla="*/ 888206 w 2362200"/>
                  <a:gd name="connsiteY89" fmla="*/ 12700 h 1797050"/>
                  <a:gd name="connsiteX90" fmla="*/ 900906 w 2362200"/>
                  <a:gd name="connsiteY90" fmla="*/ 83344 h 1797050"/>
                  <a:gd name="connsiteX91" fmla="*/ 952500 w 2362200"/>
                  <a:gd name="connsiteY91" fmla="*/ 123825 h 1797050"/>
                  <a:gd name="connsiteX92" fmla="*/ 996950 w 2362200"/>
                  <a:gd name="connsiteY92" fmla="*/ 203200 h 1797050"/>
                  <a:gd name="connsiteX93" fmla="*/ 1037432 w 2362200"/>
                  <a:gd name="connsiteY93" fmla="*/ 228600 h 1797050"/>
                  <a:gd name="connsiteX94" fmla="*/ 1073944 w 2362200"/>
                  <a:gd name="connsiteY94" fmla="*/ 230981 h 1797050"/>
                  <a:gd name="connsiteX95" fmla="*/ 1129242 w 2362200"/>
                  <a:gd name="connsiteY95" fmla="*/ 283633 h 1797050"/>
                  <a:gd name="connsiteX96" fmla="*/ 1169458 w 2362200"/>
                  <a:gd name="connsiteY96" fmla="*/ 281517 h 1797050"/>
                  <a:gd name="connsiteX97" fmla="*/ 1206500 w 2362200"/>
                  <a:gd name="connsiteY97" fmla="*/ 317500 h 1797050"/>
                  <a:gd name="connsiteX98" fmla="*/ 1206500 w 2362200"/>
                  <a:gd name="connsiteY98" fmla="*/ 346075 h 1797050"/>
                  <a:gd name="connsiteX99" fmla="*/ 1279525 w 2362200"/>
                  <a:gd name="connsiteY99" fmla="*/ 384175 h 1797050"/>
                  <a:gd name="connsiteX100" fmla="*/ 1301750 w 2362200"/>
                  <a:gd name="connsiteY100" fmla="*/ 416983 h 1797050"/>
                  <a:gd name="connsiteX101" fmla="*/ 1282700 w 2362200"/>
                  <a:gd name="connsiteY101" fmla="*/ 460375 h 1797050"/>
                  <a:gd name="connsiteX102" fmla="*/ 1336675 w 2362200"/>
                  <a:gd name="connsiteY102" fmla="*/ 504825 h 1797050"/>
                  <a:gd name="connsiteX103" fmla="*/ 1378744 w 2362200"/>
                  <a:gd name="connsiteY103" fmla="*/ 503238 h 1797050"/>
                  <a:gd name="connsiteX104" fmla="*/ 1403350 w 2362200"/>
                  <a:gd name="connsiteY104" fmla="*/ 530225 h 1797050"/>
                  <a:gd name="connsiteX105" fmla="*/ 1434307 w 2362200"/>
                  <a:gd name="connsiteY105" fmla="*/ 526475 h 1797050"/>
                  <a:gd name="connsiteX106" fmla="*/ 1468438 w 2362200"/>
                  <a:gd name="connsiteY106" fmla="*/ 548578 h 1797050"/>
                  <a:gd name="connsiteX107" fmla="*/ 1492250 w 2362200"/>
                  <a:gd name="connsiteY107" fmla="*/ 590550 h 1797050"/>
                  <a:gd name="connsiteX108" fmla="*/ 1480344 w 2362200"/>
                  <a:gd name="connsiteY108" fmla="*/ 612775 h 1797050"/>
                  <a:gd name="connsiteX109" fmla="*/ 1450975 w 2362200"/>
                  <a:gd name="connsiteY109" fmla="*/ 622300 h 1797050"/>
                  <a:gd name="connsiteX110" fmla="*/ 1511300 w 2362200"/>
                  <a:gd name="connsiteY110" fmla="*/ 638175 h 1797050"/>
                  <a:gd name="connsiteX111" fmla="*/ 1581944 w 2362200"/>
                  <a:gd name="connsiteY111" fmla="*/ 619919 h 1797050"/>
                  <a:gd name="connsiteX112" fmla="*/ 1622425 w 2362200"/>
                  <a:gd name="connsiteY112" fmla="*/ 613569 h 1797050"/>
                  <a:gd name="connsiteX113" fmla="*/ 1623219 w 2362200"/>
                  <a:gd name="connsiteY113" fmla="*/ 587375 h 1797050"/>
                  <a:gd name="connsiteX114" fmla="*/ 1641475 w 2362200"/>
                  <a:gd name="connsiteY114" fmla="*/ 593725 h 1797050"/>
                  <a:gd name="connsiteX115" fmla="*/ 1698625 w 2362200"/>
                  <a:gd name="connsiteY115" fmla="*/ 611981 h 1797050"/>
                  <a:gd name="connsiteX116" fmla="*/ 1704181 w 2362200"/>
                  <a:gd name="connsiteY116" fmla="*/ 575469 h 1797050"/>
                  <a:gd name="connsiteX117" fmla="*/ 1724025 w 2362200"/>
                  <a:gd name="connsiteY117" fmla="*/ 565150 h 1797050"/>
                  <a:gd name="connsiteX118" fmla="*/ 1803400 w 2362200"/>
                  <a:gd name="connsiteY118" fmla="*/ 508000 h 1797050"/>
                  <a:gd name="connsiteX119" fmla="*/ 1885950 w 2362200"/>
                  <a:gd name="connsiteY119" fmla="*/ 485775 h 1797050"/>
                  <a:gd name="connsiteX120" fmla="*/ 1952625 w 2362200"/>
                  <a:gd name="connsiteY120" fmla="*/ 415925 h 1797050"/>
                  <a:gd name="connsiteX121" fmla="*/ 1977231 w 2362200"/>
                  <a:gd name="connsiteY121" fmla="*/ 409575 h 1797050"/>
                  <a:gd name="connsiteX122" fmla="*/ 2006600 w 2362200"/>
                  <a:gd name="connsiteY122" fmla="*/ 396875 h 1797050"/>
                  <a:gd name="connsiteX123" fmla="*/ 2056606 w 2362200"/>
                  <a:gd name="connsiteY123" fmla="*/ 411956 h 1797050"/>
                  <a:gd name="connsiteX124" fmla="*/ 2078038 w 2362200"/>
                  <a:gd name="connsiteY124" fmla="*/ 452437 h 1797050"/>
                  <a:gd name="connsiteX125" fmla="*/ 2133600 w 2362200"/>
                  <a:gd name="connsiteY125" fmla="*/ 504825 h 1797050"/>
                  <a:gd name="connsiteX126" fmla="*/ 2194719 w 2362200"/>
                  <a:gd name="connsiteY126" fmla="*/ 536575 h 1797050"/>
                  <a:gd name="connsiteX127" fmla="*/ 2248694 w 2362200"/>
                  <a:gd name="connsiteY127" fmla="*/ 523081 h 1797050"/>
                  <a:gd name="connsiteX128" fmla="*/ 2266156 w 2362200"/>
                  <a:gd name="connsiteY128" fmla="*/ 531019 h 1797050"/>
                  <a:gd name="connsiteX129" fmla="*/ 2274887 w 2362200"/>
                  <a:gd name="connsiteY129" fmla="*/ 573881 h 1797050"/>
                  <a:gd name="connsiteX130" fmla="*/ 2324100 w 2362200"/>
                  <a:gd name="connsiteY130" fmla="*/ 606425 h 1797050"/>
                  <a:gd name="connsiteX131" fmla="*/ 2362200 w 2362200"/>
                  <a:gd name="connsiteY131" fmla="*/ 644525 h 1797050"/>
                  <a:gd name="connsiteX132" fmla="*/ 2310857 w 2362200"/>
                  <a:gd name="connsiteY132" fmla="*/ 772537 h 1797050"/>
                  <a:gd name="connsiteX133" fmla="*/ 2273300 w 2362200"/>
                  <a:gd name="connsiteY133" fmla="*/ 895350 h 1797050"/>
                  <a:gd name="connsiteX134" fmla="*/ 2247900 w 2362200"/>
                  <a:gd name="connsiteY134" fmla="*/ 949325 h 1797050"/>
                  <a:gd name="connsiteX135" fmla="*/ 2197100 w 2362200"/>
                  <a:gd name="connsiteY135" fmla="*/ 949325 h 1797050"/>
                  <a:gd name="connsiteX136" fmla="*/ 2174875 w 2362200"/>
                  <a:gd name="connsiteY136" fmla="*/ 993775 h 1797050"/>
                  <a:gd name="connsiteX137" fmla="*/ 2174875 w 2362200"/>
                  <a:gd name="connsiteY137" fmla="*/ 993775 h 1797050"/>
                  <a:gd name="connsiteX138" fmla="*/ 2181225 w 2362200"/>
                  <a:gd name="connsiteY138" fmla="*/ 1022350 h 1797050"/>
                  <a:gd name="connsiteX139" fmla="*/ 2146300 w 2362200"/>
                  <a:gd name="connsiteY139" fmla="*/ 1031875 h 1797050"/>
                  <a:gd name="connsiteX140" fmla="*/ 2095500 w 2362200"/>
                  <a:gd name="connsiteY140" fmla="*/ 1019175 h 1797050"/>
                  <a:gd name="connsiteX141" fmla="*/ 2101850 w 2362200"/>
                  <a:gd name="connsiteY141" fmla="*/ 1073150 h 1797050"/>
                  <a:gd name="connsiteX142" fmla="*/ 2114550 w 2362200"/>
                  <a:gd name="connsiteY142" fmla="*/ 1117600 h 1797050"/>
                  <a:gd name="connsiteX143" fmla="*/ 2051050 w 2362200"/>
                  <a:gd name="connsiteY143" fmla="*/ 1152525 h 1797050"/>
                  <a:gd name="connsiteX144" fmla="*/ 2066925 w 2362200"/>
                  <a:gd name="connsiteY144" fmla="*/ 1174750 h 1797050"/>
                  <a:gd name="connsiteX145" fmla="*/ 2047875 w 2362200"/>
                  <a:gd name="connsiteY145" fmla="*/ 1196975 h 1797050"/>
                  <a:gd name="connsiteX146" fmla="*/ 1968500 w 2362200"/>
                  <a:gd name="connsiteY146" fmla="*/ 1171575 h 1797050"/>
                  <a:gd name="connsiteX147" fmla="*/ 1943100 w 2362200"/>
                  <a:gd name="connsiteY147" fmla="*/ 1187450 h 1797050"/>
                  <a:gd name="connsiteX148" fmla="*/ 1908175 w 2362200"/>
                  <a:gd name="connsiteY148" fmla="*/ 1187450 h 1797050"/>
                  <a:gd name="connsiteX149" fmla="*/ 1908175 w 2362200"/>
                  <a:gd name="connsiteY149" fmla="*/ 1247775 h 1797050"/>
                  <a:gd name="connsiteX150" fmla="*/ 1924050 w 2362200"/>
                  <a:gd name="connsiteY150" fmla="*/ 1263650 h 1797050"/>
                  <a:gd name="connsiteX151" fmla="*/ 1933575 w 2362200"/>
                  <a:gd name="connsiteY151" fmla="*/ 1279525 h 1797050"/>
                  <a:gd name="connsiteX152" fmla="*/ 1943100 w 2362200"/>
                  <a:gd name="connsiteY152" fmla="*/ 1279525 h 1797050"/>
                  <a:gd name="connsiteX153" fmla="*/ 1933575 w 2362200"/>
                  <a:gd name="connsiteY153" fmla="*/ 1304925 h 1797050"/>
                  <a:gd name="connsiteX154" fmla="*/ 1952625 w 2362200"/>
                  <a:gd name="connsiteY154" fmla="*/ 1320800 h 1797050"/>
                  <a:gd name="connsiteX155" fmla="*/ 1949450 w 2362200"/>
                  <a:gd name="connsiteY155" fmla="*/ 1336675 h 1797050"/>
                  <a:gd name="connsiteX156" fmla="*/ 1905000 w 2362200"/>
                  <a:gd name="connsiteY156" fmla="*/ 1336675 h 1797050"/>
                  <a:gd name="connsiteX157" fmla="*/ 1901825 w 2362200"/>
                  <a:gd name="connsiteY157" fmla="*/ 1387475 h 1797050"/>
                  <a:gd name="connsiteX158" fmla="*/ 1901825 w 2362200"/>
                  <a:gd name="connsiteY158" fmla="*/ 1387475 h 1797050"/>
                  <a:gd name="connsiteX159" fmla="*/ 1901825 w 2362200"/>
                  <a:gd name="connsiteY159" fmla="*/ 1406525 h 1797050"/>
                  <a:gd name="connsiteX160" fmla="*/ 1936750 w 2362200"/>
                  <a:gd name="connsiteY160" fmla="*/ 1447800 h 1797050"/>
                  <a:gd name="connsiteX161" fmla="*/ 1990725 w 2362200"/>
                  <a:gd name="connsiteY161" fmla="*/ 1447800 h 1797050"/>
                  <a:gd name="connsiteX162" fmla="*/ 2060575 w 2362200"/>
                  <a:gd name="connsiteY162" fmla="*/ 1476375 h 1797050"/>
                  <a:gd name="connsiteX163" fmla="*/ 2060575 w 2362200"/>
                  <a:gd name="connsiteY163" fmla="*/ 1504950 h 1797050"/>
                  <a:gd name="connsiteX164" fmla="*/ 2035175 w 2362200"/>
                  <a:gd name="connsiteY164" fmla="*/ 1571625 h 1797050"/>
                  <a:gd name="connsiteX165" fmla="*/ 2063750 w 2362200"/>
                  <a:gd name="connsiteY165" fmla="*/ 1587500 h 1797050"/>
                  <a:gd name="connsiteX166" fmla="*/ 2105025 w 2362200"/>
                  <a:gd name="connsiteY166" fmla="*/ 1660525 h 1797050"/>
                  <a:gd name="connsiteX167" fmla="*/ 2054225 w 2362200"/>
                  <a:gd name="connsiteY167" fmla="*/ 1736725 h 1797050"/>
                  <a:gd name="connsiteX168" fmla="*/ 2028825 w 2362200"/>
                  <a:gd name="connsiteY168" fmla="*/ 1730375 h 1797050"/>
                  <a:gd name="connsiteX169" fmla="*/ 2006600 w 2362200"/>
                  <a:gd name="connsiteY169" fmla="*/ 1717675 h 1797050"/>
                  <a:gd name="connsiteX170" fmla="*/ 2000250 w 2362200"/>
                  <a:gd name="connsiteY170" fmla="*/ 1736725 h 1797050"/>
                  <a:gd name="connsiteX171" fmla="*/ 1958975 w 2362200"/>
                  <a:gd name="connsiteY171" fmla="*/ 1746250 h 1797050"/>
                  <a:gd name="connsiteX172" fmla="*/ 1952625 w 2362200"/>
                  <a:gd name="connsiteY172" fmla="*/ 1778000 h 1797050"/>
                  <a:gd name="connsiteX173" fmla="*/ 1901825 w 2362200"/>
                  <a:gd name="connsiteY173" fmla="*/ 1797050 h 1797050"/>
                  <a:gd name="connsiteX174" fmla="*/ 1879600 w 2362200"/>
                  <a:gd name="connsiteY174" fmla="*/ 1758950 h 1797050"/>
                  <a:gd name="connsiteX175" fmla="*/ 1841500 w 2362200"/>
                  <a:gd name="connsiteY175" fmla="*/ 1768475 h 1797050"/>
                  <a:gd name="connsiteX176" fmla="*/ 1844675 w 2362200"/>
                  <a:gd name="connsiteY176" fmla="*/ 1730375 h 1797050"/>
                  <a:gd name="connsiteX177" fmla="*/ 1825625 w 2362200"/>
                  <a:gd name="connsiteY177" fmla="*/ 1704975 h 1797050"/>
                  <a:gd name="connsiteX178" fmla="*/ 1860550 w 2362200"/>
                  <a:gd name="connsiteY178" fmla="*/ 1685925 h 1797050"/>
                  <a:gd name="connsiteX179" fmla="*/ 1803400 w 2362200"/>
                  <a:gd name="connsiteY179" fmla="*/ 1666875 h 1797050"/>
                  <a:gd name="connsiteX180" fmla="*/ 1790700 w 2362200"/>
                  <a:gd name="connsiteY180" fmla="*/ 1692275 h 1797050"/>
                  <a:gd name="connsiteX181" fmla="*/ 1746250 w 2362200"/>
                  <a:gd name="connsiteY181" fmla="*/ 1711325 h 1797050"/>
                  <a:gd name="connsiteX182" fmla="*/ 1739900 w 2362200"/>
                  <a:gd name="connsiteY182" fmla="*/ 1733550 h 1797050"/>
                  <a:gd name="connsiteX183" fmla="*/ 1724025 w 2362200"/>
                  <a:gd name="connsiteY183" fmla="*/ 1739900 h 1797050"/>
                  <a:gd name="connsiteX184" fmla="*/ 1701800 w 2362200"/>
                  <a:gd name="connsiteY184" fmla="*/ 1739900 h 1797050"/>
                  <a:gd name="connsiteX185" fmla="*/ 1714500 w 2362200"/>
                  <a:gd name="connsiteY185" fmla="*/ 1704975 h 1797050"/>
                  <a:gd name="connsiteX186" fmla="*/ 1739900 w 2362200"/>
                  <a:gd name="connsiteY186" fmla="*/ 1679575 h 1797050"/>
                  <a:gd name="connsiteX187" fmla="*/ 1730375 w 2362200"/>
                  <a:gd name="connsiteY187" fmla="*/ 1654175 h 1797050"/>
                  <a:gd name="connsiteX188" fmla="*/ 1708150 w 2362200"/>
                  <a:gd name="connsiteY188" fmla="*/ 1654175 h 1797050"/>
                  <a:gd name="connsiteX189" fmla="*/ 1695450 w 2362200"/>
                  <a:gd name="connsiteY189" fmla="*/ 1679575 h 1797050"/>
                  <a:gd name="connsiteX190" fmla="*/ 1663700 w 2362200"/>
                  <a:gd name="connsiteY190" fmla="*/ 1685925 h 1797050"/>
                  <a:gd name="connsiteX191" fmla="*/ 1628775 w 2362200"/>
                  <a:gd name="connsiteY191" fmla="*/ 1698625 h 1797050"/>
                  <a:gd name="connsiteX192" fmla="*/ 1600200 w 2362200"/>
                  <a:gd name="connsiteY192" fmla="*/ 1670050 h 1797050"/>
                  <a:gd name="connsiteX193" fmla="*/ 1597025 w 2362200"/>
                  <a:gd name="connsiteY193" fmla="*/ 1635125 h 1797050"/>
                  <a:gd name="connsiteX194" fmla="*/ 1568450 w 2362200"/>
                  <a:gd name="connsiteY194" fmla="*/ 1619250 h 1797050"/>
                  <a:gd name="connsiteX195" fmla="*/ 1558925 w 2362200"/>
                  <a:gd name="connsiteY195" fmla="*/ 1584325 h 1797050"/>
                  <a:gd name="connsiteX196" fmla="*/ 1517650 w 2362200"/>
                  <a:gd name="connsiteY196" fmla="*/ 1555750 h 1797050"/>
                  <a:gd name="connsiteX197" fmla="*/ 1498600 w 2362200"/>
                  <a:gd name="connsiteY197" fmla="*/ 1558925 h 1797050"/>
                  <a:gd name="connsiteX198" fmla="*/ 1466850 w 2362200"/>
                  <a:gd name="connsiteY198" fmla="*/ 1603375 h 1797050"/>
                  <a:gd name="connsiteX199" fmla="*/ 1419225 w 2362200"/>
                  <a:gd name="connsiteY199" fmla="*/ 1622425 h 1797050"/>
                  <a:gd name="connsiteX200" fmla="*/ 1393825 w 2362200"/>
                  <a:gd name="connsiteY200" fmla="*/ 1587500 h 1797050"/>
                  <a:gd name="connsiteX201" fmla="*/ 1368425 w 2362200"/>
                  <a:gd name="connsiteY201" fmla="*/ 1587500 h 1797050"/>
                  <a:gd name="connsiteX202" fmla="*/ 1270000 w 2362200"/>
                  <a:gd name="connsiteY202" fmla="*/ 1511300 h 1797050"/>
                  <a:gd name="connsiteX203" fmla="*/ 1276350 w 2362200"/>
                  <a:gd name="connsiteY203" fmla="*/ 1463675 h 1797050"/>
                  <a:gd name="connsiteX204" fmla="*/ 1238250 w 2362200"/>
                  <a:gd name="connsiteY204" fmla="*/ 1457325 h 1797050"/>
                  <a:gd name="connsiteX205" fmla="*/ 1222375 w 2362200"/>
                  <a:gd name="connsiteY205" fmla="*/ 1482725 h 1797050"/>
                  <a:gd name="connsiteX206" fmla="*/ 1187450 w 2362200"/>
                  <a:gd name="connsiteY206" fmla="*/ 1482725 h 1797050"/>
                  <a:gd name="connsiteX207" fmla="*/ 1139825 w 2362200"/>
                  <a:gd name="connsiteY207" fmla="*/ 1460500 h 1797050"/>
                  <a:gd name="connsiteX208" fmla="*/ 1092200 w 2362200"/>
                  <a:gd name="connsiteY208" fmla="*/ 1495425 h 1797050"/>
                  <a:gd name="connsiteX209" fmla="*/ 1098550 w 2362200"/>
                  <a:gd name="connsiteY209" fmla="*/ 1511300 h 1797050"/>
                  <a:gd name="connsiteX210" fmla="*/ 1079500 w 2362200"/>
                  <a:gd name="connsiteY210" fmla="*/ 1530350 h 1797050"/>
                  <a:gd name="connsiteX211" fmla="*/ 1035050 w 2362200"/>
                  <a:gd name="connsiteY211" fmla="*/ 1530350 h 1797050"/>
                  <a:gd name="connsiteX212" fmla="*/ 1006475 w 2362200"/>
                  <a:gd name="connsiteY212" fmla="*/ 1574800 h 1797050"/>
                  <a:gd name="connsiteX213" fmla="*/ 958850 w 2362200"/>
                  <a:gd name="connsiteY213" fmla="*/ 1571625 h 1797050"/>
                  <a:gd name="connsiteX214" fmla="*/ 952500 w 2362200"/>
                  <a:gd name="connsiteY214" fmla="*/ 1587500 h 1797050"/>
                  <a:gd name="connsiteX215" fmla="*/ 965200 w 2362200"/>
                  <a:gd name="connsiteY215" fmla="*/ 1670050 h 1797050"/>
                  <a:gd name="connsiteX216" fmla="*/ 939800 w 2362200"/>
                  <a:gd name="connsiteY216" fmla="*/ 1714500 h 1797050"/>
                  <a:gd name="connsiteX217" fmla="*/ 901700 w 2362200"/>
                  <a:gd name="connsiteY217" fmla="*/ 1720850 h 1797050"/>
                  <a:gd name="connsiteX218" fmla="*/ 898525 w 2362200"/>
                  <a:gd name="connsiteY218" fmla="*/ 1746250 h 1797050"/>
                  <a:gd name="connsiteX219" fmla="*/ 869950 w 2362200"/>
                  <a:gd name="connsiteY219" fmla="*/ 1746250 h 1797050"/>
                  <a:gd name="connsiteX220" fmla="*/ 854075 w 2362200"/>
                  <a:gd name="connsiteY220" fmla="*/ 1758950 h 1797050"/>
                  <a:gd name="connsiteX221" fmla="*/ 847725 w 2362200"/>
                  <a:gd name="connsiteY221" fmla="*/ 1771650 h 1797050"/>
                  <a:gd name="connsiteX222" fmla="*/ 828675 w 2362200"/>
                  <a:gd name="connsiteY222" fmla="*/ 1765300 h 1797050"/>
                  <a:gd name="connsiteX223" fmla="*/ 819150 w 2362200"/>
                  <a:gd name="connsiteY223" fmla="*/ 1752600 h 1797050"/>
                  <a:gd name="connsiteX224" fmla="*/ 790575 w 2362200"/>
                  <a:gd name="connsiteY224" fmla="*/ 1771650 h 1797050"/>
                  <a:gd name="connsiteX225" fmla="*/ 692150 w 2362200"/>
                  <a:gd name="connsiteY225" fmla="*/ 1701800 h 1797050"/>
                  <a:gd name="connsiteX226" fmla="*/ 650875 w 2362200"/>
                  <a:gd name="connsiteY226" fmla="*/ 1720850 h 1797050"/>
                  <a:gd name="connsiteX227" fmla="*/ 615950 w 2362200"/>
                  <a:gd name="connsiteY227" fmla="*/ 1685925 h 1797050"/>
                  <a:gd name="connsiteX228" fmla="*/ 581025 w 2362200"/>
                  <a:gd name="connsiteY228" fmla="*/ 1689100 h 1797050"/>
                  <a:gd name="connsiteX229" fmla="*/ 571500 w 2362200"/>
                  <a:gd name="connsiteY229" fmla="*/ 1609725 h 1797050"/>
                  <a:gd name="connsiteX230" fmla="*/ 523875 w 2362200"/>
                  <a:gd name="connsiteY230"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3825 w 2362200"/>
                  <a:gd name="connsiteY57" fmla="*/ 222250 h 1797050"/>
                  <a:gd name="connsiteX58" fmla="*/ 130175 w 2362200"/>
                  <a:gd name="connsiteY58" fmla="*/ 193675 h 1797050"/>
                  <a:gd name="connsiteX59" fmla="*/ 161925 w 2362200"/>
                  <a:gd name="connsiteY59" fmla="*/ 196850 h 1797050"/>
                  <a:gd name="connsiteX60" fmla="*/ 171450 w 2362200"/>
                  <a:gd name="connsiteY60" fmla="*/ 165100 h 1797050"/>
                  <a:gd name="connsiteX61" fmla="*/ 187325 w 2362200"/>
                  <a:gd name="connsiteY61" fmla="*/ 161925 h 1797050"/>
                  <a:gd name="connsiteX62" fmla="*/ 193675 w 2362200"/>
                  <a:gd name="connsiteY62" fmla="*/ 98425 h 1797050"/>
                  <a:gd name="connsiteX63" fmla="*/ 241300 w 2362200"/>
                  <a:gd name="connsiteY63" fmla="*/ 107950 h 1797050"/>
                  <a:gd name="connsiteX64" fmla="*/ 295275 w 2362200"/>
                  <a:gd name="connsiteY64" fmla="*/ 104775 h 1797050"/>
                  <a:gd name="connsiteX65" fmla="*/ 330200 w 2362200"/>
                  <a:gd name="connsiteY65" fmla="*/ 98425 h 1797050"/>
                  <a:gd name="connsiteX66" fmla="*/ 330200 w 2362200"/>
                  <a:gd name="connsiteY66" fmla="*/ 98425 h 1797050"/>
                  <a:gd name="connsiteX67" fmla="*/ 342900 w 2362200"/>
                  <a:gd name="connsiteY67" fmla="*/ 114300 h 1797050"/>
                  <a:gd name="connsiteX68" fmla="*/ 374650 w 2362200"/>
                  <a:gd name="connsiteY68" fmla="*/ 127000 h 1797050"/>
                  <a:gd name="connsiteX69" fmla="*/ 400050 w 2362200"/>
                  <a:gd name="connsiteY69" fmla="*/ 107950 h 1797050"/>
                  <a:gd name="connsiteX70" fmla="*/ 400050 w 2362200"/>
                  <a:gd name="connsiteY70" fmla="*/ 107950 h 1797050"/>
                  <a:gd name="connsiteX71" fmla="*/ 409575 w 2362200"/>
                  <a:gd name="connsiteY71" fmla="*/ 120650 h 1797050"/>
                  <a:gd name="connsiteX72" fmla="*/ 425450 w 2362200"/>
                  <a:gd name="connsiteY72" fmla="*/ 120650 h 1797050"/>
                  <a:gd name="connsiteX73" fmla="*/ 431800 w 2362200"/>
                  <a:gd name="connsiteY73" fmla="*/ 98425 h 1797050"/>
                  <a:gd name="connsiteX74" fmla="*/ 365125 w 2362200"/>
                  <a:gd name="connsiteY74" fmla="*/ 53975 h 1797050"/>
                  <a:gd name="connsiteX75" fmla="*/ 377825 w 2362200"/>
                  <a:gd name="connsiteY75" fmla="*/ 41275 h 1797050"/>
                  <a:gd name="connsiteX76" fmla="*/ 438150 w 2362200"/>
                  <a:gd name="connsiteY76" fmla="*/ 50800 h 1797050"/>
                  <a:gd name="connsiteX77" fmla="*/ 454025 w 2362200"/>
                  <a:gd name="connsiteY77" fmla="*/ 63500 h 1797050"/>
                  <a:gd name="connsiteX78" fmla="*/ 508000 w 2362200"/>
                  <a:gd name="connsiteY78" fmla="*/ 79375 h 1797050"/>
                  <a:gd name="connsiteX79" fmla="*/ 606425 w 2362200"/>
                  <a:gd name="connsiteY79" fmla="*/ 22225 h 1797050"/>
                  <a:gd name="connsiteX80" fmla="*/ 638175 w 2362200"/>
                  <a:gd name="connsiteY80" fmla="*/ 34925 h 1797050"/>
                  <a:gd name="connsiteX81" fmla="*/ 644525 w 2362200"/>
                  <a:gd name="connsiteY81" fmla="*/ 0 h 1797050"/>
                  <a:gd name="connsiteX82" fmla="*/ 716756 w 2362200"/>
                  <a:gd name="connsiteY82" fmla="*/ 12700 h 1797050"/>
                  <a:gd name="connsiteX83" fmla="*/ 723900 w 2362200"/>
                  <a:gd name="connsiteY83" fmla="*/ 31750 h 1797050"/>
                  <a:gd name="connsiteX84" fmla="*/ 750888 w 2362200"/>
                  <a:gd name="connsiteY84" fmla="*/ 63500 h 1797050"/>
                  <a:gd name="connsiteX85" fmla="*/ 765968 w 2362200"/>
                  <a:gd name="connsiteY85" fmla="*/ 44450 h 1797050"/>
                  <a:gd name="connsiteX86" fmla="*/ 806450 w 2362200"/>
                  <a:gd name="connsiteY86" fmla="*/ 41275 h 1797050"/>
                  <a:gd name="connsiteX87" fmla="*/ 825500 w 2362200"/>
                  <a:gd name="connsiteY87" fmla="*/ 34925 h 1797050"/>
                  <a:gd name="connsiteX88" fmla="*/ 844550 w 2362200"/>
                  <a:gd name="connsiteY88" fmla="*/ 6350 h 1797050"/>
                  <a:gd name="connsiteX89" fmla="*/ 888206 w 2362200"/>
                  <a:gd name="connsiteY89" fmla="*/ 12700 h 1797050"/>
                  <a:gd name="connsiteX90" fmla="*/ 900906 w 2362200"/>
                  <a:gd name="connsiteY90" fmla="*/ 83344 h 1797050"/>
                  <a:gd name="connsiteX91" fmla="*/ 952500 w 2362200"/>
                  <a:gd name="connsiteY91" fmla="*/ 123825 h 1797050"/>
                  <a:gd name="connsiteX92" fmla="*/ 996950 w 2362200"/>
                  <a:gd name="connsiteY92" fmla="*/ 203200 h 1797050"/>
                  <a:gd name="connsiteX93" fmla="*/ 1037432 w 2362200"/>
                  <a:gd name="connsiteY93" fmla="*/ 228600 h 1797050"/>
                  <a:gd name="connsiteX94" fmla="*/ 1073944 w 2362200"/>
                  <a:gd name="connsiteY94" fmla="*/ 230981 h 1797050"/>
                  <a:gd name="connsiteX95" fmla="*/ 1129242 w 2362200"/>
                  <a:gd name="connsiteY95" fmla="*/ 283633 h 1797050"/>
                  <a:gd name="connsiteX96" fmla="*/ 1169458 w 2362200"/>
                  <a:gd name="connsiteY96" fmla="*/ 281517 h 1797050"/>
                  <a:gd name="connsiteX97" fmla="*/ 1206500 w 2362200"/>
                  <a:gd name="connsiteY97" fmla="*/ 317500 h 1797050"/>
                  <a:gd name="connsiteX98" fmla="*/ 1206500 w 2362200"/>
                  <a:gd name="connsiteY98" fmla="*/ 346075 h 1797050"/>
                  <a:gd name="connsiteX99" fmla="*/ 1279525 w 2362200"/>
                  <a:gd name="connsiteY99" fmla="*/ 384175 h 1797050"/>
                  <a:gd name="connsiteX100" fmla="*/ 1301750 w 2362200"/>
                  <a:gd name="connsiteY100" fmla="*/ 416983 h 1797050"/>
                  <a:gd name="connsiteX101" fmla="*/ 1282700 w 2362200"/>
                  <a:gd name="connsiteY101" fmla="*/ 460375 h 1797050"/>
                  <a:gd name="connsiteX102" fmla="*/ 1336675 w 2362200"/>
                  <a:gd name="connsiteY102" fmla="*/ 504825 h 1797050"/>
                  <a:gd name="connsiteX103" fmla="*/ 1378744 w 2362200"/>
                  <a:gd name="connsiteY103" fmla="*/ 503238 h 1797050"/>
                  <a:gd name="connsiteX104" fmla="*/ 1403350 w 2362200"/>
                  <a:gd name="connsiteY104" fmla="*/ 530225 h 1797050"/>
                  <a:gd name="connsiteX105" fmla="*/ 1434307 w 2362200"/>
                  <a:gd name="connsiteY105" fmla="*/ 526475 h 1797050"/>
                  <a:gd name="connsiteX106" fmla="*/ 1468438 w 2362200"/>
                  <a:gd name="connsiteY106" fmla="*/ 548578 h 1797050"/>
                  <a:gd name="connsiteX107" fmla="*/ 1492250 w 2362200"/>
                  <a:gd name="connsiteY107" fmla="*/ 590550 h 1797050"/>
                  <a:gd name="connsiteX108" fmla="*/ 1480344 w 2362200"/>
                  <a:gd name="connsiteY108" fmla="*/ 612775 h 1797050"/>
                  <a:gd name="connsiteX109" fmla="*/ 1450975 w 2362200"/>
                  <a:gd name="connsiteY109" fmla="*/ 622300 h 1797050"/>
                  <a:gd name="connsiteX110" fmla="*/ 1511300 w 2362200"/>
                  <a:gd name="connsiteY110" fmla="*/ 638175 h 1797050"/>
                  <a:gd name="connsiteX111" fmla="*/ 1581944 w 2362200"/>
                  <a:gd name="connsiteY111" fmla="*/ 619919 h 1797050"/>
                  <a:gd name="connsiteX112" fmla="*/ 1622425 w 2362200"/>
                  <a:gd name="connsiteY112" fmla="*/ 613569 h 1797050"/>
                  <a:gd name="connsiteX113" fmla="*/ 1623219 w 2362200"/>
                  <a:gd name="connsiteY113" fmla="*/ 587375 h 1797050"/>
                  <a:gd name="connsiteX114" fmla="*/ 1641475 w 2362200"/>
                  <a:gd name="connsiteY114" fmla="*/ 593725 h 1797050"/>
                  <a:gd name="connsiteX115" fmla="*/ 1698625 w 2362200"/>
                  <a:gd name="connsiteY115" fmla="*/ 611981 h 1797050"/>
                  <a:gd name="connsiteX116" fmla="*/ 1704181 w 2362200"/>
                  <a:gd name="connsiteY116" fmla="*/ 575469 h 1797050"/>
                  <a:gd name="connsiteX117" fmla="*/ 1724025 w 2362200"/>
                  <a:gd name="connsiteY117" fmla="*/ 565150 h 1797050"/>
                  <a:gd name="connsiteX118" fmla="*/ 1803400 w 2362200"/>
                  <a:gd name="connsiteY118" fmla="*/ 508000 h 1797050"/>
                  <a:gd name="connsiteX119" fmla="*/ 1885950 w 2362200"/>
                  <a:gd name="connsiteY119" fmla="*/ 485775 h 1797050"/>
                  <a:gd name="connsiteX120" fmla="*/ 1952625 w 2362200"/>
                  <a:gd name="connsiteY120" fmla="*/ 415925 h 1797050"/>
                  <a:gd name="connsiteX121" fmla="*/ 1977231 w 2362200"/>
                  <a:gd name="connsiteY121" fmla="*/ 409575 h 1797050"/>
                  <a:gd name="connsiteX122" fmla="*/ 2006600 w 2362200"/>
                  <a:gd name="connsiteY122" fmla="*/ 396875 h 1797050"/>
                  <a:gd name="connsiteX123" fmla="*/ 2056606 w 2362200"/>
                  <a:gd name="connsiteY123" fmla="*/ 411956 h 1797050"/>
                  <a:gd name="connsiteX124" fmla="*/ 2078038 w 2362200"/>
                  <a:gd name="connsiteY124" fmla="*/ 452437 h 1797050"/>
                  <a:gd name="connsiteX125" fmla="*/ 2133600 w 2362200"/>
                  <a:gd name="connsiteY125" fmla="*/ 504825 h 1797050"/>
                  <a:gd name="connsiteX126" fmla="*/ 2194719 w 2362200"/>
                  <a:gd name="connsiteY126" fmla="*/ 536575 h 1797050"/>
                  <a:gd name="connsiteX127" fmla="*/ 2248694 w 2362200"/>
                  <a:gd name="connsiteY127" fmla="*/ 523081 h 1797050"/>
                  <a:gd name="connsiteX128" fmla="*/ 2266156 w 2362200"/>
                  <a:gd name="connsiteY128" fmla="*/ 531019 h 1797050"/>
                  <a:gd name="connsiteX129" fmla="*/ 2274887 w 2362200"/>
                  <a:gd name="connsiteY129" fmla="*/ 573881 h 1797050"/>
                  <a:gd name="connsiteX130" fmla="*/ 2324100 w 2362200"/>
                  <a:gd name="connsiteY130" fmla="*/ 606425 h 1797050"/>
                  <a:gd name="connsiteX131" fmla="*/ 2362200 w 2362200"/>
                  <a:gd name="connsiteY131" fmla="*/ 644525 h 1797050"/>
                  <a:gd name="connsiteX132" fmla="*/ 2310857 w 2362200"/>
                  <a:gd name="connsiteY132" fmla="*/ 772537 h 1797050"/>
                  <a:gd name="connsiteX133" fmla="*/ 2273300 w 2362200"/>
                  <a:gd name="connsiteY133" fmla="*/ 895350 h 1797050"/>
                  <a:gd name="connsiteX134" fmla="*/ 2247900 w 2362200"/>
                  <a:gd name="connsiteY134" fmla="*/ 949325 h 1797050"/>
                  <a:gd name="connsiteX135" fmla="*/ 2197100 w 2362200"/>
                  <a:gd name="connsiteY135" fmla="*/ 949325 h 1797050"/>
                  <a:gd name="connsiteX136" fmla="*/ 2174875 w 2362200"/>
                  <a:gd name="connsiteY136" fmla="*/ 993775 h 1797050"/>
                  <a:gd name="connsiteX137" fmla="*/ 2174875 w 2362200"/>
                  <a:gd name="connsiteY137" fmla="*/ 993775 h 1797050"/>
                  <a:gd name="connsiteX138" fmla="*/ 2181225 w 2362200"/>
                  <a:gd name="connsiteY138" fmla="*/ 1022350 h 1797050"/>
                  <a:gd name="connsiteX139" fmla="*/ 2146300 w 2362200"/>
                  <a:gd name="connsiteY139" fmla="*/ 1031875 h 1797050"/>
                  <a:gd name="connsiteX140" fmla="*/ 2095500 w 2362200"/>
                  <a:gd name="connsiteY140" fmla="*/ 1019175 h 1797050"/>
                  <a:gd name="connsiteX141" fmla="*/ 2101850 w 2362200"/>
                  <a:gd name="connsiteY141" fmla="*/ 1073150 h 1797050"/>
                  <a:gd name="connsiteX142" fmla="*/ 2114550 w 2362200"/>
                  <a:gd name="connsiteY142" fmla="*/ 1117600 h 1797050"/>
                  <a:gd name="connsiteX143" fmla="*/ 2051050 w 2362200"/>
                  <a:gd name="connsiteY143" fmla="*/ 1152525 h 1797050"/>
                  <a:gd name="connsiteX144" fmla="*/ 2066925 w 2362200"/>
                  <a:gd name="connsiteY144" fmla="*/ 1174750 h 1797050"/>
                  <a:gd name="connsiteX145" fmla="*/ 2047875 w 2362200"/>
                  <a:gd name="connsiteY145" fmla="*/ 1196975 h 1797050"/>
                  <a:gd name="connsiteX146" fmla="*/ 1968500 w 2362200"/>
                  <a:gd name="connsiteY146" fmla="*/ 1171575 h 1797050"/>
                  <a:gd name="connsiteX147" fmla="*/ 1943100 w 2362200"/>
                  <a:gd name="connsiteY147" fmla="*/ 1187450 h 1797050"/>
                  <a:gd name="connsiteX148" fmla="*/ 1908175 w 2362200"/>
                  <a:gd name="connsiteY148" fmla="*/ 1187450 h 1797050"/>
                  <a:gd name="connsiteX149" fmla="*/ 1908175 w 2362200"/>
                  <a:gd name="connsiteY149" fmla="*/ 1247775 h 1797050"/>
                  <a:gd name="connsiteX150" fmla="*/ 1924050 w 2362200"/>
                  <a:gd name="connsiteY150" fmla="*/ 1263650 h 1797050"/>
                  <a:gd name="connsiteX151" fmla="*/ 1933575 w 2362200"/>
                  <a:gd name="connsiteY151" fmla="*/ 1279525 h 1797050"/>
                  <a:gd name="connsiteX152" fmla="*/ 1943100 w 2362200"/>
                  <a:gd name="connsiteY152" fmla="*/ 1279525 h 1797050"/>
                  <a:gd name="connsiteX153" fmla="*/ 1933575 w 2362200"/>
                  <a:gd name="connsiteY153" fmla="*/ 1304925 h 1797050"/>
                  <a:gd name="connsiteX154" fmla="*/ 1952625 w 2362200"/>
                  <a:gd name="connsiteY154" fmla="*/ 1320800 h 1797050"/>
                  <a:gd name="connsiteX155" fmla="*/ 1949450 w 2362200"/>
                  <a:gd name="connsiteY155" fmla="*/ 1336675 h 1797050"/>
                  <a:gd name="connsiteX156" fmla="*/ 1905000 w 2362200"/>
                  <a:gd name="connsiteY156" fmla="*/ 1336675 h 1797050"/>
                  <a:gd name="connsiteX157" fmla="*/ 1901825 w 2362200"/>
                  <a:gd name="connsiteY157" fmla="*/ 1387475 h 1797050"/>
                  <a:gd name="connsiteX158" fmla="*/ 1901825 w 2362200"/>
                  <a:gd name="connsiteY158" fmla="*/ 1387475 h 1797050"/>
                  <a:gd name="connsiteX159" fmla="*/ 1901825 w 2362200"/>
                  <a:gd name="connsiteY159" fmla="*/ 1406525 h 1797050"/>
                  <a:gd name="connsiteX160" fmla="*/ 1936750 w 2362200"/>
                  <a:gd name="connsiteY160" fmla="*/ 1447800 h 1797050"/>
                  <a:gd name="connsiteX161" fmla="*/ 1990725 w 2362200"/>
                  <a:gd name="connsiteY161" fmla="*/ 1447800 h 1797050"/>
                  <a:gd name="connsiteX162" fmla="*/ 2060575 w 2362200"/>
                  <a:gd name="connsiteY162" fmla="*/ 1476375 h 1797050"/>
                  <a:gd name="connsiteX163" fmla="*/ 2060575 w 2362200"/>
                  <a:gd name="connsiteY163" fmla="*/ 1504950 h 1797050"/>
                  <a:gd name="connsiteX164" fmla="*/ 2035175 w 2362200"/>
                  <a:gd name="connsiteY164" fmla="*/ 1571625 h 1797050"/>
                  <a:gd name="connsiteX165" fmla="*/ 2063750 w 2362200"/>
                  <a:gd name="connsiteY165" fmla="*/ 1587500 h 1797050"/>
                  <a:gd name="connsiteX166" fmla="*/ 2105025 w 2362200"/>
                  <a:gd name="connsiteY166" fmla="*/ 1660525 h 1797050"/>
                  <a:gd name="connsiteX167" fmla="*/ 2054225 w 2362200"/>
                  <a:gd name="connsiteY167" fmla="*/ 1736725 h 1797050"/>
                  <a:gd name="connsiteX168" fmla="*/ 2028825 w 2362200"/>
                  <a:gd name="connsiteY168" fmla="*/ 1730375 h 1797050"/>
                  <a:gd name="connsiteX169" fmla="*/ 2006600 w 2362200"/>
                  <a:gd name="connsiteY169" fmla="*/ 1717675 h 1797050"/>
                  <a:gd name="connsiteX170" fmla="*/ 2000250 w 2362200"/>
                  <a:gd name="connsiteY170" fmla="*/ 1736725 h 1797050"/>
                  <a:gd name="connsiteX171" fmla="*/ 1958975 w 2362200"/>
                  <a:gd name="connsiteY171" fmla="*/ 1746250 h 1797050"/>
                  <a:gd name="connsiteX172" fmla="*/ 1952625 w 2362200"/>
                  <a:gd name="connsiteY172" fmla="*/ 1778000 h 1797050"/>
                  <a:gd name="connsiteX173" fmla="*/ 1901825 w 2362200"/>
                  <a:gd name="connsiteY173" fmla="*/ 1797050 h 1797050"/>
                  <a:gd name="connsiteX174" fmla="*/ 1879600 w 2362200"/>
                  <a:gd name="connsiteY174" fmla="*/ 1758950 h 1797050"/>
                  <a:gd name="connsiteX175" fmla="*/ 1841500 w 2362200"/>
                  <a:gd name="connsiteY175" fmla="*/ 1768475 h 1797050"/>
                  <a:gd name="connsiteX176" fmla="*/ 1844675 w 2362200"/>
                  <a:gd name="connsiteY176" fmla="*/ 1730375 h 1797050"/>
                  <a:gd name="connsiteX177" fmla="*/ 1825625 w 2362200"/>
                  <a:gd name="connsiteY177" fmla="*/ 1704975 h 1797050"/>
                  <a:gd name="connsiteX178" fmla="*/ 1860550 w 2362200"/>
                  <a:gd name="connsiteY178" fmla="*/ 1685925 h 1797050"/>
                  <a:gd name="connsiteX179" fmla="*/ 1803400 w 2362200"/>
                  <a:gd name="connsiteY179" fmla="*/ 1666875 h 1797050"/>
                  <a:gd name="connsiteX180" fmla="*/ 1790700 w 2362200"/>
                  <a:gd name="connsiteY180" fmla="*/ 1692275 h 1797050"/>
                  <a:gd name="connsiteX181" fmla="*/ 1746250 w 2362200"/>
                  <a:gd name="connsiteY181" fmla="*/ 1711325 h 1797050"/>
                  <a:gd name="connsiteX182" fmla="*/ 1739900 w 2362200"/>
                  <a:gd name="connsiteY182" fmla="*/ 1733550 h 1797050"/>
                  <a:gd name="connsiteX183" fmla="*/ 1724025 w 2362200"/>
                  <a:gd name="connsiteY183" fmla="*/ 1739900 h 1797050"/>
                  <a:gd name="connsiteX184" fmla="*/ 1701800 w 2362200"/>
                  <a:gd name="connsiteY184" fmla="*/ 1739900 h 1797050"/>
                  <a:gd name="connsiteX185" fmla="*/ 1714500 w 2362200"/>
                  <a:gd name="connsiteY185" fmla="*/ 1704975 h 1797050"/>
                  <a:gd name="connsiteX186" fmla="*/ 1739900 w 2362200"/>
                  <a:gd name="connsiteY186" fmla="*/ 1679575 h 1797050"/>
                  <a:gd name="connsiteX187" fmla="*/ 1730375 w 2362200"/>
                  <a:gd name="connsiteY187" fmla="*/ 1654175 h 1797050"/>
                  <a:gd name="connsiteX188" fmla="*/ 1708150 w 2362200"/>
                  <a:gd name="connsiteY188" fmla="*/ 1654175 h 1797050"/>
                  <a:gd name="connsiteX189" fmla="*/ 1695450 w 2362200"/>
                  <a:gd name="connsiteY189" fmla="*/ 1679575 h 1797050"/>
                  <a:gd name="connsiteX190" fmla="*/ 1663700 w 2362200"/>
                  <a:gd name="connsiteY190" fmla="*/ 1685925 h 1797050"/>
                  <a:gd name="connsiteX191" fmla="*/ 1628775 w 2362200"/>
                  <a:gd name="connsiteY191" fmla="*/ 1698625 h 1797050"/>
                  <a:gd name="connsiteX192" fmla="*/ 1600200 w 2362200"/>
                  <a:gd name="connsiteY192" fmla="*/ 1670050 h 1797050"/>
                  <a:gd name="connsiteX193" fmla="*/ 1597025 w 2362200"/>
                  <a:gd name="connsiteY193" fmla="*/ 1635125 h 1797050"/>
                  <a:gd name="connsiteX194" fmla="*/ 1568450 w 2362200"/>
                  <a:gd name="connsiteY194" fmla="*/ 1619250 h 1797050"/>
                  <a:gd name="connsiteX195" fmla="*/ 1558925 w 2362200"/>
                  <a:gd name="connsiteY195" fmla="*/ 1584325 h 1797050"/>
                  <a:gd name="connsiteX196" fmla="*/ 1517650 w 2362200"/>
                  <a:gd name="connsiteY196" fmla="*/ 1555750 h 1797050"/>
                  <a:gd name="connsiteX197" fmla="*/ 1498600 w 2362200"/>
                  <a:gd name="connsiteY197" fmla="*/ 1558925 h 1797050"/>
                  <a:gd name="connsiteX198" fmla="*/ 1466850 w 2362200"/>
                  <a:gd name="connsiteY198" fmla="*/ 1603375 h 1797050"/>
                  <a:gd name="connsiteX199" fmla="*/ 1419225 w 2362200"/>
                  <a:gd name="connsiteY199" fmla="*/ 1622425 h 1797050"/>
                  <a:gd name="connsiteX200" fmla="*/ 1393825 w 2362200"/>
                  <a:gd name="connsiteY200" fmla="*/ 1587500 h 1797050"/>
                  <a:gd name="connsiteX201" fmla="*/ 1368425 w 2362200"/>
                  <a:gd name="connsiteY201" fmla="*/ 1587500 h 1797050"/>
                  <a:gd name="connsiteX202" fmla="*/ 1270000 w 2362200"/>
                  <a:gd name="connsiteY202" fmla="*/ 1511300 h 1797050"/>
                  <a:gd name="connsiteX203" fmla="*/ 1276350 w 2362200"/>
                  <a:gd name="connsiteY203" fmla="*/ 1463675 h 1797050"/>
                  <a:gd name="connsiteX204" fmla="*/ 1238250 w 2362200"/>
                  <a:gd name="connsiteY204" fmla="*/ 1457325 h 1797050"/>
                  <a:gd name="connsiteX205" fmla="*/ 1222375 w 2362200"/>
                  <a:gd name="connsiteY205" fmla="*/ 1482725 h 1797050"/>
                  <a:gd name="connsiteX206" fmla="*/ 1187450 w 2362200"/>
                  <a:gd name="connsiteY206" fmla="*/ 1482725 h 1797050"/>
                  <a:gd name="connsiteX207" fmla="*/ 1139825 w 2362200"/>
                  <a:gd name="connsiteY207" fmla="*/ 1460500 h 1797050"/>
                  <a:gd name="connsiteX208" fmla="*/ 1092200 w 2362200"/>
                  <a:gd name="connsiteY208" fmla="*/ 1495425 h 1797050"/>
                  <a:gd name="connsiteX209" fmla="*/ 1098550 w 2362200"/>
                  <a:gd name="connsiteY209" fmla="*/ 1511300 h 1797050"/>
                  <a:gd name="connsiteX210" fmla="*/ 1079500 w 2362200"/>
                  <a:gd name="connsiteY210" fmla="*/ 1530350 h 1797050"/>
                  <a:gd name="connsiteX211" fmla="*/ 1035050 w 2362200"/>
                  <a:gd name="connsiteY211" fmla="*/ 1530350 h 1797050"/>
                  <a:gd name="connsiteX212" fmla="*/ 1006475 w 2362200"/>
                  <a:gd name="connsiteY212" fmla="*/ 1574800 h 1797050"/>
                  <a:gd name="connsiteX213" fmla="*/ 958850 w 2362200"/>
                  <a:gd name="connsiteY213" fmla="*/ 1571625 h 1797050"/>
                  <a:gd name="connsiteX214" fmla="*/ 952500 w 2362200"/>
                  <a:gd name="connsiteY214" fmla="*/ 1587500 h 1797050"/>
                  <a:gd name="connsiteX215" fmla="*/ 965200 w 2362200"/>
                  <a:gd name="connsiteY215" fmla="*/ 1670050 h 1797050"/>
                  <a:gd name="connsiteX216" fmla="*/ 939800 w 2362200"/>
                  <a:gd name="connsiteY216" fmla="*/ 1714500 h 1797050"/>
                  <a:gd name="connsiteX217" fmla="*/ 901700 w 2362200"/>
                  <a:gd name="connsiteY217" fmla="*/ 1720850 h 1797050"/>
                  <a:gd name="connsiteX218" fmla="*/ 898525 w 2362200"/>
                  <a:gd name="connsiteY218" fmla="*/ 1746250 h 1797050"/>
                  <a:gd name="connsiteX219" fmla="*/ 869950 w 2362200"/>
                  <a:gd name="connsiteY219" fmla="*/ 1746250 h 1797050"/>
                  <a:gd name="connsiteX220" fmla="*/ 854075 w 2362200"/>
                  <a:gd name="connsiteY220" fmla="*/ 1758950 h 1797050"/>
                  <a:gd name="connsiteX221" fmla="*/ 847725 w 2362200"/>
                  <a:gd name="connsiteY221" fmla="*/ 1771650 h 1797050"/>
                  <a:gd name="connsiteX222" fmla="*/ 828675 w 2362200"/>
                  <a:gd name="connsiteY222" fmla="*/ 1765300 h 1797050"/>
                  <a:gd name="connsiteX223" fmla="*/ 819150 w 2362200"/>
                  <a:gd name="connsiteY223" fmla="*/ 1752600 h 1797050"/>
                  <a:gd name="connsiteX224" fmla="*/ 790575 w 2362200"/>
                  <a:gd name="connsiteY224" fmla="*/ 1771650 h 1797050"/>
                  <a:gd name="connsiteX225" fmla="*/ 692150 w 2362200"/>
                  <a:gd name="connsiteY225" fmla="*/ 1701800 h 1797050"/>
                  <a:gd name="connsiteX226" fmla="*/ 650875 w 2362200"/>
                  <a:gd name="connsiteY226" fmla="*/ 1720850 h 1797050"/>
                  <a:gd name="connsiteX227" fmla="*/ 615950 w 2362200"/>
                  <a:gd name="connsiteY227" fmla="*/ 1685925 h 1797050"/>
                  <a:gd name="connsiteX228" fmla="*/ 581025 w 2362200"/>
                  <a:gd name="connsiteY228" fmla="*/ 1689100 h 1797050"/>
                  <a:gd name="connsiteX229" fmla="*/ 571500 w 2362200"/>
                  <a:gd name="connsiteY229" fmla="*/ 1609725 h 1797050"/>
                  <a:gd name="connsiteX230" fmla="*/ 523875 w 2362200"/>
                  <a:gd name="connsiteY230"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3825 w 2362200"/>
                  <a:gd name="connsiteY57" fmla="*/ 222250 h 1797050"/>
                  <a:gd name="connsiteX58" fmla="*/ 130175 w 2362200"/>
                  <a:gd name="connsiteY58" fmla="*/ 193675 h 1797050"/>
                  <a:gd name="connsiteX59" fmla="*/ 161925 w 2362200"/>
                  <a:gd name="connsiteY59" fmla="*/ 196850 h 1797050"/>
                  <a:gd name="connsiteX60" fmla="*/ 171450 w 2362200"/>
                  <a:gd name="connsiteY60" fmla="*/ 165100 h 1797050"/>
                  <a:gd name="connsiteX61" fmla="*/ 187325 w 2362200"/>
                  <a:gd name="connsiteY61" fmla="*/ 161925 h 1797050"/>
                  <a:gd name="connsiteX62" fmla="*/ 193675 w 2362200"/>
                  <a:gd name="connsiteY62" fmla="*/ 98425 h 1797050"/>
                  <a:gd name="connsiteX63" fmla="*/ 241300 w 2362200"/>
                  <a:gd name="connsiteY63" fmla="*/ 107950 h 1797050"/>
                  <a:gd name="connsiteX64" fmla="*/ 295275 w 2362200"/>
                  <a:gd name="connsiteY64" fmla="*/ 104775 h 1797050"/>
                  <a:gd name="connsiteX65" fmla="*/ 330200 w 2362200"/>
                  <a:gd name="connsiteY65" fmla="*/ 98425 h 1797050"/>
                  <a:gd name="connsiteX66" fmla="*/ 330200 w 2362200"/>
                  <a:gd name="connsiteY66" fmla="*/ 98425 h 1797050"/>
                  <a:gd name="connsiteX67" fmla="*/ 342900 w 2362200"/>
                  <a:gd name="connsiteY67" fmla="*/ 114300 h 1797050"/>
                  <a:gd name="connsiteX68" fmla="*/ 374650 w 2362200"/>
                  <a:gd name="connsiteY68" fmla="*/ 127000 h 1797050"/>
                  <a:gd name="connsiteX69" fmla="*/ 400050 w 2362200"/>
                  <a:gd name="connsiteY69" fmla="*/ 107950 h 1797050"/>
                  <a:gd name="connsiteX70" fmla="*/ 400050 w 2362200"/>
                  <a:gd name="connsiteY70" fmla="*/ 107950 h 1797050"/>
                  <a:gd name="connsiteX71" fmla="*/ 409575 w 2362200"/>
                  <a:gd name="connsiteY71" fmla="*/ 120650 h 1797050"/>
                  <a:gd name="connsiteX72" fmla="*/ 425450 w 2362200"/>
                  <a:gd name="connsiteY72" fmla="*/ 120650 h 1797050"/>
                  <a:gd name="connsiteX73" fmla="*/ 431800 w 2362200"/>
                  <a:gd name="connsiteY73" fmla="*/ 98425 h 1797050"/>
                  <a:gd name="connsiteX74" fmla="*/ 365125 w 2362200"/>
                  <a:gd name="connsiteY74" fmla="*/ 53975 h 1797050"/>
                  <a:gd name="connsiteX75" fmla="*/ 377825 w 2362200"/>
                  <a:gd name="connsiteY75" fmla="*/ 41275 h 1797050"/>
                  <a:gd name="connsiteX76" fmla="*/ 438150 w 2362200"/>
                  <a:gd name="connsiteY76" fmla="*/ 50800 h 1797050"/>
                  <a:gd name="connsiteX77" fmla="*/ 454025 w 2362200"/>
                  <a:gd name="connsiteY77" fmla="*/ 63500 h 1797050"/>
                  <a:gd name="connsiteX78" fmla="*/ 508000 w 2362200"/>
                  <a:gd name="connsiteY78" fmla="*/ 79375 h 1797050"/>
                  <a:gd name="connsiteX79" fmla="*/ 606425 w 2362200"/>
                  <a:gd name="connsiteY79" fmla="*/ 22225 h 1797050"/>
                  <a:gd name="connsiteX80" fmla="*/ 638175 w 2362200"/>
                  <a:gd name="connsiteY80" fmla="*/ 34925 h 1797050"/>
                  <a:gd name="connsiteX81" fmla="*/ 644525 w 2362200"/>
                  <a:gd name="connsiteY81" fmla="*/ 0 h 1797050"/>
                  <a:gd name="connsiteX82" fmla="*/ 715169 w 2362200"/>
                  <a:gd name="connsiteY82" fmla="*/ 5556 h 1797050"/>
                  <a:gd name="connsiteX83" fmla="*/ 723900 w 2362200"/>
                  <a:gd name="connsiteY83" fmla="*/ 31750 h 1797050"/>
                  <a:gd name="connsiteX84" fmla="*/ 750888 w 2362200"/>
                  <a:gd name="connsiteY84" fmla="*/ 63500 h 1797050"/>
                  <a:gd name="connsiteX85" fmla="*/ 765968 w 2362200"/>
                  <a:gd name="connsiteY85" fmla="*/ 44450 h 1797050"/>
                  <a:gd name="connsiteX86" fmla="*/ 806450 w 2362200"/>
                  <a:gd name="connsiteY86" fmla="*/ 41275 h 1797050"/>
                  <a:gd name="connsiteX87" fmla="*/ 825500 w 2362200"/>
                  <a:gd name="connsiteY87" fmla="*/ 34925 h 1797050"/>
                  <a:gd name="connsiteX88" fmla="*/ 844550 w 2362200"/>
                  <a:gd name="connsiteY88" fmla="*/ 6350 h 1797050"/>
                  <a:gd name="connsiteX89" fmla="*/ 888206 w 2362200"/>
                  <a:gd name="connsiteY89" fmla="*/ 12700 h 1797050"/>
                  <a:gd name="connsiteX90" fmla="*/ 900906 w 2362200"/>
                  <a:gd name="connsiteY90" fmla="*/ 83344 h 1797050"/>
                  <a:gd name="connsiteX91" fmla="*/ 952500 w 2362200"/>
                  <a:gd name="connsiteY91" fmla="*/ 123825 h 1797050"/>
                  <a:gd name="connsiteX92" fmla="*/ 996950 w 2362200"/>
                  <a:gd name="connsiteY92" fmla="*/ 203200 h 1797050"/>
                  <a:gd name="connsiteX93" fmla="*/ 1037432 w 2362200"/>
                  <a:gd name="connsiteY93" fmla="*/ 228600 h 1797050"/>
                  <a:gd name="connsiteX94" fmla="*/ 1073944 w 2362200"/>
                  <a:gd name="connsiteY94" fmla="*/ 230981 h 1797050"/>
                  <a:gd name="connsiteX95" fmla="*/ 1129242 w 2362200"/>
                  <a:gd name="connsiteY95" fmla="*/ 283633 h 1797050"/>
                  <a:gd name="connsiteX96" fmla="*/ 1169458 w 2362200"/>
                  <a:gd name="connsiteY96" fmla="*/ 281517 h 1797050"/>
                  <a:gd name="connsiteX97" fmla="*/ 1206500 w 2362200"/>
                  <a:gd name="connsiteY97" fmla="*/ 317500 h 1797050"/>
                  <a:gd name="connsiteX98" fmla="*/ 1206500 w 2362200"/>
                  <a:gd name="connsiteY98" fmla="*/ 346075 h 1797050"/>
                  <a:gd name="connsiteX99" fmla="*/ 1279525 w 2362200"/>
                  <a:gd name="connsiteY99" fmla="*/ 384175 h 1797050"/>
                  <a:gd name="connsiteX100" fmla="*/ 1301750 w 2362200"/>
                  <a:gd name="connsiteY100" fmla="*/ 416983 h 1797050"/>
                  <a:gd name="connsiteX101" fmla="*/ 1282700 w 2362200"/>
                  <a:gd name="connsiteY101" fmla="*/ 460375 h 1797050"/>
                  <a:gd name="connsiteX102" fmla="*/ 1336675 w 2362200"/>
                  <a:gd name="connsiteY102" fmla="*/ 504825 h 1797050"/>
                  <a:gd name="connsiteX103" fmla="*/ 1378744 w 2362200"/>
                  <a:gd name="connsiteY103" fmla="*/ 503238 h 1797050"/>
                  <a:gd name="connsiteX104" fmla="*/ 1403350 w 2362200"/>
                  <a:gd name="connsiteY104" fmla="*/ 530225 h 1797050"/>
                  <a:gd name="connsiteX105" fmla="*/ 1434307 w 2362200"/>
                  <a:gd name="connsiteY105" fmla="*/ 526475 h 1797050"/>
                  <a:gd name="connsiteX106" fmla="*/ 1468438 w 2362200"/>
                  <a:gd name="connsiteY106" fmla="*/ 548578 h 1797050"/>
                  <a:gd name="connsiteX107" fmla="*/ 1492250 w 2362200"/>
                  <a:gd name="connsiteY107" fmla="*/ 590550 h 1797050"/>
                  <a:gd name="connsiteX108" fmla="*/ 1480344 w 2362200"/>
                  <a:gd name="connsiteY108" fmla="*/ 612775 h 1797050"/>
                  <a:gd name="connsiteX109" fmla="*/ 1450975 w 2362200"/>
                  <a:gd name="connsiteY109" fmla="*/ 622300 h 1797050"/>
                  <a:gd name="connsiteX110" fmla="*/ 1511300 w 2362200"/>
                  <a:gd name="connsiteY110" fmla="*/ 638175 h 1797050"/>
                  <a:gd name="connsiteX111" fmla="*/ 1581944 w 2362200"/>
                  <a:gd name="connsiteY111" fmla="*/ 619919 h 1797050"/>
                  <a:gd name="connsiteX112" fmla="*/ 1622425 w 2362200"/>
                  <a:gd name="connsiteY112" fmla="*/ 613569 h 1797050"/>
                  <a:gd name="connsiteX113" fmla="*/ 1623219 w 2362200"/>
                  <a:gd name="connsiteY113" fmla="*/ 587375 h 1797050"/>
                  <a:gd name="connsiteX114" fmla="*/ 1641475 w 2362200"/>
                  <a:gd name="connsiteY114" fmla="*/ 593725 h 1797050"/>
                  <a:gd name="connsiteX115" fmla="*/ 1698625 w 2362200"/>
                  <a:gd name="connsiteY115" fmla="*/ 611981 h 1797050"/>
                  <a:gd name="connsiteX116" fmla="*/ 1704181 w 2362200"/>
                  <a:gd name="connsiteY116" fmla="*/ 575469 h 1797050"/>
                  <a:gd name="connsiteX117" fmla="*/ 1724025 w 2362200"/>
                  <a:gd name="connsiteY117" fmla="*/ 565150 h 1797050"/>
                  <a:gd name="connsiteX118" fmla="*/ 1803400 w 2362200"/>
                  <a:gd name="connsiteY118" fmla="*/ 508000 h 1797050"/>
                  <a:gd name="connsiteX119" fmla="*/ 1885950 w 2362200"/>
                  <a:gd name="connsiteY119" fmla="*/ 485775 h 1797050"/>
                  <a:gd name="connsiteX120" fmla="*/ 1952625 w 2362200"/>
                  <a:gd name="connsiteY120" fmla="*/ 415925 h 1797050"/>
                  <a:gd name="connsiteX121" fmla="*/ 1977231 w 2362200"/>
                  <a:gd name="connsiteY121" fmla="*/ 409575 h 1797050"/>
                  <a:gd name="connsiteX122" fmla="*/ 2006600 w 2362200"/>
                  <a:gd name="connsiteY122" fmla="*/ 396875 h 1797050"/>
                  <a:gd name="connsiteX123" fmla="*/ 2056606 w 2362200"/>
                  <a:gd name="connsiteY123" fmla="*/ 411956 h 1797050"/>
                  <a:gd name="connsiteX124" fmla="*/ 2078038 w 2362200"/>
                  <a:gd name="connsiteY124" fmla="*/ 452437 h 1797050"/>
                  <a:gd name="connsiteX125" fmla="*/ 2133600 w 2362200"/>
                  <a:gd name="connsiteY125" fmla="*/ 504825 h 1797050"/>
                  <a:gd name="connsiteX126" fmla="*/ 2194719 w 2362200"/>
                  <a:gd name="connsiteY126" fmla="*/ 536575 h 1797050"/>
                  <a:gd name="connsiteX127" fmla="*/ 2248694 w 2362200"/>
                  <a:gd name="connsiteY127" fmla="*/ 523081 h 1797050"/>
                  <a:gd name="connsiteX128" fmla="*/ 2266156 w 2362200"/>
                  <a:gd name="connsiteY128" fmla="*/ 531019 h 1797050"/>
                  <a:gd name="connsiteX129" fmla="*/ 2274887 w 2362200"/>
                  <a:gd name="connsiteY129" fmla="*/ 573881 h 1797050"/>
                  <a:gd name="connsiteX130" fmla="*/ 2324100 w 2362200"/>
                  <a:gd name="connsiteY130" fmla="*/ 606425 h 1797050"/>
                  <a:gd name="connsiteX131" fmla="*/ 2362200 w 2362200"/>
                  <a:gd name="connsiteY131" fmla="*/ 644525 h 1797050"/>
                  <a:gd name="connsiteX132" fmla="*/ 2310857 w 2362200"/>
                  <a:gd name="connsiteY132" fmla="*/ 772537 h 1797050"/>
                  <a:gd name="connsiteX133" fmla="*/ 2273300 w 2362200"/>
                  <a:gd name="connsiteY133" fmla="*/ 895350 h 1797050"/>
                  <a:gd name="connsiteX134" fmla="*/ 2247900 w 2362200"/>
                  <a:gd name="connsiteY134" fmla="*/ 949325 h 1797050"/>
                  <a:gd name="connsiteX135" fmla="*/ 2197100 w 2362200"/>
                  <a:gd name="connsiteY135" fmla="*/ 949325 h 1797050"/>
                  <a:gd name="connsiteX136" fmla="*/ 2174875 w 2362200"/>
                  <a:gd name="connsiteY136" fmla="*/ 993775 h 1797050"/>
                  <a:gd name="connsiteX137" fmla="*/ 2174875 w 2362200"/>
                  <a:gd name="connsiteY137" fmla="*/ 993775 h 1797050"/>
                  <a:gd name="connsiteX138" fmla="*/ 2181225 w 2362200"/>
                  <a:gd name="connsiteY138" fmla="*/ 1022350 h 1797050"/>
                  <a:gd name="connsiteX139" fmla="*/ 2146300 w 2362200"/>
                  <a:gd name="connsiteY139" fmla="*/ 1031875 h 1797050"/>
                  <a:gd name="connsiteX140" fmla="*/ 2095500 w 2362200"/>
                  <a:gd name="connsiteY140" fmla="*/ 1019175 h 1797050"/>
                  <a:gd name="connsiteX141" fmla="*/ 2101850 w 2362200"/>
                  <a:gd name="connsiteY141" fmla="*/ 1073150 h 1797050"/>
                  <a:gd name="connsiteX142" fmla="*/ 2114550 w 2362200"/>
                  <a:gd name="connsiteY142" fmla="*/ 1117600 h 1797050"/>
                  <a:gd name="connsiteX143" fmla="*/ 2051050 w 2362200"/>
                  <a:gd name="connsiteY143" fmla="*/ 1152525 h 1797050"/>
                  <a:gd name="connsiteX144" fmla="*/ 2066925 w 2362200"/>
                  <a:gd name="connsiteY144" fmla="*/ 1174750 h 1797050"/>
                  <a:gd name="connsiteX145" fmla="*/ 2047875 w 2362200"/>
                  <a:gd name="connsiteY145" fmla="*/ 1196975 h 1797050"/>
                  <a:gd name="connsiteX146" fmla="*/ 1968500 w 2362200"/>
                  <a:gd name="connsiteY146" fmla="*/ 1171575 h 1797050"/>
                  <a:gd name="connsiteX147" fmla="*/ 1943100 w 2362200"/>
                  <a:gd name="connsiteY147" fmla="*/ 1187450 h 1797050"/>
                  <a:gd name="connsiteX148" fmla="*/ 1908175 w 2362200"/>
                  <a:gd name="connsiteY148" fmla="*/ 1187450 h 1797050"/>
                  <a:gd name="connsiteX149" fmla="*/ 1908175 w 2362200"/>
                  <a:gd name="connsiteY149" fmla="*/ 1247775 h 1797050"/>
                  <a:gd name="connsiteX150" fmla="*/ 1924050 w 2362200"/>
                  <a:gd name="connsiteY150" fmla="*/ 1263650 h 1797050"/>
                  <a:gd name="connsiteX151" fmla="*/ 1933575 w 2362200"/>
                  <a:gd name="connsiteY151" fmla="*/ 1279525 h 1797050"/>
                  <a:gd name="connsiteX152" fmla="*/ 1943100 w 2362200"/>
                  <a:gd name="connsiteY152" fmla="*/ 1279525 h 1797050"/>
                  <a:gd name="connsiteX153" fmla="*/ 1933575 w 2362200"/>
                  <a:gd name="connsiteY153" fmla="*/ 1304925 h 1797050"/>
                  <a:gd name="connsiteX154" fmla="*/ 1952625 w 2362200"/>
                  <a:gd name="connsiteY154" fmla="*/ 1320800 h 1797050"/>
                  <a:gd name="connsiteX155" fmla="*/ 1949450 w 2362200"/>
                  <a:gd name="connsiteY155" fmla="*/ 1336675 h 1797050"/>
                  <a:gd name="connsiteX156" fmla="*/ 1905000 w 2362200"/>
                  <a:gd name="connsiteY156" fmla="*/ 1336675 h 1797050"/>
                  <a:gd name="connsiteX157" fmla="*/ 1901825 w 2362200"/>
                  <a:gd name="connsiteY157" fmla="*/ 1387475 h 1797050"/>
                  <a:gd name="connsiteX158" fmla="*/ 1901825 w 2362200"/>
                  <a:gd name="connsiteY158" fmla="*/ 1387475 h 1797050"/>
                  <a:gd name="connsiteX159" fmla="*/ 1901825 w 2362200"/>
                  <a:gd name="connsiteY159" fmla="*/ 1406525 h 1797050"/>
                  <a:gd name="connsiteX160" fmla="*/ 1936750 w 2362200"/>
                  <a:gd name="connsiteY160" fmla="*/ 1447800 h 1797050"/>
                  <a:gd name="connsiteX161" fmla="*/ 1990725 w 2362200"/>
                  <a:gd name="connsiteY161" fmla="*/ 1447800 h 1797050"/>
                  <a:gd name="connsiteX162" fmla="*/ 2060575 w 2362200"/>
                  <a:gd name="connsiteY162" fmla="*/ 1476375 h 1797050"/>
                  <a:gd name="connsiteX163" fmla="*/ 2060575 w 2362200"/>
                  <a:gd name="connsiteY163" fmla="*/ 1504950 h 1797050"/>
                  <a:gd name="connsiteX164" fmla="*/ 2035175 w 2362200"/>
                  <a:gd name="connsiteY164" fmla="*/ 1571625 h 1797050"/>
                  <a:gd name="connsiteX165" fmla="*/ 2063750 w 2362200"/>
                  <a:gd name="connsiteY165" fmla="*/ 1587500 h 1797050"/>
                  <a:gd name="connsiteX166" fmla="*/ 2105025 w 2362200"/>
                  <a:gd name="connsiteY166" fmla="*/ 1660525 h 1797050"/>
                  <a:gd name="connsiteX167" fmla="*/ 2054225 w 2362200"/>
                  <a:gd name="connsiteY167" fmla="*/ 1736725 h 1797050"/>
                  <a:gd name="connsiteX168" fmla="*/ 2028825 w 2362200"/>
                  <a:gd name="connsiteY168" fmla="*/ 1730375 h 1797050"/>
                  <a:gd name="connsiteX169" fmla="*/ 2006600 w 2362200"/>
                  <a:gd name="connsiteY169" fmla="*/ 1717675 h 1797050"/>
                  <a:gd name="connsiteX170" fmla="*/ 2000250 w 2362200"/>
                  <a:gd name="connsiteY170" fmla="*/ 1736725 h 1797050"/>
                  <a:gd name="connsiteX171" fmla="*/ 1958975 w 2362200"/>
                  <a:gd name="connsiteY171" fmla="*/ 1746250 h 1797050"/>
                  <a:gd name="connsiteX172" fmla="*/ 1952625 w 2362200"/>
                  <a:gd name="connsiteY172" fmla="*/ 1778000 h 1797050"/>
                  <a:gd name="connsiteX173" fmla="*/ 1901825 w 2362200"/>
                  <a:gd name="connsiteY173" fmla="*/ 1797050 h 1797050"/>
                  <a:gd name="connsiteX174" fmla="*/ 1879600 w 2362200"/>
                  <a:gd name="connsiteY174" fmla="*/ 1758950 h 1797050"/>
                  <a:gd name="connsiteX175" fmla="*/ 1841500 w 2362200"/>
                  <a:gd name="connsiteY175" fmla="*/ 1768475 h 1797050"/>
                  <a:gd name="connsiteX176" fmla="*/ 1844675 w 2362200"/>
                  <a:gd name="connsiteY176" fmla="*/ 1730375 h 1797050"/>
                  <a:gd name="connsiteX177" fmla="*/ 1825625 w 2362200"/>
                  <a:gd name="connsiteY177" fmla="*/ 1704975 h 1797050"/>
                  <a:gd name="connsiteX178" fmla="*/ 1860550 w 2362200"/>
                  <a:gd name="connsiteY178" fmla="*/ 1685925 h 1797050"/>
                  <a:gd name="connsiteX179" fmla="*/ 1803400 w 2362200"/>
                  <a:gd name="connsiteY179" fmla="*/ 1666875 h 1797050"/>
                  <a:gd name="connsiteX180" fmla="*/ 1790700 w 2362200"/>
                  <a:gd name="connsiteY180" fmla="*/ 1692275 h 1797050"/>
                  <a:gd name="connsiteX181" fmla="*/ 1746250 w 2362200"/>
                  <a:gd name="connsiteY181" fmla="*/ 1711325 h 1797050"/>
                  <a:gd name="connsiteX182" fmla="*/ 1739900 w 2362200"/>
                  <a:gd name="connsiteY182" fmla="*/ 1733550 h 1797050"/>
                  <a:gd name="connsiteX183" fmla="*/ 1724025 w 2362200"/>
                  <a:gd name="connsiteY183" fmla="*/ 1739900 h 1797050"/>
                  <a:gd name="connsiteX184" fmla="*/ 1701800 w 2362200"/>
                  <a:gd name="connsiteY184" fmla="*/ 1739900 h 1797050"/>
                  <a:gd name="connsiteX185" fmla="*/ 1714500 w 2362200"/>
                  <a:gd name="connsiteY185" fmla="*/ 1704975 h 1797050"/>
                  <a:gd name="connsiteX186" fmla="*/ 1739900 w 2362200"/>
                  <a:gd name="connsiteY186" fmla="*/ 1679575 h 1797050"/>
                  <a:gd name="connsiteX187" fmla="*/ 1730375 w 2362200"/>
                  <a:gd name="connsiteY187" fmla="*/ 1654175 h 1797050"/>
                  <a:gd name="connsiteX188" fmla="*/ 1708150 w 2362200"/>
                  <a:gd name="connsiteY188" fmla="*/ 1654175 h 1797050"/>
                  <a:gd name="connsiteX189" fmla="*/ 1695450 w 2362200"/>
                  <a:gd name="connsiteY189" fmla="*/ 1679575 h 1797050"/>
                  <a:gd name="connsiteX190" fmla="*/ 1663700 w 2362200"/>
                  <a:gd name="connsiteY190" fmla="*/ 1685925 h 1797050"/>
                  <a:gd name="connsiteX191" fmla="*/ 1628775 w 2362200"/>
                  <a:gd name="connsiteY191" fmla="*/ 1698625 h 1797050"/>
                  <a:gd name="connsiteX192" fmla="*/ 1600200 w 2362200"/>
                  <a:gd name="connsiteY192" fmla="*/ 1670050 h 1797050"/>
                  <a:gd name="connsiteX193" fmla="*/ 1597025 w 2362200"/>
                  <a:gd name="connsiteY193" fmla="*/ 1635125 h 1797050"/>
                  <a:gd name="connsiteX194" fmla="*/ 1568450 w 2362200"/>
                  <a:gd name="connsiteY194" fmla="*/ 1619250 h 1797050"/>
                  <a:gd name="connsiteX195" fmla="*/ 1558925 w 2362200"/>
                  <a:gd name="connsiteY195" fmla="*/ 1584325 h 1797050"/>
                  <a:gd name="connsiteX196" fmla="*/ 1517650 w 2362200"/>
                  <a:gd name="connsiteY196" fmla="*/ 1555750 h 1797050"/>
                  <a:gd name="connsiteX197" fmla="*/ 1498600 w 2362200"/>
                  <a:gd name="connsiteY197" fmla="*/ 1558925 h 1797050"/>
                  <a:gd name="connsiteX198" fmla="*/ 1466850 w 2362200"/>
                  <a:gd name="connsiteY198" fmla="*/ 1603375 h 1797050"/>
                  <a:gd name="connsiteX199" fmla="*/ 1419225 w 2362200"/>
                  <a:gd name="connsiteY199" fmla="*/ 1622425 h 1797050"/>
                  <a:gd name="connsiteX200" fmla="*/ 1393825 w 2362200"/>
                  <a:gd name="connsiteY200" fmla="*/ 1587500 h 1797050"/>
                  <a:gd name="connsiteX201" fmla="*/ 1368425 w 2362200"/>
                  <a:gd name="connsiteY201" fmla="*/ 1587500 h 1797050"/>
                  <a:gd name="connsiteX202" fmla="*/ 1270000 w 2362200"/>
                  <a:gd name="connsiteY202" fmla="*/ 1511300 h 1797050"/>
                  <a:gd name="connsiteX203" fmla="*/ 1276350 w 2362200"/>
                  <a:gd name="connsiteY203" fmla="*/ 1463675 h 1797050"/>
                  <a:gd name="connsiteX204" fmla="*/ 1238250 w 2362200"/>
                  <a:gd name="connsiteY204" fmla="*/ 1457325 h 1797050"/>
                  <a:gd name="connsiteX205" fmla="*/ 1222375 w 2362200"/>
                  <a:gd name="connsiteY205" fmla="*/ 1482725 h 1797050"/>
                  <a:gd name="connsiteX206" fmla="*/ 1187450 w 2362200"/>
                  <a:gd name="connsiteY206" fmla="*/ 1482725 h 1797050"/>
                  <a:gd name="connsiteX207" fmla="*/ 1139825 w 2362200"/>
                  <a:gd name="connsiteY207" fmla="*/ 1460500 h 1797050"/>
                  <a:gd name="connsiteX208" fmla="*/ 1092200 w 2362200"/>
                  <a:gd name="connsiteY208" fmla="*/ 1495425 h 1797050"/>
                  <a:gd name="connsiteX209" fmla="*/ 1098550 w 2362200"/>
                  <a:gd name="connsiteY209" fmla="*/ 1511300 h 1797050"/>
                  <a:gd name="connsiteX210" fmla="*/ 1079500 w 2362200"/>
                  <a:gd name="connsiteY210" fmla="*/ 1530350 h 1797050"/>
                  <a:gd name="connsiteX211" fmla="*/ 1035050 w 2362200"/>
                  <a:gd name="connsiteY211" fmla="*/ 1530350 h 1797050"/>
                  <a:gd name="connsiteX212" fmla="*/ 1006475 w 2362200"/>
                  <a:gd name="connsiteY212" fmla="*/ 1574800 h 1797050"/>
                  <a:gd name="connsiteX213" fmla="*/ 958850 w 2362200"/>
                  <a:gd name="connsiteY213" fmla="*/ 1571625 h 1797050"/>
                  <a:gd name="connsiteX214" fmla="*/ 952500 w 2362200"/>
                  <a:gd name="connsiteY214" fmla="*/ 1587500 h 1797050"/>
                  <a:gd name="connsiteX215" fmla="*/ 965200 w 2362200"/>
                  <a:gd name="connsiteY215" fmla="*/ 1670050 h 1797050"/>
                  <a:gd name="connsiteX216" fmla="*/ 939800 w 2362200"/>
                  <a:gd name="connsiteY216" fmla="*/ 1714500 h 1797050"/>
                  <a:gd name="connsiteX217" fmla="*/ 901700 w 2362200"/>
                  <a:gd name="connsiteY217" fmla="*/ 1720850 h 1797050"/>
                  <a:gd name="connsiteX218" fmla="*/ 898525 w 2362200"/>
                  <a:gd name="connsiteY218" fmla="*/ 1746250 h 1797050"/>
                  <a:gd name="connsiteX219" fmla="*/ 869950 w 2362200"/>
                  <a:gd name="connsiteY219" fmla="*/ 1746250 h 1797050"/>
                  <a:gd name="connsiteX220" fmla="*/ 854075 w 2362200"/>
                  <a:gd name="connsiteY220" fmla="*/ 1758950 h 1797050"/>
                  <a:gd name="connsiteX221" fmla="*/ 847725 w 2362200"/>
                  <a:gd name="connsiteY221" fmla="*/ 1771650 h 1797050"/>
                  <a:gd name="connsiteX222" fmla="*/ 828675 w 2362200"/>
                  <a:gd name="connsiteY222" fmla="*/ 1765300 h 1797050"/>
                  <a:gd name="connsiteX223" fmla="*/ 819150 w 2362200"/>
                  <a:gd name="connsiteY223" fmla="*/ 1752600 h 1797050"/>
                  <a:gd name="connsiteX224" fmla="*/ 790575 w 2362200"/>
                  <a:gd name="connsiteY224" fmla="*/ 1771650 h 1797050"/>
                  <a:gd name="connsiteX225" fmla="*/ 692150 w 2362200"/>
                  <a:gd name="connsiteY225" fmla="*/ 1701800 h 1797050"/>
                  <a:gd name="connsiteX226" fmla="*/ 650875 w 2362200"/>
                  <a:gd name="connsiteY226" fmla="*/ 1720850 h 1797050"/>
                  <a:gd name="connsiteX227" fmla="*/ 615950 w 2362200"/>
                  <a:gd name="connsiteY227" fmla="*/ 1685925 h 1797050"/>
                  <a:gd name="connsiteX228" fmla="*/ 581025 w 2362200"/>
                  <a:gd name="connsiteY228" fmla="*/ 1689100 h 1797050"/>
                  <a:gd name="connsiteX229" fmla="*/ 571500 w 2362200"/>
                  <a:gd name="connsiteY229" fmla="*/ 1609725 h 1797050"/>
                  <a:gd name="connsiteX230" fmla="*/ 523875 w 2362200"/>
                  <a:gd name="connsiteY230"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3825 w 2362200"/>
                  <a:gd name="connsiteY57" fmla="*/ 222250 h 1797050"/>
                  <a:gd name="connsiteX58" fmla="*/ 130175 w 2362200"/>
                  <a:gd name="connsiteY58" fmla="*/ 193675 h 1797050"/>
                  <a:gd name="connsiteX59" fmla="*/ 161925 w 2362200"/>
                  <a:gd name="connsiteY59" fmla="*/ 196850 h 1797050"/>
                  <a:gd name="connsiteX60" fmla="*/ 171450 w 2362200"/>
                  <a:gd name="connsiteY60" fmla="*/ 165100 h 1797050"/>
                  <a:gd name="connsiteX61" fmla="*/ 187325 w 2362200"/>
                  <a:gd name="connsiteY61" fmla="*/ 161925 h 1797050"/>
                  <a:gd name="connsiteX62" fmla="*/ 193675 w 2362200"/>
                  <a:gd name="connsiteY62" fmla="*/ 98425 h 1797050"/>
                  <a:gd name="connsiteX63" fmla="*/ 241300 w 2362200"/>
                  <a:gd name="connsiteY63" fmla="*/ 107950 h 1797050"/>
                  <a:gd name="connsiteX64" fmla="*/ 295275 w 2362200"/>
                  <a:gd name="connsiteY64" fmla="*/ 104775 h 1797050"/>
                  <a:gd name="connsiteX65" fmla="*/ 330200 w 2362200"/>
                  <a:gd name="connsiteY65" fmla="*/ 98425 h 1797050"/>
                  <a:gd name="connsiteX66" fmla="*/ 330200 w 2362200"/>
                  <a:gd name="connsiteY66" fmla="*/ 98425 h 1797050"/>
                  <a:gd name="connsiteX67" fmla="*/ 342900 w 2362200"/>
                  <a:gd name="connsiteY67" fmla="*/ 114300 h 1797050"/>
                  <a:gd name="connsiteX68" fmla="*/ 374650 w 2362200"/>
                  <a:gd name="connsiteY68" fmla="*/ 127000 h 1797050"/>
                  <a:gd name="connsiteX69" fmla="*/ 400050 w 2362200"/>
                  <a:gd name="connsiteY69" fmla="*/ 107950 h 1797050"/>
                  <a:gd name="connsiteX70" fmla="*/ 400050 w 2362200"/>
                  <a:gd name="connsiteY70" fmla="*/ 107950 h 1797050"/>
                  <a:gd name="connsiteX71" fmla="*/ 409575 w 2362200"/>
                  <a:gd name="connsiteY71" fmla="*/ 120650 h 1797050"/>
                  <a:gd name="connsiteX72" fmla="*/ 425450 w 2362200"/>
                  <a:gd name="connsiteY72" fmla="*/ 120650 h 1797050"/>
                  <a:gd name="connsiteX73" fmla="*/ 431800 w 2362200"/>
                  <a:gd name="connsiteY73" fmla="*/ 98425 h 1797050"/>
                  <a:gd name="connsiteX74" fmla="*/ 365125 w 2362200"/>
                  <a:gd name="connsiteY74" fmla="*/ 53975 h 1797050"/>
                  <a:gd name="connsiteX75" fmla="*/ 377825 w 2362200"/>
                  <a:gd name="connsiteY75" fmla="*/ 41275 h 1797050"/>
                  <a:gd name="connsiteX76" fmla="*/ 438150 w 2362200"/>
                  <a:gd name="connsiteY76" fmla="*/ 50800 h 1797050"/>
                  <a:gd name="connsiteX77" fmla="*/ 454025 w 2362200"/>
                  <a:gd name="connsiteY77" fmla="*/ 63500 h 1797050"/>
                  <a:gd name="connsiteX78" fmla="*/ 508000 w 2362200"/>
                  <a:gd name="connsiteY78" fmla="*/ 79375 h 1797050"/>
                  <a:gd name="connsiteX79" fmla="*/ 606425 w 2362200"/>
                  <a:gd name="connsiteY79" fmla="*/ 22225 h 1797050"/>
                  <a:gd name="connsiteX80" fmla="*/ 639763 w 2362200"/>
                  <a:gd name="connsiteY80" fmla="*/ 31750 h 1797050"/>
                  <a:gd name="connsiteX81" fmla="*/ 644525 w 2362200"/>
                  <a:gd name="connsiteY81" fmla="*/ 0 h 1797050"/>
                  <a:gd name="connsiteX82" fmla="*/ 715169 w 2362200"/>
                  <a:gd name="connsiteY82" fmla="*/ 5556 h 1797050"/>
                  <a:gd name="connsiteX83" fmla="*/ 723900 w 2362200"/>
                  <a:gd name="connsiteY83" fmla="*/ 31750 h 1797050"/>
                  <a:gd name="connsiteX84" fmla="*/ 750888 w 2362200"/>
                  <a:gd name="connsiteY84" fmla="*/ 63500 h 1797050"/>
                  <a:gd name="connsiteX85" fmla="*/ 765968 w 2362200"/>
                  <a:gd name="connsiteY85" fmla="*/ 44450 h 1797050"/>
                  <a:gd name="connsiteX86" fmla="*/ 806450 w 2362200"/>
                  <a:gd name="connsiteY86" fmla="*/ 41275 h 1797050"/>
                  <a:gd name="connsiteX87" fmla="*/ 825500 w 2362200"/>
                  <a:gd name="connsiteY87" fmla="*/ 34925 h 1797050"/>
                  <a:gd name="connsiteX88" fmla="*/ 844550 w 2362200"/>
                  <a:gd name="connsiteY88" fmla="*/ 6350 h 1797050"/>
                  <a:gd name="connsiteX89" fmla="*/ 888206 w 2362200"/>
                  <a:gd name="connsiteY89" fmla="*/ 12700 h 1797050"/>
                  <a:gd name="connsiteX90" fmla="*/ 900906 w 2362200"/>
                  <a:gd name="connsiteY90" fmla="*/ 83344 h 1797050"/>
                  <a:gd name="connsiteX91" fmla="*/ 952500 w 2362200"/>
                  <a:gd name="connsiteY91" fmla="*/ 123825 h 1797050"/>
                  <a:gd name="connsiteX92" fmla="*/ 996950 w 2362200"/>
                  <a:gd name="connsiteY92" fmla="*/ 203200 h 1797050"/>
                  <a:gd name="connsiteX93" fmla="*/ 1037432 w 2362200"/>
                  <a:gd name="connsiteY93" fmla="*/ 228600 h 1797050"/>
                  <a:gd name="connsiteX94" fmla="*/ 1073944 w 2362200"/>
                  <a:gd name="connsiteY94" fmla="*/ 230981 h 1797050"/>
                  <a:gd name="connsiteX95" fmla="*/ 1129242 w 2362200"/>
                  <a:gd name="connsiteY95" fmla="*/ 283633 h 1797050"/>
                  <a:gd name="connsiteX96" fmla="*/ 1169458 w 2362200"/>
                  <a:gd name="connsiteY96" fmla="*/ 281517 h 1797050"/>
                  <a:gd name="connsiteX97" fmla="*/ 1206500 w 2362200"/>
                  <a:gd name="connsiteY97" fmla="*/ 317500 h 1797050"/>
                  <a:gd name="connsiteX98" fmla="*/ 1206500 w 2362200"/>
                  <a:gd name="connsiteY98" fmla="*/ 346075 h 1797050"/>
                  <a:gd name="connsiteX99" fmla="*/ 1279525 w 2362200"/>
                  <a:gd name="connsiteY99" fmla="*/ 384175 h 1797050"/>
                  <a:gd name="connsiteX100" fmla="*/ 1301750 w 2362200"/>
                  <a:gd name="connsiteY100" fmla="*/ 416983 h 1797050"/>
                  <a:gd name="connsiteX101" fmla="*/ 1282700 w 2362200"/>
                  <a:gd name="connsiteY101" fmla="*/ 460375 h 1797050"/>
                  <a:gd name="connsiteX102" fmla="*/ 1336675 w 2362200"/>
                  <a:gd name="connsiteY102" fmla="*/ 504825 h 1797050"/>
                  <a:gd name="connsiteX103" fmla="*/ 1378744 w 2362200"/>
                  <a:gd name="connsiteY103" fmla="*/ 503238 h 1797050"/>
                  <a:gd name="connsiteX104" fmla="*/ 1403350 w 2362200"/>
                  <a:gd name="connsiteY104" fmla="*/ 530225 h 1797050"/>
                  <a:gd name="connsiteX105" fmla="*/ 1434307 w 2362200"/>
                  <a:gd name="connsiteY105" fmla="*/ 526475 h 1797050"/>
                  <a:gd name="connsiteX106" fmla="*/ 1468438 w 2362200"/>
                  <a:gd name="connsiteY106" fmla="*/ 548578 h 1797050"/>
                  <a:gd name="connsiteX107" fmla="*/ 1492250 w 2362200"/>
                  <a:gd name="connsiteY107" fmla="*/ 590550 h 1797050"/>
                  <a:gd name="connsiteX108" fmla="*/ 1480344 w 2362200"/>
                  <a:gd name="connsiteY108" fmla="*/ 612775 h 1797050"/>
                  <a:gd name="connsiteX109" fmla="*/ 1450975 w 2362200"/>
                  <a:gd name="connsiteY109" fmla="*/ 622300 h 1797050"/>
                  <a:gd name="connsiteX110" fmla="*/ 1511300 w 2362200"/>
                  <a:gd name="connsiteY110" fmla="*/ 638175 h 1797050"/>
                  <a:gd name="connsiteX111" fmla="*/ 1581944 w 2362200"/>
                  <a:gd name="connsiteY111" fmla="*/ 619919 h 1797050"/>
                  <a:gd name="connsiteX112" fmla="*/ 1622425 w 2362200"/>
                  <a:gd name="connsiteY112" fmla="*/ 613569 h 1797050"/>
                  <a:gd name="connsiteX113" fmla="*/ 1623219 w 2362200"/>
                  <a:gd name="connsiteY113" fmla="*/ 587375 h 1797050"/>
                  <a:gd name="connsiteX114" fmla="*/ 1641475 w 2362200"/>
                  <a:gd name="connsiteY114" fmla="*/ 593725 h 1797050"/>
                  <a:gd name="connsiteX115" fmla="*/ 1698625 w 2362200"/>
                  <a:gd name="connsiteY115" fmla="*/ 611981 h 1797050"/>
                  <a:gd name="connsiteX116" fmla="*/ 1704181 w 2362200"/>
                  <a:gd name="connsiteY116" fmla="*/ 575469 h 1797050"/>
                  <a:gd name="connsiteX117" fmla="*/ 1724025 w 2362200"/>
                  <a:gd name="connsiteY117" fmla="*/ 565150 h 1797050"/>
                  <a:gd name="connsiteX118" fmla="*/ 1803400 w 2362200"/>
                  <a:gd name="connsiteY118" fmla="*/ 508000 h 1797050"/>
                  <a:gd name="connsiteX119" fmla="*/ 1885950 w 2362200"/>
                  <a:gd name="connsiteY119" fmla="*/ 485775 h 1797050"/>
                  <a:gd name="connsiteX120" fmla="*/ 1952625 w 2362200"/>
                  <a:gd name="connsiteY120" fmla="*/ 415925 h 1797050"/>
                  <a:gd name="connsiteX121" fmla="*/ 1977231 w 2362200"/>
                  <a:gd name="connsiteY121" fmla="*/ 409575 h 1797050"/>
                  <a:gd name="connsiteX122" fmla="*/ 2006600 w 2362200"/>
                  <a:gd name="connsiteY122" fmla="*/ 396875 h 1797050"/>
                  <a:gd name="connsiteX123" fmla="*/ 2056606 w 2362200"/>
                  <a:gd name="connsiteY123" fmla="*/ 411956 h 1797050"/>
                  <a:gd name="connsiteX124" fmla="*/ 2078038 w 2362200"/>
                  <a:gd name="connsiteY124" fmla="*/ 452437 h 1797050"/>
                  <a:gd name="connsiteX125" fmla="*/ 2133600 w 2362200"/>
                  <a:gd name="connsiteY125" fmla="*/ 504825 h 1797050"/>
                  <a:gd name="connsiteX126" fmla="*/ 2194719 w 2362200"/>
                  <a:gd name="connsiteY126" fmla="*/ 536575 h 1797050"/>
                  <a:gd name="connsiteX127" fmla="*/ 2248694 w 2362200"/>
                  <a:gd name="connsiteY127" fmla="*/ 523081 h 1797050"/>
                  <a:gd name="connsiteX128" fmla="*/ 2266156 w 2362200"/>
                  <a:gd name="connsiteY128" fmla="*/ 531019 h 1797050"/>
                  <a:gd name="connsiteX129" fmla="*/ 2274887 w 2362200"/>
                  <a:gd name="connsiteY129" fmla="*/ 573881 h 1797050"/>
                  <a:gd name="connsiteX130" fmla="*/ 2324100 w 2362200"/>
                  <a:gd name="connsiteY130" fmla="*/ 606425 h 1797050"/>
                  <a:gd name="connsiteX131" fmla="*/ 2362200 w 2362200"/>
                  <a:gd name="connsiteY131" fmla="*/ 644525 h 1797050"/>
                  <a:gd name="connsiteX132" fmla="*/ 2310857 w 2362200"/>
                  <a:gd name="connsiteY132" fmla="*/ 772537 h 1797050"/>
                  <a:gd name="connsiteX133" fmla="*/ 2273300 w 2362200"/>
                  <a:gd name="connsiteY133" fmla="*/ 895350 h 1797050"/>
                  <a:gd name="connsiteX134" fmla="*/ 2247900 w 2362200"/>
                  <a:gd name="connsiteY134" fmla="*/ 949325 h 1797050"/>
                  <a:gd name="connsiteX135" fmla="*/ 2197100 w 2362200"/>
                  <a:gd name="connsiteY135" fmla="*/ 949325 h 1797050"/>
                  <a:gd name="connsiteX136" fmla="*/ 2174875 w 2362200"/>
                  <a:gd name="connsiteY136" fmla="*/ 993775 h 1797050"/>
                  <a:gd name="connsiteX137" fmla="*/ 2174875 w 2362200"/>
                  <a:gd name="connsiteY137" fmla="*/ 993775 h 1797050"/>
                  <a:gd name="connsiteX138" fmla="*/ 2181225 w 2362200"/>
                  <a:gd name="connsiteY138" fmla="*/ 1022350 h 1797050"/>
                  <a:gd name="connsiteX139" fmla="*/ 2146300 w 2362200"/>
                  <a:gd name="connsiteY139" fmla="*/ 1031875 h 1797050"/>
                  <a:gd name="connsiteX140" fmla="*/ 2095500 w 2362200"/>
                  <a:gd name="connsiteY140" fmla="*/ 1019175 h 1797050"/>
                  <a:gd name="connsiteX141" fmla="*/ 2101850 w 2362200"/>
                  <a:gd name="connsiteY141" fmla="*/ 1073150 h 1797050"/>
                  <a:gd name="connsiteX142" fmla="*/ 2114550 w 2362200"/>
                  <a:gd name="connsiteY142" fmla="*/ 1117600 h 1797050"/>
                  <a:gd name="connsiteX143" fmla="*/ 2051050 w 2362200"/>
                  <a:gd name="connsiteY143" fmla="*/ 1152525 h 1797050"/>
                  <a:gd name="connsiteX144" fmla="*/ 2066925 w 2362200"/>
                  <a:gd name="connsiteY144" fmla="*/ 1174750 h 1797050"/>
                  <a:gd name="connsiteX145" fmla="*/ 2047875 w 2362200"/>
                  <a:gd name="connsiteY145" fmla="*/ 1196975 h 1797050"/>
                  <a:gd name="connsiteX146" fmla="*/ 1968500 w 2362200"/>
                  <a:gd name="connsiteY146" fmla="*/ 1171575 h 1797050"/>
                  <a:gd name="connsiteX147" fmla="*/ 1943100 w 2362200"/>
                  <a:gd name="connsiteY147" fmla="*/ 1187450 h 1797050"/>
                  <a:gd name="connsiteX148" fmla="*/ 1908175 w 2362200"/>
                  <a:gd name="connsiteY148" fmla="*/ 1187450 h 1797050"/>
                  <a:gd name="connsiteX149" fmla="*/ 1908175 w 2362200"/>
                  <a:gd name="connsiteY149" fmla="*/ 1247775 h 1797050"/>
                  <a:gd name="connsiteX150" fmla="*/ 1924050 w 2362200"/>
                  <a:gd name="connsiteY150" fmla="*/ 1263650 h 1797050"/>
                  <a:gd name="connsiteX151" fmla="*/ 1933575 w 2362200"/>
                  <a:gd name="connsiteY151" fmla="*/ 1279525 h 1797050"/>
                  <a:gd name="connsiteX152" fmla="*/ 1943100 w 2362200"/>
                  <a:gd name="connsiteY152" fmla="*/ 1279525 h 1797050"/>
                  <a:gd name="connsiteX153" fmla="*/ 1933575 w 2362200"/>
                  <a:gd name="connsiteY153" fmla="*/ 1304925 h 1797050"/>
                  <a:gd name="connsiteX154" fmla="*/ 1952625 w 2362200"/>
                  <a:gd name="connsiteY154" fmla="*/ 1320800 h 1797050"/>
                  <a:gd name="connsiteX155" fmla="*/ 1949450 w 2362200"/>
                  <a:gd name="connsiteY155" fmla="*/ 1336675 h 1797050"/>
                  <a:gd name="connsiteX156" fmla="*/ 1905000 w 2362200"/>
                  <a:gd name="connsiteY156" fmla="*/ 1336675 h 1797050"/>
                  <a:gd name="connsiteX157" fmla="*/ 1901825 w 2362200"/>
                  <a:gd name="connsiteY157" fmla="*/ 1387475 h 1797050"/>
                  <a:gd name="connsiteX158" fmla="*/ 1901825 w 2362200"/>
                  <a:gd name="connsiteY158" fmla="*/ 1387475 h 1797050"/>
                  <a:gd name="connsiteX159" fmla="*/ 1901825 w 2362200"/>
                  <a:gd name="connsiteY159" fmla="*/ 1406525 h 1797050"/>
                  <a:gd name="connsiteX160" fmla="*/ 1936750 w 2362200"/>
                  <a:gd name="connsiteY160" fmla="*/ 1447800 h 1797050"/>
                  <a:gd name="connsiteX161" fmla="*/ 1990725 w 2362200"/>
                  <a:gd name="connsiteY161" fmla="*/ 1447800 h 1797050"/>
                  <a:gd name="connsiteX162" fmla="*/ 2060575 w 2362200"/>
                  <a:gd name="connsiteY162" fmla="*/ 1476375 h 1797050"/>
                  <a:gd name="connsiteX163" fmla="*/ 2060575 w 2362200"/>
                  <a:gd name="connsiteY163" fmla="*/ 1504950 h 1797050"/>
                  <a:gd name="connsiteX164" fmla="*/ 2035175 w 2362200"/>
                  <a:gd name="connsiteY164" fmla="*/ 1571625 h 1797050"/>
                  <a:gd name="connsiteX165" fmla="*/ 2063750 w 2362200"/>
                  <a:gd name="connsiteY165" fmla="*/ 1587500 h 1797050"/>
                  <a:gd name="connsiteX166" fmla="*/ 2105025 w 2362200"/>
                  <a:gd name="connsiteY166" fmla="*/ 1660525 h 1797050"/>
                  <a:gd name="connsiteX167" fmla="*/ 2054225 w 2362200"/>
                  <a:gd name="connsiteY167" fmla="*/ 1736725 h 1797050"/>
                  <a:gd name="connsiteX168" fmla="*/ 2028825 w 2362200"/>
                  <a:gd name="connsiteY168" fmla="*/ 1730375 h 1797050"/>
                  <a:gd name="connsiteX169" fmla="*/ 2006600 w 2362200"/>
                  <a:gd name="connsiteY169" fmla="*/ 1717675 h 1797050"/>
                  <a:gd name="connsiteX170" fmla="*/ 2000250 w 2362200"/>
                  <a:gd name="connsiteY170" fmla="*/ 1736725 h 1797050"/>
                  <a:gd name="connsiteX171" fmla="*/ 1958975 w 2362200"/>
                  <a:gd name="connsiteY171" fmla="*/ 1746250 h 1797050"/>
                  <a:gd name="connsiteX172" fmla="*/ 1952625 w 2362200"/>
                  <a:gd name="connsiteY172" fmla="*/ 1778000 h 1797050"/>
                  <a:gd name="connsiteX173" fmla="*/ 1901825 w 2362200"/>
                  <a:gd name="connsiteY173" fmla="*/ 1797050 h 1797050"/>
                  <a:gd name="connsiteX174" fmla="*/ 1879600 w 2362200"/>
                  <a:gd name="connsiteY174" fmla="*/ 1758950 h 1797050"/>
                  <a:gd name="connsiteX175" fmla="*/ 1841500 w 2362200"/>
                  <a:gd name="connsiteY175" fmla="*/ 1768475 h 1797050"/>
                  <a:gd name="connsiteX176" fmla="*/ 1844675 w 2362200"/>
                  <a:gd name="connsiteY176" fmla="*/ 1730375 h 1797050"/>
                  <a:gd name="connsiteX177" fmla="*/ 1825625 w 2362200"/>
                  <a:gd name="connsiteY177" fmla="*/ 1704975 h 1797050"/>
                  <a:gd name="connsiteX178" fmla="*/ 1860550 w 2362200"/>
                  <a:gd name="connsiteY178" fmla="*/ 1685925 h 1797050"/>
                  <a:gd name="connsiteX179" fmla="*/ 1803400 w 2362200"/>
                  <a:gd name="connsiteY179" fmla="*/ 1666875 h 1797050"/>
                  <a:gd name="connsiteX180" fmla="*/ 1790700 w 2362200"/>
                  <a:gd name="connsiteY180" fmla="*/ 1692275 h 1797050"/>
                  <a:gd name="connsiteX181" fmla="*/ 1746250 w 2362200"/>
                  <a:gd name="connsiteY181" fmla="*/ 1711325 h 1797050"/>
                  <a:gd name="connsiteX182" fmla="*/ 1739900 w 2362200"/>
                  <a:gd name="connsiteY182" fmla="*/ 1733550 h 1797050"/>
                  <a:gd name="connsiteX183" fmla="*/ 1724025 w 2362200"/>
                  <a:gd name="connsiteY183" fmla="*/ 1739900 h 1797050"/>
                  <a:gd name="connsiteX184" fmla="*/ 1701800 w 2362200"/>
                  <a:gd name="connsiteY184" fmla="*/ 1739900 h 1797050"/>
                  <a:gd name="connsiteX185" fmla="*/ 1714500 w 2362200"/>
                  <a:gd name="connsiteY185" fmla="*/ 1704975 h 1797050"/>
                  <a:gd name="connsiteX186" fmla="*/ 1739900 w 2362200"/>
                  <a:gd name="connsiteY186" fmla="*/ 1679575 h 1797050"/>
                  <a:gd name="connsiteX187" fmla="*/ 1730375 w 2362200"/>
                  <a:gd name="connsiteY187" fmla="*/ 1654175 h 1797050"/>
                  <a:gd name="connsiteX188" fmla="*/ 1708150 w 2362200"/>
                  <a:gd name="connsiteY188" fmla="*/ 1654175 h 1797050"/>
                  <a:gd name="connsiteX189" fmla="*/ 1695450 w 2362200"/>
                  <a:gd name="connsiteY189" fmla="*/ 1679575 h 1797050"/>
                  <a:gd name="connsiteX190" fmla="*/ 1663700 w 2362200"/>
                  <a:gd name="connsiteY190" fmla="*/ 1685925 h 1797050"/>
                  <a:gd name="connsiteX191" fmla="*/ 1628775 w 2362200"/>
                  <a:gd name="connsiteY191" fmla="*/ 1698625 h 1797050"/>
                  <a:gd name="connsiteX192" fmla="*/ 1600200 w 2362200"/>
                  <a:gd name="connsiteY192" fmla="*/ 1670050 h 1797050"/>
                  <a:gd name="connsiteX193" fmla="*/ 1597025 w 2362200"/>
                  <a:gd name="connsiteY193" fmla="*/ 1635125 h 1797050"/>
                  <a:gd name="connsiteX194" fmla="*/ 1568450 w 2362200"/>
                  <a:gd name="connsiteY194" fmla="*/ 1619250 h 1797050"/>
                  <a:gd name="connsiteX195" fmla="*/ 1558925 w 2362200"/>
                  <a:gd name="connsiteY195" fmla="*/ 1584325 h 1797050"/>
                  <a:gd name="connsiteX196" fmla="*/ 1517650 w 2362200"/>
                  <a:gd name="connsiteY196" fmla="*/ 1555750 h 1797050"/>
                  <a:gd name="connsiteX197" fmla="*/ 1498600 w 2362200"/>
                  <a:gd name="connsiteY197" fmla="*/ 1558925 h 1797050"/>
                  <a:gd name="connsiteX198" fmla="*/ 1466850 w 2362200"/>
                  <a:gd name="connsiteY198" fmla="*/ 1603375 h 1797050"/>
                  <a:gd name="connsiteX199" fmla="*/ 1419225 w 2362200"/>
                  <a:gd name="connsiteY199" fmla="*/ 1622425 h 1797050"/>
                  <a:gd name="connsiteX200" fmla="*/ 1393825 w 2362200"/>
                  <a:gd name="connsiteY200" fmla="*/ 1587500 h 1797050"/>
                  <a:gd name="connsiteX201" fmla="*/ 1368425 w 2362200"/>
                  <a:gd name="connsiteY201" fmla="*/ 1587500 h 1797050"/>
                  <a:gd name="connsiteX202" fmla="*/ 1270000 w 2362200"/>
                  <a:gd name="connsiteY202" fmla="*/ 1511300 h 1797050"/>
                  <a:gd name="connsiteX203" fmla="*/ 1276350 w 2362200"/>
                  <a:gd name="connsiteY203" fmla="*/ 1463675 h 1797050"/>
                  <a:gd name="connsiteX204" fmla="*/ 1238250 w 2362200"/>
                  <a:gd name="connsiteY204" fmla="*/ 1457325 h 1797050"/>
                  <a:gd name="connsiteX205" fmla="*/ 1222375 w 2362200"/>
                  <a:gd name="connsiteY205" fmla="*/ 1482725 h 1797050"/>
                  <a:gd name="connsiteX206" fmla="*/ 1187450 w 2362200"/>
                  <a:gd name="connsiteY206" fmla="*/ 1482725 h 1797050"/>
                  <a:gd name="connsiteX207" fmla="*/ 1139825 w 2362200"/>
                  <a:gd name="connsiteY207" fmla="*/ 1460500 h 1797050"/>
                  <a:gd name="connsiteX208" fmla="*/ 1092200 w 2362200"/>
                  <a:gd name="connsiteY208" fmla="*/ 1495425 h 1797050"/>
                  <a:gd name="connsiteX209" fmla="*/ 1098550 w 2362200"/>
                  <a:gd name="connsiteY209" fmla="*/ 1511300 h 1797050"/>
                  <a:gd name="connsiteX210" fmla="*/ 1079500 w 2362200"/>
                  <a:gd name="connsiteY210" fmla="*/ 1530350 h 1797050"/>
                  <a:gd name="connsiteX211" fmla="*/ 1035050 w 2362200"/>
                  <a:gd name="connsiteY211" fmla="*/ 1530350 h 1797050"/>
                  <a:gd name="connsiteX212" fmla="*/ 1006475 w 2362200"/>
                  <a:gd name="connsiteY212" fmla="*/ 1574800 h 1797050"/>
                  <a:gd name="connsiteX213" fmla="*/ 958850 w 2362200"/>
                  <a:gd name="connsiteY213" fmla="*/ 1571625 h 1797050"/>
                  <a:gd name="connsiteX214" fmla="*/ 952500 w 2362200"/>
                  <a:gd name="connsiteY214" fmla="*/ 1587500 h 1797050"/>
                  <a:gd name="connsiteX215" fmla="*/ 965200 w 2362200"/>
                  <a:gd name="connsiteY215" fmla="*/ 1670050 h 1797050"/>
                  <a:gd name="connsiteX216" fmla="*/ 939800 w 2362200"/>
                  <a:gd name="connsiteY216" fmla="*/ 1714500 h 1797050"/>
                  <a:gd name="connsiteX217" fmla="*/ 901700 w 2362200"/>
                  <a:gd name="connsiteY217" fmla="*/ 1720850 h 1797050"/>
                  <a:gd name="connsiteX218" fmla="*/ 898525 w 2362200"/>
                  <a:gd name="connsiteY218" fmla="*/ 1746250 h 1797050"/>
                  <a:gd name="connsiteX219" fmla="*/ 869950 w 2362200"/>
                  <a:gd name="connsiteY219" fmla="*/ 1746250 h 1797050"/>
                  <a:gd name="connsiteX220" fmla="*/ 854075 w 2362200"/>
                  <a:gd name="connsiteY220" fmla="*/ 1758950 h 1797050"/>
                  <a:gd name="connsiteX221" fmla="*/ 847725 w 2362200"/>
                  <a:gd name="connsiteY221" fmla="*/ 1771650 h 1797050"/>
                  <a:gd name="connsiteX222" fmla="*/ 828675 w 2362200"/>
                  <a:gd name="connsiteY222" fmla="*/ 1765300 h 1797050"/>
                  <a:gd name="connsiteX223" fmla="*/ 819150 w 2362200"/>
                  <a:gd name="connsiteY223" fmla="*/ 1752600 h 1797050"/>
                  <a:gd name="connsiteX224" fmla="*/ 790575 w 2362200"/>
                  <a:gd name="connsiteY224" fmla="*/ 1771650 h 1797050"/>
                  <a:gd name="connsiteX225" fmla="*/ 692150 w 2362200"/>
                  <a:gd name="connsiteY225" fmla="*/ 1701800 h 1797050"/>
                  <a:gd name="connsiteX226" fmla="*/ 650875 w 2362200"/>
                  <a:gd name="connsiteY226" fmla="*/ 1720850 h 1797050"/>
                  <a:gd name="connsiteX227" fmla="*/ 615950 w 2362200"/>
                  <a:gd name="connsiteY227" fmla="*/ 1685925 h 1797050"/>
                  <a:gd name="connsiteX228" fmla="*/ 581025 w 2362200"/>
                  <a:gd name="connsiteY228" fmla="*/ 1689100 h 1797050"/>
                  <a:gd name="connsiteX229" fmla="*/ 571500 w 2362200"/>
                  <a:gd name="connsiteY229" fmla="*/ 1609725 h 1797050"/>
                  <a:gd name="connsiteX230" fmla="*/ 523875 w 2362200"/>
                  <a:gd name="connsiteY230"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3825 w 2362200"/>
                  <a:gd name="connsiteY57" fmla="*/ 222250 h 1797050"/>
                  <a:gd name="connsiteX58" fmla="*/ 130175 w 2362200"/>
                  <a:gd name="connsiteY58" fmla="*/ 193675 h 1797050"/>
                  <a:gd name="connsiteX59" fmla="*/ 161925 w 2362200"/>
                  <a:gd name="connsiteY59" fmla="*/ 196850 h 1797050"/>
                  <a:gd name="connsiteX60" fmla="*/ 171450 w 2362200"/>
                  <a:gd name="connsiteY60" fmla="*/ 165100 h 1797050"/>
                  <a:gd name="connsiteX61" fmla="*/ 187325 w 2362200"/>
                  <a:gd name="connsiteY61" fmla="*/ 161925 h 1797050"/>
                  <a:gd name="connsiteX62" fmla="*/ 193675 w 2362200"/>
                  <a:gd name="connsiteY62" fmla="*/ 98425 h 1797050"/>
                  <a:gd name="connsiteX63" fmla="*/ 241300 w 2362200"/>
                  <a:gd name="connsiteY63" fmla="*/ 107950 h 1797050"/>
                  <a:gd name="connsiteX64" fmla="*/ 295275 w 2362200"/>
                  <a:gd name="connsiteY64" fmla="*/ 104775 h 1797050"/>
                  <a:gd name="connsiteX65" fmla="*/ 330200 w 2362200"/>
                  <a:gd name="connsiteY65" fmla="*/ 98425 h 1797050"/>
                  <a:gd name="connsiteX66" fmla="*/ 330200 w 2362200"/>
                  <a:gd name="connsiteY66" fmla="*/ 98425 h 1797050"/>
                  <a:gd name="connsiteX67" fmla="*/ 342900 w 2362200"/>
                  <a:gd name="connsiteY67" fmla="*/ 114300 h 1797050"/>
                  <a:gd name="connsiteX68" fmla="*/ 374650 w 2362200"/>
                  <a:gd name="connsiteY68" fmla="*/ 127000 h 1797050"/>
                  <a:gd name="connsiteX69" fmla="*/ 400050 w 2362200"/>
                  <a:gd name="connsiteY69" fmla="*/ 107950 h 1797050"/>
                  <a:gd name="connsiteX70" fmla="*/ 400050 w 2362200"/>
                  <a:gd name="connsiteY70" fmla="*/ 107950 h 1797050"/>
                  <a:gd name="connsiteX71" fmla="*/ 409575 w 2362200"/>
                  <a:gd name="connsiteY71" fmla="*/ 120650 h 1797050"/>
                  <a:gd name="connsiteX72" fmla="*/ 425450 w 2362200"/>
                  <a:gd name="connsiteY72" fmla="*/ 120650 h 1797050"/>
                  <a:gd name="connsiteX73" fmla="*/ 431800 w 2362200"/>
                  <a:gd name="connsiteY73" fmla="*/ 98425 h 1797050"/>
                  <a:gd name="connsiteX74" fmla="*/ 365125 w 2362200"/>
                  <a:gd name="connsiteY74" fmla="*/ 53975 h 1797050"/>
                  <a:gd name="connsiteX75" fmla="*/ 377825 w 2362200"/>
                  <a:gd name="connsiteY75" fmla="*/ 41275 h 1797050"/>
                  <a:gd name="connsiteX76" fmla="*/ 438150 w 2362200"/>
                  <a:gd name="connsiteY76" fmla="*/ 50800 h 1797050"/>
                  <a:gd name="connsiteX77" fmla="*/ 454025 w 2362200"/>
                  <a:gd name="connsiteY77" fmla="*/ 63500 h 1797050"/>
                  <a:gd name="connsiteX78" fmla="*/ 508000 w 2362200"/>
                  <a:gd name="connsiteY78" fmla="*/ 79375 h 1797050"/>
                  <a:gd name="connsiteX79" fmla="*/ 606425 w 2362200"/>
                  <a:gd name="connsiteY79" fmla="*/ 22225 h 1797050"/>
                  <a:gd name="connsiteX80" fmla="*/ 638969 w 2362200"/>
                  <a:gd name="connsiteY80" fmla="*/ 31750 h 1797050"/>
                  <a:gd name="connsiteX81" fmla="*/ 644525 w 2362200"/>
                  <a:gd name="connsiteY81" fmla="*/ 0 h 1797050"/>
                  <a:gd name="connsiteX82" fmla="*/ 715169 w 2362200"/>
                  <a:gd name="connsiteY82" fmla="*/ 5556 h 1797050"/>
                  <a:gd name="connsiteX83" fmla="*/ 723900 w 2362200"/>
                  <a:gd name="connsiteY83" fmla="*/ 31750 h 1797050"/>
                  <a:gd name="connsiteX84" fmla="*/ 750888 w 2362200"/>
                  <a:gd name="connsiteY84" fmla="*/ 63500 h 1797050"/>
                  <a:gd name="connsiteX85" fmla="*/ 765968 w 2362200"/>
                  <a:gd name="connsiteY85" fmla="*/ 44450 h 1797050"/>
                  <a:gd name="connsiteX86" fmla="*/ 806450 w 2362200"/>
                  <a:gd name="connsiteY86" fmla="*/ 41275 h 1797050"/>
                  <a:gd name="connsiteX87" fmla="*/ 825500 w 2362200"/>
                  <a:gd name="connsiteY87" fmla="*/ 34925 h 1797050"/>
                  <a:gd name="connsiteX88" fmla="*/ 844550 w 2362200"/>
                  <a:gd name="connsiteY88" fmla="*/ 6350 h 1797050"/>
                  <a:gd name="connsiteX89" fmla="*/ 888206 w 2362200"/>
                  <a:gd name="connsiteY89" fmla="*/ 12700 h 1797050"/>
                  <a:gd name="connsiteX90" fmla="*/ 900906 w 2362200"/>
                  <a:gd name="connsiteY90" fmla="*/ 83344 h 1797050"/>
                  <a:gd name="connsiteX91" fmla="*/ 952500 w 2362200"/>
                  <a:gd name="connsiteY91" fmla="*/ 123825 h 1797050"/>
                  <a:gd name="connsiteX92" fmla="*/ 996950 w 2362200"/>
                  <a:gd name="connsiteY92" fmla="*/ 203200 h 1797050"/>
                  <a:gd name="connsiteX93" fmla="*/ 1037432 w 2362200"/>
                  <a:gd name="connsiteY93" fmla="*/ 228600 h 1797050"/>
                  <a:gd name="connsiteX94" fmla="*/ 1073944 w 2362200"/>
                  <a:gd name="connsiteY94" fmla="*/ 230981 h 1797050"/>
                  <a:gd name="connsiteX95" fmla="*/ 1129242 w 2362200"/>
                  <a:gd name="connsiteY95" fmla="*/ 283633 h 1797050"/>
                  <a:gd name="connsiteX96" fmla="*/ 1169458 w 2362200"/>
                  <a:gd name="connsiteY96" fmla="*/ 281517 h 1797050"/>
                  <a:gd name="connsiteX97" fmla="*/ 1206500 w 2362200"/>
                  <a:gd name="connsiteY97" fmla="*/ 317500 h 1797050"/>
                  <a:gd name="connsiteX98" fmla="*/ 1206500 w 2362200"/>
                  <a:gd name="connsiteY98" fmla="*/ 346075 h 1797050"/>
                  <a:gd name="connsiteX99" fmla="*/ 1279525 w 2362200"/>
                  <a:gd name="connsiteY99" fmla="*/ 384175 h 1797050"/>
                  <a:gd name="connsiteX100" fmla="*/ 1301750 w 2362200"/>
                  <a:gd name="connsiteY100" fmla="*/ 416983 h 1797050"/>
                  <a:gd name="connsiteX101" fmla="*/ 1282700 w 2362200"/>
                  <a:gd name="connsiteY101" fmla="*/ 460375 h 1797050"/>
                  <a:gd name="connsiteX102" fmla="*/ 1336675 w 2362200"/>
                  <a:gd name="connsiteY102" fmla="*/ 504825 h 1797050"/>
                  <a:gd name="connsiteX103" fmla="*/ 1378744 w 2362200"/>
                  <a:gd name="connsiteY103" fmla="*/ 503238 h 1797050"/>
                  <a:gd name="connsiteX104" fmla="*/ 1403350 w 2362200"/>
                  <a:gd name="connsiteY104" fmla="*/ 530225 h 1797050"/>
                  <a:gd name="connsiteX105" fmla="*/ 1434307 w 2362200"/>
                  <a:gd name="connsiteY105" fmla="*/ 526475 h 1797050"/>
                  <a:gd name="connsiteX106" fmla="*/ 1468438 w 2362200"/>
                  <a:gd name="connsiteY106" fmla="*/ 548578 h 1797050"/>
                  <a:gd name="connsiteX107" fmla="*/ 1492250 w 2362200"/>
                  <a:gd name="connsiteY107" fmla="*/ 590550 h 1797050"/>
                  <a:gd name="connsiteX108" fmla="*/ 1480344 w 2362200"/>
                  <a:gd name="connsiteY108" fmla="*/ 612775 h 1797050"/>
                  <a:gd name="connsiteX109" fmla="*/ 1450975 w 2362200"/>
                  <a:gd name="connsiteY109" fmla="*/ 622300 h 1797050"/>
                  <a:gd name="connsiteX110" fmla="*/ 1511300 w 2362200"/>
                  <a:gd name="connsiteY110" fmla="*/ 638175 h 1797050"/>
                  <a:gd name="connsiteX111" fmla="*/ 1581944 w 2362200"/>
                  <a:gd name="connsiteY111" fmla="*/ 619919 h 1797050"/>
                  <a:gd name="connsiteX112" fmla="*/ 1622425 w 2362200"/>
                  <a:gd name="connsiteY112" fmla="*/ 613569 h 1797050"/>
                  <a:gd name="connsiteX113" fmla="*/ 1623219 w 2362200"/>
                  <a:gd name="connsiteY113" fmla="*/ 587375 h 1797050"/>
                  <a:gd name="connsiteX114" fmla="*/ 1641475 w 2362200"/>
                  <a:gd name="connsiteY114" fmla="*/ 593725 h 1797050"/>
                  <a:gd name="connsiteX115" fmla="*/ 1698625 w 2362200"/>
                  <a:gd name="connsiteY115" fmla="*/ 611981 h 1797050"/>
                  <a:gd name="connsiteX116" fmla="*/ 1704181 w 2362200"/>
                  <a:gd name="connsiteY116" fmla="*/ 575469 h 1797050"/>
                  <a:gd name="connsiteX117" fmla="*/ 1724025 w 2362200"/>
                  <a:gd name="connsiteY117" fmla="*/ 565150 h 1797050"/>
                  <a:gd name="connsiteX118" fmla="*/ 1803400 w 2362200"/>
                  <a:gd name="connsiteY118" fmla="*/ 508000 h 1797050"/>
                  <a:gd name="connsiteX119" fmla="*/ 1885950 w 2362200"/>
                  <a:gd name="connsiteY119" fmla="*/ 485775 h 1797050"/>
                  <a:gd name="connsiteX120" fmla="*/ 1952625 w 2362200"/>
                  <a:gd name="connsiteY120" fmla="*/ 415925 h 1797050"/>
                  <a:gd name="connsiteX121" fmla="*/ 1977231 w 2362200"/>
                  <a:gd name="connsiteY121" fmla="*/ 409575 h 1797050"/>
                  <a:gd name="connsiteX122" fmla="*/ 2006600 w 2362200"/>
                  <a:gd name="connsiteY122" fmla="*/ 396875 h 1797050"/>
                  <a:gd name="connsiteX123" fmla="*/ 2056606 w 2362200"/>
                  <a:gd name="connsiteY123" fmla="*/ 411956 h 1797050"/>
                  <a:gd name="connsiteX124" fmla="*/ 2078038 w 2362200"/>
                  <a:gd name="connsiteY124" fmla="*/ 452437 h 1797050"/>
                  <a:gd name="connsiteX125" fmla="*/ 2133600 w 2362200"/>
                  <a:gd name="connsiteY125" fmla="*/ 504825 h 1797050"/>
                  <a:gd name="connsiteX126" fmla="*/ 2194719 w 2362200"/>
                  <a:gd name="connsiteY126" fmla="*/ 536575 h 1797050"/>
                  <a:gd name="connsiteX127" fmla="*/ 2248694 w 2362200"/>
                  <a:gd name="connsiteY127" fmla="*/ 523081 h 1797050"/>
                  <a:gd name="connsiteX128" fmla="*/ 2266156 w 2362200"/>
                  <a:gd name="connsiteY128" fmla="*/ 531019 h 1797050"/>
                  <a:gd name="connsiteX129" fmla="*/ 2274887 w 2362200"/>
                  <a:gd name="connsiteY129" fmla="*/ 573881 h 1797050"/>
                  <a:gd name="connsiteX130" fmla="*/ 2324100 w 2362200"/>
                  <a:gd name="connsiteY130" fmla="*/ 606425 h 1797050"/>
                  <a:gd name="connsiteX131" fmla="*/ 2362200 w 2362200"/>
                  <a:gd name="connsiteY131" fmla="*/ 644525 h 1797050"/>
                  <a:gd name="connsiteX132" fmla="*/ 2310857 w 2362200"/>
                  <a:gd name="connsiteY132" fmla="*/ 772537 h 1797050"/>
                  <a:gd name="connsiteX133" fmla="*/ 2273300 w 2362200"/>
                  <a:gd name="connsiteY133" fmla="*/ 895350 h 1797050"/>
                  <a:gd name="connsiteX134" fmla="*/ 2247900 w 2362200"/>
                  <a:gd name="connsiteY134" fmla="*/ 949325 h 1797050"/>
                  <a:gd name="connsiteX135" fmla="*/ 2197100 w 2362200"/>
                  <a:gd name="connsiteY135" fmla="*/ 949325 h 1797050"/>
                  <a:gd name="connsiteX136" fmla="*/ 2174875 w 2362200"/>
                  <a:gd name="connsiteY136" fmla="*/ 993775 h 1797050"/>
                  <a:gd name="connsiteX137" fmla="*/ 2174875 w 2362200"/>
                  <a:gd name="connsiteY137" fmla="*/ 993775 h 1797050"/>
                  <a:gd name="connsiteX138" fmla="*/ 2181225 w 2362200"/>
                  <a:gd name="connsiteY138" fmla="*/ 1022350 h 1797050"/>
                  <a:gd name="connsiteX139" fmla="*/ 2146300 w 2362200"/>
                  <a:gd name="connsiteY139" fmla="*/ 1031875 h 1797050"/>
                  <a:gd name="connsiteX140" fmla="*/ 2095500 w 2362200"/>
                  <a:gd name="connsiteY140" fmla="*/ 1019175 h 1797050"/>
                  <a:gd name="connsiteX141" fmla="*/ 2101850 w 2362200"/>
                  <a:gd name="connsiteY141" fmla="*/ 1073150 h 1797050"/>
                  <a:gd name="connsiteX142" fmla="*/ 2114550 w 2362200"/>
                  <a:gd name="connsiteY142" fmla="*/ 1117600 h 1797050"/>
                  <a:gd name="connsiteX143" fmla="*/ 2051050 w 2362200"/>
                  <a:gd name="connsiteY143" fmla="*/ 1152525 h 1797050"/>
                  <a:gd name="connsiteX144" fmla="*/ 2066925 w 2362200"/>
                  <a:gd name="connsiteY144" fmla="*/ 1174750 h 1797050"/>
                  <a:gd name="connsiteX145" fmla="*/ 2047875 w 2362200"/>
                  <a:gd name="connsiteY145" fmla="*/ 1196975 h 1797050"/>
                  <a:gd name="connsiteX146" fmla="*/ 1968500 w 2362200"/>
                  <a:gd name="connsiteY146" fmla="*/ 1171575 h 1797050"/>
                  <a:gd name="connsiteX147" fmla="*/ 1943100 w 2362200"/>
                  <a:gd name="connsiteY147" fmla="*/ 1187450 h 1797050"/>
                  <a:gd name="connsiteX148" fmla="*/ 1908175 w 2362200"/>
                  <a:gd name="connsiteY148" fmla="*/ 1187450 h 1797050"/>
                  <a:gd name="connsiteX149" fmla="*/ 1908175 w 2362200"/>
                  <a:gd name="connsiteY149" fmla="*/ 1247775 h 1797050"/>
                  <a:gd name="connsiteX150" fmla="*/ 1924050 w 2362200"/>
                  <a:gd name="connsiteY150" fmla="*/ 1263650 h 1797050"/>
                  <a:gd name="connsiteX151" fmla="*/ 1933575 w 2362200"/>
                  <a:gd name="connsiteY151" fmla="*/ 1279525 h 1797050"/>
                  <a:gd name="connsiteX152" fmla="*/ 1943100 w 2362200"/>
                  <a:gd name="connsiteY152" fmla="*/ 1279525 h 1797050"/>
                  <a:gd name="connsiteX153" fmla="*/ 1933575 w 2362200"/>
                  <a:gd name="connsiteY153" fmla="*/ 1304925 h 1797050"/>
                  <a:gd name="connsiteX154" fmla="*/ 1952625 w 2362200"/>
                  <a:gd name="connsiteY154" fmla="*/ 1320800 h 1797050"/>
                  <a:gd name="connsiteX155" fmla="*/ 1949450 w 2362200"/>
                  <a:gd name="connsiteY155" fmla="*/ 1336675 h 1797050"/>
                  <a:gd name="connsiteX156" fmla="*/ 1905000 w 2362200"/>
                  <a:gd name="connsiteY156" fmla="*/ 1336675 h 1797050"/>
                  <a:gd name="connsiteX157" fmla="*/ 1901825 w 2362200"/>
                  <a:gd name="connsiteY157" fmla="*/ 1387475 h 1797050"/>
                  <a:gd name="connsiteX158" fmla="*/ 1901825 w 2362200"/>
                  <a:gd name="connsiteY158" fmla="*/ 1387475 h 1797050"/>
                  <a:gd name="connsiteX159" fmla="*/ 1901825 w 2362200"/>
                  <a:gd name="connsiteY159" fmla="*/ 1406525 h 1797050"/>
                  <a:gd name="connsiteX160" fmla="*/ 1936750 w 2362200"/>
                  <a:gd name="connsiteY160" fmla="*/ 1447800 h 1797050"/>
                  <a:gd name="connsiteX161" fmla="*/ 1990725 w 2362200"/>
                  <a:gd name="connsiteY161" fmla="*/ 1447800 h 1797050"/>
                  <a:gd name="connsiteX162" fmla="*/ 2060575 w 2362200"/>
                  <a:gd name="connsiteY162" fmla="*/ 1476375 h 1797050"/>
                  <a:gd name="connsiteX163" fmla="*/ 2060575 w 2362200"/>
                  <a:gd name="connsiteY163" fmla="*/ 1504950 h 1797050"/>
                  <a:gd name="connsiteX164" fmla="*/ 2035175 w 2362200"/>
                  <a:gd name="connsiteY164" fmla="*/ 1571625 h 1797050"/>
                  <a:gd name="connsiteX165" fmla="*/ 2063750 w 2362200"/>
                  <a:gd name="connsiteY165" fmla="*/ 1587500 h 1797050"/>
                  <a:gd name="connsiteX166" fmla="*/ 2105025 w 2362200"/>
                  <a:gd name="connsiteY166" fmla="*/ 1660525 h 1797050"/>
                  <a:gd name="connsiteX167" fmla="*/ 2054225 w 2362200"/>
                  <a:gd name="connsiteY167" fmla="*/ 1736725 h 1797050"/>
                  <a:gd name="connsiteX168" fmla="*/ 2028825 w 2362200"/>
                  <a:gd name="connsiteY168" fmla="*/ 1730375 h 1797050"/>
                  <a:gd name="connsiteX169" fmla="*/ 2006600 w 2362200"/>
                  <a:gd name="connsiteY169" fmla="*/ 1717675 h 1797050"/>
                  <a:gd name="connsiteX170" fmla="*/ 2000250 w 2362200"/>
                  <a:gd name="connsiteY170" fmla="*/ 1736725 h 1797050"/>
                  <a:gd name="connsiteX171" fmla="*/ 1958975 w 2362200"/>
                  <a:gd name="connsiteY171" fmla="*/ 1746250 h 1797050"/>
                  <a:gd name="connsiteX172" fmla="*/ 1952625 w 2362200"/>
                  <a:gd name="connsiteY172" fmla="*/ 1778000 h 1797050"/>
                  <a:gd name="connsiteX173" fmla="*/ 1901825 w 2362200"/>
                  <a:gd name="connsiteY173" fmla="*/ 1797050 h 1797050"/>
                  <a:gd name="connsiteX174" fmla="*/ 1879600 w 2362200"/>
                  <a:gd name="connsiteY174" fmla="*/ 1758950 h 1797050"/>
                  <a:gd name="connsiteX175" fmla="*/ 1841500 w 2362200"/>
                  <a:gd name="connsiteY175" fmla="*/ 1768475 h 1797050"/>
                  <a:gd name="connsiteX176" fmla="*/ 1844675 w 2362200"/>
                  <a:gd name="connsiteY176" fmla="*/ 1730375 h 1797050"/>
                  <a:gd name="connsiteX177" fmla="*/ 1825625 w 2362200"/>
                  <a:gd name="connsiteY177" fmla="*/ 1704975 h 1797050"/>
                  <a:gd name="connsiteX178" fmla="*/ 1860550 w 2362200"/>
                  <a:gd name="connsiteY178" fmla="*/ 1685925 h 1797050"/>
                  <a:gd name="connsiteX179" fmla="*/ 1803400 w 2362200"/>
                  <a:gd name="connsiteY179" fmla="*/ 1666875 h 1797050"/>
                  <a:gd name="connsiteX180" fmla="*/ 1790700 w 2362200"/>
                  <a:gd name="connsiteY180" fmla="*/ 1692275 h 1797050"/>
                  <a:gd name="connsiteX181" fmla="*/ 1746250 w 2362200"/>
                  <a:gd name="connsiteY181" fmla="*/ 1711325 h 1797050"/>
                  <a:gd name="connsiteX182" fmla="*/ 1739900 w 2362200"/>
                  <a:gd name="connsiteY182" fmla="*/ 1733550 h 1797050"/>
                  <a:gd name="connsiteX183" fmla="*/ 1724025 w 2362200"/>
                  <a:gd name="connsiteY183" fmla="*/ 1739900 h 1797050"/>
                  <a:gd name="connsiteX184" fmla="*/ 1701800 w 2362200"/>
                  <a:gd name="connsiteY184" fmla="*/ 1739900 h 1797050"/>
                  <a:gd name="connsiteX185" fmla="*/ 1714500 w 2362200"/>
                  <a:gd name="connsiteY185" fmla="*/ 1704975 h 1797050"/>
                  <a:gd name="connsiteX186" fmla="*/ 1739900 w 2362200"/>
                  <a:gd name="connsiteY186" fmla="*/ 1679575 h 1797050"/>
                  <a:gd name="connsiteX187" fmla="*/ 1730375 w 2362200"/>
                  <a:gd name="connsiteY187" fmla="*/ 1654175 h 1797050"/>
                  <a:gd name="connsiteX188" fmla="*/ 1708150 w 2362200"/>
                  <a:gd name="connsiteY188" fmla="*/ 1654175 h 1797050"/>
                  <a:gd name="connsiteX189" fmla="*/ 1695450 w 2362200"/>
                  <a:gd name="connsiteY189" fmla="*/ 1679575 h 1797050"/>
                  <a:gd name="connsiteX190" fmla="*/ 1663700 w 2362200"/>
                  <a:gd name="connsiteY190" fmla="*/ 1685925 h 1797050"/>
                  <a:gd name="connsiteX191" fmla="*/ 1628775 w 2362200"/>
                  <a:gd name="connsiteY191" fmla="*/ 1698625 h 1797050"/>
                  <a:gd name="connsiteX192" fmla="*/ 1600200 w 2362200"/>
                  <a:gd name="connsiteY192" fmla="*/ 1670050 h 1797050"/>
                  <a:gd name="connsiteX193" fmla="*/ 1597025 w 2362200"/>
                  <a:gd name="connsiteY193" fmla="*/ 1635125 h 1797050"/>
                  <a:gd name="connsiteX194" fmla="*/ 1568450 w 2362200"/>
                  <a:gd name="connsiteY194" fmla="*/ 1619250 h 1797050"/>
                  <a:gd name="connsiteX195" fmla="*/ 1558925 w 2362200"/>
                  <a:gd name="connsiteY195" fmla="*/ 1584325 h 1797050"/>
                  <a:gd name="connsiteX196" fmla="*/ 1517650 w 2362200"/>
                  <a:gd name="connsiteY196" fmla="*/ 1555750 h 1797050"/>
                  <a:gd name="connsiteX197" fmla="*/ 1498600 w 2362200"/>
                  <a:gd name="connsiteY197" fmla="*/ 1558925 h 1797050"/>
                  <a:gd name="connsiteX198" fmla="*/ 1466850 w 2362200"/>
                  <a:gd name="connsiteY198" fmla="*/ 1603375 h 1797050"/>
                  <a:gd name="connsiteX199" fmla="*/ 1419225 w 2362200"/>
                  <a:gd name="connsiteY199" fmla="*/ 1622425 h 1797050"/>
                  <a:gd name="connsiteX200" fmla="*/ 1393825 w 2362200"/>
                  <a:gd name="connsiteY200" fmla="*/ 1587500 h 1797050"/>
                  <a:gd name="connsiteX201" fmla="*/ 1368425 w 2362200"/>
                  <a:gd name="connsiteY201" fmla="*/ 1587500 h 1797050"/>
                  <a:gd name="connsiteX202" fmla="*/ 1270000 w 2362200"/>
                  <a:gd name="connsiteY202" fmla="*/ 1511300 h 1797050"/>
                  <a:gd name="connsiteX203" fmla="*/ 1276350 w 2362200"/>
                  <a:gd name="connsiteY203" fmla="*/ 1463675 h 1797050"/>
                  <a:gd name="connsiteX204" fmla="*/ 1238250 w 2362200"/>
                  <a:gd name="connsiteY204" fmla="*/ 1457325 h 1797050"/>
                  <a:gd name="connsiteX205" fmla="*/ 1222375 w 2362200"/>
                  <a:gd name="connsiteY205" fmla="*/ 1482725 h 1797050"/>
                  <a:gd name="connsiteX206" fmla="*/ 1187450 w 2362200"/>
                  <a:gd name="connsiteY206" fmla="*/ 1482725 h 1797050"/>
                  <a:gd name="connsiteX207" fmla="*/ 1139825 w 2362200"/>
                  <a:gd name="connsiteY207" fmla="*/ 1460500 h 1797050"/>
                  <a:gd name="connsiteX208" fmla="*/ 1092200 w 2362200"/>
                  <a:gd name="connsiteY208" fmla="*/ 1495425 h 1797050"/>
                  <a:gd name="connsiteX209" fmla="*/ 1098550 w 2362200"/>
                  <a:gd name="connsiteY209" fmla="*/ 1511300 h 1797050"/>
                  <a:gd name="connsiteX210" fmla="*/ 1079500 w 2362200"/>
                  <a:gd name="connsiteY210" fmla="*/ 1530350 h 1797050"/>
                  <a:gd name="connsiteX211" fmla="*/ 1035050 w 2362200"/>
                  <a:gd name="connsiteY211" fmla="*/ 1530350 h 1797050"/>
                  <a:gd name="connsiteX212" fmla="*/ 1006475 w 2362200"/>
                  <a:gd name="connsiteY212" fmla="*/ 1574800 h 1797050"/>
                  <a:gd name="connsiteX213" fmla="*/ 958850 w 2362200"/>
                  <a:gd name="connsiteY213" fmla="*/ 1571625 h 1797050"/>
                  <a:gd name="connsiteX214" fmla="*/ 952500 w 2362200"/>
                  <a:gd name="connsiteY214" fmla="*/ 1587500 h 1797050"/>
                  <a:gd name="connsiteX215" fmla="*/ 965200 w 2362200"/>
                  <a:gd name="connsiteY215" fmla="*/ 1670050 h 1797050"/>
                  <a:gd name="connsiteX216" fmla="*/ 939800 w 2362200"/>
                  <a:gd name="connsiteY216" fmla="*/ 1714500 h 1797050"/>
                  <a:gd name="connsiteX217" fmla="*/ 901700 w 2362200"/>
                  <a:gd name="connsiteY217" fmla="*/ 1720850 h 1797050"/>
                  <a:gd name="connsiteX218" fmla="*/ 898525 w 2362200"/>
                  <a:gd name="connsiteY218" fmla="*/ 1746250 h 1797050"/>
                  <a:gd name="connsiteX219" fmla="*/ 869950 w 2362200"/>
                  <a:gd name="connsiteY219" fmla="*/ 1746250 h 1797050"/>
                  <a:gd name="connsiteX220" fmla="*/ 854075 w 2362200"/>
                  <a:gd name="connsiteY220" fmla="*/ 1758950 h 1797050"/>
                  <a:gd name="connsiteX221" fmla="*/ 847725 w 2362200"/>
                  <a:gd name="connsiteY221" fmla="*/ 1771650 h 1797050"/>
                  <a:gd name="connsiteX222" fmla="*/ 828675 w 2362200"/>
                  <a:gd name="connsiteY222" fmla="*/ 1765300 h 1797050"/>
                  <a:gd name="connsiteX223" fmla="*/ 819150 w 2362200"/>
                  <a:gd name="connsiteY223" fmla="*/ 1752600 h 1797050"/>
                  <a:gd name="connsiteX224" fmla="*/ 790575 w 2362200"/>
                  <a:gd name="connsiteY224" fmla="*/ 1771650 h 1797050"/>
                  <a:gd name="connsiteX225" fmla="*/ 692150 w 2362200"/>
                  <a:gd name="connsiteY225" fmla="*/ 1701800 h 1797050"/>
                  <a:gd name="connsiteX226" fmla="*/ 650875 w 2362200"/>
                  <a:gd name="connsiteY226" fmla="*/ 1720850 h 1797050"/>
                  <a:gd name="connsiteX227" fmla="*/ 615950 w 2362200"/>
                  <a:gd name="connsiteY227" fmla="*/ 1685925 h 1797050"/>
                  <a:gd name="connsiteX228" fmla="*/ 581025 w 2362200"/>
                  <a:gd name="connsiteY228" fmla="*/ 1689100 h 1797050"/>
                  <a:gd name="connsiteX229" fmla="*/ 571500 w 2362200"/>
                  <a:gd name="connsiteY229" fmla="*/ 1609725 h 1797050"/>
                  <a:gd name="connsiteX230" fmla="*/ 523875 w 2362200"/>
                  <a:gd name="connsiteY230"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3825 w 2362200"/>
                  <a:gd name="connsiteY57" fmla="*/ 222250 h 1797050"/>
                  <a:gd name="connsiteX58" fmla="*/ 130175 w 2362200"/>
                  <a:gd name="connsiteY58" fmla="*/ 193675 h 1797050"/>
                  <a:gd name="connsiteX59" fmla="*/ 161925 w 2362200"/>
                  <a:gd name="connsiteY59" fmla="*/ 196850 h 1797050"/>
                  <a:gd name="connsiteX60" fmla="*/ 171450 w 2362200"/>
                  <a:gd name="connsiteY60" fmla="*/ 165100 h 1797050"/>
                  <a:gd name="connsiteX61" fmla="*/ 187325 w 2362200"/>
                  <a:gd name="connsiteY61" fmla="*/ 161925 h 1797050"/>
                  <a:gd name="connsiteX62" fmla="*/ 193675 w 2362200"/>
                  <a:gd name="connsiteY62" fmla="*/ 98425 h 1797050"/>
                  <a:gd name="connsiteX63" fmla="*/ 241300 w 2362200"/>
                  <a:gd name="connsiteY63" fmla="*/ 107950 h 1797050"/>
                  <a:gd name="connsiteX64" fmla="*/ 295275 w 2362200"/>
                  <a:gd name="connsiteY64" fmla="*/ 104775 h 1797050"/>
                  <a:gd name="connsiteX65" fmla="*/ 330200 w 2362200"/>
                  <a:gd name="connsiteY65" fmla="*/ 98425 h 1797050"/>
                  <a:gd name="connsiteX66" fmla="*/ 330200 w 2362200"/>
                  <a:gd name="connsiteY66" fmla="*/ 98425 h 1797050"/>
                  <a:gd name="connsiteX67" fmla="*/ 342900 w 2362200"/>
                  <a:gd name="connsiteY67" fmla="*/ 114300 h 1797050"/>
                  <a:gd name="connsiteX68" fmla="*/ 374650 w 2362200"/>
                  <a:gd name="connsiteY68" fmla="*/ 127000 h 1797050"/>
                  <a:gd name="connsiteX69" fmla="*/ 400050 w 2362200"/>
                  <a:gd name="connsiteY69" fmla="*/ 107950 h 1797050"/>
                  <a:gd name="connsiteX70" fmla="*/ 400050 w 2362200"/>
                  <a:gd name="connsiteY70" fmla="*/ 107950 h 1797050"/>
                  <a:gd name="connsiteX71" fmla="*/ 409575 w 2362200"/>
                  <a:gd name="connsiteY71" fmla="*/ 120650 h 1797050"/>
                  <a:gd name="connsiteX72" fmla="*/ 425450 w 2362200"/>
                  <a:gd name="connsiteY72" fmla="*/ 120650 h 1797050"/>
                  <a:gd name="connsiteX73" fmla="*/ 431800 w 2362200"/>
                  <a:gd name="connsiteY73" fmla="*/ 98425 h 1797050"/>
                  <a:gd name="connsiteX74" fmla="*/ 365125 w 2362200"/>
                  <a:gd name="connsiteY74" fmla="*/ 53975 h 1797050"/>
                  <a:gd name="connsiteX75" fmla="*/ 377825 w 2362200"/>
                  <a:gd name="connsiteY75" fmla="*/ 41275 h 1797050"/>
                  <a:gd name="connsiteX76" fmla="*/ 438150 w 2362200"/>
                  <a:gd name="connsiteY76" fmla="*/ 50800 h 1797050"/>
                  <a:gd name="connsiteX77" fmla="*/ 454025 w 2362200"/>
                  <a:gd name="connsiteY77" fmla="*/ 63500 h 1797050"/>
                  <a:gd name="connsiteX78" fmla="*/ 511969 w 2362200"/>
                  <a:gd name="connsiteY78" fmla="*/ 75406 h 1797050"/>
                  <a:gd name="connsiteX79" fmla="*/ 606425 w 2362200"/>
                  <a:gd name="connsiteY79" fmla="*/ 22225 h 1797050"/>
                  <a:gd name="connsiteX80" fmla="*/ 638969 w 2362200"/>
                  <a:gd name="connsiteY80" fmla="*/ 31750 h 1797050"/>
                  <a:gd name="connsiteX81" fmla="*/ 644525 w 2362200"/>
                  <a:gd name="connsiteY81" fmla="*/ 0 h 1797050"/>
                  <a:gd name="connsiteX82" fmla="*/ 715169 w 2362200"/>
                  <a:gd name="connsiteY82" fmla="*/ 5556 h 1797050"/>
                  <a:gd name="connsiteX83" fmla="*/ 723900 w 2362200"/>
                  <a:gd name="connsiteY83" fmla="*/ 31750 h 1797050"/>
                  <a:gd name="connsiteX84" fmla="*/ 750888 w 2362200"/>
                  <a:gd name="connsiteY84" fmla="*/ 63500 h 1797050"/>
                  <a:gd name="connsiteX85" fmla="*/ 765968 w 2362200"/>
                  <a:gd name="connsiteY85" fmla="*/ 44450 h 1797050"/>
                  <a:gd name="connsiteX86" fmla="*/ 806450 w 2362200"/>
                  <a:gd name="connsiteY86" fmla="*/ 41275 h 1797050"/>
                  <a:gd name="connsiteX87" fmla="*/ 825500 w 2362200"/>
                  <a:gd name="connsiteY87" fmla="*/ 34925 h 1797050"/>
                  <a:gd name="connsiteX88" fmla="*/ 844550 w 2362200"/>
                  <a:gd name="connsiteY88" fmla="*/ 6350 h 1797050"/>
                  <a:gd name="connsiteX89" fmla="*/ 888206 w 2362200"/>
                  <a:gd name="connsiteY89" fmla="*/ 12700 h 1797050"/>
                  <a:gd name="connsiteX90" fmla="*/ 900906 w 2362200"/>
                  <a:gd name="connsiteY90" fmla="*/ 83344 h 1797050"/>
                  <a:gd name="connsiteX91" fmla="*/ 952500 w 2362200"/>
                  <a:gd name="connsiteY91" fmla="*/ 123825 h 1797050"/>
                  <a:gd name="connsiteX92" fmla="*/ 996950 w 2362200"/>
                  <a:gd name="connsiteY92" fmla="*/ 203200 h 1797050"/>
                  <a:gd name="connsiteX93" fmla="*/ 1037432 w 2362200"/>
                  <a:gd name="connsiteY93" fmla="*/ 228600 h 1797050"/>
                  <a:gd name="connsiteX94" fmla="*/ 1073944 w 2362200"/>
                  <a:gd name="connsiteY94" fmla="*/ 230981 h 1797050"/>
                  <a:gd name="connsiteX95" fmla="*/ 1129242 w 2362200"/>
                  <a:gd name="connsiteY95" fmla="*/ 283633 h 1797050"/>
                  <a:gd name="connsiteX96" fmla="*/ 1169458 w 2362200"/>
                  <a:gd name="connsiteY96" fmla="*/ 281517 h 1797050"/>
                  <a:gd name="connsiteX97" fmla="*/ 1206500 w 2362200"/>
                  <a:gd name="connsiteY97" fmla="*/ 317500 h 1797050"/>
                  <a:gd name="connsiteX98" fmla="*/ 1206500 w 2362200"/>
                  <a:gd name="connsiteY98" fmla="*/ 346075 h 1797050"/>
                  <a:gd name="connsiteX99" fmla="*/ 1279525 w 2362200"/>
                  <a:gd name="connsiteY99" fmla="*/ 384175 h 1797050"/>
                  <a:gd name="connsiteX100" fmla="*/ 1301750 w 2362200"/>
                  <a:gd name="connsiteY100" fmla="*/ 416983 h 1797050"/>
                  <a:gd name="connsiteX101" fmla="*/ 1282700 w 2362200"/>
                  <a:gd name="connsiteY101" fmla="*/ 460375 h 1797050"/>
                  <a:gd name="connsiteX102" fmla="*/ 1336675 w 2362200"/>
                  <a:gd name="connsiteY102" fmla="*/ 504825 h 1797050"/>
                  <a:gd name="connsiteX103" fmla="*/ 1378744 w 2362200"/>
                  <a:gd name="connsiteY103" fmla="*/ 503238 h 1797050"/>
                  <a:gd name="connsiteX104" fmla="*/ 1403350 w 2362200"/>
                  <a:gd name="connsiteY104" fmla="*/ 530225 h 1797050"/>
                  <a:gd name="connsiteX105" fmla="*/ 1434307 w 2362200"/>
                  <a:gd name="connsiteY105" fmla="*/ 526475 h 1797050"/>
                  <a:gd name="connsiteX106" fmla="*/ 1468438 w 2362200"/>
                  <a:gd name="connsiteY106" fmla="*/ 548578 h 1797050"/>
                  <a:gd name="connsiteX107" fmla="*/ 1492250 w 2362200"/>
                  <a:gd name="connsiteY107" fmla="*/ 590550 h 1797050"/>
                  <a:gd name="connsiteX108" fmla="*/ 1480344 w 2362200"/>
                  <a:gd name="connsiteY108" fmla="*/ 612775 h 1797050"/>
                  <a:gd name="connsiteX109" fmla="*/ 1450975 w 2362200"/>
                  <a:gd name="connsiteY109" fmla="*/ 622300 h 1797050"/>
                  <a:gd name="connsiteX110" fmla="*/ 1511300 w 2362200"/>
                  <a:gd name="connsiteY110" fmla="*/ 638175 h 1797050"/>
                  <a:gd name="connsiteX111" fmla="*/ 1581944 w 2362200"/>
                  <a:gd name="connsiteY111" fmla="*/ 619919 h 1797050"/>
                  <a:gd name="connsiteX112" fmla="*/ 1622425 w 2362200"/>
                  <a:gd name="connsiteY112" fmla="*/ 613569 h 1797050"/>
                  <a:gd name="connsiteX113" fmla="*/ 1623219 w 2362200"/>
                  <a:gd name="connsiteY113" fmla="*/ 587375 h 1797050"/>
                  <a:gd name="connsiteX114" fmla="*/ 1641475 w 2362200"/>
                  <a:gd name="connsiteY114" fmla="*/ 593725 h 1797050"/>
                  <a:gd name="connsiteX115" fmla="*/ 1698625 w 2362200"/>
                  <a:gd name="connsiteY115" fmla="*/ 611981 h 1797050"/>
                  <a:gd name="connsiteX116" fmla="*/ 1704181 w 2362200"/>
                  <a:gd name="connsiteY116" fmla="*/ 575469 h 1797050"/>
                  <a:gd name="connsiteX117" fmla="*/ 1724025 w 2362200"/>
                  <a:gd name="connsiteY117" fmla="*/ 565150 h 1797050"/>
                  <a:gd name="connsiteX118" fmla="*/ 1803400 w 2362200"/>
                  <a:gd name="connsiteY118" fmla="*/ 508000 h 1797050"/>
                  <a:gd name="connsiteX119" fmla="*/ 1885950 w 2362200"/>
                  <a:gd name="connsiteY119" fmla="*/ 485775 h 1797050"/>
                  <a:gd name="connsiteX120" fmla="*/ 1952625 w 2362200"/>
                  <a:gd name="connsiteY120" fmla="*/ 415925 h 1797050"/>
                  <a:gd name="connsiteX121" fmla="*/ 1977231 w 2362200"/>
                  <a:gd name="connsiteY121" fmla="*/ 409575 h 1797050"/>
                  <a:gd name="connsiteX122" fmla="*/ 2006600 w 2362200"/>
                  <a:gd name="connsiteY122" fmla="*/ 396875 h 1797050"/>
                  <a:gd name="connsiteX123" fmla="*/ 2056606 w 2362200"/>
                  <a:gd name="connsiteY123" fmla="*/ 411956 h 1797050"/>
                  <a:gd name="connsiteX124" fmla="*/ 2078038 w 2362200"/>
                  <a:gd name="connsiteY124" fmla="*/ 452437 h 1797050"/>
                  <a:gd name="connsiteX125" fmla="*/ 2133600 w 2362200"/>
                  <a:gd name="connsiteY125" fmla="*/ 504825 h 1797050"/>
                  <a:gd name="connsiteX126" fmla="*/ 2194719 w 2362200"/>
                  <a:gd name="connsiteY126" fmla="*/ 536575 h 1797050"/>
                  <a:gd name="connsiteX127" fmla="*/ 2248694 w 2362200"/>
                  <a:gd name="connsiteY127" fmla="*/ 523081 h 1797050"/>
                  <a:gd name="connsiteX128" fmla="*/ 2266156 w 2362200"/>
                  <a:gd name="connsiteY128" fmla="*/ 531019 h 1797050"/>
                  <a:gd name="connsiteX129" fmla="*/ 2274887 w 2362200"/>
                  <a:gd name="connsiteY129" fmla="*/ 573881 h 1797050"/>
                  <a:gd name="connsiteX130" fmla="*/ 2324100 w 2362200"/>
                  <a:gd name="connsiteY130" fmla="*/ 606425 h 1797050"/>
                  <a:gd name="connsiteX131" fmla="*/ 2362200 w 2362200"/>
                  <a:gd name="connsiteY131" fmla="*/ 644525 h 1797050"/>
                  <a:gd name="connsiteX132" fmla="*/ 2310857 w 2362200"/>
                  <a:gd name="connsiteY132" fmla="*/ 772537 h 1797050"/>
                  <a:gd name="connsiteX133" fmla="*/ 2273300 w 2362200"/>
                  <a:gd name="connsiteY133" fmla="*/ 895350 h 1797050"/>
                  <a:gd name="connsiteX134" fmla="*/ 2247900 w 2362200"/>
                  <a:gd name="connsiteY134" fmla="*/ 949325 h 1797050"/>
                  <a:gd name="connsiteX135" fmla="*/ 2197100 w 2362200"/>
                  <a:gd name="connsiteY135" fmla="*/ 949325 h 1797050"/>
                  <a:gd name="connsiteX136" fmla="*/ 2174875 w 2362200"/>
                  <a:gd name="connsiteY136" fmla="*/ 993775 h 1797050"/>
                  <a:gd name="connsiteX137" fmla="*/ 2174875 w 2362200"/>
                  <a:gd name="connsiteY137" fmla="*/ 993775 h 1797050"/>
                  <a:gd name="connsiteX138" fmla="*/ 2181225 w 2362200"/>
                  <a:gd name="connsiteY138" fmla="*/ 1022350 h 1797050"/>
                  <a:gd name="connsiteX139" fmla="*/ 2146300 w 2362200"/>
                  <a:gd name="connsiteY139" fmla="*/ 1031875 h 1797050"/>
                  <a:gd name="connsiteX140" fmla="*/ 2095500 w 2362200"/>
                  <a:gd name="connsiteY140" fmla="*/ 1019175 h 1797050"/>
                  <a:gd name="connsiteX141" fmla="*/ 2101850 w 2362200"/>
                  <a:gd name="connsiteY141" fmla="*/ 1073150 h 1797050"/>
                  <a:gd name="connsiteX142" fmla="*/ 2114550 w 2362200"/>
                  <a:gd name="connsiteY142" fmla="*/ 1117600 h 1797050"/>
                  <a:gd name="connsiteX143" fmla="*/ 2051050 w 2362200"/>
                  <a:gd name="connsiteY143" fmla="*/ 1152525 h 1797050"/>
                  <a:gd name="connsiteX144" fmla="*/ 2066925 w 2362200"/>
                  <a:gd name="connsiteY144" fmla="*/ 1174750 h 1797050"/>
                  <a:gd name="connsiteX145" fmla="*/ 2047875 w 2362200"/>
                  <a:gd name="connsiteY145" fmla="*/ 1196975 h 1797050"/>
                  <a:gd name="connsiteX146" fmla="*/ 1968500 w 2362200"/>
                  <a:gd name="connsiteY146" fmla="*/ 1171575 h 1797050"/>
                  <a:gd name="connsiteX147" fmla="*/ 1943100 w 2362200"/>
                  <a:gd name="connsiteY147" fmla="*/ 1187450 h 1797050"/>
                  <a:gd name="connsiteX148" fmla="*/ 1908175 w 2362200"/>
                  <a:gd name="connsiteY148" fmla="*/ 1187450 h 1797050"/>
                  <a:gd name="connsiteX149" fmla="*/ 1908175 w 2362200"/>
                  <a:gd name="connsiteY149" fmla="*/ 1247775 h 1797050"/>
                  <a:gd name="connsiteX150" fmla="*/ 1924050 w 2362200"/>
                  <a:gd name="connsiteY150" fmla="*/ 1263650 h 1797050"/>
                  <a:gd name="connsiteX151" fmla="*/ 1933575 w 2362200"/>
                  <a:gd name="connsiteY151" fmla="*/ 1279525 h 1797050"/>
                  <a:gd name="connsiteX152" fmla="*/ 1943100 w 2362200"/>
                  <a:gd name="connsiteY152" fmla="*/ 1279525 h 1797050"/>
                  <a:gd name="connsiteX153" fmla="*/ 1933575 w 2362200"/>
                  <a:gd name="connsiteY153" fmla="*/ 1304925 h 1797050"/>
                  <a:gd name="connsiteX154" fmla="*/ 1952625 w 2362200"/>
                  <a:gd name="connsiteY154" fmla="*/ 1320800 h 1797050"/>
                  <a:gd name="connsiteX155" fmla="*/ 1949450 w 2362200"/>
                  <a:gd name="connsiteY155" fmla="*/ 1336675 h 1797050"/>
                  <a:gd name="connsiteX156" fmla="*/ 1905000 w 2362200"/>
                  <a:gd name="connsiteY156" fmla="*/ 1336675 h 1797050"/>
                  <a:gd name="connsiteX157" fmla="*/ 1901825 w 2362200"/>
                  <a:gd name="connsiteY157" fmla="*/ 1387475 h 1797050"/>
                  <a:gd name="connsiteX158" fmla="*/ 1901825 w 2362200"/>
                  <a:gd name="connsiteY158" fmla="*/ 1387475 h 1797050"/>
                  <a:gd name="connsiteX159" fmla="*/ 1901825 w 2362200"/>
                  <a:gd name="connsiteY159" fmla="*/ 1406525 h 1797050"/>
                  <a:gd name="connsiteX160" fmla="*/ 1936750 w 2362200"/>
                  <a:gd name="connsiteY160" fmla="*/ 1447800 h 1797050"/>
                  <a:gd name="connsiteX161" fmla="*/ 1990725 w 2362200"/>
                  <a:gd name="connsiteY161" fmla="*/ 1447800 h 1797050"/>
                  <a:gd name="connsiteX162" fmla="*/ 2060575 w 2362200"/>
                  <a:gd name="connsiteY162" fmla="*/ 1476375 h 1797050"/>
                  <a:gd name="connsiteX163" fmla="*/ 2060575 w 2362200"/>
                  <a:gd name="connsiteY163" fmla="*/ 1504950 h 1797050"/>
                  <a:gd name="connsiteX164" fmla="*/ 2035175 w 2362200"/>
                  <a:gd name="connsiteY164" fmla="*/ 1571625 h 1797050"/>
                  <a:gd name="connsiteX165" fmla="*/ 2063750 w 2362200"/>
                  <a:gd name="connsiteY165" fmla="*/ 1587500 h 1797050"/>
                  <a:gd name="connsiteX166" fmla="*/ 2105025 w 2362200"/>
                  <a:gd name="connsiteY166" fmla="*/ 1660525 h 1797050"/>
                  <a:gd name="connsiteX167" fmla="*/ 2054225 w 2362200"/>
                  <a:gd name="connsiteY167" fmla="*/ 1736725 h 1797050"/>
                  <a:gd name="connsiteX168" fmla="*/ 2028825 w 2362200"/>
                  <a:gd name="connsiteY168" fmla="*/ 1730375 h 1797050"/>
                  <a:gd name="connsiteX169" fmla="*/ 2006600 w 2362200"/>
                  <a:gd name="connsiteY169" fmla="*/ 1717675 h 1797050"/>
                  <a:gd name="connsiteX170" fmla="*/ 2000250 w 2362200"/>
                  <a:gd name="connsiteY170" fmla="*/ 1736725 h 1797050"/>
                  <a:gd name="connsiteX171" fmla="*/ 1958975 w 2362200"/>
                  <a:gd name="connsiteY171" fmla="*/ 1746250 h 1797050"/>
                  <a:gd name="connsiteX172" fmla="*/ 1952625 w 2362200"/>
                  <a:gd name="connsiteY172" fmla="*/ 1778000 h 1797050"/>
                  <a:gd name="connsiteX173" fmla="*/ 1901825 w 2362200"/>
                  <a:gd name="connsiteY173" fmla="*/ 1797050 h 1797050"/>
                  <a:gd name="connsiteX174" fmla="*/ 1879600 w 2362200"/>
                  <a:gd name="connsiteY174" fmla="*/ 1758950 h 1797050"/>
                  <a:gd name="connsiteX175" fmla="*/ 1841500 w 2362200"/>
                  <a:gd name="connsiteY175" fmla="*/ 1768475 h 1797050"/>
                  <a:gd name="connsiteX176" fmla="*/ 1844675 w 2362200"/>
                  <a:gd name="connsiteY176" fmla="*/ 1730375 h 1797050"/>
                  <a:gd name="connsiteX177" fmla="*/ 1825625 w 2362200"/>
                  <a:gd name="connsiteY177" fmla="*/ 1704975 h 1797050"/>
                  <a:gd name="connsiteX178" fmla="*/ 1860550 w 2362200"/>
                  <a:gd name="connsiteY178" fmla="*/ 1685925 h 1797050"/>
                  <a:gd name="connsiteX179" fmla="*/ 1803400 w 2362200"/>
                  <a:gd name="connsiteY179" fmla="*/ 1666875 h 1797050"/>
                  <a:gd name="connsiteX180" fmla="*/ 1790700 w 2362200"/>
                  <a:gd name="connsiteY180" fmla="*/ 1692275 h 1797050"/>
                  <a:gd name="connsiteX181" fmla="*/ 1746250 w 2362200"/>
                  <a:gd name="connsiteY181" fmla="*/ 1711325 h 1797050"/>
                  <a:gd name="connsiteX182" fmla="*/ 1739900 w 2362200"/>
                  <a:gd name="connsiteY182" fmla="*/ 1733550 h 1797050"/>
                  <a:gd name="connsiteX183" fmla="*/ 1724025 w 2362200"/>
                  <a:gd name="connsiteY183" fmla="*/ 1739900 h 1797050"/>
                  <a:gd name="connsiteX184" fmla="*/ 1701800 w 2362200"/>
                  <a:gd name="connsiteY184" fmla="*/ 1739900 h 1797050"/>
                  <a:gd name="connsiteX185" fmla="*/ 1714500 w 2362200"/>
                  <a:gd name="connsiteY185" fmla="*/ 1704975 h 1797050"/>
                  <a:gd name="connsiteX186" fmla="*/ 1739900 w 2362200"/>
                  <a:gd name="connsiteY186" fmla="*/ 1679575 h 1797050"/>
                  <a:gd name="connsiteX187" fmla="*/ 1730375 w 2362200"/>
                  <a:gd name="connsiteY187" fmla="*/ 1654175 h 1797050"/>
                  <a:gd name="connsiteX188" fmla="*/ 1708150 w 2362200"/>
                  <a:gd name="connsiteY188" fmla="*/ 1654175 h 1797050"/>
                  <a:gd name="connsiteX189" fmla="*/ 1695450 w 2362200"/>
                  <a:gd name="connsiteY189" fmla="*/ 1679575 h 1797050"/>
                  <a:gd name="connsiteX190" fmla="*/ 1663700 w 2362200"/>
                  <a:gd name="connsiteY190" fmla="*/ 1685925 h 1797050"/>
                  <a:gd name="connsiteX191" fmla="*/ 1628775 w 2362200"/>
                  <a:gd name="connsiteY191" fmla="*/ 1698625 h 1797050"/>
                  <a:gd name="connsiteX192" fmla="*/ 1600200 w 2362200"/>
                  <a:gd name="connsiteY192" fmla="*/ 1670050 h 1797050"/>
                  <a:gd name="connsiteX193" fmla="*/ 1597025 w 2362200"/>
                  <a:gd name="connsiteY193" fmla="*/ 1635125 h 1797050"/>
                  <a:gd name="connsiteX194" fmla="*/ 1568450 w 2362200"/>
                  <a:gd name="connsiteY194" fmla="*/ 1619250 h 1797050"/>
                  <a:gd name="connsiteX195" fmla="*/ 1558925 w 2362200"/>
                  <a:gd name="connsiteY195" fmla="*/ 1584325 h 1797050"/>
                  <a:gd name="connsiteX196" fmla="*/ 1517650 w 2362200"/>
                  <a:gd name="connsiteY196" fmla="*/ 1555750 h 1797050"/>
                  <a:gd name="connsiteX197" fmla="*/ 1498600 w 2362200"/>
                  <a:gd name="connsiteY197" fmla="*/ 1558925 h 1797050"/>
                  <a:gd name="connsiteX198" fmla="*/ 1466850 w 2362200"/>
                  <a:gd name="connsiteY198" fmla="*/ 1603375 h 1797050"/>
                  <a:gd name="connsiteX199" fmla="*/ 1419225 w 2362200"/>
                  <a:gd name="connsiteY199" fmla="*/ 1622425 h 1797050"/>
                  <a:gd name="connsiteX200" fmla="*/ 1393825 w 2362200"/>
                  <a:gd name="connsiteY200" fmla="*/ 1587500 h 1797050"/>
                  <a:gd name="connsiteX201" fmla="*/ 1368425 w 2362200"/>
                  <a:gd name="connsiteY201" fmla="*/ 1587500 h 1797050"/>
                  <a:gd name="connsiteX202" fmla="*/ 1270000 w 2362200"/>
                  <a:gd name="connsiteY202" fmla="*/ 1511300 h 1797050"/>
                  <a:gd name="connsiteX203" fmla="*/ 1276350 w 2362200"/>
                  <a:gd name="connsiteY203" fmla="*/ 1463675 h 1797050"/>
                  <a:gd name="connsiteX204" fmla="*/ 1238250 w 2362200"/>
                  <a:gd name="connsiteY204" fmla="*/ 1457325 h 1797050"/>
                  <a:gd name="connsiteX205" fmla="*/ 1222375 w 2362200"/>
                  <a:gd name="connsiteY205" fmla="*/ 1482725 h 1797050"/>
                  <a:gd name="connsiteX206" fmla="*/ 1187450 w 2362200"/>
                  <a:gd name="connsiteY206" fmla="*/ 1482725 h 1797050"/>
                  <a:gd name="connsiteX207" fmla="*/ 1139825 w 2362200"/>
                  <a:gd name="connsiteY207" fmla="*/ 1460500 h 1797050"/>
                  <a:gd name="connsiteX208" fmla="*/ 1092200 w 2362200"/>
                  <a:gd name="connsiteY208" fmla="*/ 1495425 h 1797050"/>
                  <a:gd name="connsiteX209" fmla="*/ 1098550 w 2362200"/>
                  <a:gd name="connsiteY209" fmla="*/ 1511300 h 1797050"/>
                  <a:gd name="connsiteX210" fmla="*/ 1079500 w 2362200"/>
                  <a:gd name="connsiteY210" fmla="*/ 1530350 h 1797050"/>
                  <a:gd name="connsiteX211" fmla="*/ 1035050 w 2362200"/>
                  <a:gd name="connsiteY211" fmla="*/ 1530350 h 1797050"/>
                  <a:gd name="connsiteX212" fmla="*/ 1006475 w 2362200"/>
                  <a:gd name="connsiteY212" fmla="*/ 1574800 h 1797050"/>
                  <a:gd name="connsiteX213" fmla="*/ 958850 w 2362200"/>
                  <a:gd name="connsiteY213" fmla="*/ 1571625 h 1797050"/>
                  <a:gd name="connsiteX214" fmla="*/ 952500 w 2362200"/>
                  <a:gd name="connsiteY214" fmla="*/ 1587500 h 1797050"/>
                  <a:gd name="connsiteX215" fmla="*/ 965200 w 2362200"/>
                  <a:gd name="connsiteY215" fmla="*/ 1670050 h 1797050"/>
                  <a:gd name="connsiteX216" fmla="*/ 939800 w 2362200"/>
                  <a:gd name="connsiteY216" fmla="*/ 1714500 h 1797050"/>
                  <a:gd name="connsiteX217" fmla="*/ 901700 w 2362200"/>
                  <a:gd name="connsiteY217" fmla="*/ 1720850 h 1797050"/>
                  <a:gd name="connsiteX218" fmla="*/ 898525 w 2362200"/>
                  <a:gd name="connsiteY218" fmla="*/ 1746250 h 1797050"/>
                  <a:gd name="connsiteX219" fmla="*/ 869950 w 2362200"/>
                  <a:gd name="connsiteY219" fmla="*/ 1746250 h 1797050"/>
                  <a:gd name="connsiteX220" fmla="*/ 854075 w 2362200"/>
                  <a:gd name="connsiteY220" fmla="*/ 1758950 h 1797050"/>
                  <a:gd name="connsiteX221" fmla="*/ 847725 w 2362200"/>
                  <a:gd name="connsiteY221" fmla="*/ 1771650 h 1797050"/>
                  <a:gd name="connsiteX222" fmla="*/ 828675 w 2362200"/>
                  <a:gd name="connsiteY222" fmla="*/ 1765300 h 1797050"/>
                  <a:gd name="connsiteX223" fmla="*/ 819150 w 2362200"/>
                  <a:gd name="connsiteY223" fmla="*/ 1752600 h 1797050"/>
                  <a:gd name="connsiteX224" fmla="*/ 790575 w 2362200"/>
                  <a:gd name="connsiteY224" fmla="*/ 1771650 h 1797050"/>
                  <a:gd name="connsiteX225" fmla="*/ 692150 w 2362200"/>
                  <a:gd name="connsiteY225" fmla="*/ 1701800 h 1797050"/>
                  <a:gd name="connsiteX226" fmla="*/ 650875 w 2362200"/>
                  <a:gd name="connsiteY226" fmla="*/ 1720850 h 1797050"/>
                  <a:gd name="connsiteX227" fmla="*/ 615950 w 2362200"/>
                  <a:gd name="connsiteY227" fmla="*/ 1685925 h 1797050"/>
                  <a:gd name="connsiteX228" fmla="*/ 581025 w 2362200"/>
                  <a:gd name="connsiteY228" fmla="*/ 1689100 h 1797050"/>
                  <a:gd name="connsiteX229" fmla="*/ 571500 w 2362200"/>
                  <a:gd name="connsiteY229" fmla="*/ 1609725 h 1797050"/>
                  <a:gd name="connsiteX230" fmla="*/ 523875 w 2362200"/>
                  <a:gd name="connsiteY230"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3825 w 2362200"/>
                  <a:gd name="connsiteY57" fmla="*/ 222250 h 1797050"/>
                  <a:gd name="connsiteX58" fmla="*/ 130175 w 2362200"/>
                  <a:gd name="connsiteY58" fmla="*/ 193675 h 1797050"/>
                  <a:gd name="connsiteX59" fmla="*/ 161925 w 2362200"/>
                  <a:gd name="connsiteY59" fmla="*/ 196850 h 1797050"/>
                  <a:gd name="connsiteX60" fmla="*/ 171450 w 2362200"/>
                  <a:gd name="connsiteY60" fmla="*/ 165100 h 1797050"/>
                  <a:gd name="connsiteX61" fmla="*/ 187325 w 2362200"/>
                  <a:gd name="connsiteY61" fmla="*/ 161925 h 1797050"/>
                  <a:gd name="connsiteX62" fmla="*/ 193675 w 2362200"/>
                  <a:gd name="connsiteY62" fmla="*/ 98425 h 1797050"/>
                  <a:gd name="connsiteX63" fmla="*/ 241300 w 2362200"/>
                  <a:gd name="connsiteY63" fmla="*/ 107950 h 1797050"/>
                  <a:gd name="connsiteX64" fmla="*/ 295275 w 2362200"/>
                  <a:gd name="connsiteY64" fmla="*/ 104775 h 1797050"/>
                  <a:gd name="connsiteX65" fmla="*/ 330200 w 2362200"/>
                  <a:gd name="connsiteY65" fmla="*/ 98425 h 1797050"/>
                  <a:gd name="connsiteX66" fmla="*/ 330200 w 2362200"/>
                  <a:gd name="connsiteY66" fmla="*/ 98425 h 1797050"/>
                  <a:gd name="connsiteX67" fmla="*/ 342900 w 2362200"/>
                  <a:gd name="connsiteY67" fmla="*/ 114300 h 1797050"/>
                  <a:gd name="connsiteX68" fmla="*/ 374650 w 2362200"/>
                  <a:gd name="connsiteY68" fmla="*/ 127000 h 1797050"/>
                  <a:gd name="connsiteX69" fmla="*/ 400050 w 2362200"/>
                  <a:gd name="connsiteY69" fmla="*/ 107950 h 1797050"/>
                  <a:gd name="connsiteX70" fmla="*/ 400050 w 2362200"/>
                  <a:gd name="connsiteY70" fmla="*/ 107950 h 1797050"/>
                  <a:gd name="connsiteX71" fmla="*/ 409575 w 2362200"/>
                  <a:gd name="connsiteY71" fmla="*/ 120650 h 1797050"/>
                  <a:gd name="connsiteX72" fmla="*/ 425450 w 2362200"/>
                  <a:gd name="connsiteY72" fmla="*/ 120650 h 1797050"/>
                  <a:gd name="connsiteX73" fmla="*/ 431800 w 2362200"/>
                  <a:gd name="connsiteY73" fmla="*/ 98425 h 1797050"/>
                  <a:gd name="connsiteX74" fmla="*/ 365125 w 2362200"/>
                  <a:gd name="connsiteY74" fmla="*/ 53975 h 1797050"/>
                  <a:gd name="connsiteX75" fmla="*/ 377825 w 2362200"/>
                  <a:gd name="connsiteY75" fmla="*/ 41275 h 1797050"/>
                  <a:gd name="connsiteX76" fmla="*/ 433388 w 2362200"/>
                  <a:gd name="connsiteY76" fmla="*/ 42862 h 1797050"/>
                  <a:gd name="connsiteX77" fmla="*/ 454025 w 2362200"/>
                  <a:gd name="connsiteY77" fmla="*/ 63500 h 1797050"/>
                  <a:gd name="connsiteX78" fmla="*/ 511969 w 2362200"/>
                  <a:gd name="connsiteY78" fmla="*/ 75406 h 1797050"/>
                  <a:gd name="connsiteX79" fmla="*/ 606425 w 2362200"/>
                  <a:gd name="connsiteY79" fmla="*/ 22225 h 1797050"/>
                  <a:gd name="connsiteX80" fmla="*/ 638969 w 2362200"/>
                  <a:gd name="connsiteY80" fmla="*/ 31750 h 1797050"/>
                  <a:gd name="connsiteX81" fmla="*/ 644525 w 2362200"/>
                  <a:gd name="connsiteY81" fmla="*/ 0 h 1797050"/>
                  <a:gd name="connsiteX82" fmla="*/ 715169 w 2362200"/>
                  <a:gd name="connsiteY82" fmla="*/ 5556 h 1797050"/>
                  <a:gd name="connsiteX83" fmla="*/ 723900 w 2362200"/>
                  <a:gd name="connsiteY83" fmla="*/ 31750 h 1797050"/>
                  <a:gd name="connsiteX84" fmla="*/ 750888 w 2362200"/>
                  <a:gd name="connsiteY84" fmla="*/ 63500 h 1797050"/>
                  <a:gd name="connsiteX85" fmla="*/ 765968 w 2362200"/>
                  <a:gd name="connsiteY85" fmla="*/ 44450 h 1797050"/>
                  <a:gd name="connsiteX86" fmla="*/ 806450 w 2362200"/>
                  <a:gd name="connsiteY86" fmla="*/ 41275 h 1797050"/>
                  <a:gd name="connsiteX87" fmla="*/ 825500 w 2362200"/>
                  <a:gd name="connsiteY87" fmla="*/ 34925 h 1797050"/>
                  <a:gd name="connsiteX88" fmla="*/ 844550 w 2362200"/>
                  <a:gd name="connsiteY88" fmla="*/ 6350 h 1797050"/>
                  <a:gd name="connsiteX89" fmla="*/ 888206 w 2362200"/>
                  <a:gd name="connsiteY89" fmla="*/ 12700 h 1797050"/>
                  <a:gd name="connsiteX90" fmla="*/ 900906 w 2362200"/>
                  <a:gd name="connsiteY90" fmla="*/ 83344 h 1797050"/>
                  <a:gd name="connsiteX91" fmla="*/ 952500 w 2362200"/>
                  <a:gd name="connsiteY91" fmla="*/ 123825 h 1797050"/>
                  <a:gd name="connsiteX92" fmla="*/ 996950 w 2362200"/>
                  <a:gd name="connsiteY92" fmla="*/ 203200 h 1797050"/>
                  <a:gd name="connsiteX93" fmla="*/ 1037432 w 2362200"/>
                  <a:gd name="connsiteY93" fmla="*/ 228600 h 1797050"/>
                  <a:gd name="connsiteX94" fmla="*/ 1073944 w 2362200"/>
                  <a:gd name="connsiteY94" fmla="*/ 230981 h 1797050"/>
                  <a:gd name="connsiteX95" fmla="*/ 1129242 w 2362200"/>
                  <a:gd name="connsiteY95" fmla="*/ 283633 h 1797050"/>
                  <a:gd name="connsiteX96" fmla="*/ 1169458 w 2362200"/>
                  <a:gd name="connsiteY96" fmla="*/ 281517 h 1797050"/>
                  <a:gd name="connsiteX97" fmla="*/ 1206500 w 2362200"/>
                  <a:gd name="connsiteY97" fmla="*/ 317500 h 1797050"/>
                  <a:gd name="connsiteX98" fmla="*/ 1206500 w 2362200"/>
                  <a:gd name="connsiteY98" fmla="*/ 346075 h 1797050"/>
                  <a:gd name="connsiteX99" fmla="*/ 1279525 w 2362200"/>
                  <a:gd name="connsiteY99" fmla="*/ 384175 h 1797050"/>
                  <a:gd name="connsiteX100" fmla="*/ 1301750 w 2362200"/>
                  <a:gd name="connsiteY100" fmla="*/ 416983 h 1797050"/>
                  <a:gd name="connsiteX101" fmla="*/ 1282700 w 2362200"/>
                  <a:gd name="connsiteY101" fmla="*/ 460375 h 1797050"/>
                  <a:gd name="connsiteX102" fmla="*/ 1336675 w 2362200"/>
                  <a:gd name="connsiteY102" fmla="*/ 504825 h 1797050"/>
                  <a:gd name="connsiteX103" fmla="*/ 1378744 w 2362200"/>
                  <a:gd name="connsiteY103" fmla="*/ 503238 h 1797050"/>
                  <a:gd name="connsiteX104" fmla="*/ 1403350 w 2362200"/>
                  <a:gd name="connsiteY104" fmla="*/ 530225 h 1797050"/>
                  <a:gd name="connsiteX105" fmla="*/ 1434307 w 2362200"/>
                  <a:gd name="connsiteY105" fmla="*/ 526475 h 1797050"/>
                  <a:gd name="connsiteX106" fmla="*/ 1468438 w 2362200"/>
                  <a:gd name="connsiteY106" fmla="*/ 548578 h 1797050"/>
                  <a:gd name="connsiteX107" fmla="*/ 1492250 w 2362200"/>
                  <a:gd name="connsiteY107" fmla="*/ 590550 h 1797050"/>
                  <a:gd name="connsiteX108" fmla="*/ 1480344 w 2362200"/>
                  <a:gd name="connsiteY108" fmla="*/ 612775 h 1797050"/>
                  <a:gd name="connsiteX109" fmla="*/ 1450975 w 2362200"/>
                  <a:gd name="connsiteY109" fmla="*/ 622300 h 1797050"/>
                  <a:gd name="connsiteX110" fmla="*/ 1511300 w 2362200"/>
                  <a:gd name="connsiteY110" fmla="*/ 638175 h 1797050"/>
                  <a:gd name="connsiteX111" fmla="*/ 1581944 w 2362200"/>
                  <a:gd name="connsiteY111" fmla="*/ 619919 h 1797050"/>
                  <a:gd name="connsiteX112" fmla="*/ 1622425 w 2362200"/>
                  <a:gd name="connsiteY112" fmla="*/ 613569 h 1797050"/>
                  <a:gd name="connsiteX113" fmla="*/ 1623219 w 2362200"/>
                  <a:gd name="connsiteY113" fmla="*/ 587375 h 1797050"/>
                  <a:gd name="connsiteX114" fmla="*/ 1641475 w 2362200"/>
                  <a:gd name="connsiteY114" fmla="*/ 593725 h 1797050"/>
                  <a:gd name="connsiteX115" fmla="*/ 1698625 w 2362200"/>
                  <a:gd name="connsiteY115" fmla="*/ 611981 h 1797050"/>
                  <a:gd name="connsiteX116" fmla="*/ 1704181 w 2362200"/>
                  <a:gd name="connsiteY116" fmla="*/ 575469 h 1797050"/>
                  <a:gd name="connsiteX117" fmla="*/ 1724025 w 2362200"/>
                  <a:gd name="connsiteY117" fmla="*/ 565150 h 1797050"/>
                  <a:gd name="connsiteX118" fmla="*/ 1803400 w 2362200"/>
                  <a:gd name="connsiteY118" fmla="*/ 508000 h 1797050"/>
                  <a:gd name="connsiteX119" fmla="*/ 1885950 w 2362200"/>
                  <a:gd name="connsiteY119" fmla="*/ 485775 h 1797050"/>
                  <a:gd name="connsiteX120" fmla="*/ 1952625 w 2362200"/>
                  <a:gd name="connsiteY120" fmla="*/ 415925 h 1797050"/>
                  <a:gd name="connsiteX121" fmla="*/ 1977231 w 2362200"/>
                  <a:gd name="connsiteY121" fmla="*/ 409575 h 1797050"/>
                  <a:gd name="connsiteX122" fmla="*/ 2006600 w 2362200"/>
                  <a:gd name="connsiteY122" fmla="*/ 396875 h 1797050"/>
                  <a:gd name="connsiteX123" fmla="*/ 2056606 w 2362200"/>
                  <a:gd name="connsiteY123" fmla="*/ 411956 h 1797050"/>
                  <a:gd name="connsiteX124" fmla="*/ 2078038 w 2362200"/>
                  <a:gd name="connsiteY124" fmla="*/ 452437 h 1797050"/>
                  <a:gd name="connsiteX125" fmla="*/ 2133600 w 2362200"/>
                  <a:gd name="connsiteY125" fmla="*/ 504825 h 1797050"/>
                  <a:gd name="connsiteX126" fmla="*/ 2194719 w 2362200"/>
                  <a:gd name="connsiteY126" fmla="*/ 536575 h 1797050"/>
                  <a:gd name="connsiteX127" fmla="*/ 2248694 w 2362200"/>
                  <a:gd name="connsiteY127" fmla="*/ 523081 h 1797050"/>
                  <a:gd name="connsiteX128" fmla="*/ 2266156 w 2362200"/>
                  <a:gd name="connsiteY128" fmla="*/ 531019 h 1797050"/>
                  <a:gd name="connsiteX129" fmla="*/ 2274887 w 2362200"/>
                  <a:gd name="connsiteY129" fmla="*/ 573881 h 1797050"/>
                  <a:gd name="connsiteX130" fmla="*/ 2324100 w 2362200"/>
                  <a:gd name="connsiteY130" fmla="*/ 606425 h 1797050"/>
                  <a:gd name="connsiteX131" fmla="*/ 2362200 w 2362200"/>
                  <a:gd name="connsiteY131" fmla="*/ 644525 h 1797050"/>
                  <a:gd name="connsiteX132" fmla="*/ 2310857 w 2362200"/>
                  <a:gd name="connsiteY132" fmla="*/ 772537 h 1797050"/>
                  <a:gd name="connsiteX133" fmla="*/ 2273300 w 2362200"/>
                  <a:gd name="connsiteY133" fmla="*/ 895350 h 1797050"/>
                  <a:gd name="connsiteX134" fmla="*/ 2247900 w 2362200"/>
                  <a:gd name="connsiteY134" fmla="*/ 949325 h 1797050"/>
                  <a:gd name="connsiteX135" fmla="*/ 2197100 w 2362200"/>
                  <a:gd name="connsiteY135" fmla="*/ 949325 h 1797050"/>
                  <a:gd name="connsiteX136" fmla="*/ 2174875 w 2362200"/>
                  <a:gd name="connsiteY136" fmla="*/ 993775 h 1797050"/>
                  <a:gd name="connsiteX137" fmla="*/ 2174875 w 2362200"/>
                  <a:gd name="connsiteY137" fmla="*/ 993775 h 1797050"/>
                  <a:gd name="connsiteX138" fmla="*/ 2181225 w 2362200"/>
                  <a:gd name="connsiteY138" fmla="*/ 1022350 h 1797050"/>
                  <a:gd name="connsiteX139" fmla="*/ 2146300 w 2362200"/>
                  <a:gd name="connsiteY139" fmla="*/ 1031875 h 1797050"/>
                  <a:gd name="connsiteX140" fmla="*/ 2095500 w 2362200"/>
                  <a:gd name="connsiteY140" fmla="*/ 1019175 h 1797050"/>
                  <a:gd name="connsiteX141" fmla="*/ 2101850 w 2362200"/>
                  <a:gd name="connsiteY141" fmla="*/ 1073150 h 1797050"/>
                  <a:gd name="connsiteX142" fmla="*/ 2114550 w 2362200"/>
                  <a:gd name="connsiteY142" fmla="*/ 1117600 h 1797050"/>
                  <a:gd name="connsiteX143" fmla="*/ 2051050 w 2362200"/>
                  <a:gd name="connsiteY143" fmla="*/ 1152525 h 1797050"/>
                  <a:gd name="connsiteX144" fmla="*/ 2066925 w 2362200"/>
                  <a:gd name="connsiteY144" fmla="*/ 1174750 h 1797050"/>
                  <a:gd name="connsiteX145" fmla="*/ 2047875 w 2362200"/>
                  <a:gd name="connsiteY145" fmla="*/ 1196975 h 1797050"/>
                  <a:gd name="connsiteX146" fmla="*/ 1968500 w 2362200"/>
                  <a:gd name="connsiteY146" fmla="*/ 1171575 h 1797050"/>
                  <a:gd name="connsiteX147" fmla="*/ 1943100 w 2362200"/>
                  <a:gd name="connsiteY147" fmla="*/ 1187450 h 1797050"/>
                  <a:gd name="connsiteX148" fmla="*/ 1908175 w 2362200"/>
                  <a:gd name="connsiteY148" fmla="*/ 1187450 h 1797050"/>
                  <a:gd name="connsiteX149" fmla="*/ 1908175 w 2362200"/>
                  <a:gd name="connsiteY149" fmla="*/ 1247775 h 1797050"/>
                  <a:gd name="connsiteX150" fmla="*/ 1924050 w 2362200"/>
                  <a:gd name="connsiteY150" fmla="*/ 1263650 h 1797050"/>
                  <a:gd name="connsiteX151" fmla="*/ 1933575 w 2362200"/>
                  <a:gd name="connsiteY151" fmla="*/ 1279525 h 1797050"/>
                  <a:gd name="connsiteX152" fmla="*/ 1943100 w 2362200"/>
                  <a:gd name="connsiteY152" fmla="*/ 1279525 h 1797050"/>
                  <a:gd name="connsiteX153" fmla="*/ 1933575 w 2362200"/>
                  <a:gd name="connsiteY153" fmla="*/ 1304925 h 1797050"/>
                  <a:gd name="connsiteX154" fmla="*/ 1952625 w 2362200"/>
                  <a:gd name="connsiteY154" fmla="*/ 1320800 h 1797050"/>
                  <a:gd name="connsiteX155" fmla="*/ 1949450 w 2362200"/>
                  <a:gd name="connsiteY155" fmla="*/ 1336675 h 1797050"/>
                  <a:gd name="connsiteX156" fmla="*/ 1905000 w 2362200"/>
                  <a:gd name="connsiteY156" fmla="*/ 1336675 h 1797050"/>
                  <a:gd name="connsiteX157" fmla="*/ 1901825 w 2362200"/>
                  <a:gd name="connsiteY157" fmla="*/ 1387475 h 1797050"/>
                  <a:gd name="connsiteX158" fmla="*/ 1901825 w 2362200"/>
                  <a:gd name="connsiteY158" fmla="*/ 1387475 h 1797050"/>
                  <a:gd name="connsiteX159" fmla="*/ 1901825 w 2362200"/>
                  <a:gd name="connsiteY159" fmla="*/ 1406525 h 1797050"/>
                  <a:gd name="connsiteX160" fmla="*/ 1936750 w 2362200"/>
                  <a:gd name="connsiteY160" fmla="*/ 1447800 h 1797050"/>
                  <a:gd name="connsiteX161" fmla="*/ 1990725 w 2362200"/>
                  <a:gd name="connsiteY161" fmla="*/ 1447800 h 1797050"/>
                  <a:gd name="connsiteX162" fmla="*/ 2060575 w 2362200"/>
                  <a:gd name="connsiteY162" fmla="*/ 1476375 h 1797050"/>
                  <a:gd name="connsiteX163" fmla="*/ 2060575 w 2362200"/>
                  <a:gd name="connsiteY163" fmla="*/ 1504950 h 1797050"/>
                  <a:gd name="connsiteX164" fmla="*/ 2035175 w 2362200"/>
                  <a:gd name="connsiteY164" fmla="*/ 1571625 h 1797050"/>
                  <a:gd name="connsiteX165" fmla="*/ 2063750 w 2362200"/>
                  <a:gd name="connsiteY165" fmla="*/ 1587500 h 1797050"/>
                  <a:gd name="connsiteX166" fmla="*/ 2105025 w 2362200"/>
                  <a:gd name="connsiteY166" fmla="*/ 1660525 h 1797050"/>
                  <a:gd name="connsiteX167" fmla="*/ 2054225 w 2362200"/>
                  <a:gd name="connsiteY167" fmla="*/ 1736725 h 1797050"/>
                  <a:gd name="connsiteX168" fmla="*/ 2028825 w 2362200"/>
                  <a:gd name="connsiteY168" fmla="*/ 1730375 h 1797050"/>
                  <a:gd name="connsiteX169" fmla="*/ 2006600 w 2362200"/>
                  <a:gd name="connsiteY169" fmla="*/ 1717675 h 1797050"/>
                  <a:gd name="connsiteX170" fmla="*/ 2000250 w 2362200"/>
                  <a:gd name="connsiteY170" fmla="*/ 1736725 h 1797050"/>
                  <a:gd name="connsiteX171" fmla="*/ 1958975 w 2362200"/>
                  <a:gd name="connsiteY171" fmla="*/ 1746250 h 1797050"/>
                  <a:gd name="connsiteX172" fmla="*/ 1952625 w 2362200"/>
                  <a:gd name="connsiteY172" fmla="*/ 1778000 h 1797050"/>
                  <a:gd name="connsiteX173" fmla="*/ 1901825 w 2362200"/>
                  <a:gd name="connsiteY173" fmla="*/ 1797050 h 1797050"/>
                  <a:gd name="connsiteX174" fmla="*/ 1879600 w 2362200"/>
                  <a:gd name="connsiteY174" fmla="*/ 1758950 h 1797050"/>
                  <a:gd name="connsiteX175" fmla="*/ 1841500 w 2362200"/>
                  <a:gd name="connsiteY175" fmla="*/ 1768475 h 1797050"/>
                  <a:gd name="connsiteX176" fmla="*/ 1844675 w 2362200"/>
                  <a:gd name="connsiteY176" fmla="*/ 1730375 h 1797050"/>
                  <a:gd name="connsiteX177" fmla="*/ 1825625 w 2362200"/>
                  <a:gd name="connsiteY177" fmla="*/ 1704975 h 1797050"/>
                  <a:gd name="connsiteX178" fmla="*/ 1860550 w 2362200"/>
                  <a:gd name="connsiteY178" fmla="*/ 1685925 h 1797050"/>
                  <a:gd name="connsiteX179" fmla="*/ 1803400 w 2362200"/>
                  <a:gd name="connsiteY179" fmla="*/ 1666875 h 1797050"/>
                  <a:gd name="connsiteX180" fmla="*/ 1790700 w 2362200"/>
                  <a:gd name="connsiteY180" fmla="*/ 1692275 h 1797050"/>
                  <a:gd name="connsiteX181" fmla="*/ 1746250 w 2362200"/>
                  <a:gd name="connsiteY181" fmla="*/ 1711325 h 1797050"/>
                  <a:gd name="connsiteX182" fmla="*/ 1739900 w 2362200"/>
                  <a:gd name="connsiteY182" fmla="*/ 1733550 h 1797050"/>
                  <a:gd name="connsiteX183" fmla="*/ 1724025 w 2362200"/>
                  <a:gd name="connsiteY183" fmla="*/ 1739900 h 1797050"/>
                  <a:gd name="connsiteX184" fmla="*/ 1701800 w 2362200"/>
                  <a:gd name="connsiteY184" fmla="*/ 1739900 h 1797050"/>
                  <a:gd name="connsiteX185" fmla="*/ 1714500 w 2362200"/>
                  <a:gd name="connsiteY185" fmla="*/ 1704975 h 1797050"/>
                  <a:gd name="connsiteX186" fmla="*/ 1739900 w 2362200"/>
                  <a:gd name="connsiteY186" fmla="*/ 1679575 h 1797050"/>
                  <a:gd name="connsiteX187" fmla="*/ 1730375 w 2362200"/>
                  <a:gd name="connsiteY187" fmla="*/ 1654175 h 1797050"/>
                  <a:gd name="connsiteX188" fmla="*/ 1708150 w 2362200"/>
                  <a:gd name="connsiteY188" fmla="*/ 1654175 h 1797050"/>
                  <a:gd name="connsiteX189" fmla="*/ 1695450 w 2362200"/>
                  <a:gd name="connsiteY189" fmla="*/ 1679575 h 1797050"/>
                  <a:gd name="connsiteX190" fmla="*/ 1663700 w 2362200"/>
                  <a:gd name="connsiteY190" fmla="*/ 1685925 h 1797050"/>
                  <a:gd name="connsiteX191" fmla="*/ 1628775 w 2362200"/>
                  <a:gd name="connsiteY191" fmla="*/ 1698625 h 1797050"/>
                  <a:gd name="connsiteX192" fmla="*/ 1600200 w 2362200"/>
                  <a:gd name="connsiteY192" fmla="*/ 1670050 h 1797050"/>
                  <a:gd name="connsiteX193" fmla="*/ 1597025 w 2362200"/>
                  <a:gd name="connsiteY193" fmla="*/ 1635125 h 1797050"/>
                  <a:gd name="connsiteX194" fmla="*/ 1568450 w 2362200"/>
                  <a:gd name="connsiteY194" fmla="*/ 1619250 h 1797050"/>
                  <a:gd name="connsiteX195" fmla="*/ 1558925 w 2362200"/>
                  <a:gd name="connsiteY195" fmla="*/ 1584325 h 1797050"/>
                  <a:gd name="connsiteX196" fmla="*/ 1517650 w 2362200"/>
                  <a:gd name="connsiteY196" fmla="*/ 1555750 h 1797050"/>
                  <a:gd name="connsiteX197" fmla="*/ 1498600 w 2362200"/>
                  <a:gd name="connsiteY197" fmla="*/ 1558925 h 1797050"/>
                  <a:gd name="connsiteX198" fmla="*/ 1466850 w 2362200"/>
                  <a:gd name="connsiteY198" fmla="*/ 1603375 h 1797050"/>
                  <a:gd name="connsiteX199" fmla="*/ 1419225 w 2362200"/>
                  <a:gd name="connsiteY199" fmla="*/ 1622425 h 1797050"/>
                  <a:gd name="connsiteX200" fmla="*/ 1393825 w 2362200"/>
                  <a:gd name="connsiteY200" fmla="*/ 1587500 h 1797050"/>
                  <a:gd name="connsiteX201" fmla="*/ 1368425 w 2362200"/>
                  <a:gd name="connsiteY201" fmla="*/ 1587500 h 1797050"/>
                  <a:gd name="connsiteX202" fmla="*/ 1270000 w 2362200"/>
                  <a:gd name="connsiteY202" fmla="*/ 1511300 h 1797050"/>
                  <a:gd name="connsiteX203" fmla="*/ 1276350 w 2362200"/>
                  <a:gd name="connsiteY203" fmla="*/ 1463675 h 1797050"/>
                  <a:gd name="connsiteX204" fmla="*/ 1238250 w 2362200"/>
                  <a:gd name="connsiteY204" fmla="*/ 1457325 h 1797050"/>
                  <a:gd name="connsiteX205" fmla="*/ 1222375 w 2362200"/>
                  <a:gd name="connsiteY205" fmla="*/ 1482725 h 1797050"/>
                  <a:gd name="connsiteX206" fmla="*/ 1187450 w 2362200"/>
                  <a:gd name="connsiteY206" fmla="*/ 1482725 h 1797050"/>
                  <a:gd name="connsiteX207" fmla="*/ 1139825 w 2362200"/>
                  <a:gd name="connsiteY207" fmla="*/ 1460500 h 1797050"/>
                  <a:gd name="connsiteX208" fmla="*/ 1092200 w 2362200"/>
                  <a:gd name="connsiteY208" fmla="*/ 1495425 h 1797050"/>
                  <a:gd name="connsiteX209" fmla="*/ 1098550 w 2362200"/>
                  <a:gd name="connsiteY209" fmla="*/ 1511300 h 1797050"/>
                  <a:gd name="connsiteX210" fmla="*/ 1079500 w 2362200"/>
                  <a:gd name="connsiteY210" fmla="*/ 1530350 h 1797050"/>
                  <a:gd name="connsiteX211" fmla="*/ 1035050 w 2362200"/>
                  <a:gd name="connsiteY211" fmla="*/ 1530350 h 1797050"/>
                  <a:gd name="connsiteX212" fmla="*/ 1006475 w 2362200"/>
                  <a:gd name="connsiteY212" fmla="*/ 1574800 h 1797050"/>
                  <a:gd name="connsiteX213" fmla="*/ 958850 w 2362200"/>
                  <a:gd name="connsiteY213" fmla="*/ 1571625 h 1797050"/>
                  <a:gd name="connsiteX214" fmla="*/ 952500 w 2362200"/>
                  <a:gd name="connsiteY214" fmla="*/ 1587500 h 1797050"/>
                  <a:gd name="connsiteX215" fmla="*/ 965200 w 2362200"/>
                  <a:gd name="connsiteY215" fmla="*/ 1670050 h 1797050"/>
                  <a:gd name="connsiteX216" fmla="*/ 939800 w 2362200"/>
                  <a:gd name="connsiteY216" fmla="*/ 1714500 h 1797050"/>
                  <a:gd name="connsiteX217" fmla="*/ 901700 w 2362200"/>
                  <a:gd name="connsiteY217" fmla="*/ 1720850 h 1797050"/>
                  <a:gd name="connsiteX218" fmla="*/ 898525 w 2362200"/>
                  <a:gd name="connsiteY218" fmla="*/ 1746250 h 1797050"/>
                  <a:gd name="connsiteX219" fmla="*/ 869950 w 2362200"/>
                  <a:gd name="connsiteY219" fmla="*/ 1746250 h 1797050"/>
                  <a:gd name="connsiteX220" fmla="*/ 854075 w 2362200"/>
                  <a:gd name="connsiteY220" fmla="*/ 1758950 h 1797050"/>
                  <a:gd name="connsiteX221" fmla="*/ 847725 w 2362200"/>
                  <a:gd name="connsiteY221" fmla="*/ 1771650 h 1797050"/>
                  <a:gd name="connsiteX222" fmla="*/ 828675 w 2362200"/>
                  <a:gd name="connsiteY222" fmla="*/ 1765300 h 1797050"/>
                  <a:gd name="connsiteX223" fmla="*/ 819150 w 2362200"/>
                  <a:gd name="connsiteY223" fmla="*/ 1752600 h 1797050"/>
                  <a:gd name="connsiteX224" fmla="*/ 790575 w 2362200"/>
                  <a:gd name="connsiteY224" fmla="*/ 1771650 h 1797050"/>
                  <a:gd name="connsiteX225" fmla="*/ 692150 w 2362200"/>
                  <a:gd name="connsiteY225" fmla="*/ 1701800 h 1797050"/>
                  <a:gd name="connsiteX226" fmla="*/ 650875 w 2362200"/>
                  <a:gd name="connsiteY226" fmla="*/ 1720850 h 1797050"/>
                  <a:gd name="connsiteX227" fmla="*/ 615950 w 2362200"/>
                  <a:gd name="connsiteY227" fmla="*/ 1685925 h 1797050"/>
                  <a:gd name="connsiteX228" fmla="*/ 581025 w 2362200"/>
                  <a:gd name="connsiteY228" fmla="*/ 1689100 h 1797050"/>
                  <a:gd name="connsiteX229" fmla="*/ 571500 w 2362200"/>
                  <a:gd name="connsiteY229" fmla="*/ 1609725 h 1797050"/>
                  <a:gd name="connsiteX230" fmla="*/ 523875 w 2362200"/>
                  <a:gd name="connsiteY230"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3825 w 2362200"/>
                  <a:gd name="connsiteY57" fmla="*/ 222250 h 1797050"/>
                  <a:gd name="connsiteX58" fmla="*/ 130175 w 2362200"/>
                  <a:gd name="connsiteY58" fmla="*/ 193675 h 1797050"/>
                  <a:gd name="connsiteX59" fmla="*/ 161925 w 2362200"/>
                  <a:gd name="connsiteY59" fmla="*/ 196850 h 1797050"/>
                  <a:gd name="connsiteX60" fmla="*/ 171450 w 2362200"/>
                  <a:gd name="connsiteY60" fmla="*/ 165100 h 1797050"/>
                  <a:gd name="connsiteX61" fmla="*/ 187325 w 2362200"/>
                  <a:gd name="connsiteY61" fmla="*/ 161925 h 1797050"/>
                  <a:gd name="connsiteX62" fmla="*/ 193675 w 2362200"/>
                  <a:gd name="connsiteY62" fmla="*/ 98425 h 1797050"/>
                  <a:gd name="connsiteX63" fmla="*/ 241300 w 2362200"/>
                  <a:gd name="connsiteY63" fmla="*/ 107950 h 1797050"/>
                  <a:gd name="connsiteX64" fmla="*/ 295275 w 2362200"/>
                  <a:gd name="connsiteY64" fmla="*/ 104775 h 1797050"/>
                  <a:gd name="connsiteX65" fmla="*/ 330200 w 2362200"/>
                  <a:gd name="connsiteY65" fmla="*/ 98425 h 1797050"/>
                  <a:gd name="connsiteX66" fmla="*/ 330200 w 2362200"/>
                  <a:gd name="connsiteY66" fmla="*/ 98425 h 1797050"/>
                  <a:gd name="connsiteX67" fmla="*/ 342900 w 2362200"/>
                  <a:gd name="connsiteY67" fmla="*/ 114300 h 1797050"/>
                  <a:gd name="connsiteX68" fmla="*/ 374650 w 2362200"/>
                  <a:gd name="connsiteY68" fmla="*/ 127000 h 1797050"/>
                  <a:gd name="connsiteX69" fmla="*/ 400050 w 2362200"/>
                  <a:gd name="connsiteY69" fmla="*/ 107950 h 1797050"/>
                  <a:gd name="connsiteX70" fmla="*/ 400050 w 2362200"/>
                  <a:gd name="connsiteY70" fmla="*/ 107950 h 1797050"/>
                  <a:gd name="connsiteX71" fmla="*/ 409575 w 2362200"/>
                  <a:gd name="connsiteY71" fmla="*/ 120650 h 1797050"/>
                  <a:gd name="connsiteX72" fmla="*/ 425450 w 2362200"/>
                  <a:gd name="connsiteY72" fmla="*/ 120650 h 1797050"/>
                  <a:gd name="connsiteX73" fmla="*/ 431800 w 2362200"/>
                  <a:gd name="connsiteY73" fmla="*/ 98425 h 1797050"/>
                  <a:gd name="connsiteX74" fmla="*/ 365125 w 2362200"/>
                  <a:gd name="connsiteY74" fmla="*/ 53975 h 1797050"/>
                  <a:gd name="connsiteX75" fmla="*/ 384175 w 2362200"/>
                  <a:gd name="connsiteY75" fmla="*/ 43656 h 1797050"/>
                  <a:gd name="connsiteX76" fmla="*/ 433388 w 2362200"/>
                  <a:gd name="connsiteY76" fmla="*/ 42862 h 1797050"/>
                  <a:gd name="connsiteX77" fmla="*/ 454025 w 2362200"/>
                  <a:gd name="connsiteY77" fmla="*/ 63500 h 1797050"/>
                  <a:gd name="connsiteX78" fmla="*/ 511969 w 2362200"/>
                  <a:gd name="connsiteY78" fmla="*/ 75406 h 1797050"/>
                  <a:gd name="connsiteX79" fmla="*/ 606425 w 2362200"/>
                  <a:gd name="connsiteY79" fmla="*/ 22225 h 1797050"/>
                  <a:gd name="connsiteX80" fmla="*/ 638969 w 2362200"/>
                  <a:gd name="connsiteY80" fmla="*/ 31750 h 1797050"/>
                  <a:gd name="connsiteX81" fmla="*/ 644525 w 2362200"/>
                  <a:gd name="connsiteY81" fmla="*/ 0 h 1797050"/>
                  <a:gd name="connsiteX82" fmla="*/ 715169 w 2362200"/>
                  <a:gd name="connsiteY82" fmla="*/ 5556 h 1797050"/>
                  <a:gd name="connsiteX83" fmla="*/ 723900 w 2362200"/>
                  <a:gd name="connsiteY83" fmla="*/ 31750 h 1797050"/>
                  <a:gd name="connsiteX84" fmla="*/ 750888 w 2362200"/>
                  <a:gd name="connsiteY84" fmla="*/ 63500 h 1797050"/>
                  <a:gd name="connsiteX85" fmla="*/ 765968 w 2362200"/>
                  <a:gd name="connsiteY85" fmla="*/ 44450 h 1797050"/>
                  <a:gd name="connsiteX86" fmla="*/ 806450 w 2362200"/>
                  <a:gd name="connsiteY86" fmla="*/ 41275 h 1797050"/>
                  <a:gd name="connsiteX87" fmla="*/ 825500 w 2362200"/>
                  <a:gd name="connsiteY87" fmla="*/ 34925 h 1797050"/>
                  <a:gd name="connsiteX88" fmla="*/ 844550 w 2362200"/>
                  <a:gd name="connsiteY88" fmla="*/ 6350 h 1797050"/>
                  <a:gd name="connsiteX89" fmla="*/ 888206 w 2362200"/>
                  <a:gd name="connsiteY89" fmla="*/ 12700 h 1797050"/>
                  <a:gd name="connsiteX90" fmla="*/ 900906 w 2362200"/>
                  <a:gd name="connsiteY90" fmla="*/ 83344 h 1797050"/>
                  <a:gd name="connsiteX91" fmla="*/ 952500 w 2362200"/>
                  <a:gd name="connsiteY91" fmla="*/ 123825 h 1797050"/>
                  <a:gd name="connsiteX92" fmla="*/ 996950 w 2362200"/>
                  <a:gd name="connsiteY92" fmla="*/ 203200 h 1797050"/>
                  <a:gd name="connsiteX93" fmla="*/ 1037432 w 2362200"/>
                  <a:gd name="connsiteY93" fmla="*/ 228600 h 1797050"/>
                  <a:gd name="connsiteX94" fmla="*/ 1073944 w 2362200"/>
                  <a:gd name="connsiteY94" fmla="*/ 230981 h 1797050"/>
                  <a:gd name="connsiteX95" fmla="*/ 1129242 w 2362200"/>
                  <a:gd name="connsiteY95" fmla="*/ 283633 h 1797050"/>
                  <a:gd name="connsiteX96" fmla="*/ 1169458 w 2362200"/>
                  <a:gd name="connsiteY96" fmla="*/ 281517 h 1797050"/>
                  <a:gd name="connsiteX97" fmla="*/ 1206500 w 2362200"/>
                  <a:gd name="connsiteY97" fmla="*/ 317500 h 1797050"/>
                  <a:gd name="connsiteX98" fmla="*/ 1206500 w 2362200"/>
                  <a:gd name="connsiteY98" fmla="*/ 346075 h 1797050"/>
                  <a:gd name="connsiteX99" fmla="*/ 1279525 w 2362200"/>
                  <a:gd name="connsiteY99" fmla="*/ 384175 h 1797050"/>
                  <a:gd name="connsiteX100" fmla="*/ 1301750 w 2362200"/>
                  <a:gd name="connsiteY100" fmla="*/ 416983 h 1797050"/>
                  <a:gd name="connsiteX101" fmla="*/ 1282700 w 2362200"/>
                  <a:gd name="connsiteY101" fmla="*/ 460375 h 1797050"/>
                  <a:gd name="connsiteX102" fmla="*/ 1336675 w 2362200"/>
                  <a:gd name="connsiteY102" fmla="*/ 504825 h 1797050"/>
                  <a:gd name="connsiteX103" fmla="*/ 1378744 w 2362200"/>
                  <a:gd name="connsiteY103" fmla="*/ 503238 h 1797050"/>
                  <a:gd name="connsiteX104" fmla="*/ 1403350 w 2362200"/>
                  <a:gd name="connsiteY104" fmla="*/ 530225 h 1797050"/>
                  <a:gd name="connsiteX105" fmla="*/ 1434307 w 2362200"/>
                  <a:gd name="connsiteY105" fmla="*/ 526475 h 1797050"/>
                  <a:gd name="connsiteX106" fmla="*/ 1468438 w 2362200"/>
                  <a:gd name="connsiteY106" fmla="*/ 548578 h 1797050"/>
                  <a:gd name="connsiteX107" fmla="*/ 1492250 w 2362200"/>
                  <a:gd name="connsiteY107" fmla="*/ 590550 h 1797050"/>
                  <a:gd name="connsiteX108" fmla="*/ 1480344 w 2362200"/>
                  <a:gd name="connsiteY108" fmla="*/ 612775 h 1797050"/>
                  <a:gd name="connsiteX109" fmla="*/ 1450975 w 2362200"/>
                  <a:gd name="connsiteY109" fmla="*/ 622300 h 1797050"/>
                  <a:gd name="connsiteX110" fmla="*/ 1511300 w 2362200"/>
                  <a:gd name="connsiteY110" fmla="*/ 638175 h 1797050"/>
                  <a:gd name="connsiteX111" fmla="*/ 1581944 w 2362200"/>
                  <a:gd name="connsiteY111" fmla="*/ 619919 h 1797050"/>
                  <a:gd name="connsiteX112" fmla="*/ 1622425 w 2362200"/>
                  <a:gd name="connsiteY112" fmla="*/ 613569 h 1797050"/>
                  <a:gd name="connsiteX113" fmla="*/ 1623219 w 2362200"/>
                  <a:gd name="connsiteY113" fmla="*/ 587375 h 1797050"/>
                  <a:gd name="connsiteX114" fmla="*/ 1641475 w 2362200"/>
                  <a:gd name="connsiteY114" fmla="*/ 593725 h 1797050"/>
                  <a:gd name="connsiteX115" fmla="*/ 1698625 w 2362200"/>
                  <a:gd name="connsiteY115" fmla="*/ 611981 h 1797050"/>
                  <a:gd name="connsiteX116" fmla="*/ 1704181 w 2362200"/>
                  <a:gd name="connsiteY116" fmla="*/ 575469 h 1797050"/>
                  <a:gd name="connsiteX117" fmla="*/ 1724025 w 2362200"/>
                  <a:gd name="connsiteY117" fmla="*/ 565150 h 1797050"/>
                  <a:gd name="connsiteX118" fmla="*/ 1803400 w 2362200"/>
                  <a:gd name="connsiteY118" fmla="*/ 508000 h 1797050"/>
                  <a:gd name="connsiteX119" fmla="*/ 1885950 w 2362200"/>
                  <a:gd name="connsiteY119" fmla="*/ 485775 h 1797050"/>
                  <a:gd name="connsiteX120" fmla="*/ 1952625 w 2362200"/>
                  <a:gd name="connsiteY120" fmla="*/ 415925 h 1797050"/>
                  <a:gd name="connsiteX121" fmla="*/ 1977231 w 2362200"/>
                  <a:gd name="connsiteY121" fmla="*/ 409575 h 1797050"/>
                  <a:gd name="connsiteX122" fmla="*/ 2006600 w 2362200"/>
                  <a:gd name="connsiteY122" fmla="*/ 396875 h 1797050"/>
                  <a:gd name="connsiteX123" fmla="*/ 2056606 w 2362200"/>
                  <a:gd name="connsiteY123" fmla="*/ 411956 h 1797050"/>
                  <a:gd name="connsiteX124" fmla="*/ 2078038 w 2362200"/>
                  <a:gd name="connsiteY124" fmla="*/ 452437 h 1797050"/>
                  <a:gd name="connsiteX125" fmla="*/ 2133600 w 2362200"/>
                  <a:gd name="connsiteY125" fmla="*/ 504825 h 1797050"/>
                  <a:gd name="connsiteX126" fmla="*/ 2194719 w 2362200"/>
                  <a:gd name="connsiteY126" fmla="*/ 536575 h 1797050"/>
                  <a:gd name="connsiteX127" fmla="*/ 2248694 w 2362200"/>
                  <a:gd name="connsiteY127" fmla="*/ 523081 h 1797050"/>
                  <a:gd name="connsiteX128" fmla="*/ 2266156 w 2362200"/>
                  <a:gd name="connsiteY128" fmla="*/ 531019 h 1797050"/>
                  <a:gd name="connsiteX129" fmla="*/ 2274887 w 2362200"/>
                  <a:gd name="connsiteY129" fmla="*/ 573881 h 1797050"/>
                  <a:gd name="connsiteX130" fmla="*/ 2324100 w 2362200"/>
                  <a:gd name="connsiteY130" fmla="*/ 606425 h 1797050"/>
                  <a:gd name="connsiteX131" fmla="*/ 2362200 w 2362200"/>
                  <a:gd name="connsiteY131" fmla="*/ 644525 h 1797050"/>
                  <a:gd name="connsiteX132" fmla="*/ 2310857 w 2362200"/>
                  <a:gd name="connsiteY132" fmla="*/ 772537 h 1797050"/>
                  <a:gd name="connsiteX133" fmla="*/ 2273300 w 2362200"/>
                  <a:gd name="connsiteY133" fmla="*/ 895350 h 1797050"/>
                  <a:gd name="connsiteX134" fmla="*/ 2247900 w 2362200"/>
                  <a:gd name="connsiteY134" fmla="*/ 949325 h 1797050"/>
                  <a:gd name="connsiteX135" fmla="*/ 2197100 w 2362200"/>
                  <a:gd name="connsiteY135" fmla="*/ 949325 h 1797050"/>
                  <a:gd name="connsiteX136" fmla="*/ 2174875 w 2362200"/>
                  <a:gd name="connsiteY136" fmla="*/ 993775 h 1797050"/>
                  <a:gd name="connsiteX137" fmla="*/ 2174875 w 2362200"/>
                  <a:gd name="connsiteY137" fmla="*/ 993775 h 1797050"/>
                  <a:gd name="connsiteX138" fmla="*/ 2181225 w 2362200"/>
                  <a:gd name="connsiteY138" fmla="*/ 1022350 h 1797050"/>
                  <a:gd name="connsiteX139" fmla="*/ 2146300 w 2362200"/>
                  <a:gd name="connsiteY139" fmla="*/ 1031875 h 1797050"/>
                  <a:gd name="connsiteX140" fmla="*/ 2095500 w 2362200"/>
                  <a:gd name="connsiteY140" fmla="*/ 1019175 h 1797050"/>
                  <a:gd name="connsiteX141" fmla="*/ 2101850 w 2362200"/>
                  <a:gd name="connsiteY141" fmla="*/ 1073150 h 1797050"/>
                  <a:gd name="connsiteX142" fmla="*/ 2114550 w 2362200"/>
                  <a:gd name="connsiteY142" fmla="*/ 1117600 h 1797050"/>
                  <a:gd name="connsiteX143" fmla="*/ 2051050 w 2362200"/>
                  <a:gd name="connsiteY143" fmla="*/ 1152525 h 1797050"/>
                  <a:gd name="connsiteX144" fmla="*/ 2066925 w 2362200"/>
                  <a:gd name="connsiteY144" fmla="*/ 1174750 h 1797050"/>
                  <a:gd name="connsiteX145" fmla="*/ 2047875 w 2362200"/>
                  <a:gd name="connsiteY145" fmla="*/ 1196975 h 1797050"/>
                  <a:gd name="connsiteX146" fmla="*/ 1968500 w 2362200"/>
                  <a:gd name="connsiteY146" fmla="*/ 1171575 h 1797050"/>
                  <a:gd name="connsiteX147" fmla="*/ 1943100 w 2362200"/>
                  <a:gd name="connsiteY147" fmla="*/ 1187450 h 1797050"/>
                  <a:gd name="connsiteX148" fmla="*/ 1908175 w 2362200"/>
                  <a:gd name="connsiteY148" fmla="*/ 1187450 h 1797050"/>
                  <a:gd name="connsiteX149" fmla="*/ 1908175 w 2362200"/>
                  <a:gd name="connsiteY149" fmla="*/ 1247775 h 1797050"/>
                  <a:gd name="connsiteX150" fmla="*/ 1924050 w 2362200"/>
                  <a:gd name="connsiteY150" fmla="*/ 1263650 h 1797050"/>
                  <a:gd name="connsiteX151" fmla="*/ 1933575 w 2362200"/>
                  <a:gd name="connsiteY151" fmla="*/ 1279525 h 1797050"/>
                  <a:gd name="connsiteX152" fmla="*/ 1943100 w 2362200"/>
                  <a:gd name="connsiteY152" fmla="*/ 1279525 h 1797050"/>
                  <a:gd name="connsiteX153" fmla="*/ 1933575 w 2362200"/>
                  <a:gd name="connsiteY153" fmla="*/ 1304925 h 1797050"/>
                  <a:gd name="connsiteX154" fmla="*/ 1952625 w 2362200"/>
                  <a:gd name="connsiteY154" fmla="*/ 1320800 h 1797050"/>
                  <a:gd name="connsiteX155" fmla="*/ 1949450 w 2362200"/>
                  <a:gd name="connsiteY155" fmla="*/ 1336675 h 1797050"/>
                  <a:gd name="connsiteX156" fmla="*/ 1905000 w 2362200"/>
                  <a:gd name="connsiteY156" fmla="*/ 1336675 h 1797050"/>
                  <a:gd name="connsiteX157" fmla="*/ 1901825 w 2362200"/>
                  <a:gd name="connsiteY157" fmla="*/ 1387475 h 1797050"/>
                  <a:gd name="connsiteX158" fmla="*/ 1901825 w 2362200"/>
                  <a:gd name="connsiteY158" fmla="*/ 1387475 h 1797050"/>
                  <a:gd name="connsiteX159" fmla="*/ 1901825 w 2362200"/>
                  <a:gd name="connsiteY159" fmla="*/ 1406525 h 1797050"/>
                  <a:gd name="connsiteX160" fmla="*/ 1936750 w 2362200"/>
                  <a:gd name="connsiteY160" fmla="*/ 1447800 h 1797050"/>
                  <a:gd name="connsiteX161" fmla="*/ 1990725 w 2362200"/>
                  <a:gd name="connsiteY161" fmla="*/ 1447800 h 1797050"/>
                  <a:gd name="connsiteX162" fmla="*/ 2060575 w 2362200"/>
                  <a:gd name="connsiteY162" fmla="*/ 1476375 h 1797050"/>
                  <a:gd name="connsiteX163" fmla="*/ 2060575 w 2362200"/>
                  <a:gd name="connsiteY163" fmla="*/ 1504950 h 1797050"/>
                  <a:gd name="connsiteX164" fmla="*/ 2035175 w 2362200"/>
                  <a:gd name="connsiteY164" fmla="*/ 1571625 h 1797050"/>
                  <a:gd name="connsiteX165" fmla="*/ 2063750 w 2362200"/>
                  <a:gd name="connsiteY165" fmla="*/ 1587500 h 1797050"/>
                  <a:gd name="connsiteX166" fmla="*/ 2105025 w 2362200"/>
                  <a:gd name="connsiteY166" fmla="*/ 1660525 h 1797050"/>
                  <a:gd name="connsiteX167" fmla="*/ 2054225 w 2362200"/>
                  <a:gd name="connsiteY167" fmla="*/ 1736725 h 1797050"/>
                  <a:gd name="connsiteX168" fmla="*/ 2028825 w 2362200"/>
                  <a:gd name="connsiteY168" fmla="*/ 1730375 h 1797050"/>
                  <a:gd name="connsiteX169" fmla="*/ 2006600 w 2362200"/>
                  <a:gd name="connsiteY169" fmla="*/ 1717675 h 1797050"/>
                  <a:gd name="connsiteX170" fmla="*/ 2000250 w 2362200"/>
                  <a:gd name="connsiteY170" fmla="*/ 1736725 h 1797050"/>
                  <a:gd name="connsiteX171" fmla="*/ 1958975 w 2362200"/>
                  <a:gd name="connsiteY171" fmla="*/ 1746250 h 1797050"/>
                  <a:gd name="connsiteX172" fmla="*/ 1952625 w 2362200"/>
                  <a:gd name="connsiteY172" fmla="*/ 1778000 h 1797050"/>
                  <a:gd name="connsiteX173" fmla="*/ 1901825 w 2362200"/>
                  <a:gd name="connsiteY173" fmla="*/ 1797050 h 1797050"/>
                  <a:gd name="connsiteX174" fmla="*/ 1879600 w 2362200"/>
                  <a:gd name="connsiteY174" fmla="*/ 1758950 h 1797050"/>
                  <a:gd name="connsiteX175" fmla="*/ 1841500 w 2362200"/>
                  <a:gd name="connsiteY175" fmla="*/ 1768475 h 1797050"/>
                  <a:gd name="connsiteX176" fmla="*/ 1844675 w 2362200"/>
                  <a:gd name="connsiteY176" fmla="*/ 1730375 h 1797050"/>
                  <a:gd name="connsiteX177" fmla="*/ 1825625 w 2362200"/>
                  <a:gd name="connsiteY177" fmla="*/ 1704975 h 1797050"/>
                  <a:gd name="connsiteX178" fmla="*/ 1860550 w 2362200"/>
                  <a:gd name="connsiteY178" fmla="*/ 1685925 h 1797050"/>
                  <a:gd name="connsiteX179" fmla="*/ 1803400 w 2362200"/>
                  <a:gd name="connsiteY179" fmla="*/ 1666875 h 1797050"/>
                  <a:gd name="connsiteX180" fmla="*/ 1790700 w 2362200"/>
                  <a:gd name="connsiteY180" fmla="*/ 1692275 h 1797050"/>
                  <a:gd name="connsiteX181" fmla="*/ 1746250 w 2362200"/>
                  <a:gd name="connsiteY181" fmla="*/ 1711325 h 1797050"/>
                  <a:gd name="connsiteX182" fmla="*/ 1739900 w 2362200"/>
                  <a:gd name="connsiteY182" fmla="*/ 1733550 h 1797050"/>
                  <a:gd name="connsiteX183" fmla="*/ 1724025 w 2362200"/>
                  <a:gd name="connsiteY183" fmla="*/ 1739900 h 1797050"/>
                  <a:gd name="connsiteX184" fmla="*/ 1701800 w 2362200"/>
                  <a:gd name="connsiteY184" fmla="*/ 1739900 h 1797050"/>
                  <a:gd name="connsiteX185" fmla="*/ 1714500 w 2362200"/>
                  <a:gd name="connsiteY185" fmla="*/ 1704975 h 1797050"/>
                  <a:gd name="connsiteX186" fmla="*/ 1739900 w 2362200"/>
                  <a:gd name="connsiteY186" fmla="*/ 1679575 h 1797050"/>
                  <a:gd name="connsiteX187" fmla="*/ 1730375 w 2362200"/>
                  <a:gd name="connsiteY187" fmla="*/ 1654175 h 1797050"/>
                  <a:gd name="connsiteX188" fmla="*/ 1708150 w 2362200"/>
                  <a:gd name="connsiteY188" fmla="*/ 1654175 h 1797050"/>
                  <a:gd name="connsiteX189" fmla="*/ 1695450 w 2362200"/>
                  <a:gd name="connsiteY189" fmla="*/ 1679575 h 1797050"/>
                  <a:gd name="connsiteX190" fmla="*/ 1663700 w 2362200"/>
                  <a:gd name="connsiteY190" fmla="*/ 1685925 h 1797050"/>
                  <a:gd name="connsiteX191" fmla="*/ 1628775 w 2362200"/>
                  <a:gd name="connsiteY191" fmla="*/ 1698625 h 1797050"/>
                  <a:gd name="connsiteX192" fmla="*/ 1600200 w 2362200"/>
                  <a:gd name="connsiteY192" fmla="*/ 1670050 h 1797050"/>
                  <a:gd name="connsiteX193" fmla="*/ 1597025 w 2362200"/>
                  <a:gd name="connsiteY193" fmla="*/ 1635125 h 1797050"/>
                  <a:gd name="connsiteX194" fmla="*/ 1568450 w 2362200"/>
                  <a:gd name="connsiteY194" fmla="*/ 1619250 h 1797050"/>
                  <a:gd name="connsiteX195" fmla="*/ 1558925 w 2362200"/>
                  <a:gd name="connsiteY195" fmla="*/ 1584325 h 1797050"/>
                  <a:gd name="connsiteX196" fmla="*/ 1517650 w 2362200"/>
                  <a:gd name="connsiteY196" fmla="*/ 1555750 h 1797050"/>
                  <a:gd name="connsiteX197" fmla="*/ 1498600 w 2362200"/>
                  <a:gd name="connsiteY197" fmla="*/ 1558925 h 1797050"/>
                  <a:gd name="connsiteX198" fmla="*/ 1466850 w 2362200"/>
                  <a:gd name="connsiteY198" fmla="*/ 1603375 h 1797050"/>
                  <a:gd name="connsiteX199" fmla="*/ 1419225 w 2362200"/>
                  <a:gd name="connsiteY199" fmla="*/ 1622425 h 1797050"/>
                  <a:gd name="connsiteX200" fmla="*/ 1393825 w 2362200"/>
                  <a:gd name="connsiteY200" fmla="*/ 1587500 h 1797050"/>
                  <a:gd name="connsiteX201" fmla="*/ 1368425 w 2362200"/>
                  <a:gd name="connsiteY201" fmla="*/ 1587500 h 1797050"/>
                  <a:gd name="connsiteX202" fmla="*/ 1270000 w 2362200"/>
                  <a:gd name="connsiteY202" fmla="*/ 1511300 h 1797050"/>
                  <a:gd name="connsiteX203" fmla="*/ 1276350 w 2362200"/>
                  <a:gd name="connsiteY203" fmla="*/ 1463675 h 1797050"/>
                  <a:gd name="connsiteX204" fmla="*/ 1238250 w 2362200"/>
                  <a:gd name="connsiteY204" fmla="*/ 1457325 h 1797050"/>
                  <a:gd name="connsiteX205" fmla="*/ 1222375 w 2362200"/>
                  <a:gd name="connsiteY205" fmla="*/ 1482725 h 1797050"/>
                  <a:gd name="connsiteX206" fmla="*/ 1187450 w 2362200"/>
                  <a:gd name="connsiteY206" fmla="*/ 1482725 h 1797050"/>
                  <a:gd name="connsiteX207" fmla="*/ 1139825 w 2362200"/>
                  <a:gd name="connsiteY207" fmla="*/ 1460500 h 1797050"/>
                  <a:gd name="connsiteX208" fmla="*/ 1092200 w 2362200"/>
                  <a:gd name="connsiteY208" fmla="*/ 1495425 h 1797050"/>
                  <a:gd name="connsiteX209" fmla="*/ 1098550 w 2362200"/>
                  <a:gd name="connsiteY209" fmla="*/ 1511300 h 1797050"/>
                  <a:gd name="connsiteX210" fmla="*/ 1079500 w 2362200"/>
                  <a:gd name="connsiteY210" fmla="*/ 1530350 h 1797050"/>
                  <a:gd name="connsiteX211" fmla="*/ 1035050 w 2362200"/>
                  <a:gd name="connsiteY211" fmla="*/ 1530350 h 1797050"/>
                  <a:gd name="connsiteX212" fmla="*/ 1006475 w 2362200"/>
                  <a:gd name="connsiteY212" fmla="*/ 1574800 h 1797050"/>
                  <a:gd name="connsiteX213" fmla="*/ 958850 w 2362200"/>
                  <a:gd name="connsiteY213" fmla="*/ 1571625 h 1797050"/>
                  <a:gd name="connsiteX214" fmla="*/ 952500 w 2362200"/>
                  <a:gd name="connsiteY214" fmla="*/ 1587500 h 1797050"/>
                  <a:gd name="connsiteX215" fmla="*/ 965200 w 2362200"/>
                  <a:gd name="connsiteY215" fmla="*/ 1670050 h 1797050"/>
                  <a:gd name="connsiteX216" fmla="*/ 939800 w 2362200"/>
                  <a:gd name="connsiteY216" fmla="*/ 1714500 h 1797050"/>
                  <a:gd name="connsiteX217" fmla="*/ 901700 w 2362200"/>
                  <a:gd name="connsiteY217" fmla="*/ 1720850 h 1797050"/>
                  <a:gd name="connsiteX218" fmla="*/ 898525 w 2362200"/>
                  <a:gd name="connsiteY218" fmla="*/ 1746250 h 1797050"/>
                  <a:gd name="connsiteX219" fmla="*/ 869950 w 2362200"/>
                  <a:gd name="connsiteY219" fmla="*/ 1746250 h 1797050"/>
                  <a:gd name="connsiteX220" fmla="*/ 854075 w 2362200"/>
                  <a:gd name="connsiteY220" fmla="*/ 1758950 h 1797050"/>
                  <a:gd name="connsiteX221" fmla="*/ 847725 w 2362200"/>
                  <a:gd name="connsiteY221" fmla="*/ 1771650 h 1797050"/>
                  <a:gd name="connsiteX222" fmla="*/ 828675 w 2362200"/>
                  <a:gd name="connsiteY222" fmla="*/ 1765300 h 1797050"/>
                  <a:gd name="connsiteX223" fmla="*/ 819150 w 2362200"/>
                  <a:gd name="connsiteY223" fmla="*/ 1752600 h 1797050"/>
                  <a:gd name="connsiteX224" fmla="*/ 790575 w 2362200"/>
                  <a:gd name="connsiteY224" fmla="*/ 1771650 h 1797050"/>
                  <a:gd name="connsiteX225" fmla="*/ 692150 w 2362200"/>
                  <a:gd name="connsiteY225" fmla="*/ 1701800 h 1797050"/>
                  <a:gd name="connsiteX226" fmla="*/ 650875 w 2362200"/>
                  <a:gd name="connsiteY226" fmla="*/ 1720850 h 1797050"/>
                  <a:gd name="connsiteX227" fmla="*/ 615950 w 2362200"/>
                  <a:gd name="connsiteY227" fmla="*/ 1685925 h 1797050"/>
                  <a:gd name="connsiteX228" fmla="*/ 581025 w 2362200"/>
                  <a:gd name="connsiteY228" fmla="*/ 1689100 h 1797050"/>
                  <a:gd name="connsiteX229" fmla="*/ 571500 w 2362200"/>
                  <a:gd name="connsiteY229" fmla="*/ 1609725 h 1797050"/>
                  <a:gd name="connsiteX230" fmla="*/ 523875 w 2362200"/>
                  <a:gd name="connsiteY230"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3825 w 2362200"/>
                  <a:gd name="connsiteY57" fmla="*/ 222250 h 1797050"/>
                  <a:gd name="connsiteX58" fmla="*/ 130175 w 2362200"/>
                  <a:gd name="connsiteY58" fmla="*/ 193675 h 1797050"/>
                  <a:gd name="connsiteX59" fmla="*/ 161925 w 2362200"/>
                  <a:gd name="connsiteY59" fmla="*/ 196850 h 1797050"/>
                  <a:gd name="connsiteX60" fmla="*/ 171450 w 2362200"/>
                  <a:gd name="connsiteY60" fmla="*/ 165100 h 1797050"/>
                  <a:gd name="connsiteX61" fmla="*/ 187325 w 2362200"/>
                  <a:gd name="connsiteY61" fmla="*/ 161925 h 1797050"/>
                  <a:gd name="connsiteX62" fmla="*/ 193675 w 2362200"/>
                  <a:gd name="connsiteY62" fmla="*/ 98425 h 1797050"/>
                  <a:gd name="connsiteX63" fmla="*/ 241300 w 2362200"/>
                  <a:gd name="connsiteY63" fmla="*/ 107950 h 1797050"/>
                  <a:gd name="connsiteX64" fmla="*/ 295275 w 2362200"/>
                  <a:gd name="connsiteY64" fmla="*/ 104775 h 1797050"/>
                  <a:gd name="connsiteX65" fmla="*/ 330200 w 2362200"/>
                  <a:gd name="connsiteY65" fmla="*/ 98425 h 1797050"/>
                  <a:gd name="connsiteX66" fmla="*/ 330200 w 2362200"/>
                  <a:gd name="connsiteY66" fmla="*/ 98425 h 1797050"/>
                  <a:gd name="connsiteX67" fmla="*/ 342900 w 2362200"/>
                  <a:gd name="connsiteY67" fmla="*/ 114300 h 1797050"/>
                  <a:gd name="connsiteX68" fmla="*/ 374650 w 2362200"/>
                  <a:gd name="connsiteY68" fmla="*/ 127000 h 1797050"/>
                  <a:gd name="connsiteX69" fmla="*/ 400050 w 2362200"/>
                  <a:gd name="connsiteY69" fmla="*/ 107950 h 1797050"/>
                  <a:gd name="connsiteX70" fmla="*/ 400050 w 2362200"/>
                  <a:gd name="connsiteY70" fmla="*/ 107950 h 1797050"/>
                  <a:gd name="connsiteX71" fmla="*/ 409575 w 2362200"/>
                  <a:gd name="connsiteY71" fmla="*/ 120650 h 1797050"/>
                  <a:gd name="connsiteX72" fmla="*/ 425450 w 2362200"/>
                  <a:gd name="connsiteY72" fmla="*/ 120650 h 1797050"/>
                  <a:gd name="connsiteX73" fmla="*/ 431800 w 2362200"/>
                  <a:gd name="connsiteY73" fmla="*/ 98425 h 1797050"/>
                  <a:gd name="connsiteX74" fmla="*/ 365125 w 2362200"/>
                  <a:gd name="connsiteY74" fmla="*/ 55563 h 1797050"/>
                  <a:gd name="connsiteX75" fmla="*/ 384175 w 2362200"/>
                  <a:gd name="connsiteY75" fmla="*/ 43656 h 1797050"/>
                  <a:gd name="connsiteX76" fmla="*/ 433388 w 2362200"/>
                  <a:gd name="connsiteY76" fmla="*/ 42862 h 1797050"/>
                  <a:gd name="connsiteX77" fmla="*/ 454025 w 2362200"/>
                  <a:gd name="connsiteY77" fmla="*/ 63500 h 1797050"/>
                  <a:gd name="connsiteX78" fmla="*/ 511969 w 2362200"/>
                  <a:gd name="connsiteY78" fmla="*/ 75406 h 1797050"/>
                  <a:gd name="connsiteX79" fmla="*/ 606425 w 2362200"/>
                  <a:gd name="connsiteY79" fmla="*/ 22225 h 1797050"/>
                  <a:gd name="connsiteX80" fmla="*/ 638969 w 2362200"/>
                  <a:gd name="connsiteY80" fmla="*/ 31750 h 1797050"/>
                  <a:gd name="connsiteX81" fmla="*/ 644525 w 2362200"/>
                  <a:gd name="connsiteY81" fmla="*/ 0 h 1797050"/>
                  <a:gd name="connsiteX82" fmla="*/ 715169 w 2362200"/>
                  <a:gd name="connsiteY82" fmla="*/ 5556 h 1797050"/>
                  <a:gd name="connsiteX83" fmla="*/ 723900 w 2362200"/>
                  <a:gd name="connsiteY83" fmla="*/ 31750 h 1797050"/>
                  <a:gd name="connsiteX84" fmla="*/ 750888 w 2362200"/>
                  <a:gd name="connsiteY84" fmla="*/ 63500 h 1797050"/>
                  <a:gd name="connsiteX85" fmla="*/ 765968 w 2362200"/>
                  <a:gd name="connsiteY85" fmla="*/ 44450 h 1797050"/>
                  <a:gd name="connsiteX86" fmla="*/ 806450 w 2362200"/>
                  <a:gd name="connsiteY86" fmla="*/ 41275 h 1797050"/>
                  <a:gd name="connsiteX87" fmla="*/ 825500 w 2362200"/>
                  <a:gd name="connsiteY87" fmla="*/ 34925 h 1797050"/>
                  <a:gd name="connsiteX88" fmla="*/ 844550 w 2362200"/>
                  <a:gd name="connsiteY88" fmla="*/ 6350 h 1797050"/>
                  <a:gd name="connsiteX89" fmla="*/ 888206 w 2362200"/>
                  <a:gd name="connsiteY89" fmla="*/ 12700 h 1797050"/>
                  <a:gd name="connsiteX90" fmla="*/ 900906 w 2362200"/>
                  <a:gd name="connsiteY90" fmla="*/ 83344 h 1797050"/>
                  <a:gd name="connsiteX91" fmla="*/ 952500 w 2362200"/>
                  <a:gd name="connsiteY91" fmla="*/ 123825 h 1797050"/>
                  <a:gd name="connsiteX92" fmla="*/ 996950 w 2362200"/>
                  <a:gd name="connsiteY92" fmla="*/ 203200 h 1797050"/>
                  <a:gd name="connsiteX93" fmla="*/ 1037432 w 2362200"/>
                  <a:gd name="connsiteY93" fmla="*/ 228600 h 1797050"/>
                  <a:gd name="connsiteX94" fmla="*/ 1073944 w 2362200"/>
                  <a:gd name="connsiteY94" fmla="*/ 230981 h 1797050"/>
                  <a:gd name="connsiteX95" fmla="*/ 1129242 w 2362200"/>
                  <a:gd name="connsiteY95" fmla="*/ 283633 h 1797050"/>
                  <a:gd name="connsiteX96" fmla="*/ 1169458 w 2362200"/>
                  <a:gd name="connsiteY96" fmla="*/ 281517 h 1797050"/>
                  <a:gd name="connsiteX97" fmla="*/ 1206500 w 2362200"/>
                  <a:gd name="connsiteY97" fmla="*/ 317500 h 1797050"/>
                  <a:gd name="connsiteX98" fmla="*/ 1206500 w 2362200"/>
                  <a:gd name="connsiteY98" fmla="*/ 346075 h 1797050"/>
                  <a:gd name="connsiteX99" fmla="*/ 1279525 w 2362200"/>
                  <a:gd name="connsiteY99" fmla="*/ 384175 h 1797050"/>
                  <a:gd name="connsiteX100" fmla="*/ 1301750 w 2362200"/>
                  <a:gd name="connsiteY100" fmla="*/ 416983 h 1797050"/>
                  <a:gd name="connsiteX101" fmla="*/ 1282700 w 2362200"/>
                  <a:gd name="connsiteY101" fmla="*/ 460375 h 1797050"/>
                  <a:gd name="connsiteX102" fmla="*/ 1336675 w 2362200"/>
                  <a:gd name="connsiteY102" fmla="*/ 504825 h 1797050"/>
                  <a:gd name="connsiteX103" fmla="*/ 1378744 w 2362200"/>
                  <a:gd name="connsiteY103" fmla="*/ 503238 h 1797050"/>
                  <a:gd name="connsiteX104" fmla="*/ 1403350 w 2362200"/>
                  <a:gd name="connsiteY104" fmla="*/ 530225 h 1797050"/>
                  <a:gd name="connsiteX105" fmla="*/ 1434307 w 2362200"/>
                  <a:gd name="connsiteY105" fmla="*/ 526475 h 1797050"/>
                  <a:gd name="connsiteX106" fmla="*/ 1468438 w 2362200"/>
                  <a:gd name="connsiteY106" fmla="*/ 548578 h 1797050"/>
                  <a:gd name="connsiteX107" fmla="*/ 1492250 w 2362200"/>
                  <a:gd name="connsiteY107" fmla="*/ 590550 h 1797050"/>
                  <a:gd name="connsiteX108" fmla="*/ 1480344 w 2362200"/>
                  <a:gd name="connsiteY108" fmla="*/ 612775 h 1797050"/>
                  <a:gd name="connsiteX109" fmla="*/ 1450975 w 2362200"/>
                  <a:gd name="connsiteY109" fmla="*/ 622300 h 1797050"/>
                  <a:gd name="connsiteX110" fmla="*/ 1511300 w 2362200"/>
                  <a:gd name="connsiteY110" fmla="*/ 638175 h 1797050"/>
                  <a:gd name="connsiteX111" fmla="*/ 1581944 w 2362200"/>
                  <a:gd name="connsiteY111" fmla="*/ 619919 h 1797050"/>
                  <a:gd name="connsiteX112" fmla="*/ 1622425 w 2362200"/>
                  <a:gd name="connsiteY112" fmla="*/ 613569 h 1797050"/>
                  <a:gd name="connsiteX113" fmla="*/ 1623219 w 2362200"/>
                  <a:gd name="connsiteY113" fmla="*/ 587375 h 1797050"/>
                  <a:gd name="connsiteX114" fmla="*/ 1641475 w 2362200"/>
                  <a:gd name="connsiteY114" fmla="*/ 593725 h 1797050"/>
                  <a:gd name="connsiteX115" fmla="*/ 1698625 w 2362200"/>
                  <a:gd name="connsiteY115" fmla="*/ 611981 h 1797050"/>
                  <a:gd name="connsiteX116" fmla="*/ 1704181 w 2362200"/>
                  <a:gd name="connsiteY116" fmla="*/ 575469 h 1797050"/>
                  <a:gd name="connsiteX117" fmla="*/ 1724025 w 2362200"/>
                  <a:gd name="connsiteY117" fmla="*/ 565150 h 1797050"/>
                  <a:gd name="connsiteX118" fmla="*/ 1803400 w 2362200"/>
                  <a:gd name="connsiteY118" fmla="*/ 508000 h 1797050"/>
                  <a:gd name="connsiteX119" fmla="*/ 1885950 w 2362200"/>
                  <a:gd name="connsiteY119" fmla="*/ 485775 h 1797050"/>
                  <a:gd name="connsiteX120" fmla="*/ 1952625 w 2362200"/>
                  <a:gd name="connsiteY120" fmla="*/ 415925 h 1797050"/>
                  <a:gd name="connsiteX121" fmla="*/ 1977231 w 2362200"/>
                  <a:gd name="connsiteY121" fmla="*/ 409575 h 1797050"/>
                  <a:gd name="connsiteX122" fmla="*/ 2006600 w 2362200"/>
                  <a:gd name="connsiteY122" fmla="*/ 396875 h 1797050"/>
                  <a:gd name="connsiteX123" fmla="*/ 2056606 w 2362200"/>
                  <a:gd name="connsiteY123" fmla="*/ 411956 h 1797050"/>
                  <a:gd name="connsiteX124" fmla="*/ 2078038 w 2362200"/>
                  <a:gd name="connsiteY124" fmla="*/ 452437 h 1797050"/>
                  <a:gd name="connsiteX125" fmla="*/ 2133600 w 2362200"/>
                  <a:gd name="connsiteY125" fmla="*/ 504825 h 1797050"/>
                  <a:gd name="connsiteX126" fmla="*/ 2194719 w 2362200"/>
                  <a:gd name="connsiteY126" fmla="*/ 536575 h 1797050"/>
                  <a:gd name="connsiteX127" fmla="*/ 2248694 w 2362200"/>
                  <a:gd name="connsiteY127" fmla="*/ 523081 h 1797050"/>
                  <a:gd name="connsiteX128" fmla="*/ 2266156 w 2362200"/>
                  <a:gd name="connsiteY128" fmla="*/ 531019 h 1797050"/>
                  <a:gd name="connsiteX129" fmla="*/ 2274887 w 2362200"/>
                  <a:gd name="connsiteY129" fmla="*/ 573881 h 1797050"/>
                  <a:gd name="connsiteX130" fmla="*/ 2324100 w 2362200"/>
                  <a:gd name="connsiteY130" fmla="*/ 606425 h 1797050"/>
                  <a:gd name="connsiteX131" fmla="*/ 2362200 w 2362200"/>
                  <a:gd name="connsiteY131" fmla="*/ 644525 h 1797050"/>
                  <a:gd name="connsiteX132" fmla="*/ 2310857 w 2362200"/>
                  <a:gd name="connsiteY132" fmla="*/ 772537 h 1797050"/>
                  <a:gd name="connsiteX133" fmla="*/ 2273300 w 2362200"/>
                  <a:gd name="connsiteY133" fmla="*/ 895350 h 1797050"/>
                  <a:gd name="connsiteX134" fmla="*/ 2247900 w 2362200"/>
                  <a:gd name="connsiteY134" fmla="*/ 949325 h 1797050"/>
                  <a:gd name="connsiteX135" fmla="*/ 2197100 w 2362200"/>
                  <a:gd name="connsiteY135" fmla="*/ 949325 h 1797050"/>
                  <a:gd name="connsiteX136" fmla="*/ 2174875 w 2362200"/>
                  <a:gd name="connsiteY136" fmla="*/ 993775 h 1797050"/>
                  <a:gd name="connsiteX137" fmla="*/ 2174875 w 2362200"/>
                  <a:gd name="connsiteY137" fmla="*/ 993775 h 1797050"/>
                  <a:gd name="connsiteX138" fmla="*/ 2181225 w 2362200"/>
                  <a:gd name="connsiteY138" fmla="*/ 1022350 h 1797050"/>
                  <a:gd name="connsiteX139" fmla="*/ 2146300 w 2362200"/>
                  <a:gd name="connsiteY139" fmla="*/ 1031875 h 1797050"/>
                  <a:gd name="connsiteX140" fmla="*/ 2095500 w 2362200"/>
                  <a:gd name="connsiteY140" fmla="*/ 1019175 h 1797050"/>
                  <a:gd name="connsiteX141" fmla="*/ 2101850 w 2362200"/>
                  <a:gd name="connsiteY141" fmla="*/ 1073150 h 1797050"/>
                  <a:gd name="connsiteX142" fmla="*/ 2114550 w 2362200"/>
                  <a:gd name="connsiteY142" fmla="*/ 1117600 h 1797050"/>
                  <a:gd name="connsiteX143" fmla="*/ 2051050 w 2362200"/>
                  <a:gd name="connsiteY143" fmla="*/ 1152525 h 1797050"/>
                  <a:gd name="connsiteX144" fmla="*/ 2066925 w 2362200"/>
                  <a:gd name="connsiteY144" fmla="*/ 1174750 h 1797050"/>
                  <a:gd name="connsiteX145" fmla="*/ 2047875 w 2362200"/>
                  <a:gd name="connsiteY145" fmla="*/ 1196975 h 1797050"/>
                  <a:gd name="connsiteX146" fmla="*/ 1968500 w 2362200"/>
                  <a:gd name="connsiteY146" fmla="*/ 1171575 h 1797050"/>
                  <a:gd name="connsiteX147" fmla="*/ 1943100 w 2362200"/>
                  <a:gd name="connsiteY147" fmla="*/ 1187450 h 1797050"/>
                  <a:gd name="connsiteX148" fmla="*/ 1908175 w 2362200"/>
                  <a:gd name="connsiteY148" fmla="*/ 1187450 h 1797050"/>
                  <a:gd name="connsiteX149" fmla="*/ 1908175 w 2362200"/>
                  <a:gd name="connsiteY149" fmla="*/ 1247775 h 1797050"/>
                  <a:gd name="connsiteX150" fmla="*/ 1924050 w 2362200"/>
                  <a:gd name="connsiteY150" fmla="*/ 1263650 h 1797050"/>
                  <a:gd name="connsiteX151" fmla="*/ 1933575 w 2362200"/>
                  <a:gd name="connsiteY151" fmla="*/ 1279525 h 1797050"/>
                  <a:gd name="connsiteX152" fmla="*/ 1943100 w 2362200"/>
                  <a:gd name="connsiteY152" fmla="*/ 1279525 h 1797050"/>
                  <a:gd name="connsiteX153" fmla="*/ 1933575 w 2362200"/>
                  <a:gd name="connsiteY153" fmla="*/ 1304925 h 1797050"/>
                  <a:gd name="connsiteX154" fmla="*/ 1952625 w 2362200"/>
                  <a:gd name="connsiteY154" fmla="*/ 1320800 h 1797050"/>
                  <a:gd name="connsiteX155" fmla="*/ 1949450 w 2362200"/>
                  <a:gd name="connsiteY155" fmla="*/ 1336675 h 1797050"/>
                  <a:gd name="connsiteX156" fmla="*/ 1905000 w 2362200"/>
                  <a:gd name="connsiteY156" fmla="*/ 1336675 h 1797050"/>
                  <a:gd name="connsiteX157" fmla="*/ 1901825 w 2362200"/>
                  <a:gd name="connsiteY157" fmla="*/ 1387475 h 1797050"/>
                  <a:gd name="connsiteX158" fmla="*/ 1901825 w 2362200"/>
                  <a:gd name="connsiteY158" fmla="*/ 1387475 h 1797050"/>
                  <a:gd name="connsiteX159" fmla="*/ 1901825 w 2362200"/>
                  <a:gd name="connsiteY159" fmla="*/ 1406525 h 1797050"/>
                  <a:gd name="connsiteX160" fmla="*/ 1936750 w 2362200"/>
                  <a:gd name="connsiteY160" fmla="*/ 1447800 h 1797050"/>
                  <a:gd name="connsiteX161" fmla="*/ 1990725 w 2362200"/>
                  <a:gd name="connsiteY161" fmla="*/ 1447800 h 1797050"/>
                  <a:gd name="connsiteX162" fmla="*/ 2060575 w 2362200"/>
                  <a:gd name="connsiteY162" fmla="*/ 1476375 h 1797050"/>
                  <a:gd name="connsiteX163" fmla="*/ 2060575 w 2362200"/>
                  <a:gd name="connsiteY163" fmla="*/ 1504950 h 1797050"/>
                  <a:gd name="connsiteX164" fmla="*/ 2035175 w 2362200"/>
                  <a:gd name="connsiteY164" fmla="*/ 1571625 h 1797050"/>
                  <a:gd name="connsiteX165" fmla="*/ 2063750 w 2362200"/>
                  <a:gd name="connsiteY165" fmla="*/ 1587500 h 1797050"/>
                  <a:gd name="connsiteX166" fmla="*/ 2105025 w 2362200"/>
                  <a:gd name="connsiteY166" fmla="*/ 1660525 h 1797050"/>
                  <a:gd name="connsiteX167" fmla="*/ 2054225 w 2362200"/>
                  <a:gd name="connsiteY167" fmla="*/ 1736725 h 1797050"/>
                  <a:gd name="connsiteX168" fmla="*/ 2028825 w 2362200"/>
                  <a:gd name="connsiteY168" fmla="*/ 1730375 h 1797050"/>
                  <a:gd name="connsiteX169" fmla="*/ 2006600 w 2362200"/>
                  <a:gd name="connsiteY169" fmla="*/ 1717675 h 1797050"/>
                  <a:gd name="connsiteX170" fmla="*/ 2000250 w 2362200"/>
                  <a:gd name="connsiteY170" fmla="*/ 1736725 h 1797050"/>
                  <a:gd name="connsiteX171" fmla="*/ 1958975 w 2362200"/>
                  <a:gd name="connsiteY171" fmla="*/ 1746250 h 1797050"/>
                  <a:gd name="connsiteX172" fmla="*/ 1952625 w 2362200"/>
                  <a:gd name="connsiteY172" fmla="*/ 1778000 h 1797050"/>
                  <a:gd name="connsiteX173" fmla="*/ 1901825 w 2362200"/>
                  <a:gd name="connsiteY173" fmla="*/ 1797050 h 1797050"/>
                  <a:gd name="connsiteX174" fmla="*/ 1879600 w 2362200"/>
                  <a:gd name="connsiteY174" fmla="*/ 1758950 h 1797050"/>
                  <a:gd name="connsiteX175" fmla="*/ 1841500 w 2362200"/>
                  <a:gd name="connsiteY175" fmla="*/ 1768475 h 1797050"/>
                  <a:gd name="connsiteX176" fmla="*/ 1844675 w 2362200"/>
                  <a:gd name="connsiteY176" fmla="*/ 1730375 h 1797050"/>
                  <a:gd name="connsiteX177" fmla="*/ 1825625 w 2362200"/>
                  <a:gd name="connsiteY177" fmla="*/ 1704975 h 1797050"/>
                  <a:gd name="connsiteX178" fmla="*/ 1860550 w 2362200"/>
                  <a:gd name="connsiteY178" fmla="*/ 1685925 h 1797050"/>
                  <a:gd name="connsiteX179" fmla="*/ 1803400 w 2362200"/>
                  <a:gd name="connsiteY179" fmla="*/ 1666875 h 1797050"/>
                  <a:gd name="connsiteX180" fmla="*/ 1790700 w 2362200"/>
                  <a:gd name="connsiteY180" fmla="*/ 1692275 h 1797050"/>
                  <a:gd name="connsiteX181" fmla="*/ 1746250 w 2362200"/>
                  <a:gd name="connsiteY181" fmla="*/ 1711325 h 1797050"/>
                  <a:gd name="connsiteX182" fmla="*/ 1739900 w 2362200"/>
                  <a:gd name="connsiteY182" fmla="*/ 1733550 h 1797050"/>
                  <a:gd name="connsiteX183" fmla="*/ 1724025 w 2362200"/>
                  <a:gd name="connsiteY183" fmla="*/ 1739900 h 1797050"/>
                  <a:gd name="connsiteX184" fmla="*/ 1701800 w 2362200"/>
                  <a:gd name="connsiteY184" fmla="*/ 1739900 h 1797050"/>
                  <a:gd name="connsiteX185" fmla="*/ 1714500 w 2362200"/>
                  <a:gd name="connsiteY185" fmla="*/ 1704975 h 1797050"/>
                  <a:gd name="connsiteX186" fmla="*/ 1739900 w 2362200"/>
                  <a:gd name="connsiteY186" fmla="*/ 1679575 h 1797050"/>
                  <a:gd name="connsiteX187" fmla="*/ 1730375 w 2362200"/>
                  <a:gd name="connsiteY187" fmla="*/ 1654175 h 1797050"/>
                  <a:gd name="connsiteX188" fmla="*/ 1708150 w 2362200"/>
                  <a:gd name="connsiteY188" fmla="*/ 1654175 h 1797050"/>
                  <a:gd name="connsiteX189" fmla="*/ 1695450 w 2362200"/>
                  <a:gd name="connsiteY189" fmla="*/ 1679575 h 1797050"/>
                  <a:gd name="connsiteX190" fmla="*/ 1663700 w 2362200"/>
                  <a:gd name="connsiteY190" fmla="*/ 1685925 h 1797050"/>
                  <a:gd name="connsiteX191" fmla="*/ 1628775 w 2362200"/>
                  <a:gd name="connsiteY191" fmla="*/ 1698625 h 1797050"/>
                  <a:gd name="connsiteX192" fmla="*/ 1600200 w 2362200"/>
                  <a:gd name="connsiteY192" fmla="*/ 1670050 h 1797050"/>
                  <a:gd name="connsiteX193" fmla="*/ 1597025 w 2362200"/>
                  <a:gd name="connsiteY193" fmla="*/ 1635125 h 1797050"/>
                  <a:gd name="connsiteX194" fmla="*/ 1568450 w 2362200"/>
                  <a:gd name="connsiteY194" fmla="*/ 1619250 h 1797050"/>
                  <a:gd name="connsiteX195" fmla="*/ 1558925 w 2362200"/>
                  <a:gd name="connsiteY195" fmla="*/ 1584325 h 1797050"/>
                  <a:gd name="connsiteX196" fmla="*/ 1517650 w 2362200"/>
                  <a:gd name="connsiteY196" fmla="*/ 1555750 h 1797050"/>
                  <a:gd name="connsiteX197" fmla="*/ 1498600 w 2362200"/>
                  <a:gd name="connsiteY197" fmla="*/ 1558925 h 1797050"/>
                  <a:gd name="connsiteX198" fmla="*/ 1466850 w 2362200"/>
                  <a:gd name="connsiteY198" fmla="*/ 1603375 h 1797050"/>
                  <a:gd name="connsiteX199" fmla="*/ 1419225 w 2362200"/>
                  <a:gd name="connsiteY199" fmla="*/ 1622425 h 1797050"/>
                  <a:gd name="connsiteX200" fmla="*/ 1393825 w 2362200"/>
                  <a:gd name="connsiteY200" fmla="*/ 1587500 h 1797050"/>
                  <a:gd name="connsiteX201" fmla="*/ 1368425 w 2362200"/>
                  <a:gd name="connsiteY201" fmla="*/ 1587500 h 1797050"/>
                  <a:gd name="connsiteX202" fmla="*/ 1270000 w 2362200"/>
                  <a:gd name="connsiteY202" fmla="*/ 1511300 h 1797050"/>
                  <a:gd name="connsiteX203" fmla="*/ 1276350 w 2362200"/>
                  <a:gd name="connsiteY203" fmla="*/ 1463675 h 1797050"/>
                  <a:gd name="connsiteX204" fmla="*/ 1238250 w 2362200"/>
                  <a:gd name="connsiteY204" fmla="*/ 1457325 h 1797050"/>
                  <a:gd name="connsiteX205" fmla="*/ 1222375 w 2362200"/>
                  <a:gd name="connsiteY205" fmla="*/ 1482725 h 1797050"/>
                  <a:gd name="connsiteX206" fmla="*/ 1187450 w 2362200"/>
                  <a:gd name="connsiteY206" fmla="*/ 1482725 h 1797050"/>
                  <a:gd name="connsiteX207" fmla="*/ 1139825 w 2362200"/>
                  <a:gd name="connsiteY207" fmla="*/ 1460500 h 1797050"/>
                  <a:gd name="connsiteX208" fmla="*/ 1092200 w 2362200"/>
                  <a:gd name="connsiteY208" fmla="*/ 1495425 h 1797050"/>
                  <a:gd name="connsiteX209" fmla="*/ 1098550 w 2362200"/>
                  <a:gd name="connsiteY209" fmla="*/ 1511300 h 1797050"/>
                  <a:gd name="connsiteX210" fmla="*/ 1079500 w 2362200"/>
                  <a:gd name="connsiteY210" fmla="*/ 1530350 h 1797050"/>
                  <a:gd name="connsiteX211" fmla="*/ 1035050 w 2362200"/>
                  <a:gd name="connsiteY211" fmla="*/ 1530350 h 1797050"/>
                  <a:gd name="connsiteX212" fmla="*/ 1006475 w 2362200"/>
                  <a:gd name="connsiteY212" fmla="*/ 1574800 h 1797050"/>
                  <a:gd name="connsiteX213" fmla="*/ 958850 w 2362200"/>
                  <a:gd name="connsiteY213" fmla="*/ 1571625 h 1797050"/>
                  <a:gd name="connsiteX214" fmla="*/ 952500 w 2362200"/>
                  <a:gd name="connsiteY214" fmla="*/ 1587500 h 1797050"/>
                  <a:gd name="connsiteX215" fmla="*/ 965200 w 2362200"/>
                  <a:gd name="connsiteY215" fmla="*/ 1670050 h 1797050"/>
                  <a:gd name="connsiteX216" fmla="*/ 939800 w 2362200"/>
                  <a:gd name="connsiteY216" fmla="*/ 1714500 h 1797050"/>
                  <a:gd name="connsiteX217" fmla="*/ 901700 w 2362200"/>
                  <a:gd name="connsiteY217" fmla="*/ 1720850 h 1797050"/>
                  <a:gd name="connsiteX218" fmla="*/ 898525 w 2362200"/>
                  <a:gd name="connsiteY218" fmla="*/ 1746250 h 1797050"/>
                  <a:gd name="connsiteX219" fmla="*/ 869950 w 2362200"/>
                  <a:gd name="connsiteY219" fmla="*/ 1746250 h 1797050"/>
                  <a:gd name="connsiteX220" fmla="*/ 854075 w 2362200"/>
                  <a:gd name="connsiteY220" fmla="*/ 1758950 h 1797050"/>
                  <a:gd name="connsiteX221" fmla="*/ 847725 w 2362200"/>
                  <a:gd name="connsiteY221" fmla="*/ 1771650 h 1797050"/>
                  <a:gd name="connsiteX222" fmla="*/ 828675 w 2362200"/>
                  <a:gd name="connsiteY222" fmla="*/ 1765300 h 1797050"/>
                  <a:gd name="connsiteX223" fmla="*/ 819150 w 2362200"/>
                  <a:gd name="connsiteY223" fmla="*/ 1752600 h 1797050"/>
                  <a:gd name="connsiteX224" fmla="*/ 790575 w 2362200"/>
                  <a:gd name="connsiteY224" fmla="*/ 1771650 h 1797050"/>
                  <a:gd name="connsiteX225" fmla="*/ 692150 w 2362200"/>
                  <a:gd name="connsiteY225" fmla="*/ 1701800 h 1797050"/>
                  <a:gd name="connsiteX226" fmla="*/ 650875 w 2362200"/>
                  <a:gd name="connsiteY226" fmla="*/ 1720850 h 1797050"/>
                  <a:gd name="connsiteX227" fmla="*/ 615950 w 2362200"/>
                  <a:gd name="connsiteY227" fmla="*/ 1685925 h 1797050"/>
                  <a:gd name="connsiteX228" fmla="*/ 581025 w 2362200"/>
                  <a:gd name="connsiteY228" fmla="*/ 1689100 h 1797050"/>
                  <a:gd name="connsiteX229" fmla="*/ 571500 w 2362200"/>
                  <a:gd name="connsiteY229" fmla="*/ 1609725 h 1797050"/>
                  <a:gd name="connsiteX230" fmla="*/ 523875 w 2362200"/>
                  <a:gd name="connsiteY230"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3825 w 2362200"/>
                  <a:gd name="connsiteY57" fmla="*/ 222250 h 1797050"/>
                  <a:gd name="connsiteX58" fmla="*/ 130175 w 2362200"/>
                  <a:gd name="connsiteY58" fmla="*/ 193675 h 1797050"/>
                  <a:gd name="connsiteX59" fmla="*/ 161925 w 2362200"/>
                  <a:gd name="connsiteY59" fmla="*/ 196850 h 1797050"/>
                  <a:gd name="connsiteX60" fmla="*/ 171450 w 2362200"/>
                  <a:gd name="connsiteY60" fmla="*/ 165100 h 1797050"/>
                  <a:gd name="connsiteX61" fmla="*/ 187325 w 2362200"/>
                  <a:gd name="connsiteY61" fmla="*/ 161925 h 1797050"/>
                  <a:gd name="connsiteX62" fmla="*/ 193675 w 2362200"/>
                  <a:gd name="connsiteY62" fmla="*/ 98425 h 1797050"/>
                  <a:gd name="connsiteX63" fmla="*/ 241300 w 2362200"/>
                  <a:gd name="connsiteY63" fmla="*/ 107950 h 1797050"/>
                  <a:gd name="connsiteX64" fmla="*/ 295275 w 2362200"/>
                  <a:gd name="connsiteY64" fmla="*/ 104775 h 1797050"/>
                  <a:gd name="connsiteX65" fmla="*/ 330200 w 2362200"/>
                  <a:gd name="connsiteY65" fmla="*/ 98425 h 1797050"/>
                  <a:gd name="connsiteX66" fmla="*/ 330200 w 2362200"/>
                  <a:gd name="connsiteY66" fmla="*/ 98425 h 1797050"/>
                  <a:gd name="connsiteX67" fmla="*/ 342900 w 2362200"/>
                  <a:gd name="connsiteY67" fmla="*/ 114300 h 1797050"/>
                  <a:gd name="connsiteX68" fmla="*/ 374650 w 2362200"/>
                  <a:gd name="connsiteY68" fmla="*/ 127000 h 1797050"/>
                  <a:gd name="connsiteX69" fmla="*/ 400050 w 2362200"/>
                  <a:gd name="connsiteY69" fmla="*/ 107950 h 1797050"/>
                  <a:gd name="connsiteX70" fmla="*/ 400050 w 2362200"/>
                  <a:gd name="connsiteY70" fmla="*/ 107950 h 1797050"/>
                  <a:gd name="connsiteX71" fmla="*/ 409575 w 2362200"/>
                  <a:gd name="connsiteY71" fmla="*/ 120650 h 1797050"/>
                  <a:gd name="connsiteX72" fmla="*/ 425450 w 2362200"/>
                  <a:gd name="connsiteY72" fmla="*/ 120650 h 1797050"/>
                  <a:gd name="connsiteX73" fmla="*/ 431800 w 2362200"/>
                  <a:gd name="connsiteY73" fmla="*/ 98425 h 1797050"/>
                  <a:gd name="connsiteX74" fmla="*/ 365125 w 2362200"/>
                  <a:gd name="connsiteY74" fmla="*/ 55563 h 1797050"/>
                  <a:gd name="connsiteX75" fmla="*/ 384175 w 2362200"/>
                  <a:gd name="connsiteY75" fmla="*/ 43656 h 1797050"/>
                  <a:gd name="connsiteX76" fmla="*/ 433388 w 2362200"/>
                  <a:gd name="connsiteY76" fmla="*/ 42862 h 1797050"/>
                  <a:gd name="connsiteX77" fmla="*/ 454025 w 2362200"/>
                  <a:gd name="connsiteY77" fmla="*/ 63500 h 1797050"/>
                  <a:gd name="connsiteX78" fmla="*/ 511969 w 2362200"/>
                  <a:gd name="connsiteY78" fmla="*/ 75406 h 1797050"/>
                  <a:gd name="connsiteX79" fmla="*/ 606425 w 2362200"/>
                  <a:gd name="connsiteY79" fmla="*/ 22225 h 1797050"/>
                  <a:gd name="connsiteX80" fmla="*/ 638969 w 2362200"/>
                  <a:gd name="connsiteY80" fmla="*/ 31750 h 1797050"/>
                  <a:gd name="connsiteX81" fmla="*/ 644525 w 2362200"/>
                  <a:gd name="connsiteY81" fmla="*/ 0 h 1797050"/>
                  <a:gd name="connsiteX82" fmla="*/ 715169 w 2362200"/>
                  <a:gd name="connsiteY82" fmla="*/ 5556 h 1797050"/>
                  <a:gd name="connsiteX83" fmla="*/ 723900 w 2362200"/>
                  <a:gd name="connsiteY83" fmla="*/ 31750 h 1797050"/>
                  <a:gd name="connsiteX84" fmla="*/ 750888 w 2362200"/>
                  <a:gd name="connsiteY84" fmla="*/ 63500 h 1797050"/>
                  <a:gd name="connsiteX85" fmla="*/ 765968 w 2362200"/>
                  <a:gd name="connsiteY85" fmla="*/ 44450 h 1797050"/>
                  <a:gd name="connsiteX86" fmla="*/ 806450 w 2362200"/>
                  <a:gd name="connsiteY86" fmla="*/ 41275 h 1797050"/>
                  <a:gd name="connsiteX87" fmla="*/ 825500 w 2362200"/>
                  <a:gd name="connsiteY87" fmla="*/ 34925 h 1797050"/>
                  <a:gd name="connsiteX88" fmla="*/ 844550 w 2362200"/>
                  <a:gd name="connsiteY88" fmla="*/ 6350 h 1797050"/>
                  <a:gd name="connsiteX89" fmla="*/ 888206 w 2362200"/>
                  <a:gd name="connsiteY89" fmla="*/ 12700 h 1797050"/>
                  <a:gd name="connsiteX90" fmla="*/ 900906 w 2362200"/>
                  <a:gd name="connsiteY90" fmla="*/ 83344 h 1797050"/>
                  <a:gd name="connsiteX91" fmla="*/ 952500 w 2362200"/>
                  <a:gd name="connsiteY91" fmla="*/ 123825 h 1797050"/>
                  <a:gd name="connsiteX92" fmla="*/ 996950 w 2362200"/>
                  <a:gd name="connsiteY92" fmla="*/ 203200 h 1797050"/>
                  <a:gd name="connsiteX93" fmla="*/ 1037432 w 2362200"/>
                  <a:gd name="connsiteY93" fmla="*/ 228600 h 1797050"/>
                  <a:gd name="connsiteX94" fmla="*/ 1073944 w 2362200"/>
                  <a:gd name="connsiteY94" fmla="*/ 230981 h 1797050"/>
                  <a:gd name="connsiteX95" fmla="*/ 1129242 w 2362200"/>
                  <a:gd name="connsiteY95" fmla="*/ 283633 h 1797050"/>
                  <a:gd name="connsiteX96" fmla="*/ 1169458 w 2362200"/>
                  <a:gd name="connsiteY96" fmla="*/ 281517 h 1797050"/>
                  <a:gd name="connsiteX97" fmla="*/ 1206500 w 2362200"/>
                  <a:gd name="connsiteY97" fmla="*/ 317500 h 1797050"/>
                  <a:gd name="connsiteX98" fmla="*/ 1206500 w 2362200"/>
                  <a:gd name="connsiteY98" fmla="*/ 346075 h 1797050"/>
                  <a:gd name="connsiteX99" fmla="*/ 1279525 w 2362200"/>
                  <a:gd name="connsiteY99" fmla="*/ 384175 h 1797050"/>
                  <a:gd name="connsiteX100" fmla="*/ 1301750 w 2362200"/>
                  <a:gd name="connsiteY100" fmla="*/ 416983 h 1797050"/>
                  <a:gd name="connsiteX101" fmla="*/ 1282700 w 2362200"/>
                  <a:gd name="connsiteY101" fmla="*/ 460375 h 1797050"/>
                  <a:gd name="connsiteX102" fmla="*/ 1336675 w 2362200"/>
                  <a:gd name="connsiteY102" fmla="*/ 504825 h 1797050"/>
                  <a:gd name="connsiteX103" fmla="*/ 1378744 w 2362200"/>
                  <a:gd name="connsiteY103" fmla="*/ 503238 h 1797050"/>
                  <a:gd name="connsiteX104" fmla="*/ 1403350 w 2362200"/>
                  <a:gd name="connsiteY104" fmla="*/ 530225 h 1797050"/>
                  <a:gd name="connsiteX105" fmla="*/ 1434307 w 2362200"/>
                  <a:gd name="connsiteY105" fmla="*/ 526475 h 1797050"/>
                  <a:gd name="connsiteX106" fmla="*/ 1468438 w 2362200"/>
                  <a:gd name="connsiteY106" fmla="*/ 548578 h 1797050"/>
                  <a:gd name="connsiteX107" fmla="*/ 1492250 w 2362200"/>
                  <a:gd name="connsiteY107" fmla="*/ 590550 h 1797050"/>
                  <a:gd name="connsiteX108" fmla="*/ 1480344 w 2362200"/>
                  <a:gd name="connsiteY108" fmla="*/ 612775 h 1797050"/>
                  <a:gd name="connsiteX109" fmla="*/ 1450975 w 2362200"/>
                  <a:gd name="connsiteY109" fmla="*/ 622300 h 1797050"/>
                  <a:gd name="connsiteX110" fmla="*/ 1511300 w 2362200"/>
                  <a:gd name="connsiteY110" fmla="*/ 638175 h 1797050"/>
                  <a:gd name="connsiteX111" fmla="*/ 1581944 w 2362200"/>
                  <a:gd name="connsiteY111" fmla="*/ 619919 h 1797050"/>
                  <a:gd name="connsiteX112" fmla="*/ 1622425 w 2362200"/>
                  <a:gd name="connsiteY112" fmla="*/ 613569 h 1797050"/>
                  <a:gd name="connsiteX113" fmla="*/ 1623219 w 2362200"/>
                  <a:gd name="connsiteY113" fmla="*/ 587375 h 1797050"/>
                  <a:gd name="connsiteX114" fmla="*/ 1641475 w 2362200"/>
                  <a:gd name="connsiteY114" fmla="*/ 593725 h 1797050"/>
                  <a:gd name="connsiteX115" fmla="*/ 1698625 w 2362200"/>
                  <a:gd name="connsiteY115" fmla="*/ 611981 h 1797050"/>
                  <a:gd name="connsiteX116" fmla="*/ 1704181 w 2362200"/>
                  <a:gd name="connsiteY116" fmla="*/ 575469 h 1797050"/>
                  <a:gd name="connsiteX117" fmla="*/ 1724025 w 2362200"/>
                  <a:gd name="connsiteY117" fmla="*/ 565150 h 1797050"/>
                  <a:gd name="connsiteX118" fmla="*/ 1803400 w 2362200"/>
                  <a:gd name="connsiteY118" fmla="*/ 508000 h 1797050"/>
                  <a:gd name="connsiteX119" fmla="*/ 1885950 w 2362200"/>
                  <a:gd name="connsiteY119" fmla="*/ 485775 h 1797050"/>
                  <a:gd name="connsiteX120" fmla="*/ 1952625 w 2362200"/>
                  <a:gd name="connsiteY120" fmla="*/ 415925 h 1797050"/>
                  <a:gd name="connsiteX121" fmla="*/ 1977231 w 2362200"/>
                  <a:gd name="connsiteY121" fmla="*/ 409575 h 1797050"/>
                  <a:gd name="connsiteX122" fmla="*/ 2006600 w 2362200"/>
                  <a:gd name="connsiteY122" fmla="*/ 396875 h 1797050"/>
                  <a:gd name="connsiteX123" fmla="*/ 2056606 w 2362200"/>
                  <a:gd name="connsiteY123" fmla="*/ 411956 h 1797050"/>
                  <a:gd name="connsiteX124" fmla="*/ 2078038 w 2362200"/>
                  <a:gd name="connsiteY124" fmla="*/ 452437 h 1797050"/>
                  <a:gd name="connsiteX125" fmla="*/ 2133600 w 2362200"/>
                  <a:gd name="connsiteY125" fmla="*/ 504825 h 1797050"/>
                  <a:gd name="connsiteX126" fmla="*/ 2194719 w 2362200"/>
                  <a:gd name="connsiteY126" fmla="*/ 536575 h 1797050"/>
                  <a:gd name="connsiteX127" fmla="*/ 2248694 w 2362200"/>
                  <a:gd name="connsiteY127" fmla="*/ 523081 h 1797050"/>
                  <a:gd name="connsiteX128" fmla="*/ 2266156 w 2362200"/>
                  <a:gd name="connsiteY128" fmla="*/ 531019 h 1797050"/>
                  <a:gd name="connsiteX129" fmla="*/ 2274887 w 2362200"/>
                  <a:gd name="connsiteY129" fmla="*/ 573881 h 1797050"/>
                  <a:gd name="connsiteX130" fmla="*/ 2324100 w 2362200"/>
                  <a:gd name="connsiteY130" fmla="*/ 606425 h 1797050"/>
                  <a:gd name="connsiteX131" fmla="*/ 2362200 w 2362200"/>
                  <a:gd name="connsiteY131" fmla="*/ 644525 h 1797050"/>
                  <a:gd name="connsiteX132" fmla="*/ 2310857 w 2362200"/>
                  <a:gd name="connsiteY132" fmla="*/ 772537 h 1797050"/>
                  <a:gd name="connsiteX133" fmla="*/ 2273300 w 2362200"/>
                  <a:gd name="connsiteY133" fmla="*/ 895350 h 1797050"/>
                  <a:gd name="connsiteX134" fmla="*/ 2247900 w 2362200"/>
                  <a:gd name="connsiteY134" fmla="*/ 949325 h 1797050"/>
                  <a:gd name="connsiteX135" fmla="*/ 2197100 w 2362200"/>
                  <a:gd name="connsiteY135" fmla="*/ 949325 h 1797050"/>
                  <a:gd name="connsiteX136" fmla="*/ 2174875 w 2362200"/>
                  <a:gd name="connsiteY136" fmla="*/ 993775 h 1797050"/>
                  <a:gd name="connsiteX137" fmla="*/ 2174875 w 2362200"/>
                  <a:gd name="connsiteY137" fmla="*/ 993775 h 1797050"/>
                  <a:gd name="connsiteX138" fmla="*/ 2181225 w 2362200"/>
                  <a:gd name="connsiteY138" fmla="*/ 1022350 h 1797050"/>
                  <a:gd name="connsiteX139" fmla="*/ 2146300 w 2362200"/>
                  <a:gd name="connsiteY139" fmla="*/ 1031875 h 1797050"/>
                  <a:gd name="connsiteX140" fmla="*/ 2095500 w 2362200"/>
                  <a:gd name="connsiteY140" fmla="*/ 1019175 h 1797050"/>
                  <a:gd name="connsiteX141" fmla="*/ 2101850 w 2362200"/>
                  <a:gd name="connsiteY141" fmla="*/ 1073150 h 1797050"/>
                  <a:gd name="connsiteX142" fmla="*/ 2114550 w 2362200"/>
                  <a:gd name="connsiteY142" fmla="*/ 1117600 h 1797050"/>
                  <a:gd name="connsiteX143" fmla="*/ 2051050 w 2362200"/>
                  <a:gd name="connsiteY143" fmla="*/ 1152525 h 1797050"/>
                  <a:gd name="connsiteX144" fmla="*/ 2066925 w 2362200"/>
                  <a:gd name="connsiteY144" fmla="*/ 1174750 h 1797050"/>
                  <a:gd name="connsiteX145" fmla="*/ 2047875 w 2362200"/>
                  <a:gd name="connsiteY145" fmla="*/ 1196975 h 1797050"/>
                  <a:gd name="connsiteX146" fmla="*/ 1968500 w 2362200"/>
                  <a:gd name="connsiteY146" fmla="*/ 1171575 h 1797050"/>
                  <a:gd name="connsiteX147" fmla="*/ 1943100 w 2362200"/>
                  <a:gd name="connsiteY147" fmla="*/ 1187450 h 1797050"/>
                  <a:gd name="connsiteX148" fmla="*/ 1908175 w 2362200"/>
                  <a:gd name="connsiteY148" fmla="*/ 1187450 h 1797050"/>
                  <a:gd name="connsiteX149" fmla="*/ 1908175 w 2362200"/>
                  <a:gd name="connsiteY149" fmla="*/ 1247775 h 1797050"/>
                  <a:gd name="connsiteX150" fmla="*/ 1924050 w 2362200"/>
                  <a:gd name="connsiteY150" fmla="*/ 1263650 h 1797050"/>
                  <a:gd name="connsiteX151" fmla="*/ 1933575 w 2362200"/>
                  <a:gd name="connsiteY151" fmla="*/ 1279525 h 1797050"/>
                  <a:gd name="connsiteX152" fmla="*/ 1943100 w 2362200"/>
                  <a:gd name="connsiteY152" fmla="*/ 1279525 h 1797050"/>
                  <a:gd name="connsiteX153" fmla="*/ 1933575 w 2362200"/>
                  <a:gd name="connsiteY153" fmla="*/ 1304925 h 1797050"/>
                  <a:gd name="connsiteX154" fmla="*/ 1952625 w 2362200"/>
                  <a:gd name="connsiteY154" fmla="*/ 1320800 h 1797050"/>
                  <a:gd name="connsiteX155" fmla="*/ 1949450 w 2362200"/>
                  <a:gd name="connsiteY155" fmla="*/ 1336675 h 1797050"/>
                  <a:gd name="connsiteX156" fmla="*/ 1905000 w 2362200"/>
                  <a:gd name="connsiteY156" fmla="*/ 1336675 h 1797050"/>
                  <a:gd name="connsiteX157" fmla="*/ 1901825 w 2362200"/>
                  <a:gd name="connsiteY157" fmla="*/ 1387475 h 1797050"/>
                  <a:gd name="connsiteX158" fmla="*/ 1901825 w 2362200"/>
                  <a:gd name="connsiteY158" fmla="*/ 1387475 h 1797050"/>
                  <a:gd name="connsiteX159" fmla="*/ 1901825 w 2362200"/>
                  <a:gd name="connsiteY159" fmla="*/ 1406525 h 1797050"/>
                  <a:gd name="connsiteX160" fmla="*/ 1936750 w 2362200"/>
                  <a:gd name="connsiteY160" fmla="*/ 1447800 h 1797050"/>
                  <a:gd name="connsiteX161" fmla="*/ 1990725 w 2362200"/>
                  <a:gd name="connsiteY161" fmla="*/ 1447800 h 1797050"/>
                  <a:gd name="connsiteX162" fmla="*/ 2060575 w 2362200"/>
                  <a:gd name="connsiteY162" fmla="*/ 1476375 h 1797050"/>
                  <a:gd name="connsiteX163" fmla="*/ 2060575 w 2362200"/>
                  <a:gd name="connsiteY163" fmla="*/ 1504950 h 1797050"/>
                  <a:gd name="connsiteX164" fmla="*/ 2035175 w 2362200"/>
                  <a:gd name="connsiteY164" fmla="*/ 1571625 h 1797050"/>
                  <a:gd name="connsiteX165" fmla="*/ 2063750 w 2362200"/>
                  <a:gd name="connsiteY165" fmla="*/ 1587500 h 1797050"/>
                  <a:gd name="connsiteX166" fmla="*/ 2105025 w 2362200"/>
                  <a:gd name="connsiteY166" fmla="*/ 1660525 h 1797050"/>
                  <a:gd name="connsiteX167" fmla="*/ 2054225 w 2362200"/>
                  <a:gd name="connsiteY167" fmla="*/ 1736725 h 1797050"/>
                  <a:gd name="connsiteX168" fmla="*/ 2028825 w 2362200"/>
                  <a:gd name="connsiteY168" fmla="*/ 1730375 h 1797050"/>
                  <a:gd name="connsiteX169" fmla="*/ 2006600 w 2362200"/>
                  <a:gd name="connsiteY169" fmla="*/ 1717675 h 1797050"/>
                  <a:gd name="connsiteX170" fmla="*/ 2000250 w 2362200"/>
                  <a:gd name="connsiteY170" fmla="*/ 1736725 h 1797050"/>
                  <a:gd name="connsiteX171" fmla="*/ 1958975 w 2362200"/>
                  <a:gd name="connsiteY171" fmla="*/ 1746250 h 1797050"/>
                  <a:gd name="connsiteX172" fmla="*/ 1952625 w 2362200"/>
                  <a:gd name="connsiteY172" fmla="*/ 1778000 h 1797050"/>
                  <a:gd name="connsiteX173" fmla="*/ 1901825 w 2362200"/>
                  <a:gd name="connsiteY173" fmla="*/ 1797050 h 1797050"/>
                  <a:gd name="connsiteX174" fmla="*/ 1879600 w 2362200"/>
                  <a:gd name="connsiteY174" fmla="*/ 1758950 h 1797050"/>
                  <a:gd name="connsiteX175" fmla="*/ 1841500 w 2362200"/>
                  <a:gd name="connsiteY175" fmla="*/ 1768475 h 1797050"/>
                  <a:gd name="connsiteX176" fmla="*/ 1844675 w 2362200"/>
                  <a:gd name="connsiteY176" fmla="*/ 1730375 h 1797050"/>
                  <a:gd name="connsiteX177" fmla="*/ 1825625 w 2362200"/>
                  <a:gd name="connsiteY177" fmla="*/ 1704975 h 1797050"/>
                  <a:gd name="connsiteX178" fmla="*/ 1860550 w 2362200"/>
                  <a:gd name="connsiteY178" fmla="*/ 1685925 h 1797050"/>
                  <a:gd name="connsiteX179" fmla="*/ 1803400 w 2362200"/>
                  <a:gd name="connsiteY179" fmla="*/ 1666875 h 1797050"/>
                  <a:gd name="connsiteX180" fmla="*/ 1790700 w 2362200"/>
                  <a:gd name="connsiteY180" fmla="*/ 1692275 h 1797050"/>
                  <a:gd name="connsiteX181" fmla="*/ 1746250 w 2362200"/>
                  <a:gd name="connsiteY181" fmla="*/ 1711325 h 1797050"/>
                  <a:gd name="connsiteX182" fmla="*/ 1739900 w 2362200"/>
                  <a:gd name="connsiteY182" fmla="*/ 1733550 h 1797050"/>
                  <a:gd name="connsiteX183" fmla="*/ 1724025 w 2362200"/>
                  <a:gd name="connsiteY183" fmla="*/ 1739900 h 1797050"/>
                  <a:gd name="connsiteX184" fmla="*/ 1701800 w 2362200"/>
                  <a:gd name="connsiteY184" fmla="*/ 1739900 h 1797050"/>
                  <a:gd name="connsiteX185" fmla="*/ 1714500 w 2362200"/>
                  <a:gd name="connsiteY185" fmla="*/ 1704975 h 1797050"/>
                  <a:gd name="connsiteX186" fmla="*/ 1739900 w 2362200"/>
                  <a:gd name="connsiteY186" fmla="*/ 1679575 h 1797050"/>
                  <a:gd name="connsiteX187" fmla="*/ 1730375 w 2362200"/>
                  <a:gd name="connsiteY187" fmla="*/ 1654175 h 1797050"/>
                  <a:gd name="connsiteX188" fmla="*/ 1708150 w 2362200"/>
                  <a:gd name="connsiteY188" fmla="*/ 1654175 h 1797050"/>
                  <a:gd name="connsiteX189" fmla="*/ 1695450 w 2362200"/>
                  <a:gd name="connsiteY189" fmla="*/ 1679575 h 1797050"/>
                  <a:gd name="connsiteX190" fmla="*/ 1663700 w 2362200"/>
                  <a:gd name="connsiteY190" fmla="*/ 1685925 h 1797050"/>
                  <a:gd name="connsiteX191" fmla="*/ 1628775 w 2362200"/>
                  <a:gd name="connsiteY191" fmla="*/ 1698625 h 1797050"/>
                  <a:gd name="connsiteX192" fmla="*/ 1600200 w 2362200"/>
                  <a:gd name="connsiteY192" fmla="*/ 1670050 h 1797050"/>
                  <a:gd name="connsiteX193" fmla="*/ 1597025 w 2362200"/>
                  <a:gd name="connsiteY193" fmla="*/ 1635125 h 1797050"/>
                  <a:gd name="connsiteX194" fmla="*/ 1568450 w 2362200"/>
                  <a:gd name="connsiteY194" fmla="*/ 1619250 h 1797050"/>
                  <a:gd name="connsiteX195" fmla="*/ 1558925 w 2362200"/>
                  <a:gd name="connsiteY195" fmla="*/ 1584325 h 1797050"/>
                  <a:gd name="connsiteX196" fmla="*/ 1517650 w 2362200"/>
                  <a:gd name="connsiteY196" fmla="*/ 1555750 h 1797050"/>
                  <a:gd name="connsiteX197" fmla="*/ 1498600 w 2362200"/>
                  <a:gd name="connsiteY197" fmla="*/ 1558925 h 1797050"/>
                  <a:gd name="connsiteX198" fmla="*/ 1466850 w 2362200"/>
                  <a:gd name="connsiteY198" fmla="*/ 1603375 h 1797050"/>
                  <a:gd name="connsiteX199" fmla="*/ 1419225 w 2362200"/>
                  <a:gd name="connsiteY199" fmla="*/ 1622425 h 1797050"/>
                  <a:gd name="connsiteX200" fmla="*/ 1393825 w 2362200"/>
                  <a:gd name="connsiteY200" fmla="*/ 1587500 h 1797050"/>
                  <a:gd name="connsiteX201" fmla="*/ 1368425 w 2362200"/>
                  <a:gd name="connsiteY201" fmla="*/ 1587500 h 1797050"/>
                  <a:gd name="connsiteX202" fmla="*/ 1270000 w 2362200"/>
                  <a:gd name="connsiteY202" fmla="*/ 1511300 h 1797050"/>
                  <a:gd name="connsiteX203" fmla="*/ 1276350 w 2362200"/>
                  <a:gd name="connsiteY203" fmla="*/ 1463675 h 1797050"/>
                  <a:gd name="connsiteX204" fmla="*/ 1238250 w 2362200"/>
                  <a:gd name="connsiteY204" fmla="*/ 1457325 h 1797050"/>
                  <a:gd name="connsiteX205" fmla="*/ 1222375 w 2362200"/>
                  <a:gd name="connsiteY205" fmla="*/ 1482725 h 1797050"/>
                  <a:gd name="connsiteX206" fmla="*/ 1187450 w 2362200"/>
                  <a:gd name="connsiteY206" fmla="*/ 1482725 h 1797050"/>
                  <a:gd name="connsiteX207" fmla="*/ 1139825 w 2362200"/>
                  <a:gd name="connsiteY207" fmla="*/ 1460500 h 1797050"/>
                  <a:gd name="connsiteX208" fmla="*/ 1092200 w 2362200"/>
                  <a:gd name="connsiteY208" fmla="*/ 1495425 h 1797050"/>
                  <a:gd name="connsiteX209" fmla="*/ 1098550 w 2362200"/>
                  <a:gd name="connsiteY209" fmla="*/ 1511300 h 1797050"/>
                  <a:gd name="connsiteX210" fmla="*/ 1079500 w 2362200"/>
                  <a:gd name="connsiteY210" fmla="*/ 1530350 h 1797050"/>
                  <a:gd name="connsiteX211" fmla="*/ 1035050 w 2362200"/>
                  <a:gd name="connsiteY211" fmla="*/ 1530350 h 1797050"/>
                  <a:gd name="connsiteX212" fmla="*/ 1006475 w 2362200"/>
                  <a:gd name="connsiteY212" fmla="*/ 1574800 h 1797050"/>
                  <a:gd name="connsiteX213" fmla="*/ 958850 w 2362200"/>
                  <a:gd name="connsiteY213" fmla="*/ 1571625 h 1797050"/>
                  <a:gd name="connsiteX214" fmla="*/ 952500 w 2362200"/>
                  <a:gd name="connsiteY214" fmla="*/ 1587500 h 1797050"/>
                  <a:gd name="connsiteX215" fmla="*/ 965200 w 2362200"/>
                  <a:gd name="connsiteY215" fmla="*/ 1670050 h 1797050"/>
                  <a:gd name="connsiteX216" fmla="*/ 939800 w 2362200"/>
                  <a:gd name="connsiteY216" fmla="*/ 1714500 h 1797050"/>
                  <a:gd name="connsiteX217" fmla="*/ 901700 w 2362200"/>
                  <a:gd name="connsiteY217" fmla="*/ 1720850 h 1797050"/>
                  <a:gd name="connsiteX218" fmla="*/ 898525 w 2362200"/>
                  <a:gd name="connsiteY218" fmla="*/ 1746250 h 1797050"/>
                  <a:gd name="connsiteX219" fmla="*/ 869950 w 2362200"/>
                  <a:gd name="connsiteY219" fmla="*/ 1746250 h 1797050"/>
                  <a:gd name="connsiteX220" fmla="*/ 854075 w 2362200"/>
                  <a:gd name="connsiteY220" fmla="*/ 1758950 h 1797050"/>
                  <a:gd name="connsiteX221" fmla="*/ 847725 w 2362200"/>
                  <a:gd name="connsiteY221" fmla="*/ 1771650 h 1797050"/>
                  <a:gd name="connsiteX222" fmla="*/ 828675 w 2362200"/>
                  <a:gd name="connsiteY222" fmla="*/ 1765300 h 1797050"/>
                  <a:gd name="connsiteX223" fmla="*/ 819150 w 2362200"/>
                  <a:gd name="connsiteY223" fmla="*/ 1752600 h 1797050"/>
                  <a:gd name="connsiteX224" fmla="*/ 790575 w 2362200"/>
                  <a:gd name="connsiteY224" fmla="*/ 1771650 h 1797050"/>
                  <a:gd name="connsiteX225" fmla="*/ 692150 w 2362200"/>
                  <a:gd name="connsiteY225" fmla="*/ 1701800 h 1797050"/>
                  <a:gd name="connsiteX226" fmla="*/ 650875 w 2362200"/>
                  <a:gd name="connsiteY226" fmla="*/ 1720850 h 1797050"/>
                  <a:gd name="connsiteX227" fmla="*/ 615950 w 2362200"/>
                  <a:gd name="connsiteY227" fmla="*/ 1685925 h 1797050"/>
                  <a:gd name="connsiteX228" fmla="*/ 581025 w 2362200"/>
                  <a:gd name="connsiteY228" fmla="*/ 1689100 h 1797050"/>
                  <a:gd name="connsiteX229" fmla="*/ 571500 w 2362200"/>
                  <a:gd name="connsiteY229" fmla="*/ 1609725 h 1797050"/>
                  <a:gd name="connsiteX230" fmla="*/ 523875 w 2362200"/>
                  <a:gd name="connsiteY230"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3825 w 2362200"/>
                  <a:gd name="connsiteY57" fmla="*/ 222250 h 1797050"/>
                  <a:gd name="connsiteX58" fmla="*/ 130175 w 2362200"/>
                  <a:gd name="connsiteY58" fmla="*/ 193675 h 1797050"/>
                  <a:gd name="connsiteX59" fmla="*/ 161925 w 2362200"/>
                  <a:gd name="connsiteY59" fmla="*/ 196850 h 1797050"/>
                  <a:gd name="connsiteX60" fmla="*/ 171450 w 2362200"/>
                  <a:gd name="connsiteY60" fmla="*/ 165100 h 1797050"/>
                  <a:gd name="connsiteX61" fmla="*/ 187325 w 2362200"/>
                  <a:gd name="connsiteY61" fmla="*/ 161925 h 1797050"/>
                  <a:gd name="connsiteX62" fmla="*/ 193675 w 2362200"/>
                  <a:gd name="connsiteY62" fmla="*/ 98425 h 1797050"/>
                  <a:gd name="connsiteX63" fmla="*/ 241300 w 2362200"/>
                  <a:gd name="connsiteY63" fmla="*/ 107950 h 1797050"/>
                  <a:gd name="connsiteX64" fmla="*/ 295275 w 2362200"/>
                  <a:gd name="connsiteY64" fmla="*/ 104775 h 1797050"/>
                  <a:gd name="connsiteX65" fmla="*/ 330200 w 2362200"/>
                  <a:gd name="connsiteY65" fmla="*/ 98425 h 1797050"/>
                  <a:gd name="connsiteX66" fmla="*/ 330200 w 2362200"/>
                  <a:gd name="connsiteY66" fmla="*/ 98425 h 1797050"/>
                  <a:gd name="connsiteX67" fmla="*/ 342900 w 2362200"/>
                  <a:gd name="connsiteY67" fmla="*/ 114300 h 1797050"/>
                  <a:gd name="connsiteX68" fmla="*/ 374650 w 2362200"/>
                  <a:gd name="connsiteY68" fmla="*/ 127000 h 1797050"/>
                  <a:gd name="connsiteX69" fmla="*/ 400050 w 2362200"/>
                  <a:gd name="connsiteY69" fmla="*/ 107950 h 1797050"/>
                  <a:gd name="connsiteX70" fmla="*/ 400050 w 2362200"/>
                  <a:gd name="connsiteY70" fmla="*/ 107950 h 1797050"/>
                  <a:gd name="connsiteX71" fmla="*/ 409575 w 2362200"/>
                  <a:gd name="connsiteY71" fmla="*/ 120650 h 1797050"/>
                  <a:gd name="connsiteX72" fmla="*/ 425450 w 2362200"/>
                  <a:gd name="connsiteY72" fmla="*/ 120650 h 1797050"/>
                  <a:gd name="connsiteX73" fmla="*/ 436563 w 2362200"/>
                  <a:gd name="connsiteY73" fmla="*/ 102394 h 1797050"/>
                  <a:gd name="connsiteX74" fmla="*/ 365125 w 2362200"/>
                  <a:gd name="connsiteY74" fmla="*/ 55563 h 1797050"/>
                  <a:gd name="connsiteX75" fmla="*/ 384175 w 2362200"/>
                  <a:gd name="connsiteY75" fmla="*/ 43656 h 1797050"/>
                  <a:gd name="connsiteX76" fmla="*/ 433388 w 2362200"/>
                  <a:gd name="connsiteY76" fmla="*/ 42862 h 1797050"/>
                  <a:gd name="connsiteX77" fmla="*/ 454025 w 2362200"/>
                  <a:gd name="connsiteY77" fmla="*/ 63500 h 1797050"/>
                  <a:gd name="connsiteX78" fmla="*/ 511969 w 2362200"/>
                  <a:gd name="connsiteY78" fmla="*/ 75406 h 1797050"/>
                  <a:gd name="connsiteX79" fmla="*/ 606425 w 2362200"/>
                  <a:gd name="connsiteY79" fmla="*/ 22225 h 1797050"/>
                  <a:gd name="connsiteX80" fmla="*/ 638969 w 2362200"/>
                  <a:gd name="connsiteY80" fmla="*/ 31750 h 1797050"/>
                  <a:gd name="connsiteX81" fmla="*/ 644525 w 2362200"/>
                  <a:gd name="connsiteY81" fmla="*/ 0 h 1797050"/>
                  <a:gd name="connsiteX82" fmla="*/ 715169 w 2362200"/>
                  <a:gd name="connsiteY82" fmla="*/ 5556 h 1797050"/>
                  <a:gd name="connsiteX83" fmla="*/ 723900 w 2362200"/>
                  <a:gd name="connsiteY83" fmla="*/ 31750 h 1797050"/>
                  <a:gd name="connsiteX84" fmla="*/ 750888 w 2362200"/>
                  <a:gd name="connsiteY84" fmla="*/ 63500 h 1797050"/>
                  <a:gd name="connsiteX85" fmla="*/ 765968 w 2362200"/>
                  <a:gd name="connsiteY85" fmla="*/ 44450 h 1797050"/>
                  <a:gd name="connsiteX86" fmla="*/ 806450 w 2362200"/>
                  <a:gd name="connsiteY86" fmla="*/ 41275 h 1797050"/>
                  <a:gd name="connsiteX87" fmla="*/ 825500 w 2362200"/>
                  <a:gd name="connsiteY87" fmla="*/ 34925 h 1797050"/>
                  <a:gd name="connsiteX88" fmla="*/ 844550 w 2362200"/>
                  <a:gd name="connsiteY88" fmla="*/ 6350 h 1797050"/>
                  <a:gd name="connsiteX89" fmla="*/ 888206 w 2362200"/>
                  <a:gd name="connsiteY89" fmla="*/ 12700 h 1797050"/>
                  <a:gd name="connsiteX90" fmla="*/ 900906 w 2362200"/>
                  <a:gd name="connsiteY90" fmla="*/ 83344 h 1797050"/>
                  <a:gd name="connsiteX91" fmla="*/ 952500 w 2362200"/>
                  <a:gd name="connsiteY91" fmla="*/ 123825 h 1797050"/>
                  <a:gd name="connsiteX92" fmla="*/ 996950 w 2362200"/>
                  <a:gd name="connsiteY92" fmla="*/ 203200 h 1797050"/>
                  <a:gd name="connsiteX93" fmla="*/ 1037432 w 2362200"/>
                  <a:gd name="connsiteY93" fmla="*/ 228600 h 1797050"/>
                  <a:gd name="connsiteX94" fmla="*/ 1073944 w 2362200"/>
                  <a:gd name="connsiteY94" fmla="*/ 230981 h 1797050"/>
                  <a:gd name="connsiteX95" fmla="*/ 1129242 w 2362200"/>
                  <a:gd name="connsiteY95" fmla="*/ 283633 h 1797050"/>
                  <a:gd name="connsiteX96" fmla="*/ 1169458 w 2362200"/>
                  <a:gd name="connsiteY96" fmla="*/ 281517 h 1797050"/>
                  <a:gd name="connsiteX97" fmla="*/ 1206500 w 2362200"/>
                  <a:gd name="connsiteY97" fmla="*/ 317500 h 1797050"/>
                  <a:gd name="connsiteX98" fmla="*/ 1206500 w 2362200"/>
                  <a:gd name="connsiteY98" fmla="*/ 346075 h 1797050"/>
                  <a:gd name="connsiteX99" fmla="*/ 1279525 w 2362200"/>
                  <a:gd name="connsiteY99" fmla="*/ 384175 h 1797050"/>
                  <a:gd name="connsiteX100" fmla="*/ 1301750 w 2362200"/>
                  <a:gd name="connsiteY100" fmla="*/ 416983 h 1797050"/>
                  <a:gd name="connsiteX101" fmla="*/ 1282700 w 2362200"/>
                  <a:gd name="connsiteY101" fmla="*/ 460375 h 1797050"/>
                  <a:gd name="connsiteX102" fmla="*/ 1336675 w 2362200"/>
                  <a:gd name="connsiteY102" fmla="*/ 504825 h 1797050"/>
                  <a:gd name="connsiteX103" fmla="*/ 1378744 w 2362200"/>
                  <a:gd name="connsiteY103" fmla="*/ 503238 h 1797050"/>
                  <a:gd name="connsiteX104" fmla="*/ 1403350 w 2362200"/>
                  <a:gd name="connsiteY104" fmla="*/ 530225 h 1797050"/>
                  <a:gd name="connsiteX105" fmla="*/ 1434307 w 2362200"/>
                  <a:gd name="connsiteY105" fmla="*/ 526475 h 1797050"/>
                  <a:gd name="connsiteX106" fmla="*/ 1468438 w 2362200"/>
                  <a:gd name="connsiteY106" fmla="*/ 548578 h 1797050"/>
                  <a:gd name="connsiteX107" fmla="*/ 1492250 w 2362200"/>
                  <a:gd name="connsiteY107" fmla="*/ 590550 h 1797050"/>
                  <a:gd name="connsiteX108" fmla="*/ 1480344 w 2362200"/>
                  <a:gd name="connsiteY108" fmla="*/ 612775 h 1797050"/>
                  <a:gd name="connsiteX109" fmla="*/ 1450975 w 2362200"/>
                  <a:gd name="connsiteY109" fmla="*/ 622300 h 1797050"/>
                  <a:gd name="connsiteX110" fmla="*/ 1511300 w 2362200"/>
                  <a:gd name="connsiteY110" fmla="*/ 638175 h 1797050"/>
                  <a:gd name="connsiteX111" fmla="*/ 1581944 w 2362200"/>
                  <a:gd name="connsiteY111" fmla="*/ 619919 h 1797050"/>
                  <a:gd name="connsiteX112" fmla="*/ 1622425 w 2362200"/>
                  <a:gd name="connsiteY112" fmla="*/ 613569 h 1797050"/>
                  <a:gd name="connsiteX113" fmla="*/ 1623219 w 2362200"/>
                  <a:gd name="connsiteY113" fmla="*/ 587375 h 1797050"/>
                  <a:gd name="connsiteX114" fmla="*/ 1641475 w 2362200"/>
                  <a:gd name="connsiteY114" fmla="*/ 593725 h 1797050"/>
                  <a:gd name="connsiteX115" fmla="*/ 1698625 w 2362200"/>
                  <a:gd name="connsiteY115" fmla="*/ 611981 h 1797050"/>
                  <a:gd name="connsiteX116" fmla="*/ 1704181 w 2362200"/>
                  <a:gd name="connsiteY116" fmla="*/ 575469 h 1797050"/>
                  <a:gd name="connsiteX117" fmla="*/ 1724025 w 2362200"/>
                  <a:gd name="connsiteY117" fmla="*/ 565150 h 1797050"/>
                  <a:gd name="connsiteX118" fmla="*/ 1803400 w 2362200"/>
                  <a:gd name="connsiteY118" fmla="*/ 508000 h 1797050"/>
                  <a:gd name="connsiteX119" fmla="*/ 1885950 w 2362200"/>
                  <a:gd name="connsiteY119" fmla="*/ 485775 h 1797050"/>
                  <a:gd name="connsiteX120" fmla="*/ 1952625 w 2362200"/>
                  <a:gd name="connsiteY120" fmla="*/ 415925 h 1797050"/>
                  <a:gd name="connsiteX121" fmla="*/ 1977231 w 2362200"/>
                  <a:gd name="connsiteY121" fmla="*/ 409575 h 1797050"/>
                  <a:gd name="connsiteX122" fmla="*/ 2006600 w 2362200"/>
                  <a:gd name="connsiteY122" fmla="*/ 396875 h 1797050"/>
                  <a:gd name="connsiteX123" fmla="*/ 2056606 w 2362200"/>
                  <a:gd name="connsiteY123" fmla="*/ 411956 h 1797050"/>
                  <a:gd name="connsiteX124" fmla="*/ 2078038 w 2362200"/>
                  <a:gd name="connsiteY124" fmla="*/ 452437 h 1797050"/>
                  <a:gd name="connsiteX125" fmla="*/ 2133600 w 2362200"/>
                  <a:gd name="connsiteY125" fmla="*/ 504825 h 1797050"/>
                  <a:gd name="connsiteX126" fmla="*/ 2194719 w 2362200"/>
                  <a:gd name="connsiteY126" fmla="*/ 536575 h 1797050"/>
                  <a:gd name="connsiteX127" fmla="*/ 2248694 w 2362200"/>
                  <a:gd name="connsiteY127" fmla="*/ 523081 h 1797050"/>
                  <a:gd name="connsiteX128" fmla="*/ 2266156 w 2362200"/>
                  <a:gd name="connsiteY128" fmla="*/ 531019 h 1797050"/>
                  <a:gd name="connsiteX129" fmla="*/ 2274887 w 2362200"/>
                  <a:gd name="connsiteY129" fmla="*/ 573881 h 1797050"/>
                  <a:gd name="connsiteX130" fmla="*/ 2324100 w 2362200"/>
                  <a:gd name="connsiteY130" fmla="*/ 606425 h 1797050"/>
                  <a:gd name="connsiteX131" fmla="*/ 2362200 w 2362200"/>
                  <a:gd name="connsiteY131" fmla="*/ 644525 h 1797050"/>
                  <a:gd name="connsiteX132" fmla="*/ 2310857 w 2362200"/>
                  <a:gd name="connsiteY132" fmla="*/ 772537 h 1797050"/>
                  <a:gd name="connsiteX133" fmla="*/ 2273300 w 2362200"/>
                  <a:gd name="connsiteY133" fmla="*/ 895350 h 1797050"/>
                  <a:gd name="connsiteX134" fmla="*/ 2247900 w 2362200"/>
                  <a:gd name="connsiteY134" fmla="*/ 949325 h 1797050"/>
                  <a:gd name="connsiteX135" fmla="*/ 2197100 w 2362200"/>
                  <a:gd name="connsiteY135" fmla="*/ 949325 h 1797050"/>
                  <a:gd name="connsiteX136" fmla="*/ 2174875 w 2362200"/>
                  <a:gd name="connsiteY136" fmla="*/ 993775 h 1797050"/>
                  <a:gd name="connsiteX137" fmla="*/ 2174875 w 2362200"/>
                  <a:gd name="connsiteY137" fmla="*/ 993775 h 1797050"/>
                  <a:gd name="connsiteX138" fmla="*/ 2181225 w 2362200"/>
                  <a:gd name="connsiteY138" fmla="*/ 1022350 h 1797050"/>
                  <a:gd name="connsiteX139" fmla="*/ 2146300 w 2362200"/>
                  <a:gd name="connsiteY139" fmla="*/ 1031875 h 1797050"/>
                  <a:gd name="connsiteX140" fmla="*/ 2095500 w 2362200"/>
                  <a:gd name="connsiteY140" fmla="*/ 1019175 h 1797050"/>
                  <a:gd name="connsiteX141" fmla="*/ 2101850 w 2362200"/>
                  <a:gd name="connsiteY141" fmla="*/ 1073150 h 1797050"/>
                  <a:gd name="connsiteX142" fmla="*/ 2114550 w 2362200"/>
                  <a:gd name="connsiteY142" fmla="*/ 1117600 h 1797050"/>
                  <a:gd name="connsiteX143" fmla="*/ 2051050 w 2362200"/>
                  <a:gd name="connsiteY143" fmla="*/ 1152525 h 1797050"/>
                  <a:gd name="connsiteX144" fmla="*/ 2066925 w 2362200"/>
                  <a:gd name="connsiteY144" fmla="*/ 1174750 h 1797050"/>
                  <a:gd name="connsiteX145" fmla="*/ 2047875 w 2362200"/>
                  <a:gd name="connsiteY145" fmla="*/ 1196975 h 1797050"/>
                  <a:gd name="connsiteX146" fmla="*/ 1968500 w 2362200"/>
                  <a:gd name="connsiteY146" fmla="*/ 1171575 h 1797050"/>
                  <a:gd name="connsiteX147" fmla="*/ 1943100 w 2362200"/>
                  <a:gd name="connsiteY147" fmla="*/ 1187450 h 1797050"/>
                  <a:gd name="connsiteX148" fmla="*/ 1908175 w 2362200"/>
                  <a:gd name="connsiteY148" fmla="*/ 1187450 h 1797050"/>
                  <a:gd name="connsiteX149" fmla="*/ 1908175 w 2362200"/>
                  <a:gd name="connsiteY149" fmla="*/ 1247775 h 1797050"/>
                  <a:gd name="connsiteX150" fmla="*/ 1924050 w 2362200"/>
                  <a:gd name="connsiteY150" fmla="*/ 1263650 h 1797050"/>
                  <a:gd name="connsiteX151" fmla="*/ 1933575 w 2362200"/>
                  <a:gd name="connsiteY151" fmla="*/ 1279525 h 1797050"/>
                  <a:gd name="connsiteX152" fmla="*/ 1943100 w 2362200"/>
                  <a:gd name="connsiteY152" fmla="*/ 1279525 h 1797050"/>
                  <a:gd name="connsiteX153" fmla="*/ 1933575 w 2362200"/>
                  <a:gd name="connsiteY153" fmla="*/ 1304925 h 1797050"/>
                  <a:gd name="connsiteX154" fmla="*/ 1952625 w 2362200"/>
                  <a:gd name="connsiteY154" fmla="*/ 1320800 h 1797050"/>
                  <a:gd name="connsiteX155" fmla="*/ 1949450 w 2362200"/>
                  <a:gd name="connsiteY155" fmla="*/ 1336675 h 1797050"/>
                  <a:gd name="connsiteX156" fmla="*/ 1905000 w 2362200"/>
                  <a:gd name="connsiteY156" fmla="*/ 1336675 h 1797050"/>
                  <a:gd name="connsiteX157" fmla="*/ 1901825 w 2362200"/>
                  <a:gd name="connsiteY157" fmla="*/ 1387475 h 1797050"/>
                  <a:gd name="connsiteX158" fmla="*/ 1901825 w 2362200"/>
                  <a:gd name="connsiteY158" fmla="*/ 1387475 h 1797050"/>
                  <a:gd name="connsiteX159" fmla="*/ 1901825 w 2362200"/>
                  <a:gd name="connsiteY159" fmla="*/ 1406525 h 1797050"/>
                  <a:gd name="connsiteX160" fmla="*/ 1936750 w 2362200"/>
                  <a:gd name="connsiteY160" fmla="*/ 1447800 h 1797050"/>
                  <a:gd name="connsiteX161" fmla="*/ 1990725 w 2362200"/>
                  <a:gd name="connsiteY161" fmla="*/ 1447800 h 1797050"/>
                  <a:gd name="connsiteX162" fmla="*/ 2060575 w 2362200"/>
                  <a:gd name="connsiteY162" fmla="*/ 1476375 h 1797050"/>
                  <a:gd name="connsiteX163" fmla="*/ 2060575 w 2362200"/>
                  <a:gd name="connsiteY163" fmla="*/ 1504950 h 1797050"/>
                  <a:gd name="connsiteX164" fmla="*/ 2035175 w 2362200"/>
                  <a:gd name="connsiteY164" fmla="*/ 1571625 h 1797050"/>
                  <a:gd name="connsiteX165" fmla="*/ 2063750 w 2362200"/>
                  <a:gd name="connsiteY165" fmla="*/ 1587500 h 1797050"/>
                  <a:gd name="connsiteX166" fmla="*/ 2105025 w 2362200"/>
                  <a:gd name="connsiteY166" fmla="*/ 1660525 h 1797050"/>
                  <a:gd name="connsiteX167" fmla="*/ 2054225 w 2362200"/>
                  <a:gd name="connsiteY167" fmla="*/ 1736725 h 1797050"/>
                  <a:gd name="connsiteX168" fmla="*/ 2028825 w 2362200"/>
                  <a:gd name="connsiteY168" fmla="*/ 1730375 h 1797050"/>
                  <a:gd name="connsiteX169" fmla="*/ 2006600 w 2362200"/>
                  <a:gd name="connsiteY169" fmla="*/ 1717675 h 1797050"/>
                  <a:gd name="connsiteX170" fmla="*/ 2000250 w 2362200"/>
                  <a:gd name="connsiteY170" fmla="*/ 1736725 h 1797050"/>
                  <a:gd name="connsiteX171" fmla="*/ 1958975 w 2362200"/>
                  <a:gd name="connsiteY171" fmla="*/ 1746250 h 1797050"/>
                  <a:gd name="connsiteX172" fmla="*/ 1952625 w 2362200"/>
                  <a:gd name="connsiteY172" fmla="*/ 1778000 h 1797050"/>
                  <a:gd name="connsiteX173" fmla="*/ 1901825 w 2362200"/>
                  <a:gd name="connsiteY173" fmla="*/ 1797050 h 1797050"/>
                  <a:gd name="connsiteX174" fmla="*/ 1879600 w 2362200"/>
                  <a:gd name="connsiteY174" fmla="*/ 1758950 h 1797050"/>
                  <a:gd name="connsiteX175" fmla="*/ 1841500 w 2362200"/>
                  <a:gd name="connsiteY175" fmla="*/ 1768475 h 1797050"/>
                  <a:gd name="connsiteX176" fmla="*/ 1844675 w 2362200"/>
                  <a:gd name="connsiteY176" fmla="*/ 1730375 h 1797050"/>
                  <a:gd name="connsiteX177" fmla="*/ 1825625 w 2362200"/>
                  <a:gd name="connsiteY177" fmla="*/ 1704975 h 1797050"/>
                  <a:gd name="connsiteX178" fmla="*/ 1860550 w 2362200"/>
                  <a:gd name="connsiteY178" fmla="*/ 1685925 h 1797050"/>
                  <a:gd name="connsiteX179" fmla="*/ 1803400 w 2362200"/>
                  <a:gd name="connsiteY179" fmla="*/ 1666875 h 1797050"/>
                  <a:gd name="connsiteX180" fmla="*/ 1790700 w 2362200"/>
                  <a:gd name="connsiteY180" fmla="*/ 1692275 h 1797050"/>
                  <a:gd name="connsiteX181" fmla="*/ 1746250 w 2362200"/>
                  <a:gd name="connsiteY181" fmla="*/ 1711325 h 1797050"/>
                  <a:gd name="connsiteX182" fmla="*/ 1739900 w 2362200"/>
                  <a:gd name="connsiteY182" fmla="*/ 1733550 h 1797050"/>
                  <a:gd name="connsiteX183" fmla="*/ 1724025 w 2362200"/>
                  <a:gd name="connsiteY183" fmla="*/ 1739900 h 1797050"/>
                  <a:gd name="connsiteX184" fmla="*/ 1701800 w 2362200"/>
                  <a:gd name="connsiteY184" fmla="*/ 1739900 h 1797050"/>
                  <a:gd name="connsiteX185" fmla="*/ 1714500 w 2362200"/>
                  <a:gd name="connsiteY185" fmla="*/ 1704975 h 1797050"/>
                  <a:gd name="connsiteX186" fmla="*/ 1739900 w 2362200"/>
                  <a:gd name="connsiteY186" fmla="*/ 1679575 h 1797050"/>
                  <a:gd name="connsiteX187" fmla="*/ 1730375 w 2362200"/>
                  <a:gd name="connsiteY187" fmla="*/ 1654175 h 1797050"/>
                  <a:gd name="connsiteX188" fmla="*/ 1708150 w 2362200"/>
                  <a:gd name="connsiteY188" fmla="*/ 1654175 h 1797050"/>
                  <a:gd name="connsiteX189" fmla="*/ 1695450 w 2362200"/>
                  <a:gd name="connsiteY189" fmla="*/ 1679575 h 1797050"/>
                  <a:gd name="connsiteX190" fmla="*/ 1663700 w 2362200"/>
                  <a:gd name="connsiteY190" fmla="*/ 1685925 h 1797050"/>
                  <a:gd name="connsiteX191" fmla="*/ 1628775 w 2362200"/>
                  <a:gd name="connsiteY191" fmla="*/ 1698625 h 1797050"/>
                  <a:gd name="connsiteX192" fmla="*/ 1600200 w 2362200"/>
                  <a:gd name="connsiteY192" fmla="*/ 1670050 h 1797050"/>
                  <a:gd name="connsiteX193" fmla="*/ 1597025 w 2362200"/>
                  <a:gd name="connsiteY193" fmla="*/ 1635125 h 1797050"/>
                  <a:gd name="connsiteX194" fmla="*/ 1568450 w 2362200"/>
                  <a:gd name="connsiteY194" fmla="*/ 1619250 h 1797050"/>
                  <a:gd name="connsiteX195" fmla="*/ 1558925 w 2362200"/>
                  <a:gd name="connsiteY195" fmla="*/ 1584325 h 1797050"/>
                  <a:gd name="connsiteX196" fmla="*/ 1517650 w 2362200"/>
                  <a:gd name="connsiteY196" fmla="*/ 1555750 h 1797050"/>
                  <a:gd name="connsiteX197" fmla="*/ 1498600 w 2362200"/>
                  <a:gd name="connsiteY197" fmla="*/ 1558925 h 1797050"/>
                  <a:gd name="connsiteX198" fmla="*/ 1466850 w 2362200"/>
                  <a:gd name="connsiteY198" fmla="*/ 1603375 h 1797050"/>
                  <a:gd name="connsiteX199" fmla="*/ 1419225 w 2362200"/>
                  <a:gd name="connsiteY199" fmla="*/ 1622425 h 1797050"/>
                  <a:gd name="connsiteX200" fmla="*/ 1393825 w 2362200"/>
                  <a:gd name="connsiteY200" fmla="*/ 1587500 h 1797050"/>
                  <a:gd name="connsiteX201" fmla="*/ 1368425 w 2362200"/>
                  <a:gd name="connsiteY201" fmla="*/ 1587500 h 1797050"/>
                  <a:gd name="connsiteX202" fmla="*/ 1270000 w 2362200"/>
                  <a:gd name="connsiteY202" fmla="*/ 1511300 h 1797050"/>
                  <a:gd name="connsiteX203" fmla="*/ 1276350 w 2362200"/>
                  <a:gd name="connsiteY203" fmla="*/ 1463675 h 1797050"/>
                  <a:gd name="connsiteX204" fmla="*/ 1238250 w 2362200"/>
                  <a:gd name="connsiteY204" fmla="*/ 1457325 h 1797050"/>
                  <a:gd name="connsiteX205" fmla="*/ 1222375 w 2362200"/>
                  <a:gd name="connsiteY205" fmla="*/ 1482725 h 1797050"/>
                  <a:gd name="connsiteX206" fmla="*/ 1187450 w 2362200"/>
                  <a:gd name="connsiteY206" fmla="*/ 1482725 h 1797050"/>
                  <a:gd name="connsiteX207" fmla="*/ 1139825 w 2362200"/>
                  <a:gd name="connsiteY207" fmla="*/ 1460500 h 1797050"/>
                  <a:gd name="connsiteX208" fmla="*/ 1092200 w 2362200"/>
                  <a:gd name="connsiteY208" fmla="*/ 1495425 h 1797050"/>
                  <a:gd name="connsiteX209" fmla="*/ 1098550 w 2362200"/>
                  <a:gd name="connsiteY209" fmla="*/ 1511300 h 1797050"/>
                  <a:gd name="connsiteX210" fmla="*/ 1079500 w 2362200"/>
                  <a:gd name="connsiteY210" fmla="*/ 1530350 h 1797050"/>
                  <a:gd name="connsiteX211" fmla="*/ 1035050 w 2362200"/>
                  <a:gd name="connsiteY211" fmla="*/ 1530350 h 1797050"/>
                  <a:gd name="connsiteX212" fmla="*/ 1006475 w 2362200"/>
                  <a:gd name="connsiteY212" fmla="*/ 1574800 h 1797050"/>
                  <a:gd name="connsiteX213" fmla="*/ 958850 w 2362200"/>
                  <a:gd name="connsiteY213" fmla="*/ 1571625 h 1797050"/>
                  <a:gd name="connsiteX214" fmla="*/ 952500 w 2362200"/>
                  <a:gd name="connsiteY214" fmla="*/ 1587500 h 1797050"/>
                  <a:gd name="connsiteX215" fmla="*/ 965200 w 2362200"/>
                  <a:gd name="connsiteY215" fmla="*/ 1670050 h 1797050"/>
                  <a:gd name="connsiteX216" fmla="*/ 939800 w 2362200"/>
                  <a:gd name="connsiteY216" fmla="*/ 1714500 h 1797050"/>
                  <a:gd name="connsiteX217" fmla="*/ 901700 w 2362200"/>
                  <a:gd name="connsiteY217" fmla="*/ 1720850 h 1797050"/>
                  <a:gd name="connsiteX218" fmla="*/ 898525 w 2362200"/>
                  <a:gd name="connsiteY218" fmla="*/ 1746250 h 1797050"/>
                  <a:gd name="connsiteX219" fmla="*/ 869950 w 2362200"/>
                  <a:gd name="connsiteY219" fmla="*/ 1746250 h 1797050"/>
                  <a:gd name="connsiteX220" fmla="*/ 854075 w 2362200"/>
                  <a:gd name="connsiteY220" fmla="*/ 1758950 h 1797050"/>
                  <a:gd name="connsiteX221" fmla="*/ 847725 w 2362200"/>
                  <a:gd name="connsiteY221" fmla="*/ 1771650 h 1797050"/>
                  <a:gd name="connsiteX222" fmla="*/ 828675 w 2362200"/>
                  <a:gd name="connsiteY222" fmla="*/ 1765300 h 1797050"/>
                  <a:gd name="connsiteX223" fmla="*/ 819150 w 2362200"/>
                  <a:gd name="connsiteY223" fmla="*/ 1752600 h 1797050"/>
                  <a:gd name="connsiteX224" fmla="*/ 790575 w 2362200"/>
                  <a:gd name="connsiteY224" fmla="*/ 1771650 h 1797050"/>
                  <a:gd name="connsiteX225" fmla="*/ 692150 w 2362200"/>
                  <a:gd name="connsiteY225" fmla="*/ 1701800 h 1797050"/>
                  <a:gd name="connsiteX226" fmla="*/ 650875 w 2362200"/>
                  <a:gd name="connsiteY226" fmla="*/ 1720850 h 1797050"/>
                  <a:gd name="connsiteX227" fmla="*/ 615950 w 2362200"/>
                  <a:gd name="connsiteY227" fmla="*/ 1685925 h 1797050"/>
                  <a:gd name="connsiteX228" fmla="*/ 581025 w 2362200"/>
                  <a:gd name="connsiteY228" fmla="*/ 1689100 h 1797050"/>
                  <a:gd name="connsiteX229" fmla="*/ 571500 w 2362200"/>
                  <a:gd name="connsiteY229" fmla="*/ 1609725 h 1797050"/>
                  <a:gd name="connsiteX230" fmla="*/ 523875 w 2362200"/>
                  <a:gd name="connsiteY230"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3825 w 2362200"/>
                  <a:gd name="connsiteY57" fmla="*/ 222250 h 1797050"/>
                  <a:gd name="connsiteX58" fmla="*/ 130175 w 2362200"/>
                  <a:gd name="connsiteY58" fmla="*/ 193675 h 1797050"/>
                  <a:gd name="connsiteX59" fmla="*/ 161925 w 2362200"/>
                  <a:gd name="connsiteY59" fmla="*/ 196850 h 1797050"/>
                  <a:gd name="connsiteX60" fmla="*/ 171450 w 2362200"/>
                  <a:gd name="connsiteY60" fmla="*/ 165100 h 1797050"/>
                  <a:gd name="connsiteX61" fmla="*/ 187325 w 2362200"/>
                  <a:gd name="connsiteY61" fmla="*/ 161925 h 1797050"/>
                  <a:gd name="connsiteX62" fmla="*/ 193675 w 2362200"/>
                  <a:gd name="connsiteY62" fmla="*/ 98425 h 1797050"/>
                  <a:gd name="connsiteX63" fmla="*/ 241300 w 2362200"/>
                  <a:gd name="connsiteY63" fmla="*/ 107950 h 1797050"/>
                  <a:gd name="connsiteX64" fmla="*/ 295275 w 2362200"/>
                  <a:gd name="connsiteY64" fmla="*/ 104775 h 1797050"/>
                  <a:gd name="connsiteX65" fmla="*/ 330200 w 2362200"/>
                  <a:gd name="connsiteY65" fmla="*/ 98425 h 1797050"/>
                  <a:gd name="connsiteX66" fmla="*/ 330200 w 2362200"/>
                  <a:gd name="connsiteY66" fmla="*/ 98425 h 1797050"/>
                  <a:gd name="connsiteX67" fmla="*/ 342900 w 2362200"/>
                  <a:gd name="connsiteY67" fmla="*/ 114300 h 1797050"/>
                  <a:gd name="connsiteX68" fmla="*/ 374650 w 2362200"/>
                  <a:gd name="connsiteY68" fmla="*/ 127000 h 1797050"/>
                  <a:gd name="connsiteX69" fmla="*/ 400050 w 2362200"/>
                  <a:gd name="connsiteY69" fmla="*/ 107950 h 1797050"/>
                  <a:gd name="connsiteX70" fmla="*/ 400050 w 2362200"/>
                  <a:gd name="connsiteY70" fmla="*/ 107950 h 1797050"/>
                  <a:gd name="connsiteX71" fmla="*/ 409575 w 2362200"/>
                  <a:gd name="connsiteY71" fmla="*/ 120650 h 1797050"/>
                  <a:gd name="connsiteX72" fmla="*/ 428625 w 2362200"/>
                  <a:gd name="connsiteY72" fmla="*/ 120650 h 1797050"/>
                  <a:gd name="connsiteX73" fmla="*/ 436563 w 2362200"/>
                  <a:gd name="connsiteY73" fmla="*/ 102394 h 1797050"/>
                  <a:gd name="connsiteX74" fmla="*/ 365125 w 2362200"/>
                  <a:gd name="connsiteY74" fmla="*/ 55563 h 1797050"/>
                  <a:gd name="connsiteX75" fmla="*/ 384175 w 2362200"/>
                  <a:gd name="connsiteY75" fmla="*/ 43656 h 1797050"/>
                  <a:gd name="connsiteX76" fmla="*/ 433388 w 2362200"/>
                  <a:gd name="connsiteY76" fmla="*/ 42862 h 1797050"/>
                  <a:gd name="connsiteX77" fmla="*/ 454025 w 2362200"/>
                  <a:gd name="connsiteY77" fmla="*/ 63500 h 1797050"/>
                  <a:gd name="connsiteX78" fmla="*/ 511969 w 2362200"/>
                  <a:gd name="connsiteY78" fmla="*/ 75406 h 1797050"/>
                  <a:gd name="connsiteX79" fmla="*/ 606425 w 2362200"/>
                  <a:gd name="connsiteY79" fmla="*/ 22225 h 1797050"/>
                  <a:gd name="connsiteX80" fmla="*/ 638969 w 2362200"/>
                  <a:gd name="connsiteY80" fmla="*/ 31750 h 1797050"/>
                  <a:gd name="connsiteX81" fmla="*/ 644525 w 2362200"/>
                  <a:gd name="connsiteY81" fmla="*/ 0 h 1797050"/>
                  <a:gd name="connsiteX82" fmla="*/ 715169 w 2362200"/>
                  <a:gd name="connsiteY82" fmla="*/ 5556 h 1797050"/>
                  <a:gd name="connsiteX83" fmla="*/ 723900 w 2362200"/>
                  <a:gd name="connsiteY83" fmla="*/ 31750 h 1797050"/>
                  <a:gd name="connsiteX84" fmla="*/ 750888 w 2362200"/>
                  <a:gd name="connsiteY84" fmla="*/ 63500 h 1797050"/>
                  <a:gd name="connsiteX85" fmla="*/ 765968 w 2362200"/>
                  <a:gd name="connsiteY85" fmla="*/ 44450 h 1797050"/>
                  <a:gd name="connsiteX86" fmla="*/ 806450 w 2362200"/>
                  <a:gd name="connsiteY86" fmla="*/ 41275 h 1797050"/>
                  <a:gd name="connsiteX87" fmla="*/ 825500 w 2362200"/>
                  <a:gd name="connsiteY87" fmla="*/ 34925 h 1797050"/>
                  <a:gd name="connsiteX88" fmla="*/ 844550 w 2362200"/>
                  <a:gd name="connsiteY88" fmla="*/ 6350 h 1797050"/>
                  <a:gd name="connsiteX89" fmla="*/ 888206 w 2362200"/>
                  <a:gd name="connsiteY89" fmla="*/ 12700 h 1797050"/>
                  <a:gd name="connsiteX90" fmla="*/ 900906 w 2362200"/>
                  <a:gd name="connsiteY90" fmla="*/ 83344 h 1797050"/>
                  <a:gd name="connsiteX91" fmla="*/ 952500 w 2362200"/>
                  <a:gd name="connsiteY91" fmla="*/ 123825 h 1797050"/>
                  <a:gd name="connsiteX92" fmla="*/ 996950 w 2362200"/>
                  <a:gd name="connsiteY92" fmla="*/ 203200 h 1797050"/>
                  <a:gd name="connsiteX93" fmla="*/ 1037432 w 2362200"/>
                  <a:gd name="connsiteY93" fmla="*/ 228600 h 1797050"/>
                  <a:gd name="connsiteX94" fmla="*/ 1073944 w 2362200"/>
                  <a:gd name="connsiteY94" fmla="*/ 230981 h 1797050"/>
                  <a:gd name="connsiteX95" fmla="*/ 1129242 w 2362200"/>
                  <a:gd name="connsiteY95" fmla="*/ 283633 h 1797050"/>
                  <a:gd name="connsiteX96" fmla="*/ 1169458 w 2362200"/>
                  <a:gd name="connsiteY96" fmla="*/ 281517 h 1797050"/>
                  <a:gd name="connsiteX97" fmla="*/ 1206500 w 2362200"/>
                  <a:gd name="connsiteY97" fmla="*/ 317500 h 1797050"/>
                  <a:gd name="connsiteX98" fmla="*/ 1206500 w 2362200"/>
                  <a:gd name="connsiteY98" fmla="*/ 346075 h 1797050"/>
                  <a:gd name="connsiteX99" fmla="*/ 1279525 w 2362200"/>
                  <a:gd name="connsiteY99" fmla="*/ 384175 h 1797050"/>
                  <a:gd name="connsiteX100" fmla="*/ 1301750 w 2362200"/>
                  <a:gd name="connsiteY100" fmla="*/ 416983 h 1797050"/>
                  <a:gd name="connsiteX101" fmla="*/ 1282700 w 2362200"/>
                  <a:gd name="connsiteY101" fmla="*/ 460375 h 1797050"/>
                  <a:gd name="connsiteX102" fmla="*/ 1336675 w 2362200"/>
                  <a:gd name="connsiteY102" fmla="*/ 504825 h 1797050"/>
                  <a:gd name="connsiteX103" fmla="*/ 1378744 w 2362200"/>
                  <a:gd name="connsiteY103" fmla="*/ 503238 h 1797050"/>
                  <a:gd name="connsiteX104" fmla="*/ 1403350 w 2362200"/>
                  <a:gd name="connsiteY104" fmla="*/ 530225 h 1797050"/>
                  <a:gd name="connsiteX105" fmla="*/ 1434307 w 2362200"/>
                  <a:gd name="connsiteY105" fmla="*/ 526475 h 1797050"/>
                  <a:gd name="connsiteX106" fmla="*/ 1468438 w 2362200"/>
                  <a:gd name="connsiteY106" fmla="*/ 548578 h 1797050"/>
                  <a:gd name="connsiteX107" fmla="*/ 1492250 w 2362200"/>
                  <a:gd name="connsiteY107" fmla="*/ 590550 h 1797050"/>
                  <a:gd name="connsiteX108" fmla="*/ 1480344 w 2362200"/>
                  <a:gd name="connsiteY108" fmla="*/ 612775 h 1797050"/>
                  <a:gd name="connsiteX109" fmla="*/ 1450975 w 2362200"/>
                  <a:gd name="connsiteY109" fmla="*/ 622300 h 1797050"/>
                  <a:gd name="connsiteX110" fmla="*/ 1511300 w 2362200"/>
                  <a:gd name="connsiteY110" fmla="*/ 638175 h 1797050"/>
                  <a:gd name="connsiteX111" fmla="*/ 1581944 w 2362200"/>
                  <a:gd name="connsiteY111" fmla="*/ 619919 h 1797050"/>
                  <a:gd name="connsiteX112" fmla="*/ 1622425 w 2362200"/>
                  <a:gd name="connsiteY112" fmla="*/ 613569 h 1797050"/>
                  <a:gd name="connsiteX113" fmla="*/ 1623219 w 2362200"/>
                  <a:gd name="connsiteY113" fmla="*/ 587375 h 1797050"/>
                  <a:gd name="connsiteX114" fmla="*/ 1641475 w 2362200"/>
                  <a:gd name="connsiteY114" fmla="*/ 593725 h 1797050"/>
                  <a:gd name="connsiteX115" fmla="*/ 1698625 w 2362200"/>
                  <a:gd name="connsiteY115" fmla="*/ 611981 h 1797050"/>
                  <a:gd name="connsiteX116" fmla="*/ 1704181 w 2362200"/>
                  <a:gd name="connsiteY116" fmla="*/ 575469 h 1797050"/>
                  <a:gd name="connsiteX117" fmla="*/ 1724025 w 2362200"/>
                  <a:gd name="connsiteY117" fmla="*/ 565150 h 1797050"/>
                  <a:gd name="connsiteX118" fmla="*/ 1803400 w 2362200"/>
                  <a:gd name="connsiteY118" fmla="*/ 508000 h 1797050"/>
                  <a:gd name="connsiteX119" fmla="*/ 1885950 w 2362200"/>
                  <a:gd name="connsiteY119" fmla="*/ 485775 h 1797050"/>
                  <a:gd name="connsiteX120" fmla="*/ 1952625 w 2362200"/>
                  <a:gd name="connsiteY120" fmla="*/ 415925 h 1797050"/>
                  <a:gd name="connsiteX121" fmla="*/ 1977231 w 2362200"/>
                  <a:gd name="connsiteY121" fmla="*/ 409575 h 1797050"/>
                  <a:gd name="connsiteX122" fmla="*/ 2006600 w 2362200"/>
                  <a:gd name="connsiteY122" fmla="*/ 396875 h 1797050"/>
                  <a:gd name="connsiteX123" fmla="*/ 2056606 w 2362200"/>
                  <a:gd name="connsiteY123" fmla="*/ 411956 h 1797050"/>
                  <a:gd name="connsiteX124" fmla="*/ 2078038 w 2362200"/>
                  <a:gd name="connsiteY124" fmla="*/ 452437 h 1797050"/>
                  <a:gd name="connsiteX125" fmla="*/ 2133600 w 2362200"/>
                  <a:gd name="connsiteY125" fmla="*/ 504825 h 1797050"/>
                  <a:gd name="connsiteX126" fmla="*/ 2194719 w 2362200"/>
                  <a:gd name="connsiteY126" fmla="*/ 536575 h 1797050"/>
                  <a:gd name="connsiteX127" fmla="*/ 2248694 w 2362200"/>
                  <a:gd name="connsiteY127" fmla="*/ 523081 h 1797050"/>
                  <a:gd name="connsiteX128" fmla="*/ 2266156 w 2362200"/>
                  <a:gd name="connsiteY128" fmla="*/ 531019 h 1797050"/>
                  <a:gd name="connsiteX129" fmla="*/ 2274887 w 2362200"/>
                  <a:gd name="connsiteY129" fmla="*/ 573881 h 1797050"/>
                  <a:gd name="connsiteX130" fmla="*/ 2324100 w 2362200"/>
                  <a:gd name="connsiteY130" fmla="*/ 606425 h 1797050"/>
                  <a:gd name="connsiteX131" fmla="*/ 2362200 w 2362200"/>
                  <a:gd name="connsiteY131" fmla="*/ 644525 h 1797050"/>
                  <a:gd name="connsiteX132" fmla="*/ 2310857 w 2362200"/>
                  <a:gd name="connsiteY132" fmla="*/ 772537 h 1797050"/>
                  <a:gd name="connsiteX133" fmla="*/ 2273300 w 2362200"/>
                  <a:gd name="connsiteY133" fmla="*/ 895350 h 1797050"/>
                  <a:gd name="connsiteX134" fmla="*/ 2247900 w 2362200"/>
                  <a:gd name="connsiteY134" fmla="*/ 949325 h 1797050"/>
                  <a:gd name="connsiteX135" fmla="*/ 2197100 w 2362200"/>
                  <a:gd name="connsiteY135" fmla="*/ 949325 h 1797050"/>
                  <a:gd name="connsiteX136" fmla="*/ 2174875 w 2362200"/>
                  <a:gd name="connsiteY136" fmla="*/ 993775 h 1797050"/>
                  <a:gd name="connsiteX137" fmla="*/ 2174875 w 2362200"/>
                  <a:gd name="connsiteY137" fmla="*/ 993775 h 1797050"/>
                  <a:gd name="connsiteX138" fmla="*/ 2181225 w 2362200"/>
                  <a:gd name="connsiteY138" fmla="*/ 1022350 h 1797050"/>
                  <a:gd name="connsiteX139" fmla="*/ 2146300 w 2362200"/>
                  <a:gd name="connsiteY139" fmla="*/ 1031875 h 1797050"/>
                  <a:gd name="connsiteX140" fmla="*/ 2095500 w 2362200"/>
                  <a:gd name="connsiteY140" fmla="*/ 1019175 h 1797050"/>
                  <a:gd name="connsiteX141" fmla="*/ 2101850 w 2362200"/>
                  <a:gd name="connsiteY141" fmla="*/ 1073150 h 1797050"/>
                  <a:gd name="connsiteX142" fmla="*/ 2114550 w 2362200"/>
                  <a:gd name="connsiteY142" fmla="*/ 1117600 h 1797050"/>
                  <a:gd name="connsiteX143" fmla="*/ 2051050 w 2362200"/>
                  <a:gd name="connsiteY143" fmla="*/ 1152525 h 1797050"/>
                  <a:gd name="connsiteX144" fmla="*/ 2066925 w 2362200"/>
                  <a:gd name="connsiteY144" fmla="*/ 1174750 h 1797050"/>
                  <a:gd name="connsiteX145" fmla="*/ 2047875 w 2362200"/>
                  <a:gd name="connsiteY145" fmla="*/ 1196975 h 1797050"/>
                  <a:gd name="connsiteX146" fmla="*/ 1968500 w 2362200"/>
                  <a:gd name="connsiteY146" fmla="*/ 1171575 h 1797050"/>
                  <a:gd name="connsiteX147" fmla="*/ 1943100 w 2362200"/>
                  <a:gd name="connsiteY147" fmla="*/ 1187450 h 1797050"/>
                  <a:gd name="connsiteX148" fmla="*/ 1908175 w 2362200"/>
                  <a:gd name="connsiteY148" fmla="*/ 1187450 h 1797050"/>
                  <a:gd name="connsiteX149" fmla="*/ 1908175 w 2362200"/>
                  <a:gd name="connsiteY149" fmla="*/ 1247775 h 1797050"/>
                  <a:gd name="connsiteX150" fmla="*/ 1924050 w 2362200"/>
                  <a:gd name="connsiteY150" fmla="*/ 1263650 h 1797050"/>
                  <a:gd name="connsiteX151" fmla="*/ 1933575 w 2362200"/>
                  <a:gd name="connsiteY151" fmla="*/ 1279525 h 1797050"/>
                  <a:gd name="connsiteX152" fmla="*/ 1943100 w 2362200"/>
                  <a:gd name="connsiteY152" fmla="*/ 1279525 h 1797050"/>
                  <a:gd name="connsiteX153" fmla="*/ 1933575 w 2362200"/>
                  <a:gd name="connsiteY153" fmla="*/ 1304925 h 1797050"/>
                  <a:gd name="connsiteX154" fmla="*/ 1952625 w 2362200"/>
                  <a:gd name="connsiteY154" fmla="*/ 1320800 h 1797050"/>
                  <a:gd name="connsiteX155" fmla="*/ 1949450 w 2362200"/>
                  <a:gd name="connsiteY155" fmla="*/ 1336675 h 1797050"/>
                  <a:gd name="connsiteX156" fmla="*/ 1905000 w 2362200"/>
                  <a:gd name="connsiteY156" fmla="*/ 1336675 h 1797050"/>
                  <a:gd name="connsiteX157" fmla="*/ 1901825 w 2362200"/>
                  <a:gd name="connsiteY157" fmla="*/ 1387475 h 1797050"/>
                  <a:gd name="connsiteX158" fmla="*/ 1901825 w 2362200"/>
                  <a:gd name="connsiteY158" fmla="*/ 1387475 h 1797050"/>
                  <a:gd name="connsiteX159" fmla="*/ 1901825 w 2362200"/>
                  <a:gd name="connsiteY159" fmla="*/ 1406525 h 1797050"/>
                  <a:gd name="connsiteX160" fmla="*/ 1936750 w 2362200"/>
                  <a:gd name="connsiteY160" fmla="*/ 1447800 h 1797050"/>
                  <a:gd name="connsiteX161" fmla="*/ 1990725 w 2362200"/>
                  <a:gd name="connsiteY161" fmla="*/ 1447800 h 1797050"/>
                  <a:gd name="connsiteX162" fmla="*/ 2060575 w 2362200"/>
                  <a:gd name="connsiteY162" fmla="*/ 1476375 h 1797050"/>
                  <a:gd name="connsiteX163" fmla="*/ 2060575 w 2362200"/>
                  <a:gd name="connsiteY163" fmla="*/ 1504950 h 1797050"/>
                  <a:gd name="connsiteX164" fmla="*/ 2035175 w 2362200"/>
                  <a:gd name="connsiteY164" fmla="*/ 1571625 h 1797050"/>
                  <a:gd name="connsiteX165" fmla="*/ 2063750 w 2362200"/>
                  <a:gd name="connsiteY165" fmla="*/ 1587500 h 1797050"/>
                  <a:gd name="connsiteX166" fmla="*/ 2105025 w 2362200"/>
                  <a:gd name="connsiteY166" fmla="*/ 1660525 h 1797050"/>
                  <a:gd name="connsiteX167" fmla="*/ 2054225 w 2362200"/>
                  <a:gd name="connsiteY167" fmla="*/ 1736725 h 1797050"/>
                  <a:gd name="connsiteX168" fmla="*/ 2028825 w 2362200"/>
                  <a:gd name="connsiteY168" fmla="*/ 1730375 h 1797050"/>
                  <a:gd name="connsiteX169" fmla="*/ 2006600 w 2362200"/>
                  <a:gd name="connsiteY169" fmla="*/ 1717675 h 1797050"/>
                  <a:gd name="connsiteX170" fmla="*/ 2000250 w 2362200"/>
                  <a:gd name="connsiteY170" fmla="*/ 1736725 h 1797050"/>
                  <a:gd name="connsiteX171" fmla="*/ 1958975 w 2362200"/>
                  <a:gd name="connsiteY171" fmla="*/ 1746250 h 1797050"/>
                  <a:gd name="connsiteX172" fmla="*/ 1952625 w 2362200"/>
                  <a:gd name="connsiteY172" fmla="*/ 1778000 h 1797050"/>
                  <a:gd name="connsiteX173" fmla="*/ 1901825 w 2362200"/>
                  <a:gd name="connsiteY173" fmla="*/ 1797050 h 1797050"/>
                  <a:gd name="connsiteX174" fmla="*/ 1879600 w 2362200"/>
                  <a:gd name="connsiteY174" fmla="*/ 1758950 h 1797050"/>
                  <a:gd name="connsiteX175" fmla="*/ 1841500 w 2362200"/>
                  <a:gd name="connsiteY175" fmla="*/ 1768475 h 1797050"/>
                  <a:gd name="connsiteX176" fmla="*/ 1844675 w 2362200"/>
                  <a:gd name="connsiteY176" fmla="*/ 1730375 h 1797050"/>
                  <a:gd name="connsiteX177" fmla="*/ 1825625 w 2362200"/>
                  <a:gd name="connsiteY177" fmla="*/ 1704975 h 1797050"/>
                  <a:gd name="connsiteX178" fmla="*/ 1860550 w 2362200"/>
                  <a:gd name="connsiteY178" fmla="*/ 1685925 h 1797050"/>
                  <a:gd name="connsiteX179" fmla="*/ 1803400 w 2362200"/>
                  <a:gd name="connsiteY179" fmla="*/ 1666875 h 1797050"/>
                  <a:gd name="connsiteX180" fmla="*/ 1790700 w 2362200"/>
                  <a:gd name="connsiteY180" fmla="*/ 1692275 h 1797050"/>
                  <a:gd name="connsiteX181" fmla="*/ 1746250 w 2362200"/>
                  <a:gd name="connsiteY181" fmla="*/ 1711325 h 1797050"/>
                  <a:gd name="connsiteX182" fmla="*/ 1739900 w 2362200"/>
                  <a:gd name="connsiteY182" fmla="*/ 1733550 h 1797050"/>
                  <a:gd name="connsiteX183" fmla="*/ 1724025 w 2362200"/>
                  <a:gd name="connsiteY183" fmla="*/ 1739900 h 1797050"/>
                  <a:gd name="connsiteX184" fmla="*/ 1701800 w 2362200"/>
                  <a:gd name="connsiteY184" fmla="*/ 1739900 h 1797050"/>
                  <a:gd name="connsiteX185" fmla="*/ 1714500 w 2362200"/>
                  <a:gd name="connsiteY185" fmla="*/ 1704975 h 1797050"/>
                  <a:gd name="connsiteX186" fmla="*/ 1739900 w 2362200"/>
                  <a:gd name="connsiteY186" fmla="*/ 1679575 h 1797050"/>
                  <a:gd name="connsiteX187" fmla="*/ 1730375 w 2362200"/>
                  <a:gd name="connsiteY187" fmla="*/ 1654175 h 1797050"/>
                  <a:gd name="connsiteX188" fmla="*/ 1708150 w 2362200"/>
                  <a:gd name="connsiteY188" fmla="*/ 1654175 h 1797050"/>
                  <a:gd name="connsiteX189" fmla="*/ 1695450 w 2362200"/>
                  <a:gd name="connsiteY189" fmla="*/ 1679575 h 1797050"/>
                  <a:gd name="connsiteX190" fmla="*/ 1663700 w 2362200"/>
                  <a:gd name="connsiteY190" fmla="*/ 1685925 h 1797050"/>
                  <a:gd name="connsiteX191" fmla="*/ 1628775 w 2362200"/>
                  <a:gd name="connsiteY191" fmla="*/ 1698625 h 1797050"/>
                  <a:gd name="connsiteX192" fmla="*/ 1600200 w 2362200"/>
                  <a:gd name="connsiteY192" fmla="*/ 1670050 h 1797050"/>
                  <a:gd name="connsiteX193" fmla="*/ 1597025 w 2362200"/>
                  <a:gd name="connsiteY193" fmla="*/ 1635125 h 1797050"/>
                  <a:gd name="connsiteX194" fmla="*/ 1568450 w 2362200"/>
                  <a:gd name="connsiteY194" fmla="*/ 1619250 h 1797050"/>
                  <a:gd name="connsiteX195" fmla="*/ 1558925 w 2362200"/>
                  <a:gd name="connsiteY195" fmla="*/ 1584325 h 1797050"/>
                  <a:gd name="connsiteX196" fmla="*/ 1517650 w 2362200"/>
                  <a:gd name="connsiteY196" fmla="*/ 1555750 h 1797050"/>
                  <a:gd name="connsiteX197" fmla="*/ 1498600 w 2362200"/>
                  <a:gd name="connsiteY197" fmla="*/ 1558925 h 1797050"/>
                  <a:gd name="connsiteX198" fmla="*/ 1466850 w 2362200"/>
                  <a:gd name="connsiteY198" fmla="*/ 1603375 h 1797050"/>
                  <a:gd name="connsiteX199" fmla="*/ 1419225 w 2362200"/>
                  <a:gd name="connsiteY199" fmla="*/ 1622425 h 1797050"/>
                  <a:gd name="connsiteX200" fmla="*/ 1393825 w 2362200"/>
                  <a:gd name="connsiteY200" fmla="*/ 1587500 h 1797050"/>
                  <a:gd name="connsiteX201" fmla="*/ 1368425 w 2362200"/>
                  <a:gd name="connsiteY201" fmla="*/ 1587500 h 1797050"/>
                  <a:gd name="connsiteX202" fmla="*/ 1270000 w 2362200"/>
                  <a:gd name="connsiteY202" fmla="*/ 1511300 h 1797050"/>
                  <a:gd name="connsiteX203" fmla="*/ 1276350 w 2362200"/>
                  <a:gd name="connsiteY203" fmla="*/ 1463675 h 1797050"/>
                  <a:gd name="connsiteX204" fmla="*/ 1238250 w 2362200"/>
                  <a:gd name="connsiteY204" fmla="*/ 1457325 h 1797050"/>
                  <a:gd name="connsiteX205" fmla="*/ 1222375 w 2362200"/>
                  <a:gd name="connsiteY205" fmla="*/ 1482725 h 1797050"/>
                  <a:gd name="connsiteX206" fmla="*/ 1187450 w 2362200"/>
                  <a:gd name="connsiteY206" fmla="*/ 1482725 h 1797050"/>
                  <a:gd name="connsiteX207" fmla="*/ 1139825 w 2362200"/>
                  <a:gd name="connsiteY207" fmla="*/ 1460500 h 1797050"/>
                  <a:gd name="connsiteX208" fmla="*/ 1092200 w 2362200"/>
                  <a:gd name="connsiteY208" fmla="*/ 1495425 h 1797050"/>
                  <a:gd name="connsiteX209" fmla="*/ 1098550 w 2362200"/>
                  <a:gd name="connsiteY209" fmla="*/ 1511300 h 1797050"/>
                  <a:gd name="connsiteX210" fmla="*/ 1079500 w 2362200"/>
                  <a:gd name="connsiteY210" fmla="*/ 1530350 h 1797050"/>
                  <a:gd name="connsiteX211" fmla="*/ 1035050 w 2362200"/>
                  <a:gd name="connsiteY211" fmla="*/ 1530350 h 1797050"/>
                  <a:gd name="connsiteX212" fmla="*/ 1006475 w 2362200"/>
                  <a:gd name="connsiteY212" fmla="*/ 1574800 h 1797050"/>
                  <a:gd name="connsiteX213" fmla="*/ 958850 w 2362200"/>
                  <a:gd name="connsiteY213" fmla="*/ 1571625 h 1797050"/>
                  <a:gd name="connsiteX214" fmla="*/ 952500 w 2362200"/>
                  <a:gd name="connsiteY214" fmla="*/ 1587500 h 1797050"/>
                  <a:gd name="connsiteX215" fmla="*/ 965200 w 2362200"/>
                  <a:gd name="connsiteY215" fmla="*/ 1670050 h 1797050"/>
                  <a:gd name="connsiteX216" fmla="*/ 939800 w 2362200"/>
                  <a:gd name="connsiteY216" fmla="*/ 1714500 h 1797050"/>
                  <a:gd name="connsiteX217" fmla="*/ 901700 w 2362200"/>
                  <a:gd name="connsiteY217" fmla="*/ 1720850 h 1797050"/>
                  <a:gd name="connsiteX218" fmla="*/ 898525 w 2362200"/>
                  <a:gd name="connsiteY218" fmla="*/ 1746250 h 1797050"/>
                  <a:gd name="connsiteX219" fmla="*/ 869950 w 2362200"/>
                  <a:gd name="connsiteY219" fmla="*/ 1746250 h 1797050"/>
                  <a:gd name="connsiteX220" fmla="*/ 854075 w 2362200"/>
                  <a:gd name="connsiteY220" fmla="*/ 1758950 h 1797050"/>
                  <a:gd name="connsiteX221" fmla="*/ 847725 w 2362200"/>
                  <a:gd name="connsiteY221" fmla="*/ 1771650 h 1797050"/>
                  <a:gd name="connsiteX222" fmla="*/ 828675 w 2362200"/>
                  <a:gd name="connsiteY222" fmla="*/ 1765300 h 1797050"/>
                  <a:gd name="connsiteX223" fmla="*/ 819150 w 2362200"/>
                  <a:gd name="connsiteY223" fmla="*/ 1752600 h 1797050"/>
                  <a:gd name="connsiteX224" fmla="*/ 790575 w 2362200"/>
                  <a:gd name="connsiteY224" fmla="*/ 1771650 h 1797050"/>
                  <a:gd name="connsiteX225" fmla="*/ 692150 w 2362200"/>
                  <a:gd name="connsiteY225" fmla="*/ 1701800 h 1797050"/>
                  <a:gd name="connsiteX226" fmla="*/ 650875 w 2362200"/>
                  <a:gd name="connsiteY226" fmla="*/ 1720850 h 1797050"/>
                  <a:gd name="connsiteX227" fmla="*/ 615950 w 2362200"/>
                  <a:gd name="connsiteY227" fmla="*/ 1685925 h 1797050"/>
                  <a:gd name="connsiteX228" fmla="*/ 581025 w 2362200"/>
                  <a:gd name="connsiteY228" fmla="*/ 1689100 h 1797050"/>
                  <a:gd name="connsiteX229" fmla="*/ 571500 w 2362200"/>
                  <a:gd name="connsiteY229" fmla="*/ 1609725 h 1797050"/>
                  <a:gd name="connsiteX230" fmla="*/ 523875 w 2362200"/>
                  <a:gd name="connsiteY230"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3825 w 2362200"/>
                  <a:gd name="connsiteY57" fmla="*/ 222250 h 1797050"/>
                  <a:gd name="connsiteX58" fmla="*/ 130175 w 2362200"/>
                  <a:gd name="connsiteY58" fmla="*/ 193675 h 1797050"/>
                  <a:gd name="connsiteX59" fmla="*/ 161925 w 2362200"/>
                  <a:gd name="connsiteY59" fmla="*/ 196850 h 1797050"/>
                  <a:gd name="connsiteX60" fmla="*/ 171450 w 2362200"/>
                  <a:gd name="connsiteY60" fmla="*/ 165100 h 1797050"/>
                  <a:gd name="connsiteX61" fmla="*/ 187325 w 2362200"/>
                  <a:gd name="connsiteY61" fmla="*/ 161925 h 1797050"/>
                  <a:gd name="connsiteX62" fmla="*/ 193675 w 2362200"/>
                  <a:gd name="connsiteY62" fmla="*/ 98425 h 1797050"/>
                  <a:gd name="connsiteX63" fmla="*/ 241300 w 2362200"/>
                  <a:gd name="connsiteY63" fmla="*/ 107950 h 1797050"/>
                  <a:gd name="connsiteX64" fmla="*/ 295275 w 2362200"/>
                  <a:gd name="connsiteY64" fmla="*/ 104775 h 1797050"/>
                  <a:gd name="connsiteX65" fmla="*/ 330200 w 2362200"/>
                  <a:gd name="connsiteY65" fmla="*/ 98425 h 1797050"/>
                  <a:gd name="connsiteX66" fmla="*/ 330200 w 2362200"/>
                  <a:gd name="connsiteY66" fmla="*/ 98425 h 1797050"/>
                  <a:gd name="connsiteX67" fmla="*/ 342900 w 2362200"/>
                  <a:gd name="connsiteY67" fmla="*/ 114300 h 1797050"/>
                  <a:gd name="connsiteX68" fmla="*/ 374650 w 2362200"/>
                  <a:gd name="connsiteY68" fmla="*/ 127000 h 1797050"/>
                  <a:gd name="connsiteX69" fmla="*/ 400050 w 2362200"/>
                  <a:gd name="connsiteY69" fmla="*/ 107950 h 1797050"/>
                  <a:gd name="connsiteX70" fmla="*/ 400050 w 2362200"/>
                  <a:gd name="connsiteY70" fmla="*/ 107950 h 1797050"/>
                  <a:gd name="connsiteX71" fmla="*/ 409575 w 2362200"/>
                  <a:gd name="connsiteY71" fmla="*/ 120650 h 1797050"/>
                  <a:gd name="connsiteX72" fmla="*/ 428625 w 2362200"/>
                  <a:gd name="connsiteY72" fmla="*/ 120650 h 1797050"/>
                  <a:gd name="connsiteX73" fmla="*/ 436563 w 2362200"/>
                  <a:gd name="connsiteY73" fmla="*/ 102394 h 1797050"/>
                  <a:gd name="connsiteX74" fmla="*/ 365125 w 2362200"/>
                  <a:gd name="connsiteY74" fmla="*/ 55563 h 1797050"/>
                  <a:gd name="connsiteX75" fmla="*/ 384175 w 2362200"/>
                  <a:gd name="connsiteY75" fmla="*/ 43656 h 1797050"/>
                  <a:gd name="connsiteX76" fmla="*/ 433388 w 2362200"/>
                  <a:gd name="connsiteY76" fmla="*/ 42862 h 1797050"/>
                  <a:gd name="connsiteX77" fmla="*/ 454025 w 2362200"/>
                  <a:gd name="connsiteY77" fmla="*/ 63500 h 1797050"/>
                  <a:gd name="connsiteX78" fmla="*/ 511969 w 2362200"/>
                  <a:gd name="connsiteY78" fmla="*/ 75406 h 1797050"/>
                  <a:gd name="connsiteX79" fmla="*/ 606425 w 2362200"/>
                  <a:gd name="connsiteY79" fmla="*/ 22225 h 1797050"/>
                  <a:gd name="connsiteX80" fmla="*/ 638969 w 2362200"/>
                  <a:gd name="connsiteY80" fmla="*/ 31750 h 1797050"/>
                  <a:gd name="connsiteX81" fmla="*/ 644525 w 2362200"/>
                  <a:gd name="connsiteY81" fmla="*/ 0 h 1797050"/>
                  <a:gd name="connsiteX82" fmla="*/ 715169 w 2362200"/>
                  <a:gd name="connsiteY82" fmla="*/ 5556 h 1797050"/>
                  <a:gd name="connsiteX83" fmla="*/ 723900 w 2362200"/>
                  <a:gd name="connsiteY83" fmla="*/ 31750 h 1797050"/>
                  <a:gd name="connsiteX84" fmla="*/ 750888 w 2362200"/>
                  <a:gd name="connsiteY84" fmla="*/ 63500 h 1797050"/>
                  <a:gd name="connsiteX85" fmla="*/ 765968 w 2362200"/>
                  <a:gd name="connsiteY85" fmla="*/ 44450 h 1797050"/>
                  <a:gd name="connsiteX86" fmla="*/ 806450 w 2362200"/>
                  <a:gd name="connsiteY86" fmla="*/ 41275 h 1797050"/>
                  <a:gd name="connsiteX87" fmla="*/ 825500 w 2362200"/>
                  <a:gd name="connsiteY87" fmla="*/ 34925 h 1797050"/>
                  <a:gd name="connsiteX88" fmla="*/ 844550 w 2362200"/>
                  <a:gd name="connsiteY88" fmla="*/ 6350 h 1797050"/>
                  <a:gd name="connsiteX89" fmla="*/ 888206 w 2362200"/>
                  <a:gd name="connsiteY89" fmla="*/ 12700 h 1797050"/>
                  <a:gd name="connsiteX90" fmla="*/ 900906 w 2362200"/>
                  <a:gd name="connsiteY90" fmla="*/ 83344 h 1797050"/>
                  <a:gd name="connsiteX91" fmla="*/ 952500 w 2362200"/>
                  <a:gd name="connsiteY91" fmla="*/ 123825 h 1797050"/>
                  <a:gd name="connsiteX92" fmla="*/ 996950 w 2362200"/>
                  <a:gd name="connsiteY92" fmla="*/ 203200 h 1797050"/>
                  <a:gd name="connsiteX93" fmla="*/ 1037432 w 2362200"/>
                  <a:gd name="connsiteY93" fmla="*/ 228600 h 1797050"/>
                  <a:gd name="connsiteX94" fmla="*/ 1073944 w 2362200"/>
                  <a:gd name="connsiteY94" fmla="*/ 230981 h 1797050"/>
                  <a:gd name="connsiteX95" fmla="*/ 1129242 w 2362200"/>
                  <a:gd name="connsiteY95" fmla="*/ 283633 h 1797050"/>
                  <a:gd name="connsiteX96" fmla="*/ 1169458 w 2362200"/>
                  <a:gd name="connsiteY96" fmla="*/ 281517 h 1797050"/>
                  <a:gd name="connsiteX97" fmla="*/ 1206500 w 2362200"/>
                  <a:gd name="connsiteY97" fmla="*/ 317500 h 1797050"/>
                  <a:gd name="connsiteX98" fmla="*/ 1206500 w 2362200"/>
                  <a:gd name="connsiteY98" fmla="*/ 346075 h 1797050"/>
                  <a:gd name="connsiteX99" fmla="*/ 1279525 w 2362200"/>
                  <a:gd name="connsiteY99" fmla="*/ 384175 h 1797050"/>
                  <a:gd name="connsiteX100" fmla="*/ 1301750 w 2362200"/>
                  <a:gd name="connsiteY100" fmla="*/ 416983 h 1797050"/>
                  <a:gd name="connsiteX101" fmla="*/ 1282700 w 2362200"/>
                  <a:gd name="connsiteY101" fmla="*/ 460375 h 1797050"/>
                  <a:gd name="connsiteX102" fmla="*/ 1336675 w 2362200"/>
                  <a:gd name="connsiteY102" fmla="*/ 504825 h 1797050"/>
                  <a:gd name="connsiteX103" fmla="*/ 1378744 w 2362200"/>
                  <a:gd name="connsiteY103" fmla="*/ 503238 h 1797050"/>
                  <a:gd name="connsiteX104" fmla="*/ 1403350 w 2362200"/>
                  <a:gd name="connsiteY104" fmla="*/ 530225 h 1797050"/>
                  <a:gd name="connsiteX105" fmla="*/ 1434307 w 2362200"/>
                  <a:gd name="connsiteY105" fmla="*/ 526475 h 1797050"/>
                  <a:gd name="connsiteX106" fmla="*/ 1468438 w 2362200"/>
                  <a:gd name="connsiteY106" fmla="*/ 548578 h 1797050"/>
                  <a:gd name="connsiteX107" fmla="*/ 1492250 w 2362200"/>
                  <a:gd name="connsiteY107" fmla="*/ 590550 h 1797050"/>
                  <a:gd name="connsiteX108" fmla="*/ 1480344 w 2362200"/>
                  <a:gd name="connsiteY108" fmla="*/ 612775 h 1797050"/>
                  <a:gd name="connsiteX109" fmla="*/ 1450975 w 2362200"/>
                  <a:gd name="connsiteY109" fmla="*/ 622300 h 1797050"/>
                  <a:gd name="connsiteX110" fmla="*/ 1511300 w 2362200"/>
                  <a:gd name="connsiteY110" fmla="*/ 638175 h 1797050"/>
                  <a:gd name="connsiteX111" fmla="*/ 1581944 w 2362200"/>
                  <a:gd name="connsiteY111" fmla="*/ 619919 h 1797050"/>
                  <a:gd name="connsiteX112" fmla="*/ 1622425 w 2362200"/>
                  <a:gd name="connsiteY112" fmla="*/ 613569 h 1797050"/>
                  <a:gd name="connsiteX113" fmla="*/ 1623219 w 2362200"/>
                  <a:gd name="connsiteY113" fmla="*/ 587375 h 1797050"/>
                  <a:gd name="connsiteX114" fmla="*/ 1641475 w 2362200"/>
                  <a:gd name="connsiteY114" fmla="*/ 593725 h 1797050"/>
                  <a:gd name="connsiteX115" fmla="*/ 1698625 w 2362200"/>
                  <a:gd name="connsiteY115" fmla="*/ 611981 h 1797050"/>
                  <a:gd name="connsiteX116" fmla="*/ 1704181 w 2362200"/>
                  <a:gd name="connsiteY116" fmla="*/ 575469 h 1797050"/>
                  <a:gd name="connsiteX117" fmla="*/ 1724025 w 2362200"/>
                  <a:gd name="connsiteY117" fmla="*/ 565150 h 1797050"/>
                  <a:gd name="connsiteX118" fmla="*/ 1803400 w 2362200"/>
                  <a:gd name="connsiteY118" fmla="*/ 508000 h 1797050"/>
                  <a:gd name="connsiteX119" fmla="*/ 1885950 w 2362200"/>
                  <a:gd name="connsiteY119" fmla="*/ 485775 h 1797050"/>
                  <a:gd name="connsiteX120" fmla="*/ 1952625 w 2362200"/>
                  <a:gd name="connsiteY120" fmla="*/ 415925 h 1797050"/>
                  <a:gd name="connsiteX121" fmla="*/ 1977231 w 2362200"/>
                  <a:gd name="connsiteY121" fmla="*/ 409575 h 1797050"/>
                  <a:gd name="connsiteX122" fmla="*/ 2006600 w 2362200"/>
                  <a:gd name="connsiteY122" fmla="*/ 396875 h 1797050"/>
                  <a:gd name="connsiteX123" fmla="*/ 2056606 w 2362200"/>
                  <a:gd name="connsiteY123" fmla="*/ 411956 h 1797050"/>
                  <a:gd name="connsiteX124" fmla="*/ 2078038 w 2362200"/>
                  <a:gd name="connsiteY124" fmla="*/ 452437 h 1797050"/>
                  <a:gd name="connsiteX125" fmla="*/ 2133600 w 2362200"/>
                  <a:gd name="connsiteY125" fmla="*/ 504825 h 1797050"/>
                  <a:gd name="connsiteX126" fmla="*/ 2194719 w 2362200"/>
                  <a:gd name="connsiteY126" fmla="*/ 536575 h 1797050"/>
                  <a:gd name="connsiteX127" fmla="*/ 2248694 w 2362200"/>
                  <a:gd name="connsiteY127" fmla="*/ 523081 h 1797050"/>
                  <a:gd name="connsiteX128" fmla="*/ 2266156 w 2362200"/>
                  <a:gd name="connsiteY128" fmla="*/ 531019 h 1797050"/>
                  <a:gd name="connsiteX129" fmla="*/ 2274887 w 2362200"/>
                  <a:gd name="connsiteY129" fmla="*/ 573881 h 1797050"/>
                  <a:gd name="connsiteX130" fmla="*/ 2324100 w 2362200"/>
                  <a:gd name="connsiteY130" fmla="*/ 606425 h 1797050"/>
                  <a:gd name="connsiteX131" fmla="*/ 2362200 w 2362200"/>
                  <a:gd name="connsiteY131" fmla="*/ 644525 h 1797050"/>
                  <a:gd name="connsiteX132" fmla="*/ 2310857 w 2362200"/>
                  <a:gd name="connsiteY132" fmla="*/ 772537 h 1797050"/>
                  <a:gd name="connsiteX133" fmla="*/ 2273300 w 2362200"/>
                  <a:gd name="connsiteY133" fmla="*/ 895350 h 1797050"/>
                  <a:gd name="connsiteX134" fmla="*/ 2247900 w 2362200"/>
                  <a:gd name="connsiteY134" fmla="*/ 949325 h 1797050"/>
                  <a:gd name="connsiteX135" fmla="*/ 2197100 w 2362200"/>
                  <a:gd name="connsiteY135" fmla="*/ 949325 h 1797050"/>
                  <a:gd name="connsiteX136" fmla="*/ 2174875 w 2362200"/>
                  <a:gd name="connsiteY136" fmla="*/ 993775 h 1797050"/>
                  <a:gd name="connsiteX137" fmla="*/ 2174875 w 2362200"/>
                  <a:gd name="connsiteY137" fmla="*/ 993775 h 1797050"/>
                  <a:gd name="connsiteX138" fmla="*/ 2181225 w 2362200"/>
                  <a:gd name="connsiteY138" fmla="*/ 1022350 h 1797050"/>
                  <a:gd name="connsiteX139" fmla="*/ 2146300 w 2362200"/>
                  <a:gd name="connsiteY139" fmla="*/ 1031875 h 1797050"/>
                  <a:gd name="connsiteX140" fmla="*/ 2095500 w 2362200"/>
                  <a:gd name="connsiteY140" fmla="*/ 1019175 h 1797050"/>
                  <a:gd name="connsiteX141" fmla="*/ 2101850 w 2362200"/>
                  <a:gd name="connsiteY141" fmla="*/ 1073150 h 1797050"/>
                  <a:gd name="connsiteX142" fmla="*/ 2114550 w 2362200"/>
                  <a:gd name="connsiteY142" fmla="*/ 1117600 h 1797050"/>
                  <a:gd name="connsiteX143" fmla="*/ 2051050 w 2362200"/>
                  <a:gd name="connsiteY143" fmla="*/ 1152525 h 1797050"/>
                  <a:gd name="connsiteX144" fmla="*/ 2066925 w 2362200"/>
                  <a:gd name="connsiteY144" fmla="*/ 1174750 h 1797050"/>
                  <a:gd name="connsiteX145" fmla="*/ 2047875 w 2362200"/>
                  <a:gd name="connsiteY145" fmla="*/ 1196975 h 1797050"/>
                  <a:gd name="connsiteX146" fmla="*/ 1968500 w 2362200"/>
                  <a:gd name="connsiteY146" fmla="*/ 1171575 h 1797050"/>
                  <a:gd name="connsiteX147" fmla="*/ 1943100 w 2362200"/>
                  <a:gd name="connsiteY147" fmla="*/ 1187450 h 1797050"/>
                  <a:gd name="connsiteX148" fmla="*/ 1908175 w 2362200"/>
                  <a:gd name="connsiteY148" fmla="*/ 1187450 h 1797050"/>
                  <a:gd name="connsiteX149" fmla="*/ 1908175 w 2362200"/>
                  <a:gd name="connsiteY149" fmla="*/ 1247775 h 1797050"/>
                  <a:gd name="connsiteX150" fmla="*/ 1924050 w 2362200"/>
                  <a:gd name="connsiteY150" fmla="*/ 1263650 h 1797050"/>
                  <a:gd name="connsiteX151" fmla="*/ 1933575 w 2362200"/>
                  <a:gd name="connsiteY151" fmla="*/ 1279525 h 1797050"/>
                  <a:gd name="connsiteX152" fmla="*/ 1943100 w 2362200"/>
                  <a:gd name="connsiteY152" fmla="*/ 1279525 h 1797050"/>
                  <a:gd name="connsiteX153" fmla="*/ 1933575 w 2362200"/>
                  <a:gd name="connsiteY153" fmla="*/ 1304925 h 1797050"/>
                  <a:gd name="connsiteX154" fmla="*/ 1952625 w 2362200"/>
                  <a:gd name="connsiteY154" fmla="*/ 1320800 h 1797050"/>
                  <a:gd name="connsiteX155" fmla="*/ 1949450 w 2362200"/>
                  <a:gd name="connsiteY155" fmla="*/ 1336675 h 1797050"/>
                  <a:gd name="connsiteX156" fmla="*/ 1905000 w 2362200"/>
                  <a:gd name="connsiteY156" fmla="*/ 1336675 h 1797050"/>
                  <a:gd name="connsiteX157" fmla="*/ 1901825 w 2362200"/>
                  <a:gd name="connsiteY157" fmla="*/ 1387475 h 1797050"/>
                  <a:gd name="connsiteX158" fmla="*/ 1901825 w 2362200"/>
                  <a:gd name="connsiteY158" fmla="*/ 1387475 h 1797050"/>
                  <a:gd name="connsiteX159" fmla="*/ 1901825 w 2362200"/>
                  <a:gd name="connsiteY159" fmla="*/ 1406525 h 1797050"/>
                  <a:gd name="connsiteX160" fmla="*/ 1936750 w 2362200"/>
                  <a:gd name="connsiteY160" fmla="*/ 1447800 h 1797050"/>
                  <a:gd name="connsiteX161" fmla="*/ 1990725 w 2362200"/>
                  <a:gd name="connsiteY161" fmla="*/ 1447800 h 1797050"/>
                  <a:gd name="connsiteX162" fmla="*/ 2060575 w 2362200"/>
                  <a:gd name="connsiteY162" fmla="*/ 1476375 h 1797050"/>
                  <a:gd name="connsiteX163" fmla="*/ 2060575 w 2362200"/>
                  <a:gd name="connsiteY163" fmla="*/ 1504950 h 1797050"/>
                  <a:gd name="connsiteX164" fmla="*/ 2035175 w 2362200"/>
                  <a:gd name="connsiteY164" fmla="*/ 1571625 h 1797050"/>
                  <a:gd name="connsiteX165" fmla="*/ 2063750 w 2362200"/>
                  <a:gd name="connsiteY165" fmla="*/ 1587500 h 1797050"/>
                  <a:gd name="connsiteX166" fmla="*/ 2105025 w 2362200"/>
                  <a:gd name="connsiteY166" fmla="*/ 1660525 h 1797050"/>
                  <a:gd name="connsiteX167" fmla="*/ 2054225 w 2362200"/>
                  <a:gd name="connsiteY167" fmla="*/ 1736725 h 1797050"/>
                  <a:gd name="connsiteX168" fmla="*/ 2028825 w 2362200"/>
                  <a:gd name="connsiteY168" fmla="*/ 1730375 h 1797050"/>
                  <a:gd name="connsiteX169" fmla="*/ 2006600 w 2362200"/>
                  <a:gd name="connsiteY169" fmla="*/ 1717675 h 1797050"/>
                  <a:gd name="connsiteX170" fmla="*/ 2000250 w 2362200"/>
                  <a:gd name="connsiteY170" fmla="*/ 1736725 h 1797050"/>
                  <a:gd name="connsiteX171" fmla="*/ 1958975 w 2362200"/>
                  <a:gd name="connsiteY171" fmla="*/ 1746250 h 1797050"/>
                  <a:gd name="connsiteX172" fmla="*/ 1952625 w 2362200"/>
                  <a:gd name="connsiteY172" fmla="*/ 1778000 h 1797050"/>
                  <a:gd name="connsiteX173" fmla="*/ 1901825 w 2362200"/>
                  <a:gd name="connsiteY173" fmla="*/ 1797050 h 1797050"/>
                  <a:gd name="connsiteX174" fmla="*/ 1879600 w 2362200"/>
                  <a:gd name="connsiteY174" fmla="*/ 1758950 h 1797050"/>
                  <a:gd name="connsiteX175" fmla="*/ 1841500 w 2362200"/>
                  <a:gd name="connsiteY175" fmla="*/ 1768475 h 1797050"/>
                  <a:gd name="connsiteX176" fmla="*/ 1844675 w 2362200"/>
                  <a:gd name="connsiteY176" fmla="*/ 1730375 h 1797050"/>
                  <a:gd name="connsiteX177" fmla="*/ 1825625 w 2362200"/>
                  <a:gd name="connsiteY177" fmla="*/ 1704975 h 1797050"/>
                  <a:gd name="connsiteX178" fmla="*/ 1860550 w 2362200"/>
                  <a:gd name="connsiteY178" fmla="*/ 1685925 h 1797050"/>
                  <a:gd name="connsiteX179" fmla="*/ 1803400 w 2362200"/>
                  <a:gd name="connsiteY179" fmla="*/ 1666875 h 1797050"/>
                  <a:gd name="connsiteX180" fmla="*/ 1790700 w 2362200"/>
                  <a:gd name="connsiteY180" fmla="*/ 1692275 h 1797050"/>
                  <a:gd name="connsiteX181" fmla="*/ 1746250 w 2362200"/>
                  <a:gd name="connsiteY181" fmla="*/ 1711325 h 1797050"/>
                  <a:gd name="connsiteX182" fmla="*/ 1739900 w 2362200"/>
                  <a:gd name="connsiteY182" fmla="*/ 1733550 h 1797050"/>
                  <a:gd name="connsiteX183" fmla="*/ 1724025 w 2362200"/>
                  <a:gd name="connsiteY183" fmla="*/ 1739900 h 1797050"/>
                  <a:gd name="connsiteX184" fmla="*/ 1701800 w 2362200"/>
                  <a:gd name="connsiteY184" fmla="*/ 1739900 h 1797050"/>
                  <a:gd name="connsiteX185" fmla="*/ 1714500 w 2362200"/>
                  <a:gd name="connsiteY185" fmla="*/ 1704975 h 1797050"/>
                  <a:gd name="connsiteX186" fmla="*/ 1739900 w 2362200"/>
                  <a:gd name="connsiteY186" fmla="*/ 1679575 h 1797050"/>
                  <a:gd name="connsiteX187" fmla="*/ 1730375 w 2362200"/>
                  <a:gd name="connsiteY187" fmla="*/ 1654175 h 1797050"/>
                  <a:gd name="connsiteX188" fmla="*/ 1708150 w 2362200"/>
                  <a:gd name="connsiteY188" fmla="*/ 1654175 h 1797050"/>
                  <a:gd name="connsiteX189" fmla="*/ 1695450 w 2362200"/>
                  <a:gd name="connsiteY189" fmla="*/ 1679575 h 1797050"/>
                  <a:gd name="connsiteX190" fmla="*/ 1663700 w 2362200"/>
                  <a:gd name="connsiteY190" fmla="*/ 1685925 h 1797050"/>
                  <a:gd name="connsiteX191" fmla="*/ 1628775 w 2362200"/>
                  <a:gd name="connsiteY191" fmla="*/ 1698625 h 1797050"/>
                  <a:gd name="connsiteX192" fmla="*/ 1600200 w 2362200"/>
                  <a:gd name="connsiteY192" fmla="*/ 1670050 h 1797050"/>
                  <a:gd name="connsiteX193" fmla="*/ 1597025 w 2362200"/>
                  <a:gd name="connsiteY193" fmla="*/ 1635125 h 1797050"/>
                  <a:gd name="connsiteX194" fmla="*/ 1568450 w 2362200"/>
                  <a:gd name="connsiteY194" fmla="*/ 1619250 h 1797050"/>
                  <a:gd name="connsiteX195" fmla="*/ 1558925 w 2362200"/>
                  <a:gd name="connsiteY195" fmla="*/ 1584325 h 1797050"/>
                  <a:gd name="connsiteX196" fmla="*/ 1517650 w 2362200"/>
                  <a:gd name="connsiteY196" fmla="*/ 1555750 h 1797050"/>
                  <a:gd name="connsiteX197" fmla="*/ 1498600 w 2362200"/>
                  <a:gd name="connsiteY197" fmla="*/ 1558925 h 1797050"/>
                  <a:gd name="connsiteX198" fmla="*/ 1466850 w 2362200"/>
                  <a:gd name="connsiteY198" fmla="*/ 1603375 h 1797050"/>
                  <a:gd name="connsiteX199" fmla="*/ 1419225 w 2362200"/>
                  <a:gd name="connsiteY199" fmla="*/ 1622425 h 1797050"/>
                  <a:gd name="connsiteX200" fmla="*/ 1393825 w 2362200"/>
                  <a:gd name="connsiteY200" fmla="*/ 1587500 h 1797050"/>
                  <a:gd name="connsiteX201" fmla="*/ 1368425 w 2362200"/>
                  <a:gd name="connsiteY201" fmla="*/ 1587500 h 1797050"/>
                  <a:gd name="connsiteX202" fmla="*/ 1270000 w 2362200"/>
                  <a:gd name="connsiteY202" fmla="*/ 1511300 h 1797050"/>
                  <a:gd name="connsiteX203" fmla="*/ 1276350 w 2362200"/>
                  <a:gd name="connsiteY203" fmla="*/ 1463675 h 1797050"/>
                  <a:gd name="connsiteX204" fmla="*/ 1238250 w 2362200"/>
                  <a:gd name="connsiteY204" fmla="*/ 1457325 h 1797050"/>
                  <a:gd name="connsiteX205" fmla="*/ 1222375 w 2362200"/>
                  <a:gd name="connsiteY205" fmla="*/ 1482725 h 1797050"/>
                  <a:gd name="connsiteX206" fmla="*/ 1187450 w 2362200"/>
                  <a:gd name="connsiteY206" fmla="*/ 1482725 h 1797050"/>
                  <a:gd name="connsiteX207" fmla="*/ 1139825 w 2362200"/>
                  <a:gd name="connsiteY207" fmla="*/ 1460500 h 1797050"/>
                  <a:gd name="connsiteX208" fmla="*/ 1092200 w 2362200"/>
                  <a:gd name="connsiteY208" fmla="*/ 1495425 h 1797050"/>
                  <a:gd name="connsiteX209" fmla="*/ 1098550 w 2362200"/>
                  <a:gd name="connsiteY209" fmla="*/ 1511300 h 1797050"/>
                  <a:gd name="connsiteX210" fmla="*/ 1079500 w 2362200"/>
                  <a:gd name="connsiteY210" fmla="*/ 1530350 h 1797050"/>
                  <a:gd name="connsiteX211" fmla="*/ 1035050 w 2362200"/>
                  <a:gd name="connsiteY211" fmla="*/ 1530350 h 1797050"/>
                  <a:gd name="connsiteX212" fmla="*/ 1006475 w 2362200"/>
                  <a:gd name="connsiteY212" fmla="*/ 1574800 h 1797050"/>
                  <a:gd name="connsiteX213" fmla="*/ 958850 w 2362200"/>
                  <a:gd name="connsiteY213" fmla="*/ 1571625 h 1797050"/>
                  <a:gd name="connsiteX214" fmla="*/ 952500 w 2362200"/>
                  <a:gd name="connsiteY214" fmla="*/ 1587500 h 1797050"/>
                  <a:gd name="connsiteX215" fmla="*/ 965200 w 2362200"/>
                  <a:gd name="connsiteY215" fmla="*/ 1670050 h 1797050"/>
                  <a:gd name="connsiteX216" fmla="*/ 939800 w 2362200"/>
                  <a:gd name="connsiteY216" fmla="*/ 1714500 h 1797050"/>
                  <a:gd name="connsiteX217" fmla="*/ 901700 w 2362200"/>
                  <a:gd name="connsiteY217" fmla="*/ 1720850 h 1797050"/>
                  <a:gd name="connsiteX218" fmla="*/ 898525 w 2362200"/>
                  <a:gd name="connsiteY218" fmla="*/ 1746250 h 1797050"/>
                  <a:gd name="connsiteX219" fmla="*/ 869950 w 2362200"/>
                  <a:gd name="connsiteY219" fmla="*/ 1746250 h 1797050"/>
                  <a:gd name="connsiteX220" fmla="*/ 854075 w 2362200"/>
                  <a:gd name="connsiteY220" fmla="*/ 1758950 h 1797050"/>
                  <a:gd name="connsiteX221" fmla="*/ 847725 w 2362200"/>
                  <a:gd name="connsiteY221" fmla="*/ 1771650 h 1797050"/>
                  <a:gd name="connsiteX222" fmla="*/ 828675 w 2362200"/>
                  <a:gd name="connsiteY222" fmla="*/ 1765300 h 1797050"/>
                  <a:gd name="connsiteX223" fmla="*/ 819150 w 2362200"/>
                  <a:gd name="connsiteY223" fmla="*/ 1752600 h 1797050"/>
                  <a:gd name="connsiteX224" fmla="*/ 790575 w 2362200"/>
                  <a:gd name="connsiteY224" fmla="*/ 1771650 h 1797050"/>
                  <a:gd name="connsiteX225" fmla="*/ 692150 w 2362200"/>
                  <a:gd name="connsiteY225" fmla="*/ 1701800 h 1797050"/>
                  <a:gd name="connsiteX226" fmla="*/ 650875 w 2362200"/>
                  <a:gd name="connsiteY226" fmla="*/ 1720850 h 1797050"/>
                  <a:gd name="connsiteX227" fmla="*/ 615950 w 2362200"/>
                  <a:gd name="connsiteY227" fmla="*/ 1685925 h 1797050"/>
                  <a:gd name="connsiteX228" fmla="*/ 581025 w 2362200"/>
                  <a:gd name="connsiteY228" fmla="*/ 1689100 h 1797050"/>
                  <a:gd name="connsiteX229" fmla="*/ 571500 w 2362200"/>
                  <a:gd name="connsiteY229" fmla="*/ 1609725 h 1797050"/>
                  <a:gd name="connsiteX230" fmla="*/ 523875 w 2362200"/>
                  <a:gd name="connsiteY230"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3825 w 2362200"/>
                  <a:gd name="connsiteY57" fmla="*/ 222250 h 1797050"/>
                  <a:gd name="connsiteX58" fmla="*/ 130175 w 2362200"/>
                  <a:gd name="connsiteY58" fmla="*/ 193675 h 1797050"/>
                  <a:gd name="connsiteX59" fmla="*/ 161925 w 2362200"/>
                  <a:gd name="connsiteY59" fmla="*/ 196850 h 1797050"/>
                  <a:gd name="connsiteX60" fmla="*/ 171450 w 2362200"/>
                  <a:gd name="connsiteY60" fmla="*/ 165100 h 1797050"/>
                  <a:gd name="connsiteX61" fmla="*/ 187325 w 2362200"/>
                  <a:gd name="connsiteY61" fmla="*/ 161925 h 1797050"/>
                  <a:gd name="connsiteX62" fmla="*/ 193675 w 2362200"/>
                  <a:gd name="connsiteY62" fmla="*/ 98425 h 1797050"/>
                  <a:gd name="connsiteX63" fmla="*/ 241300 w 2362200"/>
                  <a:gd name="connsiteY63" fmla="*/ 107950 h 1797050"/>
                  <a:gd name="connsiteX64" fmla="*/ 295275 w 2362200"/>
                  <a:gd name="connsiteY64" fmla="*/ 104775 h 1797050"/>
                  <a:gd name="connsiteX65" fmla="*/ 330200 w 2362200"/>
                  <a:gd name="connsiteY65" fmla="*/ 98425 h 1797050"/>
                  <a:gd name="connsiteX66" fmla="*/ 330200 w 2362200"/>
                  <a:gd name="connsiteY66" fmla="*/ 98425 h 1797050"/>
                  <a:gd name="connsiteX67" fmla="*/ 342900 w 2362200"/>
                  <a:gd name="connsiteY67" fmla="*/ 114300 h 1797050"/>
                  <a:gd name="connsiteX68" fmla="*/ 374650 w 2362200"/>
                  <a:gd name="connsiteY68" fmla="*/ 127000 h 1797050"/>
                  <a:gd name="connsiteX69" fmla="*/ 400050 w 2362200"/>
                  <a:gd name="connsiteY69" fmla="*/ 107950 h 1797050"/>
                  <a:gd name="connsiteX70" fmla="*/ 403225 w 2362200"/>
                  <a:gd name="connsiteY70" fmla="*/ 107950 h 1797050"/>
                  <a:gd name="connsiteX71" fmla="*/ 409575 w 2362200"/>
                  <a:gd name="connsiteY71" fmla="*/ 120650 h 1797050"/>
                  <a:gd name="connsiteX72" fmla="*/ 428625 w 2362200"/>
                  <a:gd name="connsiteY72" fmla="*/ 120650 h 1797050"/>
                  <a:gd name="connsiteX73" fmla="*/ 436563 w 2362200"/>
                  <a:gd name="connsiteY73" fmla="*/ 102394 h 1797050"/>
                  <a:gd name="connsiteX74" fmla="*/ 365125 w 2362200"/>
                  <a:gd name="connsiteY74" fmla="*/ 55563 h 1797050"/>
                  <a:gd name="connsiteX75" fmla="*/ 384175 w 2362200"/>
                  <a:gd name="connsiteY75" fmla="*/ 43656 h 1797050"/>
                  <a:gd name="connsiteX76" fmla="*/ 433388 w 2362200"/>
                  <a:gd name="connsiteY76" fmla="*/ 42862 h 1797050"/>
                  <a:gd name="connsiteX77" fmla="*/ 454025 w 2362200"/>
                  <a:gd name="connsiteY77" fmla="*/ 63500 h 1797050"/>
                  <a:gd name="connsiteX78" fmla="*/ 511969 w 2362200"/>
                  <a:gd name="connsiteY78" fmla="*/ 75406 h 1797050"/>
                  <a:gd name="connsiteX79" fmla="*/ 606425 w 2362200"/>
                  <a:gd name="connsiteY79" fmla="*/ 22225 h 1797050"/>
                  <a:gd name="connsiteX80" fmla="*/ 638969 w 2362200"/>
                  <a:gd name="connsiteY80" fmla="*/ 31750 h 1797050"/>
                  <a:gd name="connsiteX81" fmla="*/ 644525 w 2362200"/>
                  <a:gd name="connsiteY81" fmla="*/ 0 h 1797050"/>
                  <a:gd name="connsiteX82" fmla="*/ 715169 w 2362200"/>
                  <a:gd name="connsiteY82" fmla="*/ 5556 h 1797050"/>
                  <a:gd name="connsiteX83" fmla="*/ 723900 w 2362200"/>
                  <a:gd name="connsiteY83" fmla="*/ 31750 h 1797050"/>
                  <a:gd name="connsiteX84" fmla="*/ 750888 w 2362200"/>
                  <a:gd name="connsiteY84" fmla="*/ 63500 h 1797050"/>
                  <a:gd name="connsiteX85" fmla="*/ 765968 w 2362200"/>
                  <a:gd name="connsiteY85" fmla="*/ 44450 h 1797050"/>
                  <a:gd name="connsiteX86" fmla="*/ 806450 w 2362200"/>
                  <a:gd name="connsiteY86" fmla="*/ 41275 h 1797050"/>
                  <a:gd name="connsiteX87" fmla="*/ 825500 w 2362200"/>
                  <a:gd name="connsiteY87" fmla="*/ 34925 h 1797050"/>
                  <a:gd name="connsiteX88" fmla="*/ 844550 w 2362200"/>
                  <a:gd name="connsiteY88" fmla="*/ 6350 h 1797050"/>
                  <a:gd name="connsiteX89" fmla="*/ 888206 w 2362200"/>
                  <a:gd name="connsiteY89" fmla="*/ 12700 h 1797050"/>
                  <a:gd name="connsiteX90" fmla="*/ 900906 w 2362200"/>
                  <a:gd name="connsiteY90" fmla="*/ 83344 h 1797050"/>
                  <a:gd name="connsiteX91" fmla="*/ 952500 w 2362200"/>
                  <a:gd name="connsiteY91" fmla="*/ 123825 h 1797050"/>
                  <a:gd name="connsiteX92" fmla="*/ 996950 w 2362200"/>
                  <a:gd name="connsiteY92" fmla="*/ 203200 h 1797050"/>
                  <a:gd name="connsiteX93" fmla="*/ 1037432 w 2362200"/>
                  <a:gd name="connsiteY93" fmla="*/ 228600 h 1797050"/>
                  <a:gd name="connsiteX94" fmla="*/ 1073944 w 2362200"/>
                  <a:gd name="connsiteY94" fmla="*/ 230981 h 1797050"/>
                  <a:gd name="connsiteX95" fmla="*/ 1129242 w 2362200"/>
                  <a:gd name="connsiteY95" fmla="*/ 283633 h 1797050"/>
                  <a:gd name="connsiteX96" fmla="*/ 1169458 w 2362200"/>
                  <a:gd name="connsiteY96" fmla="*/ 281517 h 1797050"/>
                  <a:gd name="connsiteX97" fmla="*/ 1206500 w 2362200"/>
                  <a:gd name="connsiteY97" fmla="*/ 317500 h 1797050"/>
                  <a:gd name="connsiteX98" fmla="*/ 1206500 w 2362200"/>
                  <a:gd name="connsiteY98" fmla="*/ 346075 h 1797050"/>
                  <a:gd name="connsiteX99" fmla="*/ 1279525 w 2362200"/>
                  <a:gd name="connsiteY99" fmla="*/ 384175 h 1797050"/>
                  <a:gd name="connsiteX100" fmla="*/ 1301750 w 2362200"/>
                  <a:gd name="connsiteY100" fmla="*/ 416983 h 1797050"/>
                  <a:gd name="connsiteX101" fmla="*/ 1282700 w 2362200"/>
                  <a:gd name="connsiteY101" fmla="*/ 460375 h 1797050"/>
                  <a:gd name="connsiteX102" fmla="*/ 1336675 w 2362200"/>
                  <a:gd name="connsiteY102" fmla="*/ 504825 h 1797050"/>
                  <a:gd name="connsiteX103" fmla="*/ 1378744 w 2362200"/>
                  <a:gd name="connsiteY103" fmla="*/ 503238 h 1797050"/>
                  <a:gd name="connsiteX104" fmla="*/ 1403350 w 2362200"/>
                  <a:gd name="connsiteY104" fmla="*/ 530225 h 1797050"/>
                  <a:gd name="connsiteX105" fmla="*/ 1434307 w 2362200"/>
                  <a:gd name="connsiteY105" fmla="*/ 526475 h 1797050"/>
                  <a:gd name="connsiteX106" fmla="*/ 1468438 w 2362200"/>
                  <a:gd name="connsiteY106" fmla="*/ 548578 h 1797050"/>
                  <a:gd name="connsiteX107" fmla="*/ 1492250 w 2362200"/>
                  <a:gd name="connsiteY107" fmla="*/ 590550 h 1797050"/>
                  <a:gd name="connsiteX108" fmla="*/ 1480344 w 2362200"/>
                  <a:gd name="connsiteY108" fmla="*/ 612775 h 1797050"/>
                  <a:gd name="connsiteX109" fmla="*/ 1450975 w 2362200"/>
                  <a:gd name="connsiteY109" fmla="*/ 622300 h 1797050"/>
                  <a:gd name="connsiteX110" fmla="*/ 1511300 w 2362200"/>
                  <a:gd name="connsiteY110" fmla="*/ 638175 h 1797050"/>
                  <a:gd name="connsiteX111" fmla="*/ 1581944 w 2362200"/>
                  <a:gd name="connsiteY111" fmla="*/ 619919 h 1797050"/>
                  <a:gd name="connsiteX112" fmla="*/ 1622425 w 2362200"/>
                  <a:gd name="connsiteY112" fmla="*/ 613569 h 1797050"/>
                  <a:gd name="connsiteX113" fmla="*/ 1623219 w 2362200"/>
                  <a:gd name="connsiteY113" fmla="*/ 587375 h 1797050"/>
                  <a:gd name="connsiteX114" fmla="*/ 1641475 w 2362200"/>
                  <a:gd name="connsiteY114" fmla="*/ 593725 h 1797050"/>
                  <a:gd name="connsiteX115" fmla="*/ 1698625 w 2362200"/>
                  <a:gd name="connsiteY115" fmla="*/ 611981 h 1797050"/>
                  <a:gd name="connsiteX116" fmla="*/ 1704181 w 2362200"/>
                  <a:gd name="connsiteY116" fmla="*/ 575469 h 1797050"/>
                  <a:gd name="connsiteX117" fmla="*/ 1724025 w 2362200"/>
                  <a:gd name="connsiteY117" fmla="*/ 565150 h 1797050"/>
                  <a:gd name="connsiteX118" fmla="*/ 1803400 w 2362200"/>
                  <a:gd name="connsiteY118" fmla="*/ 508000 h 1797050"/>
                  <a:gd name="connsiteX119" fmla="*/ 1885950 w 2362200"/>
                  <a:gd name="connsiteY119" fmla="*/ 485775 h 1797050"/>
                  <a:gd name="connsiteX120" fmla="*/ 1952625 w 2362200"/>
                  <a:gd name="connsiteY120" fmla="*/ 415925 h 1797050"/>
                  <a:gd name="connsiteX121" fmla="*/ 1977231 w 2362200"/>
                  <a:gd name="connsiteY121" fmla="*/ 409575 h 1797050"/>
                  <a:gd name="connsiteX122" fmla="*/ 2006600 w 2362200"/>
                  <a:gd name="connsiteY122" fmla="*/ 396875 h 1797050"/>
                  <a:gd name="connsiteX123" fmla="*/ 2056606 w 2362200"/>
                  <a:gd name="connsiteY123" fmla="*/ 411956 h 1797050"/>
                  <a:gd name="connsiteX124" fmla="*/ 2078038 w 2362200"/>
                  <a:gd name="connsiteY124" fmla="*/ 452437 h 1797050"/>
                  <a:gd name="connsiteX125" fmla="*/ 2133600 w 2362200"/>
                  <a:gd name="connsiteY125" fmla="*/ 504825 h 1797050"/>
                  <a:gd name="connsiteX126" fmla="*/ 2194719 w 2362200"/>
                  <a:gd name="connsiteY126" fmla="*/ 536575 h 1797050"/>
                  <a:gd name="connsiteX127" fmla="*/ 2248694 w 2362200"/>
                  <a:gd name="connsiteY127" fmla="*/ 523081 h 1797050"/>
                  <a:gd name="connsiteX128" fmla="*/ 2266156 w 2362200"/>
                  <a:gd name="connsiteY128" fmla="*/ 531019 h 1797050"/>
                  <a:gd name="connsiteX129" fmla="*/ 2274887 w 2362200"/>
                  <a:gd name="connsiteY129" fmla="*/ 573881 h 1797050"/>
                  <a:gd name="connsiteX130" fmla="*/ 2324100 w 2362200"/>
                  <a:gd name="connsiteY130" fmla="*/ 606425 h 1797050"/>
                  <a:gd name="connsiteX131" fmla="*/ 2362200 w 2362200"/>
                  <a:gd name="connsiteY131" fmla="*/ 644525 h 1797050"/>
                  <a:gd name="connsiteX132" fmla="*/ 2310857 w 2362200"/>
                  <a:gd name="connsiteY132" fmla="*/ 772537 h 1797050"/>
                  <a:gd name="connsiteX133" fmla="*/ 2273300 w 2362200"/>
                  <a:gd name="connsiteY133" fmla="*/ 895350 h 1797050"/>
                  <a:gd name="connsiteX134" fmla="*/ 2247900 w 2362200"/>
                  <a:gd name="connsiteY134" fmla="*/ 949325 h 1797050"/>
                  <a:gd name="connsiteX135" fmla="*/ 2197100 w 2362200"/>
                  <a:gd name="connsiteY135" fmla="*/ 949325 h 1797050"/>
                  <a:gd name="connsiteX136" fmla="*/ 2174875 w 2362200"/>
                  <a:gd name="connsiteY136" fmla="*/ 993775 h 1797050"/>
                  <a:gd name="connsiteX137" fmla="*/ 2174875 w 2362200"/>
                  <a:gd name="connsiteY137" fmla="*/ 993775 h 1797050"/>
                  <a:gd name="connsiteX138" fmla="*/ 2181225 w 2362200"/>
                  <a:gd name="connsiteY138" fmla="*/ 1022350 h 1797050"/>
                  <a:gd name="connsiteX139" fmla="*/ 2146300 w 2362200"/>
                  <a:gd name="connsiteY139" fmla="*/ 1031875 h 1797050"/>
                  <a:gd name="connsiteX140" fmla="*/ 2095500 w 2362200"/>
                  <a:gd name="connsiteY140" fmla="*/ 1019175 h 1797050"/>
                  <a:gd name="connsiteX141" fmla="*/ 2101850 w 2362200"/>
                  <a:gd name="connsiteY141" fmla="*/ 1073150 h 1797050"/>
                  <a:gd name="connsiteX142" fmla="*/ 2114550 w 2362200"/>
                  <a:gd name="connsiteY142" fmla="*/ 1117600 h 1797050"/>
                  <a:gd name="connsiteX143" fmla="*/ 2051050 w 2362200"/>
                  <a:gd name="connsiteY143" fmla="*/ 1152525 h 1797050"/>
                  <a:gd name="connsiteX144" fmla="*/ 2066925 w 2362200"/>
                  <a:gd name="connsiteY144" fmla="*/ 1174750 h 1797050"/>
                  <a:gd name="connsiteX145" fmla="*/ 2047875 w 2362200"/>
                  <a:gd name="connsiteY145" fmla="*/ 1196975 h 1797050"/>
                  <a:gd name="connsiteX146" fmla="*/ 1968500 w 2362200"/>
                  <a:gd name="connsiteY146" fmla="*/ 1171575 h 1797050"/>
                  <a:gd name="connsiteX147" fmla="*/ 1943100 w 2362200"/>
                  <a:gd name="connsiteY147" fmla="*/ 1187450 h 1797050"/>
                  <a:gd name="connsiteX148" fmla="*/ 1908175 w 2362200"/>
                  <a:gd name="connsiteY148" fmla="*/ 1187450 h 1797050"/>
                  <a:gd name="connsiteX149" fmla="*/ 1908175 w 2362200"/>
                  <a:gd name="connsiteY149" fmla="*/ 1247775 h 1797050"/>
                  <a:gd name="connsiteX150" fmla="*/ 1924050 w 2362200"/>
                  <a:gd name="connsiteY150" fmla="*/ 1263650 h 1797050"/>
                  <a:gd name="connsiteX151" fmla="*/ 1933575 w 2362200"/>
                  <a:gd name="connsiteY151" fmla="*/ 1279525 h 1797050"/>
                  <a:gd name="connsiteX152" fmla="*/ 1943100 w 2362200"/>
                  <a:gd name="connsiteY152" fmla="*/ 1279525 h 1797050"/>
                  <a:gd name="connsiteX153" fmla="*/ 1933575 w 2362200"/>
                  <a:gd name="connsiteY153" fmla="*/ 1304925 h 1797050"/>
                  <a:gd name="connsiteX154" fmla="*/ 1952625 w 2362200"/>
                  <a:gd name="connsiteY154" fmla="*/ 1320800 h 1797050"/>
                  <a:gd name="connsiteX155" fmla="*/ 1949450 w 2362200"/>
                  <a:gd name="connsiteY155" fmla="*/ 1336675 h 1797050"/>
                  <a:gd name="connsiteX156" fmla="*/ 1905000 w 2362200"/>
                  <a:gd name="connsiteY156" fmla="*/ 1336675 h 1797050"/>
                  <a:gd name="connsiteX157" fmla="*/ 1901825 w 2362200"/>
                  <a:gd name="connsiteY157" fmla="*/ 1387475 h 1797050"/>
                  <a:gd name="connsiteX158" fmla="*/ 1901825 w 2362200"/>
                  <a:gd name="connsiteY158" fmla="*/ 1387475 h 1797050"/>
                  <a:gd name="connsiteX159" fmla="*/ 1901825 w 2362200"/>
                  <a:gd name="connsiteY159" fmla="*/ 1406525 h 1797050"/>
                  <a:gd name="connsiteX160" fmla="*/ 1936750 w 2362200"/>
                  <a:gd name="connsiteY160" fmla="*/ 1447800 h 1797050"/>
                  <a:gd name="connsiteX161" fmla="*/ 1990725 w 2362200"/>
                  <a:gd name="connsiteY161" fmla="*/ 1447800 h 1797050"/>
                  <a:gd name="connsiteX162" fmla="*/ 2060575 w 2362200"/>
                  <a:gd name="connsiteY162" fmla="*/ 1476375 h 1797050"/>
                  <a:gd name="connsiteX163" fmla="*/ 2060575 w 2362200"/>
                  <a:gd name="connsiteY163" fmla="*/ 1504950 h 1797050"/>
                  <a:gd name="connsiteX164" fmla="*/ 2035175 w 2362200"/>
                  <a:gd name="connsiteY164" fmla="*/ 1571625 h 1797050"/>
                  <a:gd name="connsiteX165" fmla="*/ 2063750 w 2362200"/>
                  <a:gd name="connsiteY165" fmla="*/ 1587500 h 1797050"/>
                  <a:gd name="connsiteX166" fmla="*/ 2105025 w 2362200"/>
                  <a:gd name="connsiteY166" fmla="*/ 1660525 h 1797050"/>
                  <a:gd name="connsiteX167" fmla="*/ 2054225 w 2362200"/>
                  <a:gd name="connsiteY167" fmla="*/ 1736725 h 1797050"/>
                  <a:gd name="connsiteX168" fmla="*/ 2028825 w 2362200"/>
                  <a:gd name="connsiteY168" fmla="*/ 1730375 h 1797050"/>
                  <a:gd name="connsiteX169" fmla="*/ 2006600 w 2362200"/>
                  <a:gd name="connsiteY169" fmla="*/ 1717675 h 1797050"/>
                  <a:gd name="connsiteX170" fmla="*/ 2000250 w 2362200"/>
                  <a:gd name="connsiteY170" fmla="*/ 1736725 h 1797050"/>
                  <a:gd name="connsiteX171" fmla="*/ 1958975 w 2362200"/>
                  <a:gd name="connsiteY171" fmla="*/ 1746250 h 1797050"/>
                  <a:gd name="connsiteX172" fmla="*/ 1952625 w 2362200"/>
                  <a:gd name="connsiteY172" fmla="*/ 1778000 h 1797050"/>
                  <a:gd name="connsiteX173" fmla="*/ 1901825 w 2362200"/>
                  <a:gd name="connsiteY173" fmla="*/ 1797050 h 1797050"/>
                  <a:gd name="connsiteX174" fmla="*/ 1879600 w 2362200"/>
                  <a:gd name="connsiteY174" fmla="*/ 1758950 h 1797050"/>
                  <a:gd name="connsiteX175" fmla="*/ 1841500 w 2362200"/>
                  <a:gd name="connsiteY175" fmla="*/ 1768475 h 1797050"/>
                  <a:gd name="connsiteX176" fmla="*/ 1844675 w 2362200"/>
                  <a:gd name="connsiteY176" fmla="*/ 1730375 h 1797050"/>
                  <a:gd name="connsiteX177" fmla="*/ 1825625 w 2362200"/>
                  <a:gd name="connsiteY177" fmla="*/ 1704975 h 1797050"/>
                  <a:gd name="connsiteX178" fmla="*/ 1860550 w 2362200"/>
                  <a:gd name="connsiteY178" fmla="*/ 1685925 h 1797050"/>
                  <a:gd name="connsiteX179" fmla="*/ 1803400 w 2362200"/>
                  <a:gd name="connsiteY179" fmla="*/ 1666875 h 1797050"/>
                  <a:gd name="connsiteX180" fmla="*/ 1790700 w 2362200"/>
                  <a:gd name="connsiteY180" fmla="*/ 1692275 h 1797050"/>
                  <a:gd name="connsiteX181" fmla="*/ 1746250 w 2362200"/>
                  <a:gd name="connsiteY181" fmla="*/ 1711325 h 1797050"/>
                  <a:gd name="connsiteX182" fmla="*/ 1739900 w 2362200"/>
                  <a:gd name="connsiteY182" fmla="*/ 1733550 h 1797050"/>
                  <a:gd name="connsiteX183" fmla="*/ 1724025 w 2362200"/>
                  <a:gd name="connsiteY183" fmla="*/ 1739900 h 1797050"/>
                  <a:gd name="connsiteX184" fmla="*/ 1701800 w 2362200"/>
                  <a:gd name="connsiteY184" fmla="*/ 1739900 h 1797050"/>
                  <a:gd name="connsiteX185" fmla="*/ 1714500 w 2362200"/>
                  <a:gd name="connsiteY185" fmla="*/ 1704975 h 1797050"/>
                  <a:gd name="connsiteX186" fmla="*/ 1739900 w 2362200"/>
                  <a:gd name="connsiteY186" fmla="*/ 1679575 h 1797050"/>
                  <a:gd name="connsiteX187" fmla="*/ 1730375 w 2362200"/>
                  <a:gd name="connsiteY187" fmla="*/ 1654175 h 1797050"/>
                  <a:gd name="connsiteX188" fmla="*/ 1708150 w 2362200"/>
                  <a:gd name="connsiteY188" fmla="*/ 1654175 h 1797050"/>
                  <a:gd name="connsiteX189" fmla="*/ 1695450 w 2362200"/>
                  <a:gd name="connsiteY189" fmla="*/ 1679575 h 1797050"/>
                  <a:gd name="connsiteX190" fmla="*/ 1663700 w 2362200"/>
                  <a:gd name="connsiteY190" fmla="*/ 1685925 h 1797050"/>
                  <a:gd name="connsiteX191" fmla="*/ 1628775 w 2362200"/>
                  <a:gd name="connsiteY191" fmla="*/ 1698625 h 1797050"/>
                  <a:gd name="connsiteX192" fmla="*/ 1600200 w 2362200"/>
                  <a:gd name="connsiteY192" fmla="*/ 1670050 h 1797050"/>
                  <a:gd name="connsiteX193" fmla="*/ 1597025 w 2362200"/>
                  <a:gd name="connsiteY193" fmla="*/ 1635125 h 1797050"/>
                  <a:gd name="connsiteX194" fmla="*/ 1568450 w 2362200"/>
                  <a:gd name="connsiteY194" fmla="*/ 1619250 h 1797050"/>
                  <a:gd name="connsiteX195" fmla="*/ 1558925 w 2362200"/>
                  <a:gd name="connsiteY195" fmla="*/ 1584325 h 1797050"/>
                  <a:gd name="connsiteX196" fmla="*/ 1517650 w 2362200"/>
                  <a:gd name="connsiteY196" fmla="*/ 1555750 h 1797050"/>
                  <a:gd name="connsiteX197" fmla="*/ 1498600 w 2362200"/>
                  <a:gd name="connsiteY197" fmla="*/ 1558925 h 1797050"/>
                  <a:gd name="connsiteX198" fmla="*/ 1466850 w 2362200"/>
                  <a:gd name="connsiteY198" fmla="*/ 1603375 h 1797050"/>
                  <a:gd name="connsiteX199" fmla="*/ 1419225 w 2362200"/>
                  <a:gd name="connsiteY199" fmla="*/ 1622425 h 1797050"/>
                  <a:gd name="connsiteX200" fmla="*/ 1393825 w 2362200"/>
                  <a:gd name="connsiteY200" fmla="*/ 1587500 h 1797050"/>
                  <a:gd name="connsiteX201" fmla="*/ 1368425 w 2362200"/>
                  <a:gd name="connsiteY201" fmla="*/ 1587500 h 1797050"/>
                  <a:gd name="connsiteX202" fmla="*/ 1270000 w 2362200"/>
                  <a:gd name="connsiteY202" fmla="*/ 1511300 h 1797050"/>
                  <a:gd name="connsiteX203" fmla="*/ 1276350 w 2362200"/>
                  <a:gd name="connsiteY203" fmla="*/ 1463675 h 1797050"/>
                  <a:gd name="connsiteX204" fmla="*/ 1238250 w 2362200"/>
                  <a:gd name="connsiteY204" fmla="*/ 1457325 h 1797050"/>
                  <a:gd name="connsiteX205" fmla="*/ 1222375 w 2362200"/>
                  <a:gd name="connsiteY205" fmla="*/ 1482725 h 1797050"/>
                  <a:gd name="connsiteX206" fmla="*/ 1187450 w 2362200"/>
                  <a:gd name="connsiteY206" fmla="*/ 1482725 h 1797050"/>
                  <a:gd name="connsiteX207" fmla="*/ 1139825 w 2362200"/>
                  <a:gd name="connsiteY207" fmla="*/ 1460500 h 1797050"/>
                  <a:gd name="connsiteX208" fmla="*/ 1092200 w 2362200"/>
                  <a:gd name="connsiteY208" fmla="*/ 1495425 h 1797050"/>
                  <a:gd name="connsiteX209" fmla="*/ 1098550 w 2362200"/>
                  <a:gd name="connsiteY209" fmla="*/ 1511300 h 1797050"/>
                  <a:gd name="connsiteX210" fmla="*/ 1079500 w 2362200"/>
                  <a:gd name="connsiteY210" fmla="*/ 1530350 h 1797050"/>
                  <a:gd name="connsiteX211" fmla="*/ 1035050 w 2362200"/>
                  <a:gd name="connsiteY211" fmla="*/ 1530350 h 1797050"/>
                  <a:gd name="connsiteX212" fmla="*/ 1006475 w 2362200"/>
                  <a:gd name="connsiteY212" fmla="*/ 1574800 h 1797050"/>
                  <a:gd name="connsiteX213" fmla="*/ 958850 w 2362200"/>
                  <a:gd name="connsiteY213" fmla="*/ 1571625 h 1797050"/>
                  <a:gd name="connsiteX214" fmla="*/ 952500 w 2362200"/>
                  <a:gd name="connsiteY214" fmla="*/ 1587500 h 1797050"/>
                  <a:gd name="connsiteX215" fmla="*/ 965200 w 2362200"/>
                  <a:gd name="connsiteY215" fmla="*/ 1670050 h 1797050"/>
                  <a:gd name="connsiteX216" fmla="*/ 939800 w 2362200"/>
                  <a:gd name="connsiteY216" fmla="*/ 1714500 h 1797050"/>
                  <a:gd name="connsiteX217" fmla="*/ 901700 w 2362200"/>
                  <a:gd name="connsiteY217" fmla="*/ 1720850 h 1797050"/>
                  <a:gd name="connsiteX218" fmla="*/ 898525 w 2362200"/>
                  <a:gd name="connsiteY218" fmla="*/ 1746250 h 1797050"/>
                  <a:gd name="connsiteX219" fmla="*/ 869950 w 2362200"/>
                  <a:gd name="connsiteY219" fmla="*/ 1746250 h 1797050"/>
                  <a:gd name="connsiteX220" fmla="*/ 854075 w 2362200"/>
                  <a:gd name="connsiteY220" fmla="*/ 1758950 h 1797050"/>
                  <a:gd name="connsiteX221" fmla="*/ 847725 w 2362200"/>
                  <a:gd name="connsiteY221" fmla="*/ 1771650 h 1797050"/>
                  <a:gd name="connsiteX222" fmla="*/ 828675 w 2362200"/>
                  <a:gd name="connsiteY222" fmla="*/ 1765300 h 1797050"/>
                  <a:gd name="connsiteX223" fmla="*/ 819150 w 2362200"/>
                  <a:gd name="connsiteY223" fmla="*/ 1752600 h 1797050"/>
                  <a:gd name="connsiteX224" fmla="*/ 790575 w 2362200"/>
                  <a:gd name="connsiteY224" fmla="*/ 1771650 h 1797050"/>
                  <a:gd name="connsiteX225" fmla="*/ 692150 w 2362200"/>
                  <a:gd name="connsiteY225" fmla="*/ 1701800 h 1797050"/>
                  <a:gd name="connsiteX226" fmla="*/ 650875 w 2362200"/>
                  <a:gd name="connsiteY226" fmla="*/ 1720850 h 1797050"/>
                  <a:gd name="connsiteX227" fmla="*/ 615950 w 2362200"/>
                  <a:gd name="connsiteY227" fmla="*/ 1685925 h 1797050"/>
                  <a:gd name="connsiteX228" fmla="*/ 581025 w 2362200"/>
                  <a:gd name="connsiteY228" fmla="*/ 1689100 h 1797050"/>
                  <a:gd name="connsiteX229" fmla="*/ 571500 w 2362200"/>
                  <a:gd name="connsiteY229" fmla="*/ 1609725 h 1797050"/>
                  <a:gd name="connsiteX230" fmla="*/ 523875 w 2362200"/>
                  <a:gd name="connsiteY230"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3825 w 2362200"/>
                  <a:gd name="connsiteY57" fmla="*/ 222250 h 1797050"/>
                  <a:gd name="connsiteX58" fmla="*/ 130175 w 2362200"/>
                  <a:gd name="connsiteY58" fmla="*/ 193675 h 1797050"/>
                  <a:gd name="connsiteX59" fmla="*/ 161925 w 2362200"/>
                  <a:gd name="connsiteY59" fmla="*/ 196850 h 1797050"/>
                  <a:gd name="connsiteX60" fmla="*/ 171450 w 2362200"/>
                  <a:gd name="connsiteY60" fmla="*/ 165100 h 1797050"/>
                  <a:gd name="connsiteX61" fmla="*/ 187325 w 2362200"/>
                  <a:gd name="connsiteY61" fmla="*/ 161925 h 1797050"/>
                  <a:gd name="connsiteX62" fmla="*/ 193675 w 2362200"/>
                  <a:gd name="connsiteY62" fmla="*/ 98425 h 1797050"/>
                  <a:gd name="connsiteX63" fmla="*/ 241300 w 2362200"/>
                  <a:gd name="connsiteY63" fmla="*/ 107950 h 1797050"/>
                  <a:gd name="connsiteX64" fmla="*/ 295275 w 2362200"/>
                  <a:gd name="connsiteY64" fmla="*/ 104775 h 1797050"/>
                  <a:gd name="connsiteX65" fmla="*/ 330200 w 2362200"/>
                  <a:gd name="connsiteY65" fmla="*/ 98425 h 1797050"/>
                  <a:gd name="connsiteX66" fmla="*/ 330200 w 2362200"/>
                  <a:gd name="connsiteY66" fmla="*/ 98425 h 1797050"/>
                  <a:gd name="connsiteX67" fmla="*/ 342900 w 2362200"/>
                  <a:gd name="connsiteY67" fmla="*/ 114300 h 1797050"/>
                  <a:gd name="connsiteX68" fmla="*/ 377031 w 2362200"/>
                  <a:gd name="connsiteY68" fmla="*/ 127000 h 1797050"/>
                  <a:gd name="connsiteX69" fmla="*/ 400050 w 2362200"/>
                  <a:gd name="connsiteY69" fmla="*/ 107950 h 1797050"/>
                  <a:gd name="connsiteX70" fmla="*/ 403225 w 2362200"/>
                  <a:gd name="connsiteY70" fmla="*/ 107950 h 1797050"/>
                  <a:gd name="connsiteX71" fmla="*/ 409575 w 2362200"/>
                  <a:gd name="connsiteY71" fmla="*/ 120650 h 1797050"/>
                  <a:gd name="connsiteX72" fmla="*/ 428625 w 2362200"/>
                  <a:gd name="connsiteY72" fmla="*/ 120650 h 1797050"/>
                  <a:gd name="connsiteX73" fmla="*/ 436563 w 2362200"/>
                  <a:gd name="connsiteY73" fmla="*/ 102394 h 1797050"/>
                  <a:gd name="connsiteX74" fmla="*/ 365125 w 2362200"/>
                  <a:gd name="connsiteY74" fmla="*/ 55563 h 1797050"/>
                  <a:gd name="connsiteX75" fmla="*/ 384175 w 2362200"/>
                  <a:gd name="connsiteY75" fmla="*/ 43656 h 1797050"/>
                  <a:gd name="connsiteX76" fmla="*/ 433388 w 2362200"/>
                  <a:gd name="connsiteY76" fmla="*/ 42862 h 1797050"/>
                  <a:gd name="connsiteX77" fmla="*/ 454025 w 2362200"/>
                  <a:gd name="connsiteY77" fmla="*/ 63500 h 1797050"/>
                  <a:gd name="connsiteX78" fmla="*/ 511969 w 2362200"/>
                  <a:gd name="connsiteY78" fmla="*/ 75406 h 1797050"/>
                  <a:gd name="connsiteX79" fmla="*/ 606425 w 2362200"/>
                  <a:gd name="connsiteY79" fmla="*/ 22225 h 1797050"/>
                  <a:gd name="connsiteX80" fmla="*/ 638969 w 2362200"/>
                  <a:gd name="connsiteY80" fmla="*/ 31750 h 1797050"/>
                  <a:gd name="connsiteX81" fmla="*/ 644525 w 2362200"/>
                  <a:gd name="connsiteY81" fmla="*/ 0 h 1797050"/>
                  <a:gd name="connsiteX82" fmla="*/ 715169 w 2362200"/>
                  <a:gd name="connsiteY82" fmla="*/ 5556 h 1797050"/>
                  <a:gd name="connsiteX83" fmla="*/ 723900 w 2362200"/>
                  <a:gd name="connsiteY83" fmla="*/ 31750 h 1797050"/>
                  <a:gd name="connsiteX84" fmla="*/ 750888 w 2362200"/>
                  <a:gd name="connsiteY84" fmla="*/ 63500 h 1797050"/>
                  <a:gd name="connsiteX85" fmla="*/ 765968 w 2362200"/>
                  <a:gd name="connsiteY85" fmla="*/ 44450 h 1797050"/>
                  <a:gd name="connsiteX86" fmla="*/ 806450 w 2362200"/>
                  <a:gd name="connsiteY86" fmla="*/ 41275 h 1797050"/>
                  <a:gd name="connsiteX87" fmla="*/ 825500 w 2362200"/>
                  <a:gd name="connsiteY87" fmla="*/ 34925 h 1797050"/>
                  <a:gd name="connsiteX88" fmla="*/ 844550 w 2362200"/>
                  <a:gd name="connsiteY88" fmla="*/ 6350 h 1797050"/>
                  <a:gd name="connsiteX89" fmla="*/ 888206 w 2362200"/>
                  <a:gd name="connsiteY89" fmla="*/ 12700 h 1797050"/>
                  <a:gd name="connsiteX90" fmla="*/ 900906 w 2362200"/>
                  <a:gd name="connsiteY90" fmla="*/ 83344 h 1797050"/>
                  <a:gd name="connsiteX91" fmla="*/ 952500 w 2362200"/>
                  <a:gd name="connsiteY91" fmla="*/ 123825 h 1797050"/>
                  <a:gd name="connsiteX92" fmla="*/ 996950 w 2362200"/>
                  <a:gd name="connsiteY92" fmla="*/ 203200 h 1797050"/>
                  <a:gd name="connsiteX93" fmla="*/ 1037432 w 2362200"/>
                  <a:gd name="connsiteY93" fmla="*/ 228600 h 1797050"/>
                  <a:gd name="connsiteX94" fmla="*/ 1073944 w 2362200"/>
                  <a:gd name="connsiteY94" fmla="*/ 230981 h 1797050"/>
                  <a:gd name="connsiteX95" fmla="*/ 1129242 w 2362200"/>
                  <a:gd name="connsiteY95" fmla="*/ 283633 h 1797050"/>
                  <a:gd name="connsiteX96" fmla="*/ 1169458 w 2362200"/>
                  <a:gd name="connsiteY96" fmla="*/ 281517 h 1797050"/>
                  <a:gd name="connsiteX97" fmla="*/ 1206500 w 2362200"/>
                  <a:gd name="connsiteY97" fmla="*/ 317500 h 1797050"/>
                  <a:gd name="connsiteX98" fmla="*/ 1206500 w 2362200"/>
                  <a:gd name="connsiteY98" fmla="*/ 346075 h 1797050"/>
                  <a:gd name="connsiteX99" fmla="*/ 1279525 w 2362200"/>
                  <a:gd name="connsiteY99" fmla="*/ 384175 h 1797050"/>
                  <a:gd name="connsiteX100" fmla="*/ 1301750 w 2362200"/>
                  <a:gd name="connsiteY100" fmla="*/ 416983 h 1797050"/>
                  <a:gd name="connsiteX101" fmla="*/ 1282700 w 2362200"/>
                  <a:gd name="connsiteY101" fmla="*/ 460375 h 1797050"/>
                  <a:gd name="connsiteX102" fmla="*/ 1336675 w 2362200"/>
                  <a:gd name="connsiteY102" fmla="*/ 504825 h 1797050"/>
                  <a:gd name="connsiteX103" fmla="*/ 1378744 w 2362200"/>
                  <a:gd name="connsiteY103" fmla="*/ 503238 h 1797050"/>
                  <a:gd name="connsiteX104" fmla="*/ 1403350 w 2362200"/>
                  <a:gd name="connsiteY104" fmla="*/ 530225 h 1797050"/>
                  <a:gd name="connsiteX105" fmla="*/ 1434307 w 2362200"/>
                  <a:gd name="connsiteY105" fmla="*/ 526475 h 1797050"/>
                  <a:gd name="connsiteX106" fmla="*/ 1468438 w 2362200"/>
                  <a:gd name="connsiteY106" fmla="*/ 548578 h 1797050"/>
                  <a:gd name="connsiteX107" fmla="*/ 1492250 w 2362200"/>
                  <a:gd name="connsiteY107" fmla="*/ 590550 h 1797050"/>
                  <a:gd name="connsiteX108" fmla="*/ 1480344 w 2362200"/>
                  <a:gd name="connsiteY108" fmla="*/ 612775 h 1797050"/>
                  <a:gd name="connsiteX109" fmla="*/ 1450975 w 2362200"/>
                  <a:gd name="connsiteY109" fmla="*/ 622300 h 1797050"/>
                  <a:gd name="connsiteX110" fmla="*/ 1511300 w 2362200"/>
                  <a:gd name="connsiteY110" fmla="*/ 638175 h 1797050"/>
                  <a:gd name="connsiteX111" fmla="*/ 1581944 w 2362200"/>
                  <a:gd name="connsiteY111" fmla="*/ 619919 h 1797050"/>
                  <a:gd name="connsiteX112" fmla="*/ 1622425 w 2362200"/>
                  <a:gd name="connsiteY112" fmla="*/ 613569 h 1797050"/>
                  <a:gd name="connsiteX113" fmla="*/ 1623219 w 2362200"/>
                  <a:gd name="connsiteY113" fmla="*/ 587375 h 1797050"/>
                  <a:gd name="connsiteX114" fmla="*/ 1641475 w 2362200"/>
                  <a:gd name="connsiteY114" fmla="*/ 593725 h 1797050"/>
                  <a:gd name="connsiteX115" fmla="*/ 1698625 w 2362200"/>
                  <a:gd name="connsiteY115" fmla="*/ 611981 h 1797050"/>
                  <a:gd name="connsiteX116" fmla="*/ 1704181 w 2362200"/>
                  <a:gd name="connsiteY116" fmla="*/ 575469 h 1797050"/>
                  <a:gd name="connsiteX117" fmla="*/ 1724025 w 2362200"/>
                  <a:gd name="connsiteY117" fmla="*/ 565150 h 1797050"/>
                  <a:gd name="connsiteX118" fmla="*/ 1803400 w 2362200"/>
                  <a:gd name="connsiteY118" fmla="*/ 508000 h 1797050"/>
                  <a:gd name="connsiteX119" fmla="*/ 1885950 w 2362200"/>
                  <a:gd name="connsiteY119" fmla="*/ 485775 h 1797050"/>
                  <a:gd name="connsiteX120" fmla="*/ 1952625 w 2362200"/>
                  <a:gd name="connsiteY120" fmla="*/ 415925 h 1797050"/>
                  <a:gd name="connsiteX121" fmla="*/ 1977231 w 2362200"/>
                  <a:gd name="connsiteY121" fmla="*/ 409575 h 1797050"/>
                  <a:gd name="connsiteX122" fmla="*/ 2006600 w 2362200"/>
                  <a:gd name="connsiteY122" fmla="*/ 396875 h 1797050"/>
                  <a:gd name="connsiteX123" fmla="*/ 2056606 w 2362200"/>
                  <a:gd name="connsiteY123" fmla="*/ 411956 h 1797050"/>
                  <a:gd name="connsiteX124" fmla="*/ 2078038 w 2362200"/>
                  <a:gd name="connsiteY124" fmla="*/ 452437 h 1797050"/>
                  <a:gd name="connsiteX125" fmla="*/ 2133600 w 2362200"/>
                  <a:gd name="connsiteY125" fmla="*/ 504825 h 1797050"/>
                  <a:gd name="connsiteX126" fmla="*/ 2194719 w 2362200"/>
                  <a:gd name="connsiteY126" fmla="*/ 536575 h 1797050"/>
                  <a:gd name="connsiteX127" fmla="*/ 2248694 w 2362200"/>
                  <a:gd name="connsiteY127" fmla="*/ 523081 h 1797050"/>
                  <a:gd name="connsiteX128" fmla="*/ 2266156 w 2362200"/>
                  <a:gd name="connsiteY128" fmla="*/ 531019 h 1797050"/>
                  <a:gd name="connsiteX129" fmla="*/ 2274887 w 2362200"/>
                  <a:gd name="connsiteY129" fmla="*/ 573881 h 1797050"/>
                  <a:gd name="connsiteX130" fmla="*/ 2324100 w 2362200"/>
                  <a:gd name="connsiteY130" fmla="*/ 606425 h 1797050"/>
                  <a:gd name="connsiteX131" fmla="*/ 2362200 w 2362200"/>
                  <a:gd name="connsiteY131" fmla="*/ 644525 h 1797050"/>
                  <a:gd name="connsiteX132" fmla="*/ 2310857 w 2362200"/>
                  <a:gd name="connsiteY132" fmla="*/ 772537 h 1797050"/>
                  <a:gd name="connsiteX133" fmla="*/ 2273300 w 2362200"/>
                  <a:gd name="connsiteY133" fmla="*/ 895350 h 1797050"/>
                  <a:gd name="connsiteX134" fmla="*/ 2247900 w 2362200"/>
                  <a:gd name="connsiteY134" fmla="*/ 949325 h 1797050"/>
                  <a:gd name="connsiteX135" fmla="*/ 2197100 w 2362200"/>
                  <a:gd name="connsiteY135" fmla="*/ 949325 h 1797050"/>
                  <a:gd name="connsiteX136" fmla="*/ 2174875 w 2362200"/>
                  <a:gd name="connsiteY136" fmla="*/ 993775 h 1797050"/>
                  <a:gd name="connsiteX137" fmla="*/ 2174875 w 2362200"/>
                  <a:gd name="connsiteY137" fmla="*/ 993775 h 1797050"/>
                  <a:gd name="connsiteX138" fmla="*/ 2181225 w 2362200"/>
                  <a:gd name="connsiteY138" fmla="*/ 1022350 h 1797050"/>
                  <a:gd name="connsiteX139" fmla="*/ 2146300 w 2362200"/>
                  <a:gd name="connsiteY139" fmla="*/ 1031875 h 1797050"/>
                  <a:gd name="connsiteX140" fmla="*/ 2095500 w 2362200"/>
                  <a:gd name="connsiteY140" fmla="*/ 1019175 h 1797050"/>
                  <a:gd name="connsiteX141" fmla="*/ 2101850 w 2362200"/>
                  <a:gd name="connsiteY141" fmla="*/ 1073150 h 1797050"/>
                  <a:gd name="connsiteX142" fmla="*/ 2114550 w 2362200"/>
                  <a:gd name="connsiteY142" fmla="*/ 1117600 h 1797050"/>
                  <a:gd name="connsiteX143" fmla="*/ 2051050 w 2362200"/>
                  <a:gd name="connsiteY143" fmla="*/ 1152525 h 1797050"/>
                  <a:gd name="connsiteX144" fmla="*/ 2066925 w 2362200"/>
                  <a:gd name="connsiteY144" fmla="*/ 1174750 h 1797050"/>
                  <a:gd name="connsiteX145" fmla="*/ 2047875 w 2362200"/>
                  <a:gd name="connsiteY145" fmla="*/ 1196975 h 1797050"/>
                  <a:gd name="connsiteX146" fmla="*/ 1968500 w 2362200"/>
                  <a:gd name="connsiteY146" fmla="*/ 1171575 h 1797050"/>
                  <a:gd name="connsiteX147" fmla="*/ 1943100 w 2362200"/>
                  <a:gd name="connsiteY147" fmla="*/ 1187450 h 1797050"/>
                  <a:gd name="connsiteX148" fmla="*/ 1908175 w 2362200"/>
                  <a:gd name="connsiteY148" fmla="*/ 1187450 h 1797050"/>
                  <a:gd name="connsiteX149" fmla="*/ 1908175 w 2362200"/>
                  <a:gd name="connsiteY149" fmla="*/ 1247775 h 1797050"/>
                  <a:gd name="connsiteX150" fmla="*/ 1924050 w 2362200"/>
                  <a:gd name="connsiteY150" fmla="*/ 1263650 h 1797050"/>
                  <a:gd name="connsiteX151" fmla="*/ 1933575 w 2362200"/>
                  <a:gd name="connsiteY151" fmla="*/ 1279525 h 1797050"/>
                  <a:gd name="connsiteX152" fmla="*/ 1943100 w 2362200"/>
                  <a:gd name="connsiteY152" fmla="*/ 1279525 h 1797050"/>
                  <a:gd name="connsiteX153" fmla="*/ 1933575 w 2362200"/>
                  <a:gd name="connsiteY153" fmla="*/ 1304925 h 1797050"/>
                  <a:gd name="connsiteX154" fmla="*/ 1952625 w 2362200"/>
                  <a:gd name="connsiteY154" fmla="*/ 1320800 h 1797050"/>
                  <a:gd name="connsiteX155" fmla="*/ 1949450 w 2362200"/>
                  <a:gd name="connsiteY155" fmla="*/ 1336675 h 1797050"/>
                  <a:gd name="connsiteX156" fmla="*/ 1905000 w 2362200"/>
                  <a:gd name="connsiteY156" fmla="*/ 1336675 h 1797050"/>
                  <a:gd name="connsiteX157" fmla="*/ 1901825 w 2362200"/>
                  <a:gd name="connsiteY157" fmla="*/ 1387475 h 1797050"/>
                  <a:gd name="connsiteX158" fmla="*/ 1901825 w 2362200"/>
                  <a:gd name="connsiteY158" fmla="*/ 1387475 h 1797050"/>
                  <a:gd name="connsiteX159" fmla="*/ 1901825 w 2362200"/>
                  <a:gd name="connsiteY159" fmla="*/ 1406525 h 1797050"/>
                  <a:gd name="connsiteX160" fmla="*/ 1936750 w 2362200"/>
                  <a:gd name="connsiteY160" fmla="*/ 1447800 h 1797050"/>
                  <a:gd name="connsiteX161" fmla="*/ 1990725 w 2362200"/>
                  <a:gd name="connsiteY161" fmla="*/ 1447800 h 1797050"/>
                  <a:gd name="connsiteX162" fmla="*/ 2060575 w 2362200"/>
                  <a:gd name="connsiteY162" fmla="*/ 1476375 h 1797050"/>
                  <a:gd name="connsiteX163" fmla="*/ 2060575 w 2362200"/>
                  <a:gd name="connsiteY163" fmla="*/ 1504950 h 1797050"/>
                  <a:gd name="connsiteX164" fmla="*/ 2035175 w 2362200"/>
                  <a:gd name="connsiteY164" fmla="*/ 1571625 h 1797050"/>
                  <a:gd name="connsiteX165" fmla="*/ 2063750 w 2362200"/>
                  <a:gd name="connsiteY165" fmla="*/ 1587500 h 1797050"/>
                  <a:gd name="connsiteX166" fmla="*/ 2105025 w 2362200"/>
                  <a:gd name="connsiteY166" fmla="*/ 1660525 h 1797050"/>
                  <a:gd name="connsiteX167" fmla="*/ 2054225 w 2362200"/>
                  <a:gd name="connsiteY167" fmla="*/ 1736725 h 1797050"/>
                  <a:gd name="connsiteX168" fmla="*/ 2028825 w 2362200"/>
                  <a:gd name="connsiteY168" fmla="*/ 1730375 h 1797050"/>
                  <a:gd name="connsiteX169" fmla="*/ 2006600 w 2362200"/>
                  <a:gd name="connsiteY169" fmla="*/ 1717675 h 1797050"/>
                  <a:gd name="connsiteX170" fmla="*/ 2000250 w 2362200"/>
                  <a:gd name="connsiteY170" fmla="*/ 1736725 h 1797050"/>
                  <a:gd name="connsiteX171" fmla="*/ 1958975 w 2362200"/>
                  <a:gd name="connsiteY171" fmla="*/ 1746250 h 1797050"/>
                  <a:gd name="connsiteX172" fmla="*/ 1952625 w 2362200"/>
                  <a:gd name="connsiteY172" fmla="*/ 1778000 h 1797050"/>
                  <a:gd name="connsiteX173" fmla="*/ 1901825 w 2362200"/>
                  <a:gd name="connsiteY173" fmla="*/ 1797050 h 1797050"/>
                  <a:gd name="connsiteX174" fmla="*/ 1879600 w 2362200"/>
                  <a:gd name="connsiteY174" fmla="*/ 1758950 h 1797050"/>
                  <a:gd name="connsiteX175" fmla="*/ 1841500 w 2362200"/>
                  <a:gd name="connsiteY175" fmla="*/ 1768475 h 1797050"/>
                  <a:gd name="connsiteX176" fmla="*/ 1844675 w 2362200"/>
                  <a:gd name="connsiteY176" fmla="*/ 1730375 h 1797050"/>
                  <a:gd name="connsiteX177" fmla="*/ 1825625 w 2362200"/>
                  <a:gd name="connsiteY177" fmla="*/ 1704975 h 1797050"/>
                  <a:gd name="connsiteX178" fmla="*/ 1860550 w 2362200"/>
                  <a:gd name="connsiteY178" fmla="*/ 1685925 h 1797050"/>
                  <a:gd name="connsiteX179" fmla="*/ 1803400 w 2362200"/>
                  <a:gd name="connsiteY179" fmla="*/ 1666875 h 1797050"/>
                  <a:gd name="connsiteX180" fmla="*/ 1790700 w 2362200"/>
                  <a:gd name="connsiteY180" fmla="*/ 1692275 h 1797050"/>
                  <a:gd name="connsiteX181" fmla="*/ 1746250 w 2362200"/>
                  <a:gd name="connsiteY181" fmla="*/ 1711325 h 1797050"/>
                  <a:gd name="connsiteX182" fmla="*/ 1739900 w 2362200"/>
                  <a:gd name="connsiteY182" fmla="*/ 1733550 h 1797050"/>
                  <a:gd name="connsiteX183" fmla="*/ 1724025 w 2362200"/>
                  <a:gd name="connsiteY183" fmla="*/ 1739900 h 1797050"/>
                  <a:gd name="connsiteX184" fmla="*/ 1701800 w 2362200"/>
                  <a:gd name="connsiteY184" fmla="*/ 1739900 h 1797050"/>
                  <a:gd name="connsiteX185" fmla="*/ 1714500 w 2362200"/>
                  <a:gd name="connsiteY185" fmla="*/ 1704975 h 1797050"/>
                  <a:gd name="connsiteX186" fmla="*/ 1739900 w 2362200"/>
                  <a:gd name="connsiteY186" fmla="*/ 1679575 h 1797050"/>
                  <a:gd name="connsiteX187" fmla="*/ 1730375 w 2362200"/>
                  <a:gd name="connsiteY187" fmla="*/ 1654175 h 1797050"/>
                  <a:gd name="connsiteX188" fmla="*/ 1708150 w 2362200"/>
                  <a:gd name="connsiteY188" fmla="*/ 1654175 h 1797050"/>
                  <a:gd name="connsiteX189" fmla="*/ 1695450 w 2362200"/>
                  <a:gd name="connsiteY189" fmla="*/ 1679575 h 1797050"/>
                  <a:gd name="connsiteX190" fmla="*/ 1663700 w 2362200"/>
                  <a:gd name="connsiteY190" fmla="*/ 1685925 h 1797050"/>
                  <a:gd name="connsiteX191" fmla="*/ 1628775 w 2362200"/>
                  <a:gd name="connsiteY191" fmla="*/ 1698625 h 1797050"/>
                  <a:gd name="connsiteX192" fmla="*/ 1600200 w 2362200"/>
                  <a:gd name="connsiteY192" fmla="*/ 1670050 h 1797050"/>
                  <a:gd name="connsiteX193" fmla="*/ 1597025 w 2362200"/>
                  <a:gd name="connsiteY193" fmla="*/ 1635125 h 1797050"/>
                  <a:gd name="connsiteX194" fmla="*/ 1568450 w 2362200"/>
                  <a:gd name="connsiteY194" fmla="*/ 1619250 h 1797050"/>
                  <a:gd name="connsiteX195" fmla="*/ 1558925 w 2362200"/>
                  <a:gd name="connsiteY195" fmla="*/ 1584325 h 1797050"/>
                  <a:gd name="connsiteX196" fmla="*/ 1517650 w 2362200"/>
                  <a:gd name="connsiteY196" fmla="*/ 1555750 h 1797050"/>
                  <a:gd name="connsiteX197" fmla="*/ 1498600 w 2362200"/>
                  <a:gd name="connsiteY197" fmla="*/ 1558925 h 1797050"/>
                  <a:gd name="connsiteX198" fmla="*/ 1466850 w 2362200"/>
                  <a:gd name="connsiteY198" fmla="*/ 1603375 h 1797050"/>
                  <a:gd name="connsiteX199" fmla="*/ 1419225 w 2362200"/>
                  <a:gd name="connsiteY199" fmla="*/ 1622425 h 1797050"/>
                  <a:gd name="connsiteX200" fmla="*/ 1393825 w 2362200"/>
                  <a:gd name="connsiteY200" fmla="*/ 1587500 h 1797050"/>
                  <a:gd name="connsiteX201" fmla="*/ 1368425 w 2362200"/>
                  <a:gd name="connsiteY201" fmla="*/ 1587500 h 1797050"/>
                  <a:gd name="connsiteX202" fmla="*/ 1270000 w 2362200"/>
                  <a:gd name="connsiteY202" fmla="*/ 1511300 h 1797050"/>
                  <a:gd name="connsiteX203" fmla="*/ 1276350 w 2362200"/>
                  <a:gd name="connsiteY203" fmla="*/ 1463675 h 1797050"/>
                  <a:gd name="connsiteX204" fmla="*/ 1238250 w 2362200"/>
                  <a:gd name="connsiteY204" fmla="*/ 1457325 h 1797050"/>
                  <a:gd name="connsiteX205" fmla="*/ 1222375 w 2362200"/>
                  <a:gd name="connsiteY205" fmla="*/ 1482725 h 1797050"/>
                  <a:gd name="connsiteX206" fmla="*/ 1187450 w 2362200"/>
                  <a:gd name="connsiteY206" fmla="*/ 1482725 h 1797050"/>
                  <a:gd name="connsiteX207" fmla="*/ 1139825 w 2362200"/>
                  <a:gd name="connsiteY207" fmla="*/ 1460500 h 1797050"/>
                  <a:gd name="connsiteX208" fmla="*/ 1092200 w 2362200"/>
                  <a:gd name="connsiteY208" fmla="*/ 1495425 h 1797050"/>
                  <a:gd name="connsiteX209" fmla="*/ 1098550 w 2362200"/>
                  <a:gd name="connsiteY209" fmla="*/ 1511300 h 1797050"/>
                  <a:gd name="connsiteX210" fmla="*/ 1079500 w 2362200"/>
                  <a:gd name="connsiteY210" fmla="*/ 1530350 h 1797050"/>
                  <a:gd name="connsiteX211" fmla="*/ 1035050 w 2362200"/>
                  <a:gd name="connsiteY211" fmla="*/ 1530350 h 1797050"/>
                  <a:gd name="connsiteX212" fmla="*/ 1006475 w 2362200"/>
                  <a:gd name="connsiteY212" fmla="*/ 1574800 h 1797050"/>
                  <a:gd name="connsiteX213" fmla="*/ 958850 w 2362200"/>
                  <a:gd name="connsiteY213" fmla="*/ 1571625 h 1797050"/>
                  <a:gd name="connsiteX214" fmla="*/ 952500 w 2362200"/>
                  <a:gd name="connsiteY214" fmla="*/ 1587500 h 1797050"/>
                  <a:gd name="connsiteX215" fmla="*/ 965200 w 2362200"/>
                  <a:gd name="connsiteY215" fmla="*/ 1670050 h 1797050"/>
                  <a:gd name="connsiteX216" fmla="*/ 939800 w 2362200"/>
                  <a:gd name="connsiteY216" fmla="*/ 1714500 h 1797050"/>
                  <a:gd name="connsiteX217" fmla="*/ 901700 w 2362200"/>
                  <a:gd name="connsiteY217" fmla="*/ 1720850 h 1797050"/>
                  <a:gd name="connsiteX218" fmla="*/ 898525 w 2362200"/>
                  <a:gd name="connsiteY218" fmla="*/ 1746250 h 1797050"/>
                  <a:gd name="connsiteX219" fmla="*/ 869950 w 2362200"/>
                  <a:gd name="connsiteY219" fmla="*/ 1746250 h 1797050"/>
                  <a:gd name="connsiteX220" fmla="*/ 854075 w 2362200"/>
                  <a:gd name="connsiteY220" fmla="*/ 1758950 h 1797050"/>
                  <a:gd name="connsiteX221" fmla="*/ 847725 w 2362200"/>
                  <a:gd name="connsiteY221" fmla="*/ 1771650 h 1797050"/>
                  <a:gd name="connsiteX222" fmla="*/ 828675 w 2362200"/>
                  <a:gd name="connsiteY222" fmla="*/ 1765300 h 1797050"/>
                  <a:gd name="connsiteX223" fmla="*/ 819150 w 2362200"/>
                  <a:gd name="connsiteY223" fmla="*/ 1752600 h 1797050"/>
                  <a:gd name="connsiteX224" fmla="*/ 790575 w 2362200"/>
                  <a:gd name="connsiteY224" fmla="*/ 1771650 h 1797050"/>
                  <a:gd name="connsiteX225" fmla="*/ 692150 w 2362200"/>
                  <a:gd name="connsiteY225" fmla="*/ 1701800 h 1797050"/>
                  <a:gd name="connsiteX226" fmla="*/ 650875 w 2362200"/>
                  <a:gd name="connsiteY226" fmla="*/ 1720850 h 1797050"/>
                  <a:gd name="connsiteX227" fmla="*/ 615950 w 2362200"/>
                  <a:gd name="connsiteY227" fmla="*/ 1685925 h 1797050"/>
                  <a:gd name="connsiteX228" fmla="*/ 581025 w 2362200"/>
                  <a:gd name="connsiteY228" fmla="*/ 1689100 h 1797050"/>
                  <a:gd name="connsiteX229" fmla="*/ 571500 w 2362200"/>
                  <a:gd name="connsiteY229" fmla="*/ 1609725 h 1797050"/>
                  <a:gd name="connsiteX230" fmla="*/ 523875 w 2362200"/>
                  <a:gd name="connsiteY230"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3825 w 2362200"/>
                  <a:gd name="connsiteY57" fmla="*/ 222250 h 1797050"/>
                  <a:gd name="connsiteX58" fmla="*/ 130175 w 2362200"/>
                  <a:gd name="connsiteY58" fmla="*/ 193675 h 1797050"/>
                  <a:gd name="connsiteX59" fmla="*/ 161925 w 2362200"/>
                  <a:gd name="connsiteY59" fmla="*/ 196850 h 1797050"/>
                  <a:gd name="connsiteX60" fmla="*/ 171450 w 2362200"/>
                  <a:gd name="connsiteY60" fmla="*/ 165100 h 1797050"/>
                  <a:gd name="connsiteX61" fmla="*/ 187325 w 2362200"/>
                  <a:gd name="connsiteY61" fmla="*/ 161925 h 1797050"/>
                  <a:gd name="connsiteX62" fmla="*/ 193675 w 2362200"/>
                  <a:gd name="connsiteY62" fmla="*/ 98425 h 1797050"/>
                  <a:gd name="connsiteX63" fmla="*/ 241300 w 2362200"/>
                  <a:gd name="connsiteY63" fmla="*/ 107950 h 1797050"/>
                  <a:gd name="connsiteX64" fmla="*/ 295275 w 2362200"/>
                  <a:gd name="connsiteY64" fmla="*/ 104775 h 1797050"/>
                  <a:gd name="connsiteX65" fmla="*/ 330200 w 2362200"/>
                  <a:gd name="connsiteY65" fmla="*/ 98425 h 1797050"/>
                  <a:gd name="connsiteX66" fmla="*/ 330200 w 2362200"/>
                  <a:gd name="connsiteY66" fmla="*/ 98425 h 1797050"/>
                  <a:gd name="connsiteX67" fmla="*/ 342900 w 2362200"/>
                  <a:gd name="connsiteY67" fmla="*/ 114300 h 1797050"/>
                  <a:gd name="connsiteX68" fmla="*/ 378618 w 2362200"/>
                  <a:gd name="connsiteY68" fmla="*/ 137319 h 1797050"/>
                  <a:gd name="connsiteX69" fmla="*/ 400050 w 2362200"/>
                  <a:gd name="connsiteY69" fmla="*/ 107950 h 1797050"/>
                  <a:gd name="connsiteX70" fmla="*/ 403225 w 2362200"/>
                  <a:gd name="connsiteY70" fmla="*/ 107950 h 1797050"/>
                  <a:gd name="connsiteX71" fmla="*/ 409575 w 2362200"/>
                  <a:gd name="connsiteY71" fmla="*/ 120650 h 1797050"/>
                  <a:gd name="connsiteX72" fmla="*/ 428625 w 2362200"/>
                  <a:gd name="connsiteY72" fmla="*/ 120650 h 1797050"/>
                  <a:gd name="connsiteX73" fmla="*/ 436563 w 2362200"/>
                  <a:gd name="connsiteY73" fmla="*/ 102394 h 1797050"/>
                  <a:gd name="connsiteX74" fmla="*/ 365125 w 2362200"/>
                  <a:gd name="connsiteY74" fmla="*/ 55563 h 1797050"/>
                  <a:gd name="connsiteX75" fmla="*/ 384175 w 2362200"/>
                  <a:gd name="connsiteY75" fmla="*/ 43656 h 1797050"/>
                  <a:gd name="connsiteX76" fmla="*/ 433388 w 2362200"/>
                  <a:gd name="connsiteY76" fmla="*/ 42862 h 1797050"/>
                  <a:gd name="connsiteX77" fmla="*/ 454025 w 2362200"/>
                  <a:gd name="connsiteY77" fmla="*/ 63500 h 1797050"/>
                  <a:gd name="connsiteX78" fmla="*/ 511969 w 2362200"/>
                  <a:gd name="connsiteY78" fmla="*/ 75406 h 1797050"/>
                  <a:gd name="connsiteX79" fmla="*/ 606425 w 2362200"/>
                  <a:gd name="connsiteY79" fmla="*/ 22225 h 1797050"/>
                  <a:gd name="connsiteX80" fmla="*/ 638969 w 2362200"/>
                  <a:gd name="connsiteY80" fmla="*/ 31750 h 1797050"/>
                  <a:gd name="connsiteX81" fmla="*/ 644525 w 2362200"/>
                  <a:gd name="connsiteY81" fmla="*/ 0 h 1797050"/>
                  <a:gd name="connsiteX82" fmla="*/ 715169 w 2362200"/>
                  <a:gd name="connsiteY82" fmla="*/ 5556 h 1797050"/>
                  <a:gd name="connsiteX83" fmla="*/ 723900 w 2362200"/>
                  <a:gd name="connsiteY83" fmla="*/ 31750 h 1797050"/>
                  <a:gd name="connsiteX84" fmla="*/ 750888 w 2362200"/>
                  <a:gd name="connsiteY84" fmla="*/ 63500 h 1797050"/>
                  <a:gd name="connsiteX85" fmla="*/ 765968 w 2362200"/>
                  <a:gd name="connsiteY85" fmla="*/ 44450 h 1797050"/>
                  <a:gd name="connsiteX86" fmla="*/ 806450 w 2362200"/>
                  <a:gd name="connsiteY86" fmla="*/ 41275 h 1797050"/>
                  <a:gd name="connsiteX87" fmla="*/ 825500 w 2362200"/>
                  <a:gd name="connsiteY87" fmla="*/ 34925 h 1797050"/>
                  <a:gd name="connsiteX88" fmla="*/ 844550 w 2362200"/>
                  <a:gd name="connsiteY88" fmla="*/ 6350 h 1797050"/>
                  <a:gd name="connsiteX89" fmla="*/ 888206 w 2362200"/>
                  <a:gd name="connsiteY89" fmla="*/ 12700 h 1797050"/>
                  <a:gd name="connsiteX90" fmla="*/ 900906 w 2362200"/>
                  <a:gd name="connsiteY90" fmla="*/ 83344 h 1797050"/>
                  <a:gd name="connsiteX91" fmla="*/ 952500 w 2362200"/>
                  <a:gd name="connsiteY91" fmla="*/ 123825 h 1797050"/>
                  <a:gd name="connsiteX92" fmla="*/ 996950 w 2362200"/>
                  <a:gd name="connsiteY92" fmla="*/ 203200 h 1797050"/>
                  <a:gd name="connsiteX93" fmla="*/ 1037432 w 2362200"/>
                  <a:gd name="connsiteY93" fmla="*/ 228600 h 1797050"/>
                  <a:gd name="connsiteX94" fmla="*/ 1073944 w 2362200"/>
                  <a:gd name="connsiteY94" fmla="*/ 230981 h 1797050"/>
                  <a:gd name="connsiteX95" fmla="*/ 1129242 w 2362200"/>
                  <a:gd name="connsiteY95" fmla="*/ 283633 h 1797050"/>
                  <a:gd name="connsiteX96" fmla="*/ 1169458 w 2362200"/>
                  <a:gd name="connsiteY96" fmla="*/ 281517 h 1797050"/>
                  <a:gd name="connsiteX97" fmla="*/ 1206500 w 2362200"/>
                  <a:gd name="connsiteY97" fmla="*/ 317500 h 1797050"/>
                  <a:gd name="connsiteX98" fmla="*/ 1206500 w 2362200"/>
                  <a:gd name="connsiteY98" fmla="*/ 346075 h 1797050"/>
                  <a:gd name="connsiteX99" fmla="*/ 1279525 w 2362200"/>
                  <a:gd name="connsiteY99" fmla="*/ 384175 h 1797050"/>
                  <a:gd name="connsiteX100" fmla="*/ 1301750 w 2362200"/>
                  <a:gd name="connsiteY100" fmla="*/ 416983 h 1797050"/>
                  <a:gd name="connsiteX101" fmla="*/ 1282700 w 2362200"/>
                  <a:gd name="connsiteY101" fmla="*/ 460375 h 1797050"/>
                  <a:gd name="connsiteX102" fmla="*/ 1336675 w 2362200"/>
                  <a:gd name="connsiteY102" fmla="*/ 504825 h 1797050"/>
                  <a:gd name="connsiteX103" fmla="*/ 1378744 w 2362200"/>
                  <a:gd name="connsiteY103" fmla="*/ 503238 h 1797050"/>
                  <a:gd name="connsiteX104" fmla="*/ 1403350 w 2362200"/>
                  <a:gd name="connsiteY104" fmla="*/ 530225 h 1797050"/>
                  <a:gd name="connsiteX105" fmla="*/ 1434307 w 2362200"/>
                  <a:gd name="connsiteY105" fmla="*/ 526475 h 1797050"/>
                  <a:gd name="connsiteX106" fmla="*/ 1468438 w 2362200"/>
                  <a:gd name="connsiteY106" fmla="*/ 548578 h 1797050"/>
                  <a:gd name="connsiteX107" fmla="*/ 1492250 w 2362200"/>
                  <a:gd name="connsiteY107" fmla="*/ 590550 h 1797050"/>
                  <a:gd name="connsiteX108" fmla="*/ 1480344 w 2362200"/>
                  <a:gd name="connsiteY108" fmla="*/ 612775 h 1797050"/>
                  <a:gd name="connsiteX109" fmla="*/ 1450975 w 2362200"/>
                  <a:gd name="connsiteY109" fmla="*/ 622300 h 1797050"/>
                  <a:gd name="connsiteX110" fmla="*/ 1511300 w 2362200"/>
                  <a:gd name="connsiteY110" fmla="*/ 638175 h 1797050"/>
                  <a:gd name="connsiteX111" fmla="*/ 1581944 w 2362200"/>
                  <a:gd name="connsiteY111" fmla="*/ 619919 h 1797050"/>
                  <a:gd name="connsiteX112" fmla="*/ 1622425 w 2362200"/>
                  <a:gd name="connsiteY112" fmla="*/ 613569 h 1797050"/>
                  <a:gd name="connsiteX113" fmla="*/ 1623219 w 2362200"/>
                  <a:gd name="connsiteY113" fmla="*/ 587375 h 1797050"/>
                  <a:gd name="connsiteX114" fmla="*/ 1641475 w 2362200"/>
                  <a:gd name="connsiteY114" fmla="*/ 593725 h 1797050"/>
                  <a:gd name="connsiteX115" fmla="*/ 1698625 w 2362200"/>
                  <a:gd name="connsiteY115" fmla="*/ 611981 h 1797050"/>
                  <a:gd name="connsiteX116" fmla="*/ 1704181 w 2362200"/>
                  <a:gd name="connsiteY116" fmla="*/ 575469 h 1797050"/>
                  <a:gd name="connsiteX117" fmla="*/ 1724025 w 2362200"/>
                  <a:gd name="connsiteY117" fmla="*/ 565150 h 1797050"/>
                  <a:gd name="connsiteX118" fmla="*/ 1803400 w 2362200"/>
                  <a:gd name="connsiteY118" fmla="*/ 508000 h 1797050"/>
                  <a:gd name="connsiteX119" fmla="*/ 1885950 w 2362200"/>
                  <a:gd name="connsiteY119" fmla="*/ 485775 h 1797050"/>
                  <a:gd name="connsiteX120" fmla="*/ 1952625 w 2362200"/>
                  <a:gd name="connsiteY120" fmla="*/ 415925 h 1797050"/>
                  <a:gd name="connsiteX121" fmla="*/ 1977231 w 2362200"/>
                  <a:gd name="connsiteY121" fmla="*/ 409575 h 1797050"/>
                  <a:gd name="connsiteX122" fmla="*/ 2006600 w 2362200"/>
                  <a:gd name="connsiteY122" fmla="*/ 396875 h 1797050"/>
                  <a:gd name="connsiteX123" fmla="*/ 2056606 w 2362200"/>
                  <a:gd name="connsiteY123" fmla="*/ 411956 h 1797050"/>
                  <a:gd name="connsiteX124" fmla="*/ 2078038 w 2362200"/>
                  <a:gd name="connsiteY124" fmla="*/ 452437 h 1797050"/>
                  <a:gd name="connsiteX125" fmla="*/ 2133600 w 2362200"/>
                  <a:gd name="connsiteY125" fmla="*/ 504825 h 1797050"/>
                  <a:gd name="connsiteX126" fmla="*/ 2194719 w 2362200"/>
                  <a:gd name="connsiteY126" fmla="*/ 536575 h 1797050"/>
                  <a:gd name="connsiteX127" fmla="*/ 2248694 w 2362200"/>
                  <a:gd name="connsiteY127" fmla="*/ 523081 h 1797050"/>
                  <a:gd name="connsiteX128" fmla="*/ 2266156 w 2362200"/>
                  <a:gd name="connsiteY128" fmla="*/ 531019 h 1797050"/>
                  <a:gd name="connsiteX129" fmla="*/ 2274887 w 2362200"/>
                  <a:gd name="connsiteY129" fmla="*/ 573881 h 1797050"/>
                  <a:gd name="connsiteX130" fmla="*/ 2324100 w 2362200"/>
                  <a:gd name="connsiteY130" fmla="*/ 606425 h 1797050"/>
                  <a:gd name="connsiteX131" fmla="*/ 2362200 w 2362200"/>
                  <a:gd name="connsiteY131" fmla="*/ 644525 h 1797050"/>
                  <a:gd name="connsiteX132" fmla="*/ 2310857 w 2362200"/>
                  <a:gd name="connsiteY132" fmla="*/ 772537 h 1797050"/>
                  <a:gd name="connsiteX133" fmla="*/ 2273300 w 2362200"/>
                  <a:gd name="connsiteY133" fmla="*/ 895350 h 1797050"/>
                  <a:gd name="connsiteX134" fmla="*/ 2247900 w 2362200"/>
                  <a:gd name="connsiteY134" fmla="*/ 949325 h 1797050"/>
                  <a:gd name="connsiteX135" fmla="*/ 2197100 w 2362200"/>
                  <a:gd name="connsiteY135" fmla="*/ 949325 h 1797050"/>
                  <a:gd name="connsiteX136" fmla="*/ 2174875 w 2362200"/>
                  <a:gd name="connsiteY136" fmla="*/ 993775 h 1797050"/>
                  <a:gd name="connsiteX137" fmla="*/ 2174875 w 2362200"/>
                  <a:gd name="connsiteY137" fmla="*/ 993775 h 1797050"/>
                  <a:gd name="connsiteX138" fmla="*/ 2181225 w 2362200"/>
                  <a:gd name="connsiteY138" fmla="*/ 1022350 h 1797050"/>
                  <a:gd name="connsiteX139" fmla="*/ 2146300 w 2362200"/>
                  <a:gd name="connsiteY139" fmla="*/ 1031875 h 1797050"/>
                  <a:gd name="connsiteX140" fmla="*/ 2095500 w 2362200"/>
                  <a:gd name="connsiteY140" fmla="*/ 1019175 h 1797050"/>
                  <a:gd name="connsiteX141" fmla="*/ 2101850 w 2362200"/>
                  <a:gd name="connsiteY141" fmla="*/ 1073150 h 1797050"/>
                  <a:gd name="connsiteX142" fmla="*/ 2114550 w 2362200"/>
                  <a:gd name="connsiteY142" fmla="*/ 1117600 h 1797050"/>
                  <a:gd name="connsiteX143" fmla="*/ 2051050 w 2362200"/>
                  <a:gd name="connsiteY143" fmla="*/ 1152525 h 1797050"/>
                  <a:gd name="connsiteX144" fmla="*/ 2066925 w 2362200"/>
                  <a:gd name="connsiteY144" fmla="*/ 1174750 h 1797050"/>
                  <a:gd name="connsiteX145" fmla="*/ 2047875 w 2362200"/>
                  <a:gd name="connsiteY145" fmla="*/ 1196975 h 1797050"/>
                  <a:gd name="connsiteX146" fmla="*/ 1968500 w 2362200"/>
                  <a:gd name="connsiteY146" fmla="*/ 1171575 h 1797050"/>
                  <a:gd name="connsiteX147" fmla="*/ 1943100 w 2362200"/>
                  <a:gd name="connsiteY147" fmla="*/ 1187450 h 1797050"/>
                  <a:gd name="connsiteX148" fmla="*/ 1908175 w 2362200"/>
                  <a:gd name="connsiteY148" fmla="*/ 1187450 h 1797050"/>
                  <a:gd name="connsiteX149" fmla="*/ 1908175 w 2362200"/>
                  <a:gd name="connsiteY149" fmla="*/ 1247775 h 1797050"/>
                  <a:gd name="connsiteX150" fmla="*/ 1924050 w 2362200"/>
                  <a:gd name="connsiteY150" fmla="*/ 1263650 h 1797050"/>
                  <a:gd name="connsiteX151" fmla="*/ 1933575 w 2362200"/>
                  <a:gd name="connsiteY151" fmla="*/ 1279525 h 1797050"/>
                  <a:gd name="connsiteX152" fmla="*/ 1943100 w 2362200"/>
                  <a:gd name="connsiteY152" fmla="*/ 1279525 h 1797050"/>
                  <a:gd name="connsiteX153" fmla="*/ 1933575 w 2362200"/>
                  <a:gd name="connsiteY153" fmla="*/ 1304925 h 1797050"/>
                  <a:gd name="connsiteX154" fmla="*/ 1952625 w 2362200"/>
                  <a:gd name="connsiteY154" fmla="*/ 1320800 h 1797050"/>
                  <a:gd name="connsiteX155" fmla="*/ 1949450 w 2362200"/>
                  <a:gd name="connsiteY155" fmla="*/ 1336675 h 1797050"/>
                  <a:gd name="connsiteX156" fmla="*/ 1905000 w 2362200"/>
                  <a:gd name="connsiteY156" fmla="*/ 1336675 h 1797050"/>
                  <a:gd name="connsiteX157" fmla="*/ 1901825 w 2362200"/>
                  <a:gd name="connsiteY157" fmla="*/ 1387475 h 1797050"/>
                  <a:gd name="connsiteX158" fmla="*/ 1901825 w 2362200"/>
                  <a:gd name="connsiteY158" fmla="*/ 1387475 h 1797050"/>
                  <a:gd name="connsiteX159" fmla="*/ 1901825 w 2362200"/>
                  <a:gd name="connsiteY159" fmla="*/ 1406525 h 1797050"/>
                  <a:gd name="connsiteX160" fmla="*/ 1936750 w 2362200"/>
                  <a:gd name="connsiteY160" fmla="*/ 1447800 h 1797050"/>
                  <a:gd name="connsiteX161" fmla="*/ 1990725 w 2362200"/>
                  <a:gd name="connsiteY161" fmla="*/ 1447800 h 1797050"/>
                  <a:gd name="connsiteX162" fmla="*/ 2060575 w 2362200"/>
                  <a:gd name="connsiteY162" fmla="*/ 1476375 h 1797050"/>
                  <a:gd name="connsiteX163" fmla="*/ 2060575 w 2362200"/>
                  <a:gd name="connsiteY163" fmla="*/ 1504950 h 1797050"/>
                  <a:gd name="connsiteX164" fmla="*/ 2035175 w 2362200"/>
                  <a:gd name="connsiteY164" fmla="*/ 1571625 h 1797050"/>
                  <a:gd name="connsiteX165" fmla="*/ 2063750 w 2362200"/>
                  <a:gd name="connsiteY165" fmla="*/ 1587500 h 1797050"/>
                  <a:gd name="connsiteX166" fmla="*/ 2105025 w 2362200"/>
                  <a:gd name="connsiteY166" fmla="*/ 1660525 h 1797050"/>
                  <a:gd name="connsiteX167" fmla="*/ 2054225 w 2362200"/>
                  <a:gd name="connsiteY167" fmla="*/ 1736725 h 1797050"/>
                  <a:gd name="connsiteX168" fmla="*/ 2028825 w 2362200"/>
                  <a:gd name="connsiteY168" fmla="*/ 1730375 h 1797050"/>
                  <a:gd name="connsiteX169" fmla="*/ 2006600 w 2362200"/>
                  <a:gd name="connsiteY169" fmla="*/ 1717675 h 1797050"/>
                  <a:gd name="connsiteX170" fmla="*/ 2000250 w 2362200"/>
                  <a:gd name="connsiteY170" fmla="*/ 1736725 h 1797050"/>
                  <a:gd name="connsiteX171" fmla="*/ 1958975 w 2362200"/>
                  <a:gd name="connsiteY171" fmla="*/ 1746250 h 1797050"/>
                  <a:gd name="connsiteX172" fmla="*/ 1952625 w 2362200"/>
                  <a:gd name="connsiteY172" fmla="*/ 1778000 h 1797050"/>
                  <a:gd name="connsiteX173" fmla="*/ 1901825 w 2362200"/>
                  <a:gd name="connsiteY173" fmla="*/ 1797050 h 1797050"/>
                  <a:gd name="connsiteX174" fmla="*/ 1879600 w 2362200"/>
                  <a:gd name="connsiteY174" fmla="*/ 1758950 h 1797050"/>
                  <a:gd name="connsiteX175" fmla="*/ 1841500 w 2362200"/>
                  <a:gd name="connsiteY175" fmla="*/ 1768475 h 1797050"/>
                  <a:gd name="connsiteX176" fmla="*/ 1844675 w 2362200"/>
                  <a:gd name="connsiteY176" fmla="*/ 1730375 h 1797050"/>
                  <a:gd name="connsiteX177" fmla="*/ 1825625 w 2362200"/>
                  <a:gd name="connsiteY177" fmla="*/ 1704975 h 1797050"/>
                  <a:gd name="connsiteX178" fmla="*/ 1860550 w 2362200"/>
                  <a:gd name="connsiteY178" fmla="*/ 1685925 h 1797050"/>
                  <a:gd name="connsiteX179" fmla="*/ 1803400 w 2362200"/>
                  <a:gd name="connsiteY179" fmla="*/ 1666875 h 1797050"/>
                  <a:gd name="connsiteX180" fmla="*/ 1790700 w 2362200"/>
                  <a:gd name="connsiteY180" fmla="*/ 1692275 h 1797050"/>
                  <a:gd name="connsiteX181" fmla="*/ 1746250 w 2362200"/>
                  <a:gd name="connsiteY181" fmla="*/ 1711325 h 1797050"/>
                  <a:gd name="connsiteX182" fmla="*/ 1739900 w 2362200"/>
                  <a:gd name="connsiteY182" fmla="*/ 1733550 h 1797050"/>
                  <a:gd name="connsiteX183" fmla="*/ 1724025 w 2362200"/>
                  <a:gd name="connsiteY183" fmla="*/ 1739900 h 1797050"/>
                  <a:gd name="connsiteX184" fmla="*/ 1701800 w 2362200"/>
                  <a:gd name="connsiteY184" fmla="*/ 1739900 h 1797050"/>
                  <a:gd name="connsiteX185" fmla="*/ 1714500 w 2362200"/>
                  <a:gd name="connsiteY185" fmla="*/ 1704975 h 1797050"/>
                  <a:gd name="connsiteX186" fmla="*/ 1739900 w 2362200"/>
                  <a:gd name="connsiteY186" fmla="*/ 1679575 h 1797050"/>
                  <a:gd name="connsiteX187" fmla="*/ 1730375 w 2362200"/>
                  <a:gd name="connsiteY187" fmla="*/ 1654175 h 1797050"/>
                  <a:gd name="connsiteX188" fmla="*/ 1708150 w 2362200"/>
                  <a:gd name="connsiteY188" fmla="*/ 1654175 h 1797050"/>
                  <a:gd name="connsiteX189" fmla="*/ 1695450 w 2362200"/>
                  <a:gd name="connsiteY189" fmla="*/ 1679575 h 1797050"/>
                  <a:gd name="connsiteX190" fmla="*/ 1663700 w 2362200"/>
                  <a:gd name="connsiteY190" fmla="*/ 1685925 h 1797050"/>
                  <a:gd name="connsiteX191" fmla="*/ 1628775 w 2362200"/>
                  <a:gd name="connsiteY191" fmla="*/ 1698625 h 1797050"/>
                  <a:gd name="connsiteX192" fmla="*/ 1600200 w 2362200"/>
                  <a:gd name="connsiteY192" fmla="*/ 1670050 h 1797050"/>
                  <a:gd name="connsiteX193" fmla="*/ 1597025 w 2362200"/>
                  <a:gd name="connsiteY193" fmla="*/ 1635125 h 1797050"/>
                  <a:gd name="connsiteX194" fmla="*/ 1568450 w 2362200"/>
                  <a:gd name="connsiteY194" fmla="*/ 1619250 h 1797050"/>
                  <a:gd name="connsiteX195" fmla="*/ 1558925 w 2362200"/>
                  <a:gd name="connsiteY195" fmla="*/ 1584325 h 1797050"/>
                  <a:gd name="connsiteX196" fmla="*/ 1517650 w 2362200"/>
                  <a:gd name="connsiteY196" fmla="*/ 1555750 h 1797050"/>
                  <a:gd name="connsiteX197" fmla="*/ 1498600 w 2362200"/>
                  <a:gd name="connsiteY197" fmla="*/ 1558925 h 1797050"/>
                  <a:gd name="connsiteX198" fmla="*/ 1466850 w 2362200"/>
                  <a:gd name="connsiteY198" fmla="*/ 1603375 h 1797050"/>
                  <a:gd name="connsiteX199" fmla="*/ 1419225 w 2362200"/>
                  <a:gd name="connsiteY199" fmla="*/ 1622425 h 1797050"/>
                  <a:gd name="connsiteX200" fmla="*/ 1393825 w 2362200"/>
                  <a:gd name="connsiteY200" fmla="*/ 1587500 h 1797050"/>
                  <a:gd name="connsiteX201" fmla="*/ 1368425 w 2362200"/>
                  <a:gd name="connsiteY201" fmla="*/ 1587500 h 1797050"/>
                  <a:gd name="connsiteX202" fmla="*/ 1270000 w 2362200"/>
                  <a:gd name="connsiteY202" fmla="*/ 1511300 h 1797050"/>
                  <a:gd name="connsiteX203" fmla="*/ 1276350 w 2362200"/>
                  <a:gd name="connsiteY203" fmla="*/ 1463675 h 1797050"/>
                  <a:gd name="connsiteX204" fmla="*/ 1238250 w 2362200"/>
                  <a:gd name="connsiteY204" fmla="*/ 1457325 h 1797050"/>
                  <a:gd name="connsiteX205" fmla="*/ 1222375 w 2362200"/>
                  <a:gd name="connsiteY205" fmla="*/ 1482725 h 1797050"/>
                  <a:gd name="connsiteX206" fmla="*/ 1187450 w 2362200"/>
                  <a:gd name="connsiteY206" fmla="*/ 1482725 h 1797050"/>
                  <a:gd name="connsiteX207" fmla="*/ 1139825 w 2362200"/>
                  <a:gd name="connsiteY207" fmla="*/ 1460500 h 1797050"/>
                  <a:gd name="connsiteX208" fmla="*/ 1092200 w 2362200"/>
                  <a:gd name="connsiteY208" fmla="*/ 1495425 h 1797050"/>
                  <a:gd name="connsiteX209" fmla="*/ 1098550 w 2362200"/>
                  <a:gd name="connsiteY209" fmla="*/ 1511300 h 1797050"/>
                  <a:gd name="connsiteX210" fmla="*/ 1079500 w 2362200"/>
                  <a:gd name="connsiteY210" fmla="*/ 1530350 h 1797050"/>
                  <a:gd name="connsiteX211" fmla="*/ 1035050 w 2362200"/>
                  <a:gd name="connsiteY211" fmla="*/ 1530350 h 1797050"/>
                  <a:gd name="connsiteX212" fmla="*/ 1006475 w 2362200"/>
                  <a:gd name="connsiteY212" fmla="*/ 1574800 h 1797050"/>
                  <a:gd name="connsiteX213" fmla="*/ 958850 w 2362200"/>
                  <a:gd name="connsiteY213" fmla="*/ 1571625 h 1797050"/>
                  <a:gd name="connsiteX214" fmla="*/ 952500 w 2362200"/>
                  <a:gd name="connsiteY214" fmla="*/ 1587500 h 1797050"/>
                  <a:gd name="connsiteX215" fmla="*/ 965200 w 2362200"/>
                  <a:gd name="connsiteY215" fmla="*/ 1670050 h 1797050"/>
                  <a:gd name="connsiteX216" fmla="*/ 939800 w 2362200"/>
                  <a:gd name="connsiteY216" fmla="*/ 1714500 h 1797050"/>
                  <a:gd name="connsiteX217" fmla="*/ 901700 w 2362200"/>
                  <a:gd name="connsiteY217" fmla="*/ 1720850 h 1797050"/>
                  <a:gd name="connsiteX218" fmla="*/ 898525 w 2362200"/>
                  <a:gd name="connsiteY218" fmla="*/ 1746250 h 1797050"/>
                  <a:gd name="connsiteX219" fmla="*/ 869950 w 2362200"/>
                  <a:gd name="connsiteY219" fmla="*/ 1746250 h 1797050"/>
                  <a:gd name="connsiteX220" fmla="*/ 854075 w 2362200"/>
                  <a:gd name="connsiteY220" fmla="*/ 1758950 h 1797050"/>
                  <a:gd name="connsiteX221" fmla="*/ 847725 w 2362200"/>
                  <a:gd name="connsiteY221" fmla="*/ 1771650 h 1797050"/>
                  <a:gd name="connsiteX222" fmla="*/ 828675 w 2362200"/>
                  <a:gd name="connsiteY222" fmla="*/ 1765300 h 1797050"/>
                  <a:gd name="connsiteX223" fmla="*/ 819150 w 2362200"/>
                  <a:gd name="connsiteY223" fmla="*/ 1752600 h 1797050"/>
                  <a:gd name="connsiteX224" fmla="*/ 790575 w 2362200"/>
                  <a:gd name="connsiteY224" fmla="*/ 1771650 h 1797050"/>
                  <a:gd name="connsiteX225" fmla="*/ 692150 w 2362200"/>
                  <a:gd name="connsiteY225" fmla="*/ 1701800 h 1797050"/>
                  <a:gd name="connsiteX226" fmla="*/ 650875 w 2362200"/>
                  <a:gd name="connsiteY226" fmla="*/ 1720850 h 1797050"/>
                  <a:gd name="connsiteX227" fmla="*/ 615950 w 2362200"/>
                  <a:gd name="connsiteY227" fmla="*/ 1685925 h 1797050"/>
                  <a:gd name="connsiteX228" fmla="*/ 581025 w 2362200"/>
                  <a:gd name="connsiteY228" fmla="*/ 1689100 h 1797050"/>
                  <a:gd name="connsiteX229" fmla="*/ 571500 w 2362200"/>
                  <a:gd name="connsiteY229" fmla="*/ 1609725 h 1797050"/>
                  <a:gd name="connsiteX230" fmla="*/ 523875 w 2362200"/>
                  <a:gd name="connsiteY230"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3825 w 2362200"/>
                  <a:gd name="connsiteY57" fmla="*/ 222250 h 1797050"/>
                  <a:gd name="connsiteX58" fmla="*/ 130175 w 2362200"/>
                  <a:gd name="connsiteY58" fmla="*/ 193675 h 1797050"/>
                  <a:gd name="connsiteX59" fmla="*/ 161925 w 2362200"/>
                  <a:gd name="connsiteY59" fmla="*/ 196850 h 1797050"/>
                  <a:gd name="connsiteX60" fmla="*/ 171450 w 2362200"/>
                  <a:gd name="connsiteY60" fmla="*/ 165100 h 1797050"/>
                  <a:gd name="connsiteX61" fmla="*/ 187325 w 2362200"/>
                  <a:gd name="connsiteY61" fmla="*/ 161925 h 1797050"/>
                  <a:gd name="connsiteX62" fmla="*/ 193675 w 2362200"/>
                  <a:gd name="connsiteY62" fmla="*/ 98425 h 1797050"/>
                  <a:gd name="connsiteX63" fmla="*/ 241300 w 2362200"/>
                  <a:gd name="connsiteY63" fmla="*/ 107950 h 1797050"/>
                  <a:gd name="connsiteX64" fmla="*/ 295275 w 2362200"/>
                  <a:gd name="connsiteY64" fmla="*/ 104775 h 1797050"/>
                  <a:gd name="connsiteX65" fmla="*/ 330200 w 2362200"/>
                  <a:gd name="connsiteY65" fmla="*/ 98425 h 1797050"/>
                  <a:gd name="connsiteX66" fmla="*/ 330200 w 2362200"/>
                  <a:gd name="connsiteY66" fmla="*/ 98425 h 1797050"/>
                  <a:gd name="connsiteX67" fmla="*/ 342900 w 2362200"/>
                  <a:gd name="connsiteY67" fmla="*/ 114300 h 1797050"/>
                  <a:gd name="connsiteX68" fmla="*/ 377824 w 2362200"/>
                  <a:gd name="connsiteY68" fmla="*/ 125413 h 1797050"/>
                  <a:gd name="connsiteX69" fmla="*/ 400050 w 2362200"/>
                  <a:gd name="connsiteY69" fmla="*/ 107950 h 1797050"/>
                  <a:gd name="connsiteX70" fmla="*/ 403225 w 2362200"/>
                  <a:gd name="connsiteY70" fmla="*/ 107950 h 1797050"/>
                  <a:gd name="connsiteX71" fmla="*/ 409575 w 2362200"/>
                  <a:gd name="connsiteY71" fmla="*/ 120650 h 1797050"/>
                  <a:gd name="connsiteX72" fmla="*/ 428625 w 2362200"/>
                  <a:gd name="connsiteY72" fmla="*/ 120650 h 1797050"/>
                  <a:gd name="connsiteX73" fmla="*/ 436563 w 2362200"/>
                  <a:gd name="connsiteY73" fmla="*/ 102394 h 1797050"/>
                  <a:gd name="connsiteX74" fmla="*/ 365125 w 2362200"/>
                  <a:gd name="connsiteY74" fmla="*/ 55563 h 1797050"/>
                  <a:gd name="connsiteX75" fmla="*/ 384175 w 2362200"/>
                  <a:gd name="connsiteY75" fmla="*/ 43656 h 1797050"/>
                  <a:gd name="connsiteX76" fmla="*/ 433388 w 2362200"/>
                  <a:gd name="connsiteY76" fmla="*/ 42862 h 1797050"/>
                  <a:gd name="connsiteX77" fmla="*/ 454025 w 2362200"/>
                  <a:gd name="connsiteY77" fmla="*/ 63500 h 1797050"/>
                  <a:gd name="connsiteX78" fmla="*/ 511969 w 2362200"/>
                  <a:gd name="connsiteY78" fmla="*/ 75406 h 1797050"/>
                  <a:gd name="connsiteX79" fmla="*/ 606425 w 2362200"/>
                  <a:gd name="connsiteY79" fmla="*/ 22225 h 1797050"/>
                  <a:gd name="connsiteX80" fmla="*/ 638969 w 2362200"/>
                  <a:gd name="connsiteY80" fmla="*/ 31750 h 1797050"/>
                  <a:gd name="connsiteX81" fmla="*/ 644525 w 2362200"/>
                  <a:gd name="connsiteY81" fmla="*/ 0 h 1797050"/>
                  <a:gd name="connsiteX82" fmla="*/ 715169 w 2362200"/>
                  <a:gd name="connsiteY82" fmla="*/ 5556 h 1797050"/>
                  <a:gd name="connsiteX83" fmla="*/ 723900 w 2362200"/>
                  <a:gd name="connsiteY83" fmla="*/ 31750 h 1797050"/>
                  <a:gd name="connsiteX84" fmla="*/ 750888 w 2362200"/>
                  <a:gd name="connsiteY84" fmla="*/ 63500 h 1797050"/>
                  <a:gd name="connsiteX85" fmla="*/ 765968 w 2362200"/>
                  <a:gd name="connsiteY85" fmla="*/ 44450 h 1797050"/>
                  <a:gd name="connsiteX86" fmla="*/ 806450 w 2362200"/>
                  <a:gd name="connsiteY86" fmla="*/ 41275 h 1797050"/>
                  <a:gd name="connsiteX87" fmla="*/ 825500 w 2362200"/>
                  <a:gd name="connsiteY87" fmla="*/ 34925 h 1797050"/>
                  <a:gd name="connsiteX88" fmla="*/ 844550 w 2362200"/>
                  <a:gd name="connsiteY88" fmla="*/ 6350 h 1797050"/>
                  <a:gd name="connsiteX89" fmla="*/ 888206 w 2362200"/>
                  <a:gd name="connsiteY89" fmla="*/ 12700 h 1797050"/>
                  <a:gd name="connsiteX90" fmla="*/ 900906 w 2362200"/>
                  <a:gd name="connsiteY90" fmla="*/ 83344 h 1797050"/>
                  <a:gd name="connsiteX91" fmla="*/ 952500 w 2362200"/>
                  <a:gd name="connsiteY91" fmla="*/ 123825 h 1797050"/>
                  <a:gd name="connsiteX92" fmla="*/ 996950 w 2362200"/>
                  <a:gd name="connsiteY92" fmla="*/ 203200 h 1797050"/>
                  <a:gd name="connsiteX93" fmla="*/ 1037432 w 2362200"/>
                  <a:gd name="connsiteY93" fmla="*/ 228600 h 1797050"/>
                  <a:gd name="connsiteX94" fmla="*/ 1073944 w 2362200"/>
                  <a:gd name="connsiteY94" fmla="*/ 230981 h 1797050"/>
                  <a:gd name="connsiteX95" fmla="*/ 1129242 w 2362200"/>
                  <a:gd name="connsiteY95" fmla="*/ 283633 h 1797050"/>
                  <a:gd name="connsiteX96" fmla="*/ 1169458 w 2362200"/>
                  <a:gd name="connsiteY96" fmla="*/ 281517 h 1797050"/>
                  <a:gd name="connsiteX97" fmla="*/ 1206500 w 2362200"/>
                  <a:gd name="connsiteY97" fmla="*/ 317500 h 1797050"/>
                  <a:gd name="connsiteX98" fmla="*/ 1206500 w 2362200"/>
                  <a:gd name="connsiteY98" fmla="*/ 346075 h 1797050"/>
                  <a:gd name="connsiteX99" fmla="*/ 1279525 w 2362200"/>
                  <a:gd name="connsiteY99" fmla="*/ 384175 h 1797050"/>
                  <a:gd name="connsiteX100" fmla="*/ 1301750 w 2362200"/>
                  <a:gd name="connsiteY100" fmla="*/ 416983 h 1797050"/>
                  <a:gd name="connsiteX101" fmla="*/ 1282700 w 2362200"/>
                  <a:gd name="connsiteY101" fmla="*/ 460375 h 1797050"/>
                  <a:gd name="connsiteX102" fmla="*/ 1336675 w 2362200"/>
                  <a:gd name="connsiteY102" fmla="*/ 504825 h 1797050"/>
                  <a:gd name="connsiteX103" fmla="*/ 1378744 w 2362200"/>
                  <a:gd name="connsiteY103" fmla="*/ 503238 h 1797050"/>
                  <a:gd name="connsiteX104" fmla="*/ 1403350 w 2362200"/>
                  <a:gd name="connsiteY104" fmla="*/ 530225 h 1797050"/>
                  <a:gd name="connsiteX105" fmla="*/ 1434307 w 2362200"/>
                  <a:gd name="connsiteY105" fmla="*/ 526475 h 1797050"/>
                  <a:gd name="connsiteX106" fmla="*/ 1468438 w 2362200"/>
                  <a:gd name="connsiteY106" fmla="*/ 548578 h 1797050"/>
                  <a:gd name="connsiteX107" fmla="*/ 1492250 w 2362200"/>
                  <a:gd name="connsiteY107" fmla="*/ 590550 h 1797050"/>
                  <a:gd name="connsiteX108" fmla="*/ 1480344 w 2362200"/>
                  <a:gd name="connsiteY108" fmla="*/ 612775 h 1797050"/>
                  <a:gd name="connsiteX109" fmla="*/ 1450975 w 2362200"/>
                  <a:gd name="connsiteY109" fmla="*/ 622300 h 1797050"/>
                  <a:gd name="connsiteX110" fmla="*/ 1511300 w 2362200"/>
                  <a:gd name="connsiteY110" fmla="*/ 638175 h 1797050"/>
                  <a:gd name="connsiteX111" fmla="*/ 1581944 w 2362200"/>
                  <a:gd name="connsiteY111" fmla="*/ 619919 h 1797050"/>
                  <a:gd name="connsiteX112" fmla="*/ 1622425 w 2362200"/>
                  <a:gd name="connsiteY112" fmla="*/ 613569 h 1797050"/>
                  <a:gd name="connsiteX113" fmla="*/ 1623219 w 2362200"/>
                  <a:gd name="connsiteY113" fmla="*/ 587375 h 1797050"/>
                  <a:gd name="connsiteX114" fmla="*/ 1641475 w 2362200"/>
                  <a:gd name="connsiteY114" fmla="*/ 593725 h 1797050"/>
                  <a:gd name="connsiteX115" fmla="*/ 1698625 w 2362200"/>
                  <a:gd name="connsiteY115" fmla="*/ 611981 h 1797050"/>
                  <a:gd name="connsiteX116" fmla="*/ 1704181 w 2362200"/>
                  <a:gd name="connsiteY116" fmla="*/ 575469 h 1797050"/>
                  <a:gd name="connsiteX117" fmla="*/ 1724025 w 2362200"/>
                  <a:gd name="connsiteY117" fmla="*/ 565150 h 1797050"/>
                  <a:gd name="connsiteX118" fmla="*/ 1803400 w 2362200"/>
                  <a:gd name="connsiteY118" fmla="*/ 508000 h 1797050"/>
                  <a:gd name="connsiteX119" fmla="*/ 1885950 w 2362200"/>
                  <a:gd name="connsiteY119" fmla="*/ 485775 h 1797050"/>
                  <a:gd name="connsiteX120" fmla="*/ 1952625 w 2362200"/>
                  <a:gd name="connsiteY120" fmla="*/ 415925 h 1797050"/>
                  <a:gd name="connsiteX121" fmla="*/ 1977231 w 2362200"/>
                  <a:gd name="connsiteY121" fmla="*/ 409575 h 1797050"/>
                  <a:gd name="connsiteX122" fmla="*/ 2006600 w 2362200"/>
                  <a:gd name="connsiteY122" fmla="*/ 396875 h 1797050"/>
                  <a:gd name="connsiteX123" fmla="*/ 2056606 w 2362200"/>
                  <a:gd name="connsiteY123" fmla="*/ 411956 h 1797050"/>
                  <a:gd name="connsiteX124" fmla="*/ 2078038 w 2362200"/>
                  <a:gd name="connsiteY124" fmla="*/ 452437 h 1797050"/>
                  <a:gd name="connsiteX125" fmla="*/ 2133600 w 2362200"/>
                  <a:gd name="connsiteY125" fmla="*/ 504825 h 1797050"/>
                  <a:gd name="connsiteX126" fmla="*/ 2194719 w 2362200"/>
                  <a:gd name="connsiteY126" fmla="*/ 536575 h 1797050"/>
                  <a:gd name="connsiteX127" fmla="*/ 2248694 w 2362200"/>
                  <a:gd name="connsiteY127" fmla="*/ 523081 h 1797050"/>
                  <a:gd name="connsiteX128" fmla="*/ 2266156 w 2362200"/>
                  <a:gd name="connsiteY128" fmla="*/ 531019 h 1797050"/>
                  <a:gd name="connsiteX129" fmla="*/ 2274887 w 2362200"/>
                  <a:gd name="connsiteY129" fmla="*/ 573881 h 1797050"/>
                  <a:gd name="connsiteX130" fmla="*/ 2324100 w 2362200"/>
                  <a:gd name="connsiteY130" fmla="*/ 606425 h 1797050"/>
                  <a:gd name="connsiteX131" fmla="*/ 2362200 w 2362200"/>
                  <a:gd name="connsiteY131" fmla="*/ 644525 h 1797050"/>
                  <a:gd name="connsiteX132" fmla="*/ 2310857 w 2362200"/>
                  <a:gd name="connsiteY132" fmla="*/ 772537 h 1797050"/>
                  <a:gd name="connsiteX133" fmla="*/ 2273300 w 2362200"/>
                  <a:gd name="connsiteY133" fmla="*/ 895350 h 1797050"/>
                  <a:gd name="connsiteX134" fmla="*/ 2247900 w 2362200"/>
                  <a:gd name="connsiteY134" fmla="*/ 949325 h 1797050"/>
                  <a:gd name="connsiteX135" fmla="*/ 2197100 w 2362200"/>
                  <a:gd name="connsiteY135" fmla="*/ 949325 h 1797050"/>
                  <a:gd name="connsiteX136" fmla="*/ 2174875 w 2362200"/>
                  <a:gd name="connsiteY136" fmla="*/ 993775 h 1797050"/>
                  <a:gd name="connsiteX137" fmla="*/ 2174875 w 2362200"/>
                  <a:gd name="connsiteY137" fmla="*/ 993775 h 1797050"/>
                  <a:gd name="connsiteX138" fmla="*/ 2181225 w 2362200"/>
                  <a:gd name="connsiteY138" fmla="*/ 1022350 h 1797050"/>
                  <a:gd name="connsiteX139" fmla="*/ 2146300 w 2362200"/>
                  <a:gd name="connsiteY139" fmla="*/ 1031875 h 1797050"/>
                  <a:gd name="connsiteX140" fmla="*/ 2095500 w 2362200"/>
                  <a:gd name="connsiteY140" fmla="*/ 1019175 h 1797050"/>
                  <a:gd name="connsiteX141" fmla="*/ 2101850 w 2362200"/>
                  <a:gd name="connsiteY141" fmla="*/ 1073150 h 1797050"/>
                  <a:gd name="connsiteX142" fmla="*/ 2114550 w 2362200"/>
                  <a:gd name="connsiteY142" fmla="*/ 1117600 h 1797050"/>
                  <a:gd name="connsiteX143" fmla="*/ 2051050 w 2362200"/>
                  <a:gd name="connsiteY143" fmla="*/ 1152525 h 1797050"/>
                  <a:gd name="connsiteX144" fmla="*/ 2066925 w 2362200"/>
                  <a:gd name="connsiteY144" fmla="*/ 1174750 h 1797050"/>
                  <a:gd name="connsiteX145" fmla="*/ 2047875 w 2362200"/>
                  <a:gd name="connsiteY145" fmla="*/ 1196975 h 1797050"/>
                  <a:gd name="connsiteX146" fmla="*/ 1968500 w 2362200"/>
                  <a:gd name="connsiteY146" fmla="*/ 1171575 h 1797050"/>
                  <a:gd name="connsiteX147" fmla="*/ 1943100 w 2362200"/>
                  <a:gd name="connsiteY147" fmla="*/ 1187450 h 1797050"/>
                  <a:gd name="connsiteX148" fmla="*/ 1908175 w 2362200"/>
                  <a:gd name="connsiteY148" fmla="*/ 1187450 h 1797050"/>
                  <a:gd name="connsiteX149" fmla="*/ 1908175 w 2362200"/>
                  <a:gd name="connsiteY149" fmla="*/ 1247775 h 1797050"/>
                  <a:gd name="connsiteX150" fmla="*/ 1924050 w 2362200"/>
                  <a:gd name="connsiteY150" fmla="*/ 1263650 h 1797050"/>
                  <a:gd name="connsiteX151" fmla="*/ 1933575 w 2362200"/>
                  <a:gd name="connsiteY151" fmla="*/ 1279525 h 1797050"/>
                  <a:gd name="connsiteX152" fmla="*/ 1943100 w 2362200"/>
                  <a:gd name="connsiteY152" fmla="*/ 1279525 h 1797050"/>
                  <a:gd name="connsiteX153" fmla="*/ 1933575 w 2362200"/>
                  <a:gd name="connsiteY153" fmla="*/ 1304925 h 1797050"/>
                  <a:gd name="connsiteX154" fmla="*/ 1952625 w 2362200"/>
                  <a:gd name="connsiteY154" fmla="*/ 1320800 h 1797050"/>
                  <a:gd name="connsiteX155" fmla="*/ 1949450 w 2362200"/>
                  <a:gd name="connsiteY155" fmla="*/ 1336675 h 1797050"/>
                  <a:gd name="connsiteX156" fmla="*/ 1905000 w 2362200"/>
                  <a:gd name="connsiteY156" fmla="*/ 1336675 h 1797050"/>
                  <a:gd name="connsiteX157" fmla="*/ 1901825 w 2362200"/>
                  <a:gd name="connsiteY157" fmla="*/ 1387475 h 1797050"/>
                  <a:gd name="connsiteX158" fmla="*/ 1901825 w 2362200"/>
                  <a:gd name="connsiteY158" fmla="*/ 1387475 h 1797050"/>
                  <a:gd name="connsiteX159" fmla="*/ 1901825 w 2362200"/>
                  <a:gd name="connsiteY159" fmla="*/ 1406525 h 1797050"/>
                  <a:gd name="connsiteX160" fmla="*/ 1936750 w 2362200"/>
                  <a:gd name="connsiteY160" fmla="*/ 1447800 h 1797050"/>
                  <a:gd name="connsiteX161" fmla="*/ 1990725 w 2362200"/>
                  <a:gd name="connsiteY161" fmla="*/ 1447800 h 1797050"/>
                  <a:gd name="connsiteX162" fmla="*/ 2060575 w 2362200"/>
                  <a:gd name="connsiteY162" fmla="*/ 1476375 h 1797050"/>
                  <a:gd name="connsiteX163" fmla="*/ 2060575 w 2362200"/>
                  <a:gd name="connsiteY163" fmla="*/ 1504950 h 1797050"/>
                  <a:gd name="connsiteX164" fmla="*/ 2035175 w 2362200"/>
                  <a:gd name="connsiteY164" fmla="*/ 1571625 h 1797050"/>
                  <a:gd name="connsiteX165" fmla="*/ 2063750 w 2362200"/>
                  <a:gd name="connsiteY165" fmla="*/ 1587500 h 1797050"/>
                  <a:gd name="connsiteX166" fmla="*/ 2105025 w 2362200"/>
                  <a:gd name="connsiteY166" fmla="*/ 1660525 h 1797050"/>
                  <a:gd name="connsiteX167" fmla="*/ 2054225 w 2362200"/>
                  <a:gd name="connsiteY167" fmla="*/ 1736725 h 1797050"/>
                  <a:gd name="connsiteX168" fmla="*/ 2028825 w 2362200"/>
                  <a:gd name="connsiteY168" fmla="*/ 1730375 h 1797050"/>
                  <a:gd name="connsiteX169" fmla="*/ 2006600 w 2362200"/>
                  <a:gd name="connsiteY169" fmla="*/ 1717675 h 1797050"/>
                  <a:gd name="connsiteX170" fmla="*/ 2000250 w 2362200"/>
                  <a:gd name="connsiteY170" fmla="*/ 1736725 h 1797050"/>
                  <a:gd name="connsiteX171" fmla="*/ 1958975 w 2362200"/>
                  <a:gd name="connsiteY171" fmla="*/ 1746250 h 1797050"/>
                  <a:gd name="connsiteX172" fmla="*/ 1952625 w 2362200"/>
                  <a:gd name="connsiteY172" fmla="*/ 1778000 h 1797050"/>
                  <a:gd name="connsiteX173" fmla="*/ 1901825 w 2362200"/>
                  <a:gd name="connsiteY173" fmla="*/ 1797050 h 1797050"/>
                  <a:gd name="connsiteX174" fmla="*/ 1879600 w 2362200"/>
                  <a:gd name="connsiteY174" fmla="*/ 1758950 h 1797050"/>
                  <a:gd name="connsiteX175" fmla="*/ 1841500 w 2362200"/>
                  <a:gd name="connsiteY175" fmla="*/ 1768475 h 1797050"/>
                  <a:gd name="connsiteX176" fmla="*/ 1844675 w 2362200"/>
                  <a:gd name="connsiteY176" fmla="*/ 1730375 h 1797050"/>
                  <a:gd name="connsiteX177" fmla="*/ 1825625 w 2362200"/>
                  <a:gd name="connsiteY177" fmla="*/ 1704975 h 1797050"/>
                  <a:gd name="connsiteX178" fmla="*/ 1860550 w 2362200"/>
                  <a:gd name="connsiteY178" fmla="*/ 1685925 h 1797050"/>
                  <a:gd name="connsiteX179" fmla="*/ 1803400 w 2362200"/>
                  <a:gd name="connsiteY179" fmla="*/ 1666875 h 1797050"/>
                  <a:gd name="connsiteX180" fmla="*/ 1790700 w 2362200"/>
                  <a:gd name="connsiteY180" fmla="*/ 1692275 h 1797050"/>
                  <a:gd name="connsiteX181" fmla="*/ 1746250 w 2362200"/>
                  <a:gd name="connsiteY181" fmla="*/ 1711325 h 1797050"/>
                  <a:gd name="connsiteX182" fmla="*/ 1739900 w 2362200"/>
                  <a:gd name="connsiteY182" fmla="*/ 1733550 h 1797050"/>
                  <a:gd name="connsiteX183" fmla="*/ 1724025 w 2362200"/>
                  <a:gd name="connsiteY183" fmla="*/ 1739900 h 1797050"/>
                  <a:gd name="connsiteX184" fmla="*/ 1701800 w 2362200"/>
                  <a:gd name="connsiteY184" fmla="*/ 1739900 h 1797050"/>
                  <a:gd name="connsiteX185" fmla="*/ 1714500 w 2362200"/>
                  <a:gd name="connsiteY185" fmla="*/ 1704975 h 1797050"/>
                  <a:gd name="connsiteX186" fmla="*/ 1739900 w 2362200"/>
                  <a:gd name="connsiteY186" fmla="*/ 1679575 h 1797050"/>
                  <a:gd name="connsiteX187" fmla="*/ 1730375 w 2362200"/>
                  <a:gd name="connsiteY187" fmla="*/ 1654175 h 1797050"/>
                  <a:gd name="connsiteX188" fmla="*/ 1708150 w 2362200"/>
                  <a:gd name="connsiteY188" fmla="*/ 1654175 h 1797050"/>
                  <a:gd name="connsiteX189" fmla="*/ 1695450 w 2362200"/>
                  <a:gd name="connsiteY189" fmla="*/ 1679575 h 1797050"/>
                  <a:gd name="connsiteX190" fmla="*/ 1663700 w 2362200"/>
                  <a:gd name="connsiteY190" fmla="*/ 1685925 h 1797050"/>
                  <a:gd name="connsiteX191" fmla="*/ 1628775 w 2362200"/>
                  <a:gd name="connsiteY191" fmla="*/ 1698625 h 1797050"/>
                  <a:gd name="connsiteX192" fmla="*/ 1600200 w 2362200"/>
                  <a:gd name="connsiteY192" fmla="*/ 1670050 h 1797050"/>
                  <a:gd name="connsiteX193" fmla="*/ 1597025 w 2362200"/>
                  <a:gd name="connsiteY193" fmla="*/ 1635125 h 1797050"/>
                  <a:gd name="connsiteX194" fmla="*/ 1568450 w 2362200"/>
                  <a:gd name="connsiteY194" fmla="*/ 1619250 h 1797050"/>
                  <a:gd name="connsiteX195" fmla="*/ 1558925 w 2362200"/>
                  <a:gd name="connsiteY195" fmla="*/ 1584325 h 1797050"/>
                  <a:gd name="connsiteX196" fmla="*/ 1517650 w 2362200"/>
                  <a:gd name="connsiteY196" fmla="*/ 1555750 h 1797050"/>
                  <a:gd name="connsiteX197" fmla="*/ 1498600 w 2362200"/>
                  <a:gd name="connsiteY197" fmla="*/ 1558925 h 1797050"/>
                  <a:gd name="connsiteX198" fmla="*/ 1466850 w 2362200"/>
                  <a:gd name="connsiteY198" fmla="*/ 1603375 h 1797050"/>
                  <a:gd name="connsiteX199" fmla="*/ 1419225 w 2362200"/>
                  <a:gd name="connsiteY199" fmla="*/ 1622425 h 1797050"/>
                  <a:gd name="connsiteX200" fmla="*/ 1393825 w 2362200"/>
                  <a:gd name="connsiteY200" fmla="*/ 1587500 h 1797050"/>
                  <a:gd name="connsiteX201" fmla="*/ 1368425 w 2362200"/>
                  <a:gd name="connsiteY201" fmla="*/ 1587500 h 1797050"/>
                  <a:gd name="connsiteX202" fmla="*/ 1270000 w 2362200"/>
                  <a:gd name="connsiteY202" fmla="*/ 1511300 h 1797050"/>
                  <a:gd name="connsiteX203" fmla="*/ 1276350 w 2362200"/>
                  <a:gd name="connsiteY203" fmla="*/ 1463675 h 1797050"/>
                  <a:gd name="connsiteX204" fmla="*/ 1238250 w 2362200"/>
                  <a:gd name="connsiteY204" fmla="*/ 1457325 h 1797050"/>
                  <a:gd name="connsiteX205" fmla="*/ 1222375 w 2362200"/>
                  <a:gd name="connsiteY205" fmla="*/ 1482725 h 1797050"/>
                  <a:gd name="connsiteX206" fmla="*/ 1187450 w 2362200"/>
                  <a:gd name="connsiteY206" fmla="*/ 1482725 h 1797050"/>
                  <a:gd name="connsiteX207" fmla="*/ 1139825 w 2362200"/>
                  <a:gd name="connsiteY207" fmla="*/ 1460500 h 1797050"/>
                  <a:gd name="connsiteX208" fmla="*/ 1092200 w 2362200"/>
                  <a:gd name="connsiteY208" fmla="*/ 1495425 h 1797050"/>
                  <a:gd name="connsiteX209" fmla="*/ 1098550 w 2362200"/>
                  <a:gd name="connsiteY209" fmla="*/ 1511300 h 1797050"/>
                  <a:gd name="connsiteX210" fmla="*/ 1079500 w 2362200"/>
                  <a:gd name="connsiteY210" fmla="*/ 1530350 h 1797050"/>
                  <a:gd name="connsiteX211" fmla="*/ 1035050 w 2362200"/>
                  <a:gd name="connsiteY211" fmla="*/ 1530350 h 1797050"/>
                  <a:gd name="connsiteX212" fmla="*/ 1006475 w 2362200"/>
                  <a:gd name="connsiteY212" fmla="*/ 1574800 h 1797050"/>
                  <a:gd name="connsiteX213" fmla="*/ 958850 w 2362200"/>
                  <a:gd name="connsiteY213" fmla="*/ 1571625 h 1797050"/>
                  <a:gd name="connsiteX214" fmla="*/ 952500 w 2362200"/>
                  <a:gd name="connsiteY214" fmla="*/ 1587500 h 1797050"/>
                  <a:gd name="connsiteX215" fmla="*/ 965200 w 2362200"/>
                  <a:gd name="connsiteY215" fmla="*/ 1670050 h 1797050"/>
                  <a:gd name="connsiteX216" fmla="*/ 939800 w 2362200"/>
                  <a:gd name="connsiteY216" fmla="*/ 1714500 h 1797050"/>
                  <a:gd name="connsiteX217" fmla="*/ 901700 w 2362200"/>
                  <a:gd name="connsiteY217" fmla="*/ 1720850 h 1797050"/>
                  <a:gd name="connsiteX218" fmla="*/ 898525 w 2362200"/>
                  <a:gd name="connsiteY218" fmla="*/ 1746250 h 1797050"/>
                  <a:gd name="connsiteX219" fmla="*/ 869950 w 2362200"/>
                  <a:gd name="connsiteY219" fmla="*/ 1746250 h 1797050"/>
                  <a:gd name="connsiteX220" fmla="*/ 854075 w 2362200"/>
                  <a:gd name="connsiteY220" fmla="*/ 1758950 h 1797050"/>
                  <a:gd name="connsiteX221" fmla="*/ 847725 w 2362200"/>
                  <a:gd name="connsiteY221" fmla="*/ 1771650 h 1797050"/>
                  <a:gd name="connsiteX222" fmla="*/ 828675 w 2362200"/>
                  <a:gd name="connsiteY222" fmla="*/ 1765300 h 1797050"/>
                  <a:gd name="connsiteX223" fmla="*/ 819150 w 2362200"/>
                  <a:gd name="connsiteY223" fmla="*/ 1752600 h 1797050"/>
                  <a:gd name="connsiteX224" fmla="*/ 790575 w 2362200"/>
                  <a:gd name="connsiteY224" fmla="*/ 1771650 h 1797050"/>
                  <a:gd name="connsiteX225" fmla="*/ 692150 w 2362200"/>
                  <a:gd name="connsiteY225" fmla="*/ 1701800 h 1797050"/>
                  <a:gd name="connsiteX226" fmla="*/ 650875 w 2362200"/>
                  <a:gd name="connsiteY226" fmla="*/ 1720850 h 1797050"/>
                  <a:gd name="connsiteX227" fmla="*/ 615950 w 2362200"/>
                  <a:gd name="connsiteY227" fmla="*/ 1685925 h 1797050"/>
                  <a:gd name="connsiteX228" fmla="*/ 581025 w 2362200"/>
                  <a:gd name="connsiteY228" fmla="*/ 1689100 h 1797050"/>
                  <a:gd name="connsiteX229" fmla="*/ 571500 w 2362200"/>
                  <a:gd name="connsiteY229" fmla="*/ 1609725 h 1797050"/>
                  <a:gd name="connsiteX230" fmla="*/ 523875 w 2362200"/>
                  <a:gd name="connsiteY230"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3825 w 2362200"/>
                  <a:gd name="connsiteY57" fmla="*/ 222250 h 1797050"/>
                  <a:gd name="connsiteX58" fmla="*/ 130175 w 2362200"/>
                  <a:gd name="connsiteY58" fmla="*/ 193675 h 1797050"/>
                  <a:gd name="connsiteX59" fmla="*/ 161925 w 2362200"/>
                  <a:gd name="connsiteY59" fmla="*/ 196850 h 1797050"/>
                  <a:gd name="connsiteX60" fmla="*/ 171450 w 2362200"/>
                  <a:gd name="connsiteY60" fmla="*/ 165100 h 1797050"/>
                  <a:gd name="connsiteX61" fmla="*/ 187325 w 2362200"/>
                  <a:gd name="connsiteY61" fmla="*/ 161925 h 1797050"/>
                  <a:gd name="connsiteX62" fmla="*/ 193675 w 2362200"/>
                  <a:gd name="connsiteY62" fmla="*/ 98425 h 1797050"/>
                  <a:gd name="connsiteX63" fmla="*/ 241300 w 2362200"/>
                  <a:gd name="connsiteY63" fmla="*/ 107950 h 1797050"/>
                  <a:gd name="connsiteX64" fmla="*/ 295275 w 2362200"/>
                  <a:gd name="connsiteY64" fmla="*/ 104775 h 1797050"/>
                  <a:gd name="connsiteX65" fmla="*/ 330200 w 2362200"/>
                  <a:gd name="connsiteY65" fmla="*/ 98425 h 1797050"/>
                  <a:gd name="connsiteX66" fmla="*/ 330200 w 2362200"/>
                  <a:gd name="connsiteY66" fmla="*/ 98425 h 1797050"/>
                  <a:gd name="connsiteX67" fmla="*/ 330200 w 2362200"/>
                  <a:gd name="connsiteY67" fmla="*/ 122238 h 1797050"/>
                  <a:gd name="connsiteX68" fmla="*/ 377824 w 2362200"/>
                  <a:gd name="connsiteY68" fmla="*/ 125413 h 1797050"/>
                  <a:gd name="connsiteX69" fmla="*/ 400050 w 2362200"/>
                  <a:gd name="connsiteY69" fmla="*/ 107950 h 1797050"/>
                  <a:gd name="connsiteX70" fmla="*/ 403225 w 2362200"/>
                  <a:gd name="connsiteY70" fmla="*/ 107950 h 1797050"/>
                  <a:gd name="connsiteX71" fmla="*/ 409575 w 2362200"/>
                  <a:gd name="connsiteY71" fmla="*/ 120650 h 1797050"/>
                  <a:gd name="connsiteX72" fmla="*/ 428625 w 2362200"/>
                  <a:gd name="connsiteY72" fmla="*/ 120650 h 1797050"/>
                  <a:gd name="connsiteX73" fmla="*/ 436563 w 2362200"/>
                  <a:gd name="connsiteY73" fmla="*/ 102394 h 1797050"/>
                  <a:gd name="connsiteX74" fmla="*/ 365125 w 2362200"/>
                  <a:gd name="connsiteY74" fmla="*/ 55563 h 1797050"/>
                  <a:gd name="connsiteX75" fmla="*/ 384175 w 2362200"/>
                  <a:gd name="connsiteY75" fmla="*/ 43656 h 1797050"/>
                  <a:gd name="connsiteX76" fmla="*/ 433388 w 2362200"/>
                  <a:gd name="connsiteY76" fmla="*/ 42862 h 1797050"/>
                  <a:gd name="connsiteX77" fmla="*/ 454025 w 2362200"/>
                  <a:gd name="connsiteY77" fmla="*/ 63500 h 1797050"/>
                  <a:gd name="connsiteX78" fmla="*/ 511969 w 2362200"/>
                  <a:gd name="connsiteY78" fmla="*/ 75406 h 1797050"/>
                  <a:gd name="connsiteX79" fmla="*/ 606425 w 2362200"/>
                  <a:gd name="connsiteY79" fmla="*/ 22225 h 1797050"/>
                  <a:gd name="connsiteX80" fmla="*/ 638969 w 2362200"/>
                  <a:gd name="connsiteY80" fmla="*/ 31750 h 1797050"/>
                  <a:gd name="connsiteX81" fmla="*/ 644525 w 2362200"/>
                  <a:gd name="connsiteY81" fmla="*/ 0 h 1797050"/>
                  <a:gd name="connsiteX82" fmla="*/ 715169 w 2362200"/>
                  <a:gd name="connsiteY82" fmla="*/ 5556 h 1797050"/>
                  <a:gd name="connsiteX83" fmla="*/ 723900 w 2362200"/>
                  <a:gd name="connsiteY83" fmla="*/ 31750 h 1797050"/>
                  <a:gd name="connsiteX84" fmla="*/ 750888 w 2362200"/>
                  <a:gd name="connsiteY84" fmla="*/ 63500 h 1797050"/>
                  <a:gd name="connsiteX85" fmla="*/ 765968 w 2362200"/>
                  <a:gd name="connsiteY85" fmla="*/ 44450 h 1797050"/>
                  <a:gd name="connsiteX86" fmla="*/ 806450 w 2362200"/>
                  <a:gd name="connsiteY86" fmla="*/ 41275 h 1797050"/>
                  <a:gd name="connsiteX87" fmla="*/ 825500 w 2362200"/>
                  <a:gd name="connsiteY87" fmla="*/ 34925 h 1797050"/>
                  <a:gd name="connsiteX88" fmla="*/ 844550 w 2362200"/>
                  <a:gd name="connsiteY88" fmla="*/ 6350 h 1797050"/>
                  <a:gd name="connsiteX89" fmla="*/ 888206 w 2362200"/>
                  <a:gd name="connsiteY89" fmla="*/ 12700 h 1797050"/>
                  <a:gd name="connsiteX90" fmla="*/ 900906 w 2362200"/>
                  <a:gd name="connsiteY90" fmla="*/ 83344 h 1797050"/>
                  <a:gd name="connsiteX91" fmla="*/ 952500 w 2362200"/>
                  <a:gd name="connsiteY91" fmla="*/ 123825 h 1797050"/>
                  <a:gd name="connsiteX92" fmla="*/ 996950 w 2362200"/>
                  <a:gd name="connsiteY92" fmla="*/ 203200 h 1797050"/>
                  <a:gd name="connsiteX93" fmla="*/ 1037432 w 2362200"/>
                  <a:gd name="connsiteY93" fmla="*/ 228600 h 1797050"/>
                  <a:gd name="connsiteX94" fmla="*/ 1073944 w 2362200"/>
                  <a:gd name="connsiteY94" fmla="*/ 230981 h 1797050"/>
                  <a:gd name="connsiteX95" fmla="*/ 1129242 w 2362200"/>
                  <a:gd name="connsiteY95" fmla="*/ 283633 h 1797050"/>
                  <a:gd name="connsiteX96" fmla="*/ 1169458 w 2362200"/>
                  <a:gd name="connsiteY96" fmla="*/ 281517 h 1797050"/>
                  <a:gd name="connsiteX97" fmla="*/ 1206500 w 2362200"/>
                  <a:gd name="connsiteY97" fmla="*/ 317500 h 1797050"/>
                  <a:gd name="connsiteX98" fmla="*/ 1206500 w 2362200"/>
                  <a:gd name="connsiteY98" fmla="*/ 346075 h 1797050"/>
                  <a:gd name="connsiteX99" fmla="*/ 1279525 w 2362200"/>
                  <a:gd name="connsiteY99" fmla="*/ 384175 h 1797050"/>
                  <a:gd name="connsiteX100" fmla="*/ 1301750 w 2362200"/>
                  <a:gd name="connsiteY100" fmla="*/ 416983 h 1797050"/>
                  <a:gd name="connsiteX101" fmla="*/ 1282700 w 2362200"/>
                  <a:gd name="connsiteY101" fmla="*/ 460375 h 1797050"/>
                  <a:gd name="connsiteX102" fmla="*/ 1336675 w 2362200"/>
                  <a:gd name="connsiteY102" fmla="*/ 504825 h 1797050"/>
                  <a:gd name="connsiteX103" fmla="*/ 1378744 w 2362200"/>
                  <a:gd name="connsiteY103" fmla="*/ 503238 h 1797050"/>
                  <a:gd name="connsiteX104" fmla="*/ 1403350 w 2362200"/>
                  <a:gd name="connsiteY104" fmla="*/ 530225 h 1797050"/>
                  <a:gd name="connsiteX105" fmla="*/ 1434307 w 2362200"/>
                  <a:gd name="connsiteY105" fmla="*/ 526475 h 1797050"/>
                  <a:gd name="connsiteX106" fmla="*/ 1468438 w 2362200"/>
                  <a:gd name="connsiteY106" fmla="*/ 548578 h 1797050"/>
                  <a:gd name="connsiteX107" fmla="*/ 1492250 w 2362200"/>
                  <a:gd name="connsiteY107" fmla="*/ 590550 h 1797050"/>
                  <a:gd name="connsiteX108" fmla="*/ 1480344 w 2362200"/>
                  <a:gd name="connsiteY108" fmla="*/ 612775 h 1797050"/>
                  <a:gd name="connsiteX109" fmla="*/ 1450975 w 2362200"/>
                  <a:gd name="connsiteY109" fmla="*/ 622300 h 1797050"/>
                  <a:gd name="connsiteX110" fmla="*/ 1511300 w 2362200"/>
                  <a:gd name="connsiteY110" fmla="*/ 638175 h 1797050"/>
                  <a:gd name="connsiteX111" fmla="*/ 1581944 w 2362200"/>
                  <a:gd name="connsiteY111" fmla="*/ 619919 h 1797050"/>
                  <a:gd name="connsiteX112" fmla="*/ 1622425 w 2362200"/>
                  <a:gd name="connsiteY112" fmla="*/ 613569 h 1797050"/>
                  <a:gd name="connsiteX113" fmla="*/ 1623219 w 2362200"/>
                  <a:gd name="connsiteY113" fmla="*/ 587375 h 1797050"/>
                  <a:gd name="connsiteX114" fmla="*/ 1641475 w 2362200"/>
                  <a:gd name="connsiteY114" fmla="*/ 593725 h 1797050"/>
                  <a:gd name="connsiteX115" fmla="*/ 1698625 w 2362200"/>
                  <a:gd name="connsiteY115" fmla="*/ 611981 h 1797050"/>
                  <a:gd name="connsiteX116" fmla="*/ 1704181 w 2362200"/>
                  <a:gd name="connsiteY116" fmla="*/ 575469 h 1797050"/>
                  <a:gd name="connsiteX117" fmla="*/ 1724025 w 2362200"/>
                  <a:gd name="connsiteY117" fmla="*/ 565150 h 1797050"/>
                  <a:gd name="connsiteX118" fmla="*/ 1803400 w 2362200"/>
                  <a:gd name="connsiteY118" fmla="*/ 508000 h 1797050"/>
                  <a:gd name="connsiteX119" fmla="*/ 1885950 w 2362200"/>
                  <a:gd name="connsiteY119" fmla="*/ 485775 h 1797050"/>
                  <a:gd name="connsiteX120" fmla="*/ 1952625 w 2362200"/>
                  <a:gd name="connsiteY120" fmla="*/ 415925 h 1797050"/>
                  <a:gd name="connsiteX121" fmla="*/ 1977231 w 2362200"/>
                  <a:gd name="connsiteY121" fmla="*/ 409575 h 1797050"/>
                  <a:gd name="connsiteX122" fmla="*/ 2006600 w 2362200"/>
                  <a:gd name="connsiteY122" fmla="*/ 396875 h 1797050"/>
                  <a:gd name="connsiteX123" fmla="*/ 2056606 w 2362200"/>
                  <a:gd name="connsiteY123" fmla="*/ 411956 h 1797050"/>
                  <a:gd name="connsiteX124" fmla="*/ 2078038 w 2362200"/>
                  <a:gd name="connsiteY124" fmla="*/ 452437 h 1797050"/>
                  <a:gd name="connsiteX125" fmla="*/ 2133600 w 2362200"/>
                  <a:gd name="connsiteY125" fmla="*/ 504825 h 1797050"/>
                  <a:gd name="connsiteX126" fmla="*/ 2194719 w 2362200"/>
                  <a:gd name="connsiteY126" fmla="*/ 536575 h 1797050"/>
                  <a:gd name="connsiteX127" fmla="*/ 2248694 w 2362200"/>
                  <a:gd name="connsiteY127" fmla="*/ 523081 h 1797050"/>
                  <a:gd name="connsiteX128" fmla="*/ 2266156 w 2362200"/>
                  <a:gd name="connsiteY128" fmla="*/ 531019 h 1797050"/>
                  <a:gd name="connsiteX129" fmla="*/ 2274887 w 2362200"/>
                  <a:gd name="connsiteY129" fmla="*/ 573881 h 1797050"/>
                  <a:gd name="connsiteX130" fmla="*/ 2324100 w 2362200"/>
                  <a:gd name="connsiteY130" fmla="*/ 606425 h 1797050"/>
                  <a:gd name="connsiteX131" fmla="*/ 2362200 w 2362200"/>
                  <a:gd name="connsiteY131" fmla="*/ 644525 h 1797050"/>
                  <a:gd name="connsiteX132" fmla="*/ 2310857 w 2362200"/>
                  <a:gd name="connsiteY132" fmla="*/ 772537 h 1797050"/>
                  <a:gd name="connsiteX133" fmla="*/ 2273300 w 2362200"/>
                  <a:gd name="connsiteY133" fmla="*/ 895350 h 1797050"/>
                  <a:gd name="connsiteX134" fmla="*/ 2247900 w 2362200"/>
                  <a:gd name="connsiteY134" fmla="*/ 949325 h 1797050"/>
                  <a:gd name="connsiteX135" fmla="*/ 2197100 w 2362200"/>
                  <a:gd name="connsiteY135" fmla="*/ 949325 h 1797050"/>
                  <a:gd name="connsiteX136" fmla="*/ 2174875 w 2362200"/>
                  <a:gd name="connsiteY136" fmla="*/ 993775 h 1797050"/>
                  <a:gd name="connsiteX137" fmla="*/ 2174875 w 2362200"/>
                  <a:gd name="connsiteY137" fmla="*/ 993775 h 1797050"/>
                  <a:gd name="connsiteX138" fmla="*/ 2181225 w 2362200"/>
                  <a:gd name="connsiteY138" fmla="*/ 1022350 h 1797050"/>
                  <a:gd name="connsiteX139" fmla="*/ 2146300 w 2362200"/>
                  <a:gd name="connsiteY139" fmla="*/ 1031875 h 1797050"/>
                  <a:gd name="connsiteX140" fmla="*/ 2095500 w 2362200"/>
                  <a:gd name="connsiteY140" fmla="*/ 1019175 h 1797050"/>
                  <a:gd name="connsiteX141" fmla="*/ 2101850 w 2362200"/>
                  <a:gd name="connsiteY141" fmla="*/ 1073150 h 1797050"/>
                  <a:gd name="connsiteX142" fmla="*/ 2114550 w 2362200"/>
                  <a:gd name="connsiteY142" fmla="*/ 1117600 h 1797050"/>
                  <a:gd name="connsiteX143" fmla="*/ 2051050 w 2362200"/>
                  <a:gd name="connsiteY143" fmla="*/ 1152525 h 1797050"/>
                  <a:gd name="connsiteX144" fmla="*/ 2066925 w 2362200"/>
                  <a:gd name="connsiteY144" fmla="*/ 1174750 h 1797050"/>
                  <a:gd name="connsiteX145" fmla="*/ 2047875 w 2362200"/>
                  <a:gd name="connsiteY145" fmla="*/ 1196975 h 1797050"/>
                  <a:gd name="connsiteX146" fmla="*/ 1968500 w 2362200"/>
                  <a:gd name="connsiteY146" fmla="*/ 1171575 h 1797050"/>
                  <a:gd name="connsiteX147" fmla="*/ 1943100 w 2362200"/>
                  <a:gd name="connsiteY147" fmla="*/ 1187450 h 1797050"/>
                  <a:gd name="connsiteX148" fmla="*/ 1908175 w 2362200"/>
                  <a:gd name="connsiteY148" fmla="*/ 1187450 h 1797050"/>
                  <a:gd name="connsiteX149" fmla="*/ 1908175 w 2362200"/>
                  <a:gd name="connsiteY149" fmla="*/ 1247775 h 1797050"/>
                  <a:gd name="connsiteX150" fmla="*/ 1924050 w 2362200"/>
                  <a:gd name="connsiteY150" fmla="*/ 1263650 h 1797050"/>
                  <a:gd name="connsiteX151" fmla="*/ 1933575 w 2362200"/>
                  <a:gd name="connsiteY151" fmla="*/ 1279525 h 1797050"/>
                  <a:gd name="connsiteX152" fmla="*/ 1943100 w 2362200"/>
                  <a:gd name="connsiteY152" fmla="*/ 1279525 h 1797050"/>
                  <a:gd name="connsiteX153" fmla="*/ 1933575 w 2362200"/>
                  <a:gd name="connsiteY153" fmla="*/ 1304925 h 1797050"/>
                  <a:gd name="connsiteX154" fmla="*/ 1952625 w 2362200"/>
                  <a:gd name="connsiteY154" fmla="*/ 1320800 h 1797050"/>
                  <a:gd name="connsiteX155" fmla="*/ 1949450 w 2362200"/>
                  <a:gd name="connsiteY155" fmla="*/ 1336675 h 1797050"/>
                  <a:gd name="connsiteX156" fmla="*/ 1905000 w 2362200"/>
                  <a:gd name="connsiteY156" fmla="*/ 1336675 h 1797050"/>
                  <a:gd name="connsiteX157" fmla="*/ 1901825 w 2362200"/>
                  <a:gd name="connsiteY157" fmla="*/ 1387475 h 1797050"/>
                  <a:gd name="connsiteX158" fmla="*/ 1901825 w 2362200"/>
                  <a:gd name="connsiteY158" fmla="*/ 1387475 h 1797050"/>
                  <a:gd name="connsiteX159" fmla="*/ 1901825 w 2362200"/>
                  <a:gd name="connsiteY159" fmla="*/ 1406525 h 1797050"/>
                  <a:gd name="connsiteX160" fmla="*/ 1936750 w 2362200"/>
                  <a:gd name="connsiteY160" fmla="*/ 1447800 h 1797050"/>
                  <a:gd name="connsiteX161" fmla="*/ 1990725 w 2362200"/>
                  <a:gd name="connsiteY161" fmla="*/ 1447800 h 1797050"/>
                  <a:gd name="connsiteX162" fmla="*/ 2060575 w 2362200"/>
                  <a:gd name="connsiteY162" fmla="*/ 1476375 h 1797050"/>
                  <a:gd name="connsiteX163" fmla="*/ 2060575 w 2362200"/>
                  <a:gd name="connsiteY163" fmla="*/ 1504950 h 1797050"/>
                  <a:gd name="connsiteX164" fmla="*/ 2035175 w 2362200"/>
                  <a:gd name="connsiteY164" fmla="*/ 1571625 h 1797050"/>
                  <a:gd name="connsiteX165" fmla="*/ 2063750 w 2362200"/>
                  <a:gd name="connsiteY165" fmla="*/ 1587500 h 1797050"/>
                  <a:gd name="connsiteX166" fmla="*/ 2105025 w 2362200"/>
                  <a:gd name="connsiteY166" fmla="*/ 1660525 h 1797050"/>
                  <a:gd name="connsiteX167" fmla="*/ 2054225 w 2362200"/>
                  <a:gd name="connsiteY167" fmla="*/ 1736725 h 1797050"/>
                  <a:gd name="connsiteX168" fmla="*/ 2028825 w 2362200"/>
                  <a:gd name="connsiteY168" fmla="*/ 1730375 h 1797050"/>
                  <a:gd name="connsiteX169" fmla="*/ 2006600 w 2362200"/>
                  <a:gd name="connsiteY169" fmla="*/ 1717675 h 1797050"/>
                  <a:gd name="connsiteX170" fmla="*/ 2000250 w 2362200"/>
                  <a:gd name="connsiteY170" fmla="*/ 1736725 h 1797050"/>
                  <a:gd name="connsiteX171" fmla="*/ 1958975 w 2362200"/>
                  <a:gd name="connsiteY171" fmla="*/ 1746250 h 1797050"/>
                  <a:gd name="connsiteX172" fmla="*/ 1952625 w 2362200"/>
                  <a:gd name="connsiteY172" fmla="*/ 1778000 h 1797050"/>
                  <a:gd name="connsiteX173" fmla="*/ 1901825 w 2362200"/>
                  <a:gd name="connsiteY173" fmla="*/ 1797050 h 1797050"/>
                  <a:gd name="connsiteX174" fmla="*/ 1879600 w 2362200"/>
                  <a:gd name="connsiteY174" fmla="*/ 1758950 h 1797050"/>
                  <a:gd name="connsiteX175" fmla="*/ 1841500 w 2362200"/>
                  <a:gd name="connsiteY175" fmla="*/ 1768475 h 1797050"/>
                  <a:gd name="connsiteX176" fmla="*/ 1844675 w 2362200"/>
                  <a:gd name="connsiteY176" fmla="*/ 1730375 h 1797050"/>
                  <a:gd name="connsiteX177" fmla="*/ 1825625 w 2362200"/>
                  <a:gd name="connsiteY177" fmla="*/ 1704975 h 1797050"/>
                  <a:gd name="connsiteX178" fmla="*/ 1860550 w 2362200"/>
                  <a:gd name="connsiteY178" fmla="*/ 1685925 h 1797050"/>
                  <a:gd name="connsiteX179" fmla="*/ 1803400 w 2362200"/>
                  <a:gd name="connsiteY179" fmla="*/ 1666875 h 1797050"/>
                  <a:gd name="connsiteX180" fmla="*/ 1790700 w 2362200"/>
                  <a:gd name="connsiteY180" fmla="*/ 1692275 h 1797050"/>
                  <a:gd name="connsiteX181" fmla="*/ 1746250 w 2362200"/>
                  <a:gd name="connsiteY181" fmla="*/ 1711325 h 1797050"/>
                  <a:gd name="connsiteX182" fmla="*/ 1739900 w 2362200"/>
                  <a:gd name="connsiteY182" fmla="*/ 1733550 h 1797050"/>
                  <a:gd name="connsiteX183" fmla="*/ 1724025 w 2362200"/>
                  <a:gd name="connsiteY183" fmla="*/ 1739900 h 1797050"/>
                  <a:gd name="connsiteX184" fmla="*/ 1701800 w 2362200"/>
                  <a:gd name="connsiteY184" fmla="*/ 1739900 h 1797050"/>
                  <a:gd name="connsiteX185" fmla="*/ 1714500 w 2362200"/>
                  <a:gd name="connsiteY185" fmla="*/ 1704975 h 1797050"/>
                  <a:gd name="connsiteX186" fmla="*/ 1739900 w 2362200"/>
                  <a:gd name="connsiteY186" fmla="*/ 1679575 h 1797050"/>
                  <a:gd name="connsiteX187" fmla="*/ 1730375 w 2362200"/>
                  <a:gd name="connsiteY187" fmla="*/ 1654175 h 1797050"/>
                  <a:gd name="connsiteX188" fmla="*/ 1708150 w 2362200"/>
                  <a:gd name="connsiteY188" fmla="*/ 1654175 h 1797050"/>
                  <a:gd name="connsiteX189" fmla="*/ 1695450 w 2362200"/>
                  <a:gd name="connsiteY189" fmla="*/ 1679575 h 1797050"/>
                  <a:gd name="connsiteX190" fmla="*/ 1663700 w 2362200"/>
                  <a:gd name="connsiteY190" fmla="*/ 1685925 h 1797050"/>
                  <a:gd name="connsiteX191" fmla="*/ 1628775 w 2362200"/>
                  <a:gd name="connsiteY191" fmla="*/ 1698625 h 1797050"/>
                  <a:gd name="connsiteX192" fmla="*/ 1600200 w 2362200"/>
                  <a:gd name="connsiteY192" fmla="*/ 1670050 h 1797050"/>
                  <a:gd name="connsiteX193" fmla="*/ 1597025 w 2362200"/>
                  <a:gd name="connsiteY193" fmla="*/ 1635125 h 1797050"/>
                  <a:gd name="connsiteX194" fmla="*/ 1568450 w 2362200"/>
                  <a:gd name="connsiteY194" fmla="*/ 1619250 h 1797050"/>
                  <a:gd name="connsiteX195" fmla="*/ 1558925 w 2362200"/>
                  <a:gd name="connsiteY195" fmla="*/ 1584325 h 1797050"/>
                  <a:gd name="connsiteX196" fmla="*/ 1517650 w 2362200"/>
                  <a:gd name="connsiteY196" fmla="*/ 1555750 h 1797050"/>
                  <a:gd name="connsiteX197" fmla="*/ 1498600 w 2362200"/>
                  <a:gd name="connsiteY197" fmla="*/ 1558925 h 1797050"/>
                  <a:gd name="connsiteX198" fmla="*/ 1466850 w 2362200"/>
                  <a:gd name="connsiteY198" fmla="*/ 1603375 h 1797050"/>
                  <a:gd name="connsiteX199" fmla="*/ 1419225 w 2362200"/>
                  <a:gd name="connsiteY199" fmla="*/ 1622425 h 1797050"/>
                  <a:gd name="connsiteX200" fmla="*/ 1393825 w 2362200"/>
                  <a:gd name="connsiteY200" fmla="*/ 1587500 h 1797050"/>
                  <a:gd name="connsiteX201" fmla="*/ 1368425 w 2362200"/>
                  <a:gd name="connsiteY201" fmla="*/ 1587500 h 1797050"/>
                  <a:gd name="connsiteX202" fmla="*/ 1270000 w 2362200"/>
                  <a:gd name="connsiteY202" fmla="*/ 1511300 h 1797050"/>
                  <a:gd name="connsiteX203" fmla="*/ 1276350 w 2362200"/>
                  <a:gd name="connsiteY203" fmla="*/ 1463675 h 1797050"/>
                  <a:gd name="connsiteX204" fmla="*/ 1238250 w 2362200"/>
                  <a:gd name="connsiteY204" fmla="*/ 1457325 h 1797050"/>
                  <a:gd name="connsiteX205" fmla="*/ 1222375 w 2362200"/>
                  <a:gd name="connsiteY205" fmla="*/ 1482725 h 1797050"/>
                  <a:gd name="connsiteX206" fmla="*/ 1187450 w 2362200"/>
                  <a:gd name="connsiteY206" fmla="*/ 1482725 h 1797050"/>
                  <a:gd name="connsiteX207" fmla="*/ 1139825 w 2362200"/>
                  <a:gd name="connsiteY207" fmla="*/ 1460500 h 1797050"/>
                  <a:gd name="connsiteX208" fmla="*/ 1092200 w 2362200"/>
                  <a:gd name="connsiteY208" fmla="*/ 1495425 h 1797050"/>
                  <a:gd name="connsiteX209" fmla="*/ 1098550 w 2362200"/>
                  <a:gd name="connsiteY209" fmla="*/ 1511300 h 1797050"/>
                  <a:gd name="connsiteX210" fmla="*/ 1079500 w 2362200"/>
                  <a:gd name="connsiteY210" fmla="*/ 1530350 h 1797050"/>
                  <a:gd name="connsiteX211" fmla="*/ 1035050 w 2362200"/>
                  <a:gd name="connsiteY211" fmla="*/ 1530350 h 1797050"/>
                  <a:gd name="connsiteX212" fmla="*/ 1006475 w 2362200"/>
                  <a:gd name="connsiteY212" fmla="*/ 1574800 h 1797050"/>
                  <a:gd name="connsiteX213" fmla="*/ 958850 w 2362200"/>
                  <a:gd name="connsiteY213" fmla="*/ 1571625 h 1797050"/>
                  <a:gd name="connsiteX214" fmla="*/ 952500 w 2362200"/>
                  <a:gd name="connsiteY214" fmla="*/ 1587500 h 1797050"/>
                  <a:gd name="connsiteX215" fmla="*/ 965200 w 2362200"/>
                  <a:gd name="connsiteY215" fmla="*/ 1670050 h 1797050"/>
                  <a:gd name="connsiteX216" fmla="*/ 939800 w 2362200"/>
                  <a:gd name="connsiteY216" fmla="*/ 1714500 h 1797050"/>
                  <a:gd name="connsiteX217" fmla="*/ 901700 w 2362200"/>
                  <a:gd name="connsiteY217" fmla="*/ 1720850 h 1797050"/>
                  <a:gd name="connsiteX218" fmla="*/ 898525 w 2362200"/>
                  <a:gd name="connsiteY218" fmla="*/ 1746250 h 1797050"/>
                  <a:gd name="connsiteX219" fmla="*/ 869950 w 2362200"/>
                  <a:gd name="connsiteY219" fmla="*/ 1746250 h 1797050"/>
                  <a:gd name="connsiteX220" fmla="*/ 854075 w 2362200"/>
                  <a:gd name="connsiteY220" fmla="*/ 1758950 h 1797050"/>
                  <a:gd name="connsiteX221" fmla="*/ 847725 w 2362200"/>
                  <a:gd name="connsiteY221" fmla="*/ 1771650 h 1797050"/>
                  <a:gd name="connsiteX222" fmla="*/ 828675 w 2362200"/>
                  <a:gd name="connsiteY222" fmla="*/ 1765300 h 1797050"/>
                  <a:gd name="connsiteX223" fmla="*/ 819150 w 2362200"/>
                  <a:gd name="connsiteY223" fmla="*/ 1752600 h 1797050"/>
                  <a:gd name="connsiteX224" fmla="*/ 790575 w 2362200"/>
                  <a:gd name="connsiteY224" fmla="*/ 1771650 h 1797050"/>
                  <a:gd name="connsiteX225" fmla="*/ 692150 w 2362200"/>
                  <a:gd name="connsiteY225" fmla="*/ 1701800 h 1797050"/>
                  <a:gd name="connsiteX226" fmla="*/ 650875 w 2362200"/>
                  <a:gd name="connsiteY226" fmla="*/ 1720850 h 1797050"/>
                  <a:gd name="connsiteX227" fmla="*/ 615950 w 2362200"/>
                  <a:gd name="connsiteY227" fmla="*/ 1685925 h 1797050"/>
                  <a:gd name="connsiteX228" fmla="*/ 581025 w 2362200"/>
                  <a:gd name="connsiteY228" fmla="*/ 1689100 h 1797050"/>
                  <a:gd name="connsiteX229" fmla="*/ 571500 w 2362200"/>
                  <a:gd name="connsiteY229" fmla="*/ 1609725 h 1797050"/>
                  <a:gd name="connsiteX230" fmla="*/ 523875 w 2362200"/>
                  <a:gd name="connsiteY230"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3825 w 2362200"/>
                  <a:gd name="connsiteY57" fmla="*/ 222250 h 1797050"/>
                  <a:gd name="connsiteX58" fmla="*/ 130175 w 2362200"/>
                  <a:gd name="connsiteY58" fmla="*/ 193675 h 1797050"/>
                  <a:gd name="connsiteX59" fmla="*/ 161925 w 2362200"/>
                  <a:gd name="connsiteY59" fmla="*/ 196850 h 1797050"/>
                  <a:gd name="connsiteX60" fmla="*/ 171450 w 2362200"/>
                  <a:gd name="connsiteY60" fmla="*/ 165100 h 1797050"/>
                  <a:gd name="connsiteX61" fmla="*/ 187325 w 2362200"/>
                  <a:gd name="connsiteY61" fmla="*/ 161925 h 1797050"/>
                  <a:gd name="connsiteX62" fmla="*/ 193675 w 2362200"/>
                  <a:gd name="connsiteY62" fmla="*/ 98425 h 1797050"/>
                  <a:gd name="connsiteX63" fmla="*/ 241300 w 2362200"/>
                  <a:gd name="connsiteY63" fmla="*/ 107950 h 1797050"/>
                  <a:gd name="connsiteX64" fmla="*/ 295275 w 2362200"/>
                  <a:gd name="connsiteY64" fmla="*/ 104775 h 1797050"/>
                  <a:gd name="connsiteX65" fmla="*/ 330200 w 2362200"/>
                  <a:gd name="connsiteY65" fmla="*/ 98425 h 1797050"/>
                  <a:gd name="connsiteX66" fmla="*/ 330200 w 2362200"/>
                  <a:gd name="connsiteY66" fmla="*/ 98425 h 1797050"/>
                  <a:gd name="connsiteX67" fmla="*/ 347663 w 2362200"/>
                  <a:gd name="connsiteY67" fmla="*/ 113507 h 1797050"/>
                  <a:gd name="connsiteX68" fmla="*/ 377824 w 2362200"/>
                  <a:gd name="connsiteY68" fmla="*/ 125413 h 1797050"/>
                  <a:gd name="connsiteX69" fmla="*/ 400050 w 2362200"/>
                  <a:gd name="connsiteY69" fmla="*/ 107950 h 1797050"/>
                  <a:gd name="connsiteX70" fmla="*/ 403225 w 2362200"/>
                  <a:gd name="connsiteY70" fmla="*/ 107950 h 1797050"/>
                  <a:gd name="connsiteX71" fmla="*/ 409575 w 2362200"/>
                  <a:gd name="connsiteY71" fmla="*/ 120650 h 1797050"/>
                  <a:gd name="connsiteX72" fmla="*/ 428625 w 2362200"/>
                  <a:gd name="connsiteY72" fmla="*/ 120650 h 1797050"/>
                  <a:gd name="connsiteX73" fmla="*/ 436563 w 2362200"/>
                  <a:gd name="connsiteY73" fmla="*/ 102394 h 1797050"/>
                  <a:gd name="connsiteX74" fmla="*/ 365125 w 2362200"/>
                  <a:gd name="connsiteY74" fmla="*/ 55563 h 1797050"/>
                  <a:gd name="connsiteX75" fmla="*/ 384175 w 2362200"/>
                  <a:gd name="connsiteY75" fmla="*/ 43656 h 1797050"/>
                  <a:gd name="connsiteX76" fmla="*/ 433388 w 2362200"/>
                  <a:gd name="connsiteY76" fmla="*/ 42862 h 1797050"/>
                  <a:gd name="connsiteX77" fmla="*/ 454025 w 2362200"/>
                  <a:gd name="connsiteY77" fmla="*/ 63500 h 1797050"/>
                  <a:gd name="connsiteX78" fmla="*/ 511969 w 2362200"/>
                  <a:gd name="connsiteY78" fmla="*/ 75406 h 1797050"/>
                  <a:gd name="connsiteX79" fmla="*/ 606425 w 2362200"/>
                  <a:gd name="connsiteY79" fmla="*/ 22225 h 1797050"/>
                  <a:gd name="connsiteX80" fmla="*/ 638969 w 2362200"/>
                  <a:gd name="connsiteY80" fmla="*/ 31750 h 1797050"/>
                  <a:gd name="connsiteX81" fmla="*/ 644525 w 2362200"/>
                  <a:gd name="connsiteY81" fmla="*/ 0 h 1797050"/>
                  <a:gd name="connsiteX82" fmla="*/ 715169 w 2362200"/>
                  <a:gd name="connsiteY82" fmla="*/ 5556 h 1797050"/>
                  <a:gd name="connsiteX83" fmla="*/ 723900 w 2362200"/>
                  <a:gd name="connsiteY83" fmla="*/ 31750 h 1797050"/>
                  <a:gd name="connsiteX84" fmla="*/ 750888 w 2362200"/>
                  <a:gd name="connsiteY84" fmla="*/ 63500 h 1797050"/>
                  <a:gd name="connsiteX85" fmla="*/ 765968 w 2362200"/>
                  <a:gd name="connsiteY85" fmla="*/ 44450 h 1797050"/>
                  <a:gd name="connsiteX86" fmla="*/ 806450 w 2362200"/>
                  <a:gd name="connsiteY86" fmla="*/ 41275 h 1797050"/>
                  <a:gd name="connsiteX87" fmla="*/ 825500 w 2362200"/>
                  <a:gd name="connsiteY87" fmla="*/ 34925 h 1797050"/>
                  <a:gd name="connsiteX88" fmla="*/ 844550 w 2362200"/>
                  <a:gd name="connsiteY88" fmla="*/ 6350 h 1797050"/>
                  <a:gd name="connsiteX89" fmla="*/ 888206 w 2362200"/>
                  <a:gd name="connsiteY89" fmla="*/ 12700 h 1797050"/>
                  <a:gd name="connsiteX90" fmla="*/ 900906 w 2362200"/>
                  <a:gd name="connsiteY90" fmla="*/ 83344 h 1797050"/>
                  <a:gd name="connsiteX91" fmla="*/ 952500 w 2362200"/>
                  <a:gd name="connsiteY91" fmla="*/ 123825 h 1797050"/>
                  <a:gd name="connsiteX92" fmla="*/ 996950 w 2362200"/>
                  <a:gd name="connsiteY92" fmla="*/ 203200 h 1797050"/>
                  <a:gd name="connsiteX93" fmla="*/ 1037432 w 2362200"/>
                  <a:gd name="connsiteY93" fmla="*/ 228600 h 1797050"/>
                  <a:gd name="connsiteX94" fmla="*/ 1073944 w 2362200"/>
                  <a:gd name="connsiteY94" fmla="*/ 230981 h 1797050"/>
                  <a:gd name="connsiteX95" fmla="*/ 1129242 w 2362200"/>
                  <a:gd name="connsiteY95" fmla="*/ 283633 h 1797050"/>
                  <a:gd name="connsiteX96" fmla="*/ 1169458 w 2362200"/>
                  <a:gd name="connsiteY96" fmla="*/ 281517 h 1797050"/>
                  <a:gd name="connsiteX97" fmla="*/ 1206500 w 2362200"/>
                  <a:gd name="connsiteY97" fmla="*/ 317500 h 1797050"/>
                  <a:gd name="connsiteX98" fmla="*/ 1206500 w 2362200"/>
                  <a:gd name="connsiteY98" fmla="*/ 346075 h 1797050"/>
                  <a:gd name="connsiteX99" fmla="*/ 1279525 w 2362200"/>
                  <a:gd name="connsiteY99" fmla="*/ 384175 h 1797050"/>
                  <a:gd name="connsiteX100" fmla="*/ 1301750 w 2362200"/>
                  <a:gd name="connsiteY100" fmla="*/ 416983 h 1797050"/>
                  <a:gd name="connsiteX101" fmla="*/ 1282700 w 2362200"/>
                  <a:gd name="connsiteY101" fmla="*/ 460375 h 1797050"/>
                  <a:gd name="connsiteX102" fmla="*/ 1336675 w 2362200"/>
                  <a:gd name="connsiteY102" fmla="*/ 504825 h 1797050"/>
                  <a:gd name="connsiteX103" fmla="*/ 1378744 w 2362200"/>
                  <a:gd name="connsiteY103" fmla="*/ 503238 h 1797050"/>
                  <a:gd name="connsiteX104" fmla="*/ 1403350 w 2362200"/>
                  <a:gd name="connsiteY104" fmla="*/ 530225 h 1797050"/>
                  <a:gd name="connsiteX105" fmla="*/ 1434307 w 2362200"/>
                  <a:gd name="connsiteY105" fmla="*/ 526475 h 1797050"/>
                  <a:gd name="connsiteX106" fmla="*/ 1468438 w 2362200"/>
                  <a:gd name="connsiteY106" fmla="*/ 548578 h 1797050"/>
                  <a:gd name="connsiteX107" fmla="*/ 1492250 w 2362200"/>
                  <a:gd name="connsiteY107" fmla="*/ 590550 h 1797050"/>
                  <a:gd name="connsiteX108" fmla="*/ 1480344 w 2362200"/>
                  <a:gd name="connsiteY108" fmla="*/ 612775 h 1797050"/>
                  <a:gd name="connsiteX109" fmla="*/ 1450975 w 2362200"/>
                  <a:gd name="connsiteY109" fmla="*/ 622300 h 1797050"/>
                  <a:gd name="connsiteX110" fmla="*/ 1511300 w 2362200"/>
                  <a:gd name="connsiteY110" fmla="*/ 638175 h 1797050"/>
                  <a:gd name="connsiteX111" fmla="*/ 1581944 w 2362200"/>
                  <a:gd name="connsiteY111" fmla="*/ 619919 h 1797050"/>
                  <a:gd name="connsiteX112" fmla="*/ 1622425 w 2362200"/>
                  <a:gd name="connsiteY112" fmla="*/ 613569 h 1797050"/>
                  <a:gd name="connsiteX113" fmla="*/ 1623219 w 2362200"/>
                  <a:gd name="connsiteY113" fmla="*/ 587375 h 1797050"/>
                  <a:gd name="connsiteX114" fmla="*/ 1641475 w 2362200"/>
                  <a:gd name="connsiteY114" fmla="*/ 593725 h 1797050"/>
                  <a:gd name="connsiteX115" fmla="*/ 1698625 w 2362200"/>
                  <a:gd name="connsiteY115" fmla="*/ 611981 h 1797050"/>
                  <a:gd name="connsiteX116" fmla="*/ 1704181 w 2362200"/>
                  <a:gd name="connsiteY116" fmla="*/ 575469 h 1797050"/>
                  <a:gd name="connsiteX117" fmla="*/ 1724025 w 2362200"/>
                  <a:gd name="connsiteY117" fmla="*/ 565150 h 1797050"/>
                  <a:gd name="connsiteX118" fmla="*/ 1803400 w 2362200"/>
                  <a:gd name="connsiteY118" fmla="*/ 508000 h 1797050"/>
                  <a:gd name="connsiteX119" fmla="*/ 1885950 w 2362200"/>
                  <a:gd name="connsiteY119" fmla="*/ 485775 h 1797050"/>
                  <a:gd name="connsiteX120" fmla="*/ 1952625 w 2362200"/>
                  <a:gd name="connsiteY120" fmla="*/ 415925 h 1797050"/>
                  <a:gd name="connsiteX121" fmla="*/ 1977231 w 2362200"/>
                  <a:gd name="connsiteY121" fmla="*/ 409575 h 1797050"/>
                  <a:gd name="connsiteX122" fmla="*/ 2006600 w 2362200"/>
                  <a:gd name="connsiteY122" fmla="*/ 396875 h 1797050"/>
                  <a:gd name="connsiteX123" fmla="*/ 2056606 w 2362200"/>
                  <a:gd name="connsiteY123" fmla="*/ 411956 h 1797050"/>
                  <a:gd name="connsiteX124" fmla="*/ 2078038 w 2362200"/>
                  <a:gd name="connsiteY124" fmla="*/ 452437 h 1797050"/>
                  <a:gd name="connsiteX125" fmla="*/ 2133600 w 2362200"/>
                  <a:gd name="connsiteY125" fmla="*/ 504825 h 1797050"/>
                  <a:gd name="connsiteX126" fmla="*/ 2194719 w 2362200"/>
                  <a:gd name="connsiteY126" fmla="*/ 536575 h 1797050"/>
                  <a:gd name="connsiteX127" fmla="*/ 2248694 w 2362200"/>
                  <a:gd name="connsiteY127" fmla="*/ 523081 h 1797050"/>
                  <a:gd name="connsiteX128" fmla="*/ 2266156 w 2362200"/>
                  <a:gd name="connsiteY128" fmla="*/ 531019 h 1797050"/>
                  <a:gd name="connsiteX129" fmla="*/ 2274887 w 2362200"/>
                  <a:gd name="connsiteY129" fmla="*/ 573881 h 1797050"/>
                  <a:gd name="connsiteX130" fmla="*/ 2324100 w 2362200"/>
                  <a:gd name="connsiteY130" fmla="*/ 606425 h 1797050"/>
                  <a:gd name="connsiteX131" fmla="*/ 2362200 w 2362200"/>
                  <a:gd name="connsiteY131" fmla="*/ 644525 h 1797050"/>
                  <a:gd name="connsiteX132" fmla="*/ 2310857 w 2362200"/>
                  <a:gd name="connsiteY132" fmla="*/ 772537 h 1797050"/>
                  <a:gd name="connsiteX133" fmla="*/ 2273300 w 2362200"/>
                  <a:gd name="connsiteY133" fmla="*/ 895350 h 1797050"/>
                  <a:gd name="connsiteX134" fmla="*/ 2247900 w 2362200"/>
                  <a:gd name="connsiteY134" fmla="*/ 949325 h 1797050"/>
                  <a:gd name="connsiteX135" fmla="*/ 2197100 w 2362200"/>
                  <a:gd name="connsiteY135" fmla="*/ 949325 h 1797050"/>
                  <a:gd name="connsiteX136" fmla="*/ 2174875 w 2362200"/>
                  <a:gd name="connsiteY136" fmla="*/ 993775 h 1797050"/>
                  <a:gd name="connsiteX137" fmla="*/ 2174875 w 2362200"/>
                  <a:gd name="connsiteY137" fmla="*/ 993775 h 1797050"/>
                  <a:gd name="connsiteX138" fmla="*/ 2181225 w 2362200"/>
                  <a:gd name="connsiteY138" fmla="*/ 1022350 h 1797050"/>
                  <a:gd name="connsiteX139" fmla="*/ 2146300 w 2362200"/>
                  <a:gd name="connsiteY139" fmla="*/ 1031875 h 1797050"/>
                  <a:gd name="connsiteX140" fmla="*/ 2095500 w 2362200"/>
                  <a:gd name="connsiteY140" fmla="*/ 1019175 h 1797050"/>
                  <a:gd name="connsiteX141" fmla="*/ 2101850 w 2362200"/>
                  <a:gd name="connsiteY141" fmla="*/ 1073150 h 1797050"/>
                  <a:gd name="connsiteX142" fmla="*/ 2114550 w 2362200"/>
                  <a:gd name="connsiteY142" fmla="*/ 1117600 h 1797050"/>
                  <a:gd name="connsiteX143" fmla="*/ 2051050 w 2362200"/>
                  <a:gd name="connsiteY143" fmla="*/ 1152525 h 1797050"/>
                  <a:gd name="connsiteX144" fmla="*/ 2066925 w 2362200"/>
                  <a:gd name="connsiteY144" fmla="*/ 1174750 h 1797050"/>
                  <a:gd name="connsiteX145" fmla="*/ 2047875 w 2362200"/>
                  <a:gd name="connsiteY145" fmla="*/ 1196975 h 1797050"/>
                  <a:gd name="connsiteX146" fmla="*/ 1968500 w 2362200"/>
                  <a:gd name="connsiteY146" fmla="*/ 1171575 h 1797050"/>
                  <a:gd name="connsiteX147" fmla="*/ 1943100 w 2362200"/>
                  <a:gd name="connsiteY147" fmla="*/ 1187450 h 1797050"/>
                  <a:gd name="connsiteX148" fmla="*/ 1908175 w 2362200"/>
                  <a:gd name="connsiteY148" fmla="*/ 1187450 h 1797050"/>
                  <a:gd name="connsiteX149" fmla="*/ 1908175 w 2362200"/>
                  <a:gd name="connsiteY149" fmla="*/ 1247775 h 1797050"/>
                  <a:gd name="connsiteX150" fmla="*/ 1924050 w 2362200"/>
                  <a:gd name="connsiteY150" fmla="*/ 1263650 h 1797050"/>
                  <a:gd name="connsiteX151" fmla="*/ 1933575 w 2362200"/>
                  <a:gd name="connsiteY151" fmla="*/ 1279525 h 1797050"/>
                  <a:gd name="connsiteX152" fmla="*/ 1943100 w 2362200"/>
                  <a:gd name="connsiteY152" fmla="*/ 1279525 h 1797050"/>
                  <a:gd name="connsiteX153" fmla="*/ 1933575 w 2362200"/>
                  <a:gd name="connsiteY153" fmla="*/ 1304925 h 1797050"/>
                  <a:gd name="connsiteX154" fmla="*/ 1952625 w 2362200"/>
                  <a:gd name="connsiteY154" fmla="*/ 1320800 h 1797050"/>
                  <a:gd name="connsiteX155" fmla="*/ 1949450 w 2362200"/>
                  <a:gd name="connsiteY155" fmla="*/ 1336675 h 1797050"/>
                  <a:gd name="connsiteX156" fmla="*/ 1905000 w 2362200"/>
                  <a:gd name="connsiteY156" fmla="*/ 1336675 h 1797050"/>
                  <a:gd name="connsiteX157" fmla="*/ 1901825 w 2362200"/>
                  <a:gd name="connsiteY157" fmla="*/ 1387475 h 1797050"/>
                  <a:gd name="connsiteX158" fmla="*/ 1901825 w 2362200"/>
                  <a:gd name="connsiteY158" fmla="*/ 1387475 h 1797050"/>
                  <a:gd name="connsiteX159" fmla="*/ 1901825 w 2362200"/>
                  <a:gd name="connsiteY159" fmla="*/ 1406525 h 1797050"/>
                  <a:gd name="connsiteX160" fmla="*/ 1936750 w 2362200"/>
                  <a:gd name="connsiteY160" fmla="*/ 1447800 h 1797050"/>
                  <a:gd name="connsiteX161" fmla="*/ 1990725 w 2362200"/>
                  <a:gd name="connsiteY161" fmla="*/ 1447800 h 1797050"/>
                  <a:gd name="connsiteX162" fmla="*/ 2060575 w 2362200"/>
                  <a:gd name="connsiteY162" fmla="*/ 1476375 h 1797050"/>
                  <a:gd name="connsiteX163" fmla="*/ 2060575 w 2362200"/>
                  <a:gd name="connsiteY163" fmla="*/ 1504950 h 1797050"/>
                  <a:gd name="connsiteX164" fmla="*/ 2035175 w 2362200"/>
                  <a:gd name="connsiteY164" fmla="*/ 1571625 h 1797050"/>
                  <a:gd name="connsiteX165" fmla="*/ 2063750 w 2362200"/>
                  <a:gd name="connsiteY165" fmla="*/ 1587500 h 1797050"/>
                  <a:gd name="connsiteX166" fmla="*/ 2105025 w 2362200"/>
                  <a:gd name="connsiteY166" fmla="*/ 1660525 h 1797050"/>
                  <a:gd name="connsiteX167" fmla="*/ 2054225 w 2362200"/>
                  <a:gd name="connsiteY167" fmla="*/ 1736725 h 1797050"/>
                  <a:gd name="connsiteX168" fmla="*/ 2028825 w 2362200"/>
                  <a:gd name="connsiteY168" fmla="*/ 1730375 h 1797050"/>
                  <a:gd name="connsiteX169" fmla="*/ 2006600 w 2362200"/>
                  <a:gd name="connsiteY169" fmla="*/ 1717675 h 1797050"/>
                  <a:gd name="connsiteX170" fmla="*/ 2000250 w 2362200"/>
                  <a:gd name="connsiteY170" fmla="*/ 1736725 h 1797050"/>
                  <a:gd name="connsiteX171" fmla="*/ 1958975 w 2362200"/>
                  <a:gd name="connsiteY171" fmla="*/ 1746250 h 1797050"/>
                  <a:gd name="connsiteX172" fmla="*/ 1952625 w 2362200"/>
                  <a:gd name="connsiteY172" fmla="*/ 1778000 h 1797050"/>
                  <a:gd name="connsiteX173" fmla="*/ 1901825 w 2362200"/>
                  <a:gd name="connsiteY173" fmla="*/ 1797050 h 1797050"/>
                  <a:gd name="connsiteX174" fmla="*/ 1879600 w 2362200"/>
                  <a:gd name="connsiteY174" fmla="*/ 1758950 h 1797050"/>
                  <a:gd name="connsiteX175" fmla="*/ 1841500 w 2362200"/>
                  <a:gd name="connsiteY175" fmla="*/ 1768475 h 1797050"/>
                  <a:gd name="connsiteX176" fmla="*/ 1844675 w 2362200"/>
                  <a:gd name="connsiteY176" fmla="*/ 1730375 h 1797050"/>
                  <a:gd name="connsiteX177" fmla="*/ 1825625 w 2362200"/>
                  <a:gd name="connsiteY177" fmla="*/ 1704975 h 1797050"/>
                  <a:gd name="connsiteX178" fmla="*/ 1860550 w 2362200"/>
                  <a:gd name="connsiteY178" fmla="*/ 1685925 h 1797050"/>
                  <a:gd name="connsiteX179" fmla="*/ 1803400 w 2362200"/>
                  <a:gd name="connsiteY179" fmla="*/ 1666875 h 1797050"/>
                  <a:gd name="connsiteX180" fmla="*/ 1790700 w 2362200"/>
                  <a:gd name="connsiteY180" fmla="*/ 1692275 h 1797050"/>
                  <a:gd name="connsiteX181" fmla="*/ 1746250 w 2362200"/>
                  <a:gd name="connsiteY181" fmla="*/ 1711325 h 1797050"/>
                  <a:gd name="connsiteX182" fmla="*/ 1739900 w 2362200"/>
                  <a:gd name="connsiteY182" fmla="*/ 1733550 h 1797050"/>
                  <a:gd name="connsiteX183" fmla="*/ 1724025 w 2362200"/>
                  <a:gd name="connsiteY183" fmla="*/ 1739900 h 1797050"/>
                  <a:gd name="connsiteX184" fmla="*/ 1701800 w 2362200"/>
                  <a:gd name="connsiteY184" fmla="*/ 1739900 h 1797050"/>
                  <a:gd name="connsiteX185" fmla="*/ 1714500 w 2362200"/>
                  <a:gd name="connsiteY185" fmla="*/ 1704975 h 1797050"/>
                  <a:gd name="connsiteX186" fmla="*/ 1739900 w 2362200"/>
                  <a:gd name="connsiteY186" fmla="*/ 1679575 h 1797050"/>
                  <a:gd name="connsiteX187" fmla="*/ 1730375 w 2362200"/>
                  <a:gd name="connsiteY187" fmla="*/ 1654175 h 1797050"/>
                  <a:gd name="connsiteX188" fmla="*/ 1708150 w 2362200"/>
                  <a:gd name="connsiteY188" fmla="*/ 1654175 h 1797050"/>
                  <a:gd name="connsiteX189" fmla="*/ 1695450 w 2362200"/>
                  <a:gd name="connsiteY189" fmla="*/ 1679575 h 1797050"/>
                  <a:gd name="connsiteX190" fmla="*/ 1663700 w 2362200"/>
                  <a:gd name="connsiteY190" fmla="*/ 1685925 h 1797050"/>
                  <a:gd name="connsiteX191" fmla="*/ 1628775 w 2362200"/>
                  <a:gd name="connsiteY191" fmla="*/ 1698625 h 1797050"/>
                  <a:gd name="connsiteX192" fmla="*/ 1600200 w 2362200"/>
                  <a:gd name="connsiteY192" fmla="*/ 1670050 h 1797050"/>
                  <a:gd name="connsiteX193" fmla="*/ 1597025 w 2362200"/>
                  <a:gd name="connsiteY193" fmla="*/ 1635125 h 1797050"/>
                  <a:gd name="connsiteX194" fmla="*/ 1568450 w 2362200"/>
                  <a:gd name="connsiteY194" fmla="*/ 1619250 h 1797050"/>
                  <a:gd name="connsiteX195" fmla="*/ 1558925 w 2362200"/>
                  <a:gd name="connsiteY195" fmla="*/ 1584325 h 1797050"/>
                  <a:gd name="connsiteX196" fmla="*/ 1517650 w 2362200"/>
                  <a:gd name="connsiteY196" fmla="*/ 1555750 h 1797050"/>
                  <a:gd name="connsiteX197" fmla="*/ 1498600 w 2362200"/>
                  <a:gd name="connsiteY197" fmla="*/ 1558925 h 1797050"/>
                  <a:gd name="connsiteX198" fmla="*/ 1466850 w 2362200"/>
                  <a:gd name="connsiteY198" fmla="*/ 1603375 h 1797050"/>
                  <a:gd name="connsiteX199" fmla="*/ 1419225 w 2362200"/>
                  <a:gd name="connsiteY199" fmla="*/ 1622425 h 1797050"/>
                  <a:gd name="connsiteX200" fmla="*/ 1393825 w 2362200"/>
                  <a:gd name="connsiteY200" fmla="*/ 1587500 h 1797050"/>
                  <a:gd name="connsiteX201" fmla="*/ 1368425 w 2362200"/>
                  <a:gd name="connsiteY201" fmla="*/ 1587500 h 1797050"/>
                  <a:gd name="connsiteX202" fmla="*/ 1270000 w 2362200"/>
                  <a:gd name="connsiteY202" fmla="*/ 1511300 h 1797050"/>
                  <a:gd name="connsiteX203" fmla="*/ 1276350 w 2362200"/>
                  <a:gd name="connsiteY203" fmla="*/ 1463675 h 1797050"/>
                  <a:gd name="connsiteX204" fmla="*/ 1238250 w 2362200"/>
                  <a:gd name="connsiteY204" fmla="*/ 1457325 h 1797050"/>
                  <a:gd name="connsiteX205" fmla="*/ 1222375 w 2362200"/>
                  <a:gd name="connsiteY205" fmla="*/ 1482725 h 1797050"/>
                  <a:gd name="connsiteX206" fmla="*/ 1187450 w 2362200"/>
                  <a:gd name="connsiteY206" fmla="*/ 1482725 h 1797050"/>
                  <a:gd name="connsiteX207" fmla="*/ 1139825 w 2362200"/>
                  <a:gd name="connsiteY207" fmla="*/ 1460500 h 1797050"/>
                  <a:gd name="connsiteX208" fmla="*/ 1092200 w 2362200"/>
                  <a:gd name="connsiteY208" fmla="*/ 1495425 h 1797050"/>
                  <a:gd name="connsiteX209" fmla="*/ 1098550 w 2362200"/>
                  <a:gd name="connsiteY209" fmla="*/ 1511300 h 1797050"/>
                  <a:gd name="connsiteX210" fmla="*/ 1079500 w 2362200"/>
                  <a:gd name="connsiteY210" fmla="*/ 1530350 h 1797050"/>
                  <a:gd name="connsiteX211" fmla="*/ 1035050 w 2362200"/>
                  <a:gd name="connsiteY211" fmla="*/ 1530350 h 1797050"/>
                  <a:gd name="connsiteX212" fmla="*/ 1006475 w 2362200"/>
                  <a:gd name="connsiteY212" fmla="*/ 1574800 h 1797050"/>
                  <a:gd name="connsiteX213" fmla="*/ 958850 w 2362200"/>
                  <a:gd name="connsiteY213" fmla="*/ 1571625 h 1797050"/>
                  <a:gd name="connsiteX214" fmla="*/ 952500 w 2362200"/>
                  <a:gd name="connsiteY214" fmla="*/ 1587500 h 1797050"/>
                  <a:gd name="connsiteX215" fmla="*/ 965200 w 2362200"/>
                  <a:gd name="connsiteY215" fmla="*/ 1670050 h 1797050"/>
                  <a:gd name="connsiteX216" fmla="*/ 939800 w 2362200"/>
                  <a:gd name="connsiteY216" fmla="*/ 1714500 h 1797050"/>
                  <a:gd name="connsiteX217" fmla="*/ 901700 w 2362200"/>
                  <a:gd name="connsiteY217" fmla="*/ 1720850 h 1797050"/>
                  <a:gd name="connsiteX218" fmla="*/ 898525 w 2362200"/>
                  <a:gd name="connsiteY218" fmla="*/ 1746250 h 1797050"/>
                  <a:gd name="connsiteX219" fmla="*/ 869950 w 2362200"/>
                  <a:gd name="connsiteY219" fmla="*/ 1746250 h 1797050"/>
                  <a:gd name="connsiteX220" fmla="*/ 854075 w 2362200"/>
                  <a:gd name="connsiteY220" fmla="*/ 1758950 h 1797050"/>
                  <a:gd name="connsiteX221" fmla="*/ 847725 w 2362200"/>
                  <a:gd name="connsiteY221" fmla="*/ 1771650 h 1797050"/>
                  <a:gd name="connsiteX222" fmla="*/ 828675 w 2362200"/>
                  <a:gd name="connsiteY222" fmla="*/ 1765300 h 1797050"/>
                  <a:gd name="connsiteX223" fmla="*/ 819150 w 2362200"/>
                  <a:gd name="connsiteY223" fmla="*/ 1752600 h 1797050"/>
                  <a:gd name="connsiteX224" fmla="*/ 790575 w 2362200"/>
                  <a:gd name="connsiteY224" fmla="*/ 1771650 h 1797050"/>
                  <a:gd name="connsiteX225" fmla="*/ 692150 w 2362200"/>
                  <a:gd name="connsiteY225" fmla="*/ 1701800 h 1797050"/>
                  <a:gd name="connsiteX226" fmla="*/ 650875 w 2362200"/>
                  <a:gd name="connsiteY226" fmla="*/ 1720850 h 1797050"/>
                  <a:gd name="connsiteX227" fmla="*/ 615950 w 2362200"/>
                  <a:gd name="connsiteY227" fmla="*/ 1685925 h 1797050"/>
                  <a:gd name="connsiteX228" fmla="*/ 581025 w 2362200"/>
                  <a:gd name="connsiteY228" fmla="*/ 1689100 h 1797050"/>
                  <a:gd name="connsiteX229" fmla="*/ 571500 w 2362200"/>
                  <a:gd name="connsiteY229" fmla="*/ 1609725 h 1797050"/>
                  <a:gd name="connsiteX230" fmla="*/ 523875 w 2362200"/>
                  <a:gd name="connsiteY230"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3825 w 2362200"/>
                  <a:gd name="connsiteY57" fmla="*/ 222250 h 1797050"/>
                  <a:gd name="connsiteX58" fmla="*/ 130175 w 2362200"/>
                  <a:gd name="connsiteY58" fmla="*/ 193675 h 1797050"/>
                  <a:gd name="connsiteX59" fmla="*/ 161925 w 2362200"/>
                  <a:gd name="connsiteY59" fmla="*/ 196850 h 1797050"/>
                  <a:gd name="connsiteX60" fmla="*/ 171450 w 2362200"/>
                  <a:gd name="connsiteY60" fmla="*/ 165100 h 1797050"/>
                  <a:gd name="connsiteX61" fmla="*/ 187325 w 2362200"/>
                  <a:gd name="connsiteY61" fmla="*/ 161925 h 1797050"/>
                  <a:gd name="connsiteX62" fmla="*/ 193675 w 2362200"/>
                  <a:gd name="connsiteY62" fmla="*/ 98425 h 1797050"/>
                  <a:gd name="connsiteX63" fmla="*/ 241300 w 2362200"/>
                  <a:gd name="connsiteY63" fmla="*/ 107950 h 1797050"/>
                  <a:gd name="connsiteX64" fmla="*/ 295275 w 2362200"/>
                  <a:gd name="connsiteY64" fmla="*/ 104775 h 1797050"/>
                  <a:gd name="connsiteX65" fmla="*/ 330200 w 2362200"/>
                  <a:gd name="connsiteY65" fmla="*/ 98425 h 1797050"/>
                  <a:gd name="connsiteX66" fmla="*/ 332581 w 2362200"/>
                  <a:gd name="connsiteY66" fmla="*/ 101600 h 1797050"/>
                  <a:gd name="connsiteX67" fmla="*/ 347663 w 2362200"/>
                  <a:gd name="connsiteY67" fmla="*/ 113507 h 1797050"/>
                  <a:gd name="connsiteX68" fmla="*/ 377824 w 2362200"/>
                  <a:gd name="connsiteY68" fmla="*/ 125413 h 1797050"/>
                  <a:gd name="connsiteX69" fmla="*/ 400050 w 2362200"/>
                  <a:gd name="connsiteY69" fmla="*/ 107950 h 1797050"/>
                  <a:gd name="connsiteX70" fmla="*/ 403225 w 2362200"/>
                  <a:gd name="connsiteY70" fmla="*/ 107950 h 1797050"/>
                  <a:gd name="connsiteX71" fmla="*/ 409575 w 2362200"/>
                  <a:gd name="connsiteY71" fmla="*/ 120650 h 1797050"/>
                  <a:gd name="connsiteX72" fmla="*/ 428625 w 2362200"/>
                  <a:gd name="connsiteY72" fmla="*/ 120650 h 1797050"/>
                  <a:gd name="connsiteX73" fmla="*/ 436563 w 2362200"/>
                  <a:gd name="connsiteY73" fmla="*/ 102394 h 1797050"/>
                  <a:gd name="connsiteX74" fmla="*/ 365125 w 2362200"/>
                  <a:gd name="connsiteY74" fmla="*/ 55563 h 1797050"/>
                  <a:gd name="connsiteX75" fmla="*/ 384175 w 2362200"/>
                  <a:gd name="connsiteY75" fmla="*/ 43656 h 1797050"/>
                  <a:gd name="connsiteX76" fmla="*/ 433388 w 2362200"/>
                  <a:gd name="connsiteY76" fmla="*/ 42862 h 1797050"/>
                  <a:gd name="connsiteX77" fmla="*/ 454025 w 2362200"/>
                  <a:gd name="connsiteY77" fmla="*/ 63500 h 1797050"/>
                  <a:gd name="connsiteX78" fmla="*/ 511969 w 2362200"/>
                  <a:gd name="connsiteY78" fmla="*/ 75406 h 1797050"/>
                  <a:gd name="connsiteX79" fmla="*/ 606425 w 2362200"/>
                  <a:gd name="connsiteY79" fmla="*/ 22225 h 1797050"/>
                  <a:gd name="connsiteX80" fmla="*/ 638969 w 2362200"/>
                  <a:gd name="connsiteY80" fmla="*/ 31750 h 1797050"/>
                  <a:gd name="connsiteX81" fmla="*/ 644525 w 2362200"/>
                  <a:gd name="connsiteY81" fmla="*/ 0 h 1797050"/>
                  <a:gd name="connsiteX82" fmla="*/ 715169 w 2362200"/>
                  <a:gd name="connsiteY82" fmla="*/ 5556 h 1797050"/>
                  <a:gd name="connsiteX83" fmla="*/ 723900 w 2362200"/>
                  <a:gd name="connsiteY83" fmla="*/ 31750 h 1797050"/>
                  <a:gd name="connsiteX84" fmla="*/ 750888 w 2362200"/>
                  <a:gd name="connsiteY84" fmla="*/ 63500 h 1797050"/>
                  <a:gd name="connsiteX85" fmla="*/ 765968 w 2362200"/>
                  <a:gd name="connsiteY85" fmla="*/ 44450 h 1797050"/>
                  <a:gd name="connsiteX86" fmla="*/ 806450 w 2362200"/>
                  <a:gd name="connsiteY86" fmla="*/ 41275 h 1797050"/>
                  <a:gd name="connsiteX87" fmla="*/ 825500 w 2362200"/>
                  <a:gd name="connsiteY87" fmla="*/ 34925 h 1797050"/>
                  <a:gd name="connsiteX88" fmla="*/ 844550 w 2362200"/>
                  <a:gd name="connsiteY88" fmla="*/ 6350 h 1797050"/>
                  <a:gd name="connsiteX89" fmla="*/ 888206 w 2362200"/>
                  <a:gd name="connsiteY89" fmla="*/ 12700 h 1797050"/>
                  <a:gd name="connsiteX90" fmla="*/ 900906 w 2362200"/>
                  <a:gd name="connsiteY90" fmla="*/ 83344 h 1797050"/>
                  <a:gd name="connsiteX91" fmla="*/ 952500 w 2362200"/>
                  <a:gd name="connsiteY91" fmla="*/ 123825 h 1797050"/>
                  <a:gd name="connsiteX92" fmla="*/ 996950 w 2362200"/>
                  <a:gd name="connsiteY92" fmla="*/ 203200 h 1797050"/>
                  <a:gd name="connsiteX93" fmla="*/ 1037432 w 2362200"/>
                  <a:gd name="connsiteY93" fmla="*/ 228600 h 1797050"/>
                  <a:gd name="connsiteX94" fmla="*/ 1073944 w 2362200"/>
                  <a:gd name="connsiteY94" fmla="*/ 230981 h 1797050"/>
                  <a:gd name="connsiteX95" fmla="*/ 1129242 w 2362200"/>
                  <a:gd name="connsiteY95" fmla="*/ 283633 h 1797050"/>
                  <a:gd name="connsiteX96" fmla="*/ 1169458 w 2362200"/>
                  <a:gd name="connsiteY96" fmla="*/ 281517 h 1797050"/>
                  <a:gd name="connsiteX97" fmla="*/ 1206500 w 2362200"/>
                  <a:gd name="connsiteY97" fmla="*/ 317500 h 1797050"/>
                  <a:gd name="connsiteX98" fmla="*/ 1206500 w 2362200"/>
                  <a:gd name="connsiteY98" fmla="*/ 346075 h 1797050"/>
                  <a:gd name="connsiteX99" fmla="*/ 1279525 w 2362200"/>
                  <a:gd name="connsiteY99" fmla="*/ 384175 h 1797050"/>
                  <a:gd name="connsiteX100" fmla="*/ 1301750 w 2362200"/>
                  <a:gd name="connsiteY100" fmla="*/ 416983 h 1797050"/>
                  <a:gd name="connsiteX101" fmla="*/ 1282700 w 2362200"/>
                  <a:gd name="connsiteY101" fmla="*/ 460375 h 1797050"/>
                  <a:gd name="connsiteX102" fmla="*/ 1336675 w 2362200"/>
                  <a:gd name="connsiteY102" fmla="*/ 504825 h 1797050"/>
                  <a:gd name="connsiteX103" fmla="*/ 1378744 w 2362200"/>
                  <a:gd name="connsiteY103" fmla="*/ 503238 h 1797050"/>
                  <a:gd name="connsiteX104" fmla="*/ 1403350 w 2362200"/>
                  <a:gd name="connsiteY104" fmla="*/ 530225 h 1797050"/>
                  <a:gd name="connsiteX105" fmla="*/ 1434307 w 2362200"/>
                  <a:gd name="connsiteY105" fmla="*/ 526475 h 1797050"/>
                  <a:gd name="connsiteX106" fmla="*/ 1468438 w 2362200"/>
                  <a:gd name="connsiteY106" fmla="*/ 548578 h 1797050"/>
                  <a:gd name="connsiteX107" fmla="*/ 1492250 w 2362200"/>
                  <a:gd name="connsiteY107" fmla="*/ 590550 h 1797050"/>
                  <a:gd name="connsiteX108" fmla="*/ 1480344 w 2362200"/>
                  <a:gd name="connsiteY108" fmla="*/ 612775 h 1797050"/>
                  <a:gd name="connsiteX109" fmla="*/ 1450975 w 2362200"/>
                  <a:gd name="connsiteY109" fmla="*/ 622300 h 1797050"/>
                  <a:gd name="connsiteX110" fmla="*/ 1511300 w 2362200"/>
                  <a:gd name="connsiteY110" fmla="*/ 638175 h 1797050"/>
                  <a:gd name="connsiteX111" fmla="*/ 1581944 w 2362200"/>
                  <a:gd name="connsiteY111" fmla="*/ 619919 h 1797050"/>
                  <a:gd name="connsiteX112" fmla="*/ 1622425 w 2362200"/>
                  <a:gd name="connsiteY112" fmla="*/ 613569 h 1797050"/>
                  <a:gd name="connsiteX113" fmla="*/ 1623219 w 2362200"/>
                  <a:gd name="connsiteY113" fmla="*/ 587375 h 1797050"/>
                  <a:gd name="connsiteX114" fmla="*/ 1641475 w 2362200"/>
                  <a:gd name="connsiteY114" fmla="*/ 593725 h 1797050"/>
                  <a:gd name="connsiteX115" fmla="*/ 1698625 w 2362200"/>
                  <a:gd name="connsiteY115" fmla="*/ 611981 h 1797050"/>
                  <a:gd name="connsiteX116" fmla="*/ 1704181 w 2362200"/>
                  <a:gd name="connsiteY116" fmla="*/ 575469 h 1797050"/>
                  <a:gd name="connsiteX117" fmla="*/ 1724025 w 2362200"/>
                  <a:gd name="connsiteY117" fmla="*/ 565150 h 1797050"/>
                  <a:gd name="connsiteX118" fmla="*/ 1803400 w 2362200"/>
                  <a:gd name="connsiteY118" fmla="*/ 508000 h 1797050"/>
                  <a:gd name="connsiteX119" fmla="*/ 1885950 w 2362200"/>
                  <a:gd name="connsiteY119" fmla="*/ 485775 h 1797050"/>
                  <a:gd name="connsiteX120" fmla="*/ 1952625 w 2362200"/>
                  <a:gd name="connsiteY120" fmla="*/ 415925 h 1797050"/>
                  <a:gd name="connsiteX121" fmla="*/ 1977231 w 2362200"/>
                  <a:gd name="connsiteY121" fmla="*/ 409575 h 1797050"/>
                  <a:gd name="connsiteX122" fmla="*/ 2006600 w 2362200"/>
                  <a:gd name="connsiteY122" fmla="*/ 396875 h 1797050"/>
                  <a:gd name="connsiteX123" fmla="*/ 2056606 w 2362200"/>
                  <a:gd name="connsiteY123" fmla="*/ 411956 h 1797050"/>
                  <a:gd name="connsiteX124" fmla="*/ 2078038 w 2362200"/>
                  <a:gd name="connsiteY124" fmla="*/ 452437 h 1797050"/>
                  <a:gd name="connsiteX125" fmla="*/ 2133600 w 2362200"/>
                  <a:gd name="connsiteY125" fmla="*/ 504825 h 1797050"/>
                  <a:gd name="connsiteX126" fmla="*/ 2194719 w 2362200"/>
                  <a:gd name="connsiteY126" fmla="*/ 536575 h 1797050"/>
                  <a:gd name="connsiteX127" fmla="*/ 2248694 w 2362200"/>
                  <a:gd name="connsiteY127" fmla="*/ 523081 h 1797050"/>
                  <a:gd name="connsiteX128" fmla="*/ 2266156 w 2362200"/>
                  <a:gd name="connsiteY128" fmla="*/ 531019 h 1797050"/>
                  <a:gd name="connsiteX129" fmla="*/ 2274887 w 2362200"/>
                  <a:gd name="connsiteY129" fmla="*/ 573881 h 1797050"/>
                  <a:gd name="connsiteX130" fmla="*/ 2324100 w 2362200"/>
                  <a:gd name="connsiteY130" fmla="*/ 606425 h 1797050"/>
                  <a:gd name="connsiteX131" fmla="*/ 2362200 w 2362200"/>
                  <a:gd name="connsiteY131" fmla="*/ 644525 h 1797050"/>
                  <a:gd name="connsiteX132" fmla="*/ 2310857 w 2362200"/>
                  <a:gd name="connsiteY132" fmla="*/ 772537 h 1797050"/>
                  <a:gd name="connsiteX133" fmla="*/ 2273300 w 2362200"/>
                  <a:gd name="connsiteY133" fmla="*/ 895350 h 1797050"/>
                  <a:gd name="connsiteX134" fmla="*/ 2247900 w 2362200"/>
                  <a:gd name="connsiteY134" fmla="*/ 949325 h 1797050"/>
                  <a:gd name="connsiteX135" fmla="*/ 2197100 w 2362200"/>
                  <a:gd name="connsiteY135" fmla="*/ 949325 h 1797050"/>
                  <a:gd name="connsiteX136" fmla="*/ 2174875 w 2362200"/>
                  <a:gd name="connsiteY136" fmla="*/ 993775 h 1797050"/>
                  <a:gd name="connsiteX137" fmla="*/ 2174875 w 2362200"/>
                  <a:gd name="connsiteY137" fmla="*/ 993775 h 1797050"/>
                  <a:gd name="connsiteX138" fmla="*/ 2181225 w 2362200"/>
                  <a:gd name="connsiteY138" fmla="*/ 1022350 h 1797050"/>
                  <a:gd name="connsiteX139" fmla="*/ 2146300 w 2362200"/>
                  <a:gd name="connsiteY139" fmla="*/ 1031875 h 1797050"/>
                  <a:gd name="connsiteX140" fmla="*/ 2095500 w 2362200"/>
                  <a:gd name="connsiteY140" fmla="*/ 1019175 h 1797050"/>
                  <a:gd name="connsiteX141" fmla="*/ 2101850 w 2362200"/>
                  <a:gd name="connsiteY141" fmla="*/ 1073150 h 1797050"/>
                  <a:gd name="connsiteX142" fmla="*/ 2114550 w 2362200"/>
                  <a:gd name="connsiteY142" fmla="*/ 1117600 h 1797050"/>
                  <a:gd name="connsiteX143" fmla="*/ 2051050 w 2362200"/>
                  <a:gd name="connsiteY143" fmla="*/ 1152525 h 1797050"/>
                  <a:gd name="connsiteX144" fmla="*/ 2066925 w 2362200"/>
                  <a:gd name="connsiteY144" fmla="*/ 1174750 h 1797050"/>
                  <a:gd name="connsiteX145" fmla="*/ 2047875 w 2362200"/>
                  <a:gd name="connsiteY145" fmla="*/ 1196975 h 1797050"/>
                  <a:gd name="connsiteX146" fmla="*/ 1968500 w 2362200"/>
                  <a:gd name="connsiteY146" fmla="*/ 1171575 h 1797050"/>
                  <a:gd name="connsiteX147" fmla="*/ 1943100 w 2362200"/>
                  <a:gd name="connsiteY147" fmla="*/ 1187450 h 1797050"/>
                  <a:gd name="connsiteX148" fmla="*/ 1908175 w 2362200"/>
                  <a:gd name="connsiteY148" fmla="*/ 1187450 h 1797050"/>
                  <a:gd name="connsiteX149" fmla="*/ 1908175 w 2362200"/>
                  <a:gd name="connsiteY149" fmla="*/ 1247775 h 1797050"/>
                  <a:gd name="connsiteX150" fmla="*/ 1924050 w 2362200"/>
                  <a:gd name="connsiteY150" fmla="*/ 1263650 h 1797050"/>
                  <a:gd name="connsiteX151" fmla="*/ 1933575 w 2362200"/>
                  <a:gd name="connsiteY151" fmla="*/ 1279525 h 1797050"/>
                  <a:gd name="connsiteX152" fmla="*/ 1943100 w 2362200"/>
                  <a:gd name="connsiteY152" fmla="*/ 1279525 h 1797050"/>
                  <a:gd name="connsiteX153" fmla="*/ 1933575 w 2362200"/>
                  <a:gd name="connsiteY153" fmla="*/ 1304925 h 1797050"/>
                  <a:gd name="connsiteX154" fmla="*/ 1952625 w 2362200"/>
                  <a:gd name="connsiteY154" fmla="*/ 1320800 h 1797050"/>
                  <a:gd name="connsiteX155" fmla="*/ 1949450 w 2362200"/>
                  <a:gd name="connsiteY155" fmla="*/ 1336675 h 1797050"/>
                  <a:gd name="connsiteX156" fmla="*/ 1905000 w 2362200"/>
                  <a:gd name="connsiteY156" fmla="*/ 1336675 h 1797050"/>
                  <a:gd name="connsiteX157" fmla="*/ 1901825 w 2362200"/>
                  <a:gd name="connsiteY157" fmla="*/ 1387475 h 1797050"/>
                  <a:gd name="connsiteX158" fmla="*/ 1901825 w 2362200"/>
                  <a:gd name="connsiteY158" fmla="*/ 1387475 h 1797050"/>
                  <a:gd name="connsiteX159" fmla="*/ 1901825 w 2362200"/>
                  <a:gd name="connsiteY159" fmla="*/ 1406525 h 1797050"/>
                  <a:gd name="connsiteX160" fmla="*/ 1936750 w 2362200"/>
                  <a:gd name="connsiteY160" fmla="*/ 1447800 h 1797050"/>
                  <a:gd name="connsiteX161" fmla="*/ 1990725 w 2362200"/>
                  <a:gd name="connsiteY161" fmla="*/ 1447800 h 1797050"/>
                  <a:gd name="connsiteX162" fmla="*/ 2060575 w 2362200"/>
                  <a:gd name="connsiteY162" fmla="*/ 1476375 h 1797050"/>
                  <a:gd name="connsiteX163" fmla="*/ 2060575 w 2362200"/>
                  <a:gd name="connsiteY163" fmla="*/ 1504950 h 1797050"/>
                  <a:gd name="connsiteX164" fmla="*/ 2035175 w 2362200"/>
                  <a:gd name="connsiteY164" fmla="*/ 1571625 h 1797050"/>
                  <a:gd name="connsiteX165" fmla="*/ 2063750 w 2362200"/>
                  <a:gd name="connsiteY165" fmla="*/ 1587500 h 1797050"/>
                  <a:gd name="connsiteX166" fmla="*/ 2105025 w 2362200"/>
                  <a:gd name="connsiteY166" fmla="*/ 1660525 h 1797050"/>
                  <a:gd name="connsiteX167" fmla="*/ 2054225 w 2362200"/>
                  <a:gd name="connsiteY167" fmla="*/ 1736725 h 1797050"/>
                  <a:gd name="connsiteX168" fmla="*/ 2028825 w 2362200"/>
                  <a:gd name="connsiteY168" fmla="*/ 1730375 h 1797050"/>
                  <a:gd name="connsiteX169" fmla="*/ 2006600 w 2362200"/>
                  <a:gd name="connsiteY169" fmla="*/ 1717675 h 1797050"/>
                  <a:gd name="connsiteX170" fmla="*/ 2000250 w 2362200"/>
                  <a:gd name="connsiteY170" fmla="*/ 1736725 h 1797050"/>
                  <a:gd name="connsiteX171" fmla="*/ 1958975 w 2362200"/>
                  <a:gd name="connsiteY171" fmla="*/ 1746250 h 1797050"/>
                  <a:gd name="connsiteX172" fmla="*/ 1952625 w 2362200"/>
                  <a:gd name="connsiteY172" fmla="*/ 1778000 h 1797050"/>
                  <a:gd name="connsiteX173" fmla="*/ 1901825 w 2362200"/>
                  <a:gd name="connsiteY173" fmla="*/ 1797050 h 1797050"/>
                  <a:gd name="connsiteX174" fmla="*/ 1879600 w 2362200"/>
                  <a:gd name="connsiteY174" fmla="*/ 1758950 h 1797050"/>
                  <a:gd name="connsiteX175" fmla="*/ 1841500 w 2362200"/>
                  <a:gd name="connsiteY175" fmla="*/ 1768475 h 1797050"/>
                  <a:gd name="connsiteX176" fmla="*/ 1844675 w 2362200"/>
                  <a:gd name="connsiteY176" fmla="*/ 1730375 h 1797050"/>
                  <a:gd name="connsiteX177" fmla="*/ 1825625 w 2362200"/>
                  <a:gd name="connsiteY177" fmla="*/ 1704975 h 1797050"/>
                  <a:gd name="connsiteX178" fmla="*/ 1860550 w 2362200"/>
                  <a:gd name="connsiteY178" fmla="*/ 1685925 h 1797050"/>
                  <a:gd name="connsiteX179" fmla="*/ 1803400 w 2362200"/>
                  <a:gd name="connsiteY179" fmla="*/ 1666875 h 1797050"/>
                  <a:gd name="connsiteX180" fmla="*/ 1790700 w 2362200"/>
                  <a:gd name="connsiteY180" fmla="*/ 1692275 h 1797050"/>
                  <a:gd name="connsiteX181" fmla="*/ 1746250 w 2362200"/>
                  <a:gd name="connsiteY181" fmla="*/ 1711325 h 1797050"/>
                  <a:gd name="connsiteX182" fmla="*/ 1739900 w 2362200"/>
                  <a:gd name="connsiteY182" fmla="*/ 1733550 h 1797050"/>
                  <a:gd name="connsiteX183" fmla="*/ 1724025 w 2362200"/>
                  <a:gd name="connsiteY183" fmla="*/ 1739900 h 1797050"/>
                  <a:gd name="connsiteX184" fmla="*/ 1701800 w 2362200"/>
                  <a:gd name="connsiteY184" fmla="*/ 1739900 h 1797050"/>
                  <a:gd name="connsiteX185" fmla="*/ 1714500 w 2362200"/>
                  <a:gd name="connsiteY185" fmla="*/ 1704975 h 1797050"/>
                  <a:gd name="connsiteX186" fmla="*/ 1739900 w 2362200"/>
                  <a:gd name="connsiteY186" fmla="*/ 1679575 h 1797050"/>
                  <a:gd name="connsiteX187" fmla="*/ 1730375 w 2362200"/>
                  <a:gd name="connsiteY187" fmla="*/ 1654175 h 1797050"/>
                  <a:gd name="connsiteX188" fmla="*/ 1708150 w 2362200"/>
                  <a:gd name="connsiteY188" fmla="*/ 1654175 h 1797050"/>
                  <a:gd name="connsiteX189" fmla="*/ 1695450 w 2362200"/>
                  <a:gd name="connsiteY189" fmla="*/ 1679575 h 1797050"/>
                  <a:gd name="connsiteX190" fmla="*/ 1663700 w 2362200"/>
                  <a:gd name="connsiteY190" fmla="*/ 1685925 h 1797050"/>
                  <a:gd name="connsiteX191" fmla="*/ 1628775 w 2362200"/>
                  <a:gd name="connsiteY191" fmla="*/ 1698625 h 1797050"/>
                  <a:gd name="connsiteX192" fmla="*/ 1600200 w 2362200"/>
                  <a:gd name="connsiteY192" fmla="*/ 1670050 h 1797050"/>
                  <a:gd name="connsiteX193" fmla="*/ 1597025 w 2362200"/>
                  <a:gd name="connsiteY193" fmla="*/ 1635125 h 1797050"/>
                  <a:gd name="connsiteX194" fmla="*/ 1568450 w 2362200"/>
                  <a:gd name="connsiteY194" fmla="*/ 1619250 h 1797050"/>
                  <a:gd name="connsiteX195" fmla="*/ 1558925 w 2362200"/>
                  <a:gd name="connsiteY195" fmla="*/ 1584325 h 1797050"/>
                  <a:gd name="connsiteX196" fmla="*/ 1517650 w 2362200"/>
                  <a:gd name="connsiteY196" fmla="*/ 1555750 h 1797050"/>
                  <a:gd name="connsiteX197" fmla="*/ 1498600 w 2362200"/>
                  <a:gd name="connsiteY197" fmla="*/ 1558925 h 1797050"/>
                  <a:gd name="connsiteX198" fmla="*/ 1466850 w 2362200"/>
                  <a:gd name="connsiteY198" fmla="*/ 1603375 h 1797050"/>
                  <a:gd name="connsiteX199" fmla="*/ 1419225 w 2362200"/>
                  <a:gd name="connsiteY199" fmla="*/ 1622425 h 1797050"/>
                  <a:gd name="connsiteX200" fmla="*/ 1393825 w 2362200"/>
                  <a:gd name="connsiteY200" fmla="*/ 1587500 h 1797050"/>
                  <a:gd name="connsiteX201" fmla="*/ 1368425 w 2362200"/>
                  <a:gd name="connsiteY201" fmla="*/ 1587500 h 1797050"/>
                  <a:gd name="connsiteX202" fmla="*/ 1270000 w 2362200"/>
                  <a:gd name="connsiteY202" fmla="*/ 1511300 h 1797050"/>
                  <a:gd name="connsiteX203" fmla="*/ 1276350 w 2362200"/>
                  <a:gd name="connsiteY203" fmla="*/ 1463675 h 1797050"/>
                  <a:gd name="connsiteX204" fmla="*/ 1238250 w 2362200"/>
                  <a:gd name="connsiteY204" fmla="*/ 1457325 h 1797050"/>
                  <a:gd name="connsiteX205" fmla="*/ 1222375 w 2362200"/>
                  <a:gd name="connsiteY205" fmla="*/ 1482725 h 1797050"/>
                  <a:gd name="connsiteX206" fmla="*/ 1187450 w 2362200"/>
                  <a:gd name="connsiteY206" fmla="*/ 1482725 h 1797050"/>
                  <a:gd name="connsiteX207" fmla="*/ 1139825 w 2362200"/>
                  <a:gd name="connsiteY207" fmla="*/ 1460500 h 1797050"/>
                  <a:gd name="connsiteX208" fmla="*/ 1092200 w 2362200"/>
                  <a:gd name="connsiteY208" fmla="*/ 1495425 h 1797050"/>
                  <a:gd name="connsiteX209" fmla="*/ 1098550 w 2362200"/>
                  <a:gd name="connsiteY209" fmla="*/ 1511300 h 1797050"/>
                  <a:gd name="connsiteX210" fmla="*/ 1079500 w 2362200"/>
                  <a:gd name="connsiteY210" fmla="*/ 1530350 h 1797050"/>
                  <a:gd name="connsiteX211" fmla="*/ 1035050 w 2362200"/>
                  <a:gd name="connsiteY211" fmla="*/ 1530350 h 1797050"/>
                  <a:gd name="connsiteX212" fmla="*/ 1006475 w 2362200"/>
                  <a:gd name="connsiteY212" fmla="*/ 1574800 h 1797050"/>
                  <a:gd name="connsiteX213" fmla="*/ 958850 w 2362200"/>
                  <a:gd name="connsiteY213" fmla="*/ 1571625 h 1797050"/>
                  <a:gd name="connsiteX214" fmla="*/ 952500 w 2362200"/>
                  <a:gd name="connsiteY214" fmla="*/ 1587500 h 1797050"/>
                  <a:gd name="connsiteX215" fmla="*/ 965200 w 2362200"/>
                  <a:gd name="connsiteY215" fmla="*/ 1670050 h 1797050"/>
                  <a:gd name="connsiteX216" fmla="*/ 939800 w 2362200"/>
                  <a:gd name="connsiteY216" fmla="*/ 1714500 h 1797050"/>
                  <a:gd name="connsiteX217" fmla="*/ 901700 w 2362200"/>
                  <a:gd name="connsiteY217" fmla="*/ 1720850 h 1797050"/>
                  <a:gd name="connsiteX218" fmla="*/ 898525 w 2362200"/>
                  <a:gd name="connsiteY218" fmla="*/ 1746250 h 1797050"/>
                  <a:gd name="connsiteX219" fmla="*/ 869950 w 2362200"/>
                  <a:gd name="connsiteY219" fmla="*/ 1746250 h 1797050"/>
                  <a:gd name="connsiteX220" fmla="*/ 854075 w 2362200"/>
                  <a:gd name="connsiteY220" fmla="*/ 1758950 h 1797050"/>
                  <a:gd name="connsiteX221" fmla="*/ 847725 w 2362200"/>
                  <a:gd name="connsiteY221" fmla="*/ 1771650 h 1797050"/>
                  <a:gd name="connsiteX222" fmla="*/ 828675 w 2362200"/>
                  <a:gd name="connsiteY222" fmla="*/ 1765300 h 1797050"/>
                  <a:gd name="connsiteX223" fmla="*/ 819150 w 2362200"/>
                  <a:gd name="connsiteY223" fmla="*/ 1752600 h 1797050"/>
                  <a:gd name="connsiteX224" fmla="*/ 790575 w 2362200"/>
                  <a:gd name="connsiteY224" fmla="*/ 1771650 h 1797050"/>
                  <a:gd name="connsiteX225" fmla="*/ 692150 w 2362200"/>
                  <a:gd name="connsiteY225" fmla="*/ 1701800 h 1797050"/>
                  <a:gd name="connsiteX226" fmla="*/ 650875 w 2362200"/>
                  <a:gd name="connsiteY226" fmla="*/ 1720850 h 1797050"/>
                  <a:gd name="connsiteX227" fmla="*/ 615950 w 2362200"/>
                  <a:gd name="connsiteY227" fmla="*/ 1685925 h 1797050"/>
                  <a:gd name="connsiteX228" fmla="*/ 581025 w 2362200"/>
                  <a:gd name="connsiteY228" fmla="*/ 1689100 h 1797050"/>
                  <a:gd name="connsiteX229" fmla="*/ 571500 w 2362200"/>
                  <a:gd name="connsiteY229" fmla="*/ 1609725 h 1797050"/>
                  <a:gd name="connsiteX230" fmla="*/ 523875 w 2362200"/>
                  <a:gd name="connsiteY230"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3825 w 2362200"/>
                  <a:gd name="connsiteY57" fmla="*/ 222250 h 1797050"/>
                  <a:gd name="connsiteX58" fmla="*/ 130175 w 2362200"/>
                  <a:gd name="connsiteY58" fmla="*/ 193675 h 1797050"/>
                  <a:gd name="connsiteX59" fmla="*/ 161925 w 2362200"/>
                  <a:gd name="connsiteY59" fmla="*/ 196850 h 1797050"/>
                  <a:gd name="connsiteX60" fmla="*/ 171450 w 2362200"/>
                  <a:gd name="connsiteY60" fmla="*/ 165100 h 1797050"/>
                  <a:gd name="connsiteX61" fmla="*/ 187325 w 2362200"/>
                  <a:gd name="connsiteY61" fmla="*/ 161925 h 1797050"/>
                  <a:gd name="connsiteX62" fmla="*/ 193675 w 2362200"/>
                  <a:gd name="connsiteY62" fmla="*/ 98425 h 1797050"/>
                  <a:gd name="connsiteX63" fmla="*/ 241300 w 2362200"/>
                  <a:gd name="connsiteY63" fmla="*/ 107950 h 1797050"/>
                  <a:gd name="connsiteX64" fmla="*/ 295275 w 2362200"/>
                  <a:gd name="connsiteY64" fmla="*/ 104775 h 1797050"/>
                  <a:gd name="connsiteX65" fmla="*/ 330200 w 2362200"/>
                  <a:gd name="connsiteY65" fmla="*/ 98425 h 1797050"/>
                  <a:gd name="connsiteX66" fmla="*/ 347663 w 2362200"/>
                  <a:gd name="connsiteY66" fmla="*/ 113507 h 1797050"/>
                  <a:gd name="connsiteX67" fmla="*/ 377824 w 2362200"/>
                  <a:gd name="connsiteY67" fmla="*/ 125413 h 1797050"/>
                  <a:gd name="connsiteX68" fmla="*/ 400050 w 2362200"/>
                  <a:gd name="connsiteY68" fmla="*/ 107950 h 1797050"/>
                  <a:gd name="connsiteX69" fmla="*/ 403225 w 2362200"/>
                  <a:gd name="connsiteY69" fmla="*/ 107950 h 1797050"/>
                  <a:gd name="connsiteX70" fmla="*/ 409575 w 2362200"/>
                  <a:gd name="connsiteY70" fmla="*/ 120650 h 1797050"/>
                  <a:gd name="connsiteX71" fmla="*/ 428625 w 2362200"/>
                  <a:gd name="connsiteY71" fmla="*/ 120650 h 1797050"/>
                  <a:gd name="connsiteX72" fmla="*/ 436563 w 2362200"/>
                  <a:gd name="connsiteY72" fmla="*/ 102394 h 1797050"/>
                  <a:gd name="connsiteX73" fmla="*/ 365125 w 2362200"/>
                  <a:gd name="connsiteY73" fmla="*/ 55563 h 1797050"/>
                  <a:gd name="connsiteX74" fmla="*/ 384175 w 2362200"/>
                  <a:gd name="connsiteY74" fmla="*/ 43656 h 1797050"/>
                  <a:gd name="connsiteX75" fmla="*/ 433388 w 2362200"/>
                  <a:gd name="connsiteY75" fmla="*/ 42862 h 1797050"/>
                  <a:gd name="connsiteX76" fmla="*/ 454025 w 2362200"/>
                  <a:gd name="connsiteY76" fmla="*/ 63500 h 1797050"/>
                  <a:gd name="connsiteX77" fmla="*/ 511969 w 2362200"/>
                  <a:gd name="connsiteY77" fmla="*/ 75406 h 1797050"/>
                  <a:gd name="connsiteX78" fmla="*/ 606425 w 2362200"/>
                  <a:gd name="connsiteY78" fmla="*/ 22225 h 1797050"/>
                  <a:gd name="connsiteX79" fmla="*/ 638969 w 2362200"/>
                  <a:gd name="connsiteY79" fmla="*/ 31750 h 1797050"/>
                  <a:gd name="connsiteX80" fmla="*/ 644525 w 2362200"/>
                  <a:gd name="connsiteY80" fmla="*/ 0 h 1797050"/>
                  <a:gd name="connsiteX81" fmla="*/ 715169 w 2362200"/>
                  <a:gd name="connsiteY81" fmla="*/ 5556 h 1797050"/>
                  <a:gd name="connsiteX82" fmla="*/ 723900 w 2362200"/>
                  <a:gd name="connsiteY82" fmla="*/ 31750 h 1797050"/>
                  <a:gd name="connsiteX83" fmla="*/ 750888 w 2362200"/>
                  <a:gd name="connsiteY83" fmla="*/ 63500 h 1797050"/>
                  <a:gd name="connsiteX84" fmla="*/ 765968 w 2362200"/>
                  <a:gd name="connsiteY84" fmla="*/ 44450 h 1797050"/>
                  <a:gd name="connsiteX85" fmla="*/ 806450 w 2362200"/>
                  <a:gd name="connsiteY85" fmla="*/ 41275 h 1797050"/>
                  <a:gd name="connsiteX86" fmla="*/ 825500 w 2362200"/>
                  <a:gd name="connsiteY86" fmla="*/ 34925 h 1797050"/>
                  <a:gd name="connsiteX87" fmla="*/ 844550 w 2362200"/>
                  <a:gd name="connsiteY87" fmla="*/ 6350 h 1797050"/>
                  <a:gd name="connsiteX88" fmla="*/ 888206 w 2362200"/>
                  <a:gd name="connsiteY88" fmla="*/ 12700 h 1797050"/>
                  <a:gd name="connsiteX89" fmla="*/ 900906 w 2362200"/>
                  <a:gd name="connsiteY89" fmla="*/ 83344 h 1797050"/>
                  <a:gd name="connsiteX90" fmla="*/ 952500 w 2362200"/>
                  <a:gd name="connsiteY90" fmla="*/ 123825 h 1797050"/>
                  <a:gd name="connsiteX91" fmla="*/ 996950 w 2362200"/>
                  <a:gd name="connsiteY91" fmla="*/ 203200 h 1797050"/>
                  <a:gd name="connsiteX92" fmla="*/ 1037432 w 2362200"/>
                  <a:gd name="connsiteY92" fmla="*/ 228600 h 1797050"/>
                  <a:gd name="connsiteX93" fmla="*/ 1073944 w 2362200"/>
                  <a:gd name="connsiteY93" fmla="*/ 230981 h 1797050"/>
                  <a:gd name="connsiteX94" fmla="*/ 1129242 w 2362200"/>
                  <a:gd name="connsiteY94" fmla="*/ 283633 h 1797050"/>
                  <a:gd name="connsiteX95" fmla="*/ 1169458 w 2362200"/>
                  <a:gd name="connsiteY95" fmla="*/ 281517 h 1797050"/>
                  <a:gd name="connsiteX96" fmla="*/ 1206500 w 2362200"/>
                  <a:gd name="connsiteY96" fmla="*/ 317500 h 1797050"/>
                  <a:gd name="connsiteX97" fmla="*/ 1206500 w 2362200"/>
                  <a:gd name="connsiteY97" fmla="*/ 346075 h 1797050"/>
                  <a:gd name="connsiteX98" fmla="*/ 1279525 w 2362200"/>
                  <a:gd name="connsiteY98" fmla="*/ 384175 h 1797050"/>
                  <a:gd name="connsiteX99" fmla="*/ 1301750 w 2362200"/>
                  <a:gd name="connsiteY99" fmla="*/ 416983 h 1797050"/>
                  <a:gd name="connsiteX100" fmla="*/ 1282700 w 2362200"/>
                  <a:gd name="connsiteY100" fmla="*/ 460375 h 1797050"/>
                  <a:gd name="connsiteX101" fmla="*/ 1336675 w 2362200"/>
                  <a:gd name="connsiteY101" fmla="*/ 504825 h 1797050"/>
                  <a:gd name="connsiteX102" fmla="*/ 1378744 w 2362200"/>
                  <a:gd name="connsiteY102" fmla="*/ 503238 h 1797050"/>
                  <a:gd name="connsiteX103" fmla="*/ 1403350 w 2362200"/>
                  <a:gd name="connsiteY103" fmla="*/ 530225 h 1797050"/>
                  <a:gd name="connsiteX104" fmla="*/ 1434307 w 2362200"/>
                  <a:gd name="connsiteY104" fmla="*/ 526475 h 1797050"/>
                  <a:gd name="connsiteX105" fmla="*/ 1468438 w 2362200"/>
                  <a:gd name="connsiteY105" fmla="*/ 548578 h 1797050"/>
                  <a:gd name="connsiteX106" fmla="*/ 1492250 w 2362200"/>
                  <a:gd name="connsiteY106" fmla="*/ 590550 h 1797050"/>
                  <a:gd name="connsiteX107" fmla="*/ 1480344 w 2362200"/>
                  <a:gd name="connsiteY107" fmla="*/ 612775 h 1797050"/>
                  <a:gd name="connsiteX108" fmla="*/ 1450975 w 2362200"/>
                  <a:gd name="connsiteY108" fmla="*/ 622300 h 1797050"/>
                  <a:gd name="connsiteX109" fmla="*/ 1511300 w 2362200"/>
                  <a:gd name="connsiteY109" fmla="*/ 638175 h 1797050"/>
                  <a:gd name="connsiteX110" fmla="*/ 1581944 w 2362200"/>
                  <a:gd name="connsiteY110" fmla="*/ 619919 h 1797050"/>
                  <a:gd name="connsiteX111" fmla="*/ 1622425 w 2362200"/>
                  <a:gd name="connsiteY111" fmla="*/ 613569 h 1797050"/>
                  <a:gd name="connsiteX112" fmla="*/ 1623219 w 2362200"/>
                  <a:gd name="connsiteY112" fmla="*/ 587375 h 1797050"/>
                  <a:gd name="connsiteX113" fmla="*/ 1641475 w 2362200"/>
                  <a:gd name="connsiteY113" fmla="*/ 593725 h 1797050"/>
                  <a:gd name="connsiteX114" fmla="*/ 1698625 w 2362200"/>
                  <a:gd name="connsiteY114" fmla="*/ 611981 h 1797050"/>
                  <a:gd name="connsiteX115" fmla="*/ 1704181 w 2362200"/>
                  <a:gd name="connsiteY115" fmla="*/ 575469 h 1797050"/>
                  <a:gd name="connsiteX116" fmla="*/ 1724025 w 2362200"/>
                  <a:gd name="connsiteY116" fmla="*/ 565150 h 1797050"/>
                  <a:gd name="connsiteX117" fmla="*/ 1803400 w 2362200"/>
                  <a:gd name="connsiteY117" fmla="*/ 508000 h 1797050"/>
                  <a:gd name="connsiteX118" fmla="*/ 1885950 w 2362200"/>
                  <a:gd name="connsiteY118" fmla="*/ 485775 h 1797050"/>
                  <a:gd name="connsiteX119" fmla="*/ 1952625 w 2362200"/>
                  <a:gd name="connsiteY119" fmla="*/ 415925 h 1797050"/>
                  <a:gd name="connsiteX120" fmla="*/ 1977231 w 2362200"/>
                  <a:gd name="connsiteY120" fmla="*/ 409575 h 1797050"/>
                  <a:gd name="connsiteX121" fmla="*/ 2006600 w 2362200"/>
                  <a:gd name="connsiteY121" fmla="*/ 396875 h 1797050"/>
                  <a:gd name="connsiteX122" fmla="*/ 2056606 w 2362200"/>
                  <a:gd name="connsiteY122" fmla="*/ 411956 h 1797050"/>
                  <a:gd name="connsiteX123" fmla="*/ 2078038 w 2362200"/>
                  <a:gd name="connsiteY123" fmla="*/ 452437 h 1797050"/>
                  <a:gd name="connsiteX124" fmla="*/ 2133600 w 2362200"/>
                  <a:gd name="connsiteY124" fmla="*/ 504825 h 1797050"/>
                  <a:gd name="connsiteX125" fmla="*/ 2194719 w 2362200"/>
                  <a:gd name="connsiteY125" fmla="*/ 536575 h 1797050"/>
                  <a:gd name="connsiteX126" fmla="*/ 2248694 w 2362200"/>
                  <a:gd name="connsiteY126" fmla="*/ 523081 h 1797050"/>
                  <a:gd name="connsiteX127" fmla="*/ 2266156 w 2362200"/>
                  <a:gd name="connsiteY127" fmla="*/ 531019 h 1797050"/>
                  <a:gd name="connsiteX128" fmla="*/ 2274887 w 2362200"/>
                  <a:gd name="connsiteY128" fmla="*/ 573881 h 1797050"/>
                  <a:gd name="connsiteX129" fmla="*/ 2324100 w 2362200"/>
                  <a:gd name="connsiteY129" fmla="*/ 606425 h 1797050"/>
                  <a:gd name="connsiteX130" fmla="*/ 2362200 w 2362200"/>
                  <a:gd name="connsiteY130" fmla="*/ 644525 h 1797050"/>
                  <a:gd name="connsiteX131" fmla="*/ 2310857 w 2362200"/>
                  <a:gd name="connsiteY131" fmla="*/ 772537 h 1797050"/>
                  <a:gd name="connsiteX132" fmla="*/ 2273300 w 2362200"/>
                  <a:gd name="connsiteY132" fmla="*/ 895350 h 1797050"/>
                  <a:gd name="connsiteX133" fmla="*/ 2247900 w 2362200"/>
                  <a:gd name="connsiteY133" fmla="*/ 949325 h 1797050"/>
                  <a:gd name="connsiteX134" fmla="*/ 2197100 w 2362200"/>
                  <a:gd name="connsiteY134" fmla="*/ 949325 h 1797050"/>
                  <a:gd name="connsiteX135" fmla="*/ 2174875 w 2362200"/>
                  <a:gd name="connsiteY135" fmla="*/ 993775 h 1797050"/>
                  <a:gd name="connsiteX136" fmla="*/ 2174875 w 2362200"/>
                  <a:gd name="connsiteY136" fmla="*/ 993775 h 1797050"/>
                  <a:gd name="connsiteX137" fmla="*/ 2181225 w 2362200"/>
                  <a:gd name="connsiteY137" fmla="*/ 1022350 h 1797050"/>
                  <a:gd name="connsiteX138" fmla="*/ 2146300 w 2362200"/>
                  <a:gd name="connsiteY138" fmla="*/ 1031875 h 1797050"/>
                  <a:gd name="connsiteX139" fmla="*/ 2095500 w 2362200"/>
                  <a:gd name="connsiteY139" fmla="*/ 1019175 h 1797050"/>
                  <a:gd name="connsiteX140" fmla="*/ 2101850 w 2362200"/>
                  <a:gd name="connsiteY140" fmla="*/ 1073150 h 1797050"/>
                  <a:gd name="connsiteX141" fmla="*/ 2114550 w 2362200"/>
                  <a:gd name="connsiteY141" fmla="*/ 1117600 h 1797050"/>
                  <a:gd name="connsiteX142" fmla="*/ 2051050 w 2362200"/>
                  <a:gd name="connsiteY142" fmla="*/ 1152525 h 1797050"/>
                  <a:gd name="connsiteX143" fmla="*/ 2066925 w 2362200"/>
                  <a:gd name="connsiteY143" fmla="*/ 1174750 h 1797050"/>
                  <a:gd name="connsiteX144" fmla="*/ 2047875 w 2362200"/>
                  <a:gd name="connsiteY144" fmla="*/ 1196975 h 1797050"/>
                  <a:gd name="connsiteX145" fmla="*/ 1968500 w 2362200"/>
                  <a:gd name="connsiteY145" fmla="*/ 1171575 h 1797050"/>
                  <a:gd name="connsiteX146" fmla="*/ 1943100 w 2362200"/>
                  <a:gd name="connsiteY146" fmla="*/ 1187450 h 1797050"/>
                  <a:gd name="connsiteX147" fmla="*/ 1908175 w 2362200"/>
                  <a:gd name="connsiteY147" fmla="*/ 1187450 h 1797050"/>
                  <a:gd name="connsiteX148" fmla="*/ 1908175 w 2362200"/>
                  <a:gd name="connsiteY148" fmla="*/ 1247775 h 1797050"/>
                  <a:gd name="connsiteX149" fmla="*/ 1924050 w 2362200"/>
                  <a:gd name="connsiteY149" fmla="*/ 1263650 h 1797050"/>
                  <a:gd name="connsiteX150" fmla="*/ 1933575 w 2362200"/>
                  <a:gd name="connsiteY150" fmla="*/ 1279525 h 1797050"/>
                  <a:gd name="connsiteX151" fmla="*/ 1943100 w 2362200"/>
                  <a:gd name="connsiteY151" fmla="*/ 1279525 h 1797050"/>
                  <a:gd name="connsiteX152" fmla="*/ 1933575 w 2362200"/>
                  <a:gd name="connsiteY152" fmla="*/ 1304925 h 1797050"/>
                  <a:gd name="connsiteX153" fmla="*/ 1952625 w 2362200"/>
                  <a:gd name="connsiteY153" fmla="*/ 1320800 h 1797050"/>
                  <a:gd name="connsiteX154" fmla="*/ 1949450 w 2362200"/>
                  <a:gd name="connsiteY154" fmla="*/ 1336675 h 1797050"/>
                  <a:gd name="connsiteX155" fmla="*/ 1905000 w 2362200"/>
                  <a:gd name="connsiteY155" fmla="*/ 1336675 h 1797050"/>
                  <a:gd name="connsiteX156" fmla="*/ 1901825 w 2362200"/>
                  <a:gd name="connsiteY156" fmla="*/ 1387475 h 1797050"/>
                  <a:gd name="connsiteX157" fmla="*/ 1901825 w 2362200"/>
                  <a:gd name="connsiteY157" fmla="*/ 1387475 h 1797050"/>
                  <a:gd name="connsiteX158" fmla="*/ 1901825 w 2362200"/>
                  <a:gd name="connsiteY158" fmla="*/ 1406525 h 1797050"/>
                  <a:gd name="connsiteX159" fmla="*/ 1936750 w 2362200"/>
                  <a:gd name="connsiteY159" fmla="*/ 1447800 h 1797050"/>
                  <a:gd name="connsiteX160" fmla="*/ 1990725 w 2362200"/>
                  <a:gd name="connsiteY160" fmla="*/ 1447800 h 1797050"/>
                  <a:gd name="connsiteX161" fmla="*/ 2060575 w 2362200"/>
                  <a:gd name="connsiteY161" fmla="*/ 1476375 h 1797050"/>
                  <a:gd name="connsiteX162" fmla="*/ 2060575 w 2362200"/>
                  <a:gd name="connsiteY162" fmla="*/ 1504950 h 1797050"/>
                  <a:gd name="connsiteX163" fmla="*/ 2035175 w 2362200"/>
                  <a:gd name="connsiteY163" fmla="*/ 1571625 h 1797050"/>
                  <a:gd name="connsiteX164" fmla="*/ 2063750 w 2362200"/>
                  <a:gd name="connsiteY164" fmla="*/ 1587500 h 1797050"/>
                  <a:gd name="connsiteX165" fmla="*/ 2105025 w 2362200"/>
                  <a:gd name="connsiteY165" fmla="*/ 1660525 h 1797050"/>
                  <a:gd name="connsiteX166" fmla="*/ 2054225 w 2362200"/>
                  <a:gd name="connsiteY166" fmla="*/ 1736725 h 1797050"/>
                  <a:gd name="connsiteX167" fmla="*/ 2028825 w 2362200"/>
                  <a:gd name="connsiteY167" fmla="*/ 1730375 h 1797050"/>
                  <a:gd name="connsiteX168" fmla="*/ 2006600 w 2362200"/>
                  <a:gd name="connsiteY168" fmla="*/ 1717675 h 1797050"/>
                  <a:gd name="connsiteX169" fmla="*/ 2000250 w 2362200"/>
                  <a:gd name="connsiteY169" fmla="*/ 1736725 h 1797050"/>
                  <a:gd name="connsiteX170" fmla="*/ 1958975 w 2362200"/>
                  <a:gd name="connsiteY170" fmla="*/ 1746250 h 1797050"/>
                  <a:gd name="connsiteX171" fmla="*/ 1952625 w 2362200"/>
                  <a:gd name="connsiteY171" fmla="*/ 1778000 h 1797050"/>
                  <a:gd name="connsiteX172" fmla="*/ 1901825 w 2362200"/>
                  <a:gd name="connsiteY172" fmla="*/ 1797050 h 1797050"/>
                  <a:gd name="connsiteX173" fmla="*/ 1879600 w 2362200"/>
                  <a:gd name="connsiteY173" fmla="*/ 1758950 h 1797050"/>
                  <a:gd name="connsiteX174" fmla="*/ 1841500 w 2362200"/>
                  <a:gd name="connsiteY174" fmla="*/ 1768475 h 1797050"/>
                  <a:gd name="connsiteX175" fmla="*/ 1844675 w 2362200"/>
                  <a:gd name="connsiteY175" fmla="*/ 1730375 h 1797050"/>
                  <a:gd name="connsiteX176" fmla="*/ 1825625 w 2362200"/>
                  <a:gd name="connsiteY176" fmla="*/ 1704975 h 1797050"/>
                  <a:gd name="connsiteX177" fmla="*/ 1860550 w 2362200"/>
                  <a:gd name="connsiteY177" fmla="*/ 1685925 h 1797050"/>
                  <a:gd name="connsiteX178" fmla="*/ 1803400 w 2362200"/>
                  <a:gd name="connsiteY178" fmla="*/ 1666875 h 1797050"/>
                  <a:gd name="connsiteX179" fmla="*/ 1790700 w 2362200"/>
                  <a:gd name="connsiteY179" fmla="*/ 1692275 h 1797050"/>
                  <a:gd name="connsiteX180" fmla="*/ 1746250 w 2362200"/>
                  <a:gd name="connsiteY180" fmla="*/ 1711325 h 1797050"/>
                  <a:gd name="connsiteX181" fmla="*/ 1739900 w 2362200"/>
                  <a:gd name="connsiteY181" fmla="*/ 1733550 h 1797050"/>
                  <a:gd name="connsiteX182" fmla="*/ 1724025 w 2362200"/>
                  <a:gd name="connsiteY182" fmla="*/ 1739900 h 1797050"/>
                  <a:gd name="connsiteX183" fmla="*/ 1701800 w 2362200"/>
                  <a:gd name="connsiteY183" fmla="*/ 1739900 h 1797050"/>
                  <a:gd name="connsiteX184" fmla="*/ 1714500 w 2362200"/>
                  <a:gd name="connsiteY184" fmla="*/ 1704975 h 1797050"/>
                  <a:gd name="connsiteX185" fmla="*/ 1739900 w 2362200"/>
                  <a:gd name="connsiteY185" fmla="*/ 1679575 h 1797050"/>
                  <a:gd name="connsiteX186" fmla="*/ 1730375 w 2362200"/>
                  <a:gd name="connsiteY186" fmla="*/ 1654175 h 1797050"/>
                  <a:gd name="connsiteX187" fmla="*/ 1708150 w 2362200"/>
                  <a:gd name="connsiteY187" fmla="*/ 1654175 h 1797050"/>
                  <a:gd name="connsiteX188" fmla="*/ 1695450 w 2362200"/>
                  <a:gd name="connsiteY188" fmla="*/ 1679575 h 1797050"/>
                  <a:gd name="connsiteX189" fmla="*/ 1663700 w 2362200"/>
                  <a:gd name="connsiteY189" fmla="*/ 1685925 h 1797050"/>
                  <a:gd name="connsiteX190" fmla="*/ 1628775 w 2362200"/>
                  <a:gd name="connsiteY190" fmla="*/ 1698625 h 1797050"/>
                  <a:gd name="connsiteX191" fmla="*/ 1600200 w 2362200"/>
                  <a:gd name="connsiteY191" fmla="*/ 1670050 h 1797050"/>
                  <a:gd name="connsiteX192" fmla="*/ 1597025 w 2362200"/>
                  <a:gd name="connsiteY192" fmla="*/ 1635125 h 1797050"/>
                  <a:gd name="connsiteX193" fmla="*/ 1568450 w 2362200"/>
                  <a:gd name="connsiteY193" fmla="*/ 1619250 h 1797050"/>
                  <a:gd name="connsiteX194" fmla="*/ 1558925 w 2362200"/>
                  <a:gd name="connsiteY194" fmla="*/ 1584325 h 1797050"/>
                  <a:gd name="connsiteX195" fmla="*/ 1517650 w 2362200"/>
                  <a:gd name="connsiteY195" fmla="*/ 1555750 h 1797050"/>
                  <a:gd name="connsiteX196" fmla="*/ 1498600 w 2362200"/>
                  <a:gd name="connsiteY196" fmla="*/ 1558925 h 1797050"/>
                  <a:gd name="connsiteX197" fmla="*/ 1466850 w 2362200"/>
                  <a:gd name="connsiteY197" fmla="*/ 1603375 h 1797050"/>
                  <a:gd name="connsiteX198" fmla="*/ 1419225 w 2362200"/>
                  <a:gd name="connsiteY198" fmla="*/ 1622425 h 1797050"/>
                  <a:gd name="connsiteX199" fmla="*/ 1393825 w 2362200"/>
                  <a:gd name="connsiteY199" fmla="*/ 1587500 h 1797050"/>
                  <a:gd name="connsiteX200" fmla="*/ 1368425 w 2362200"/>
                  <a:gd name="connsiteY200" fmla="*/ 1587500 h 1797050"/>
                  <a:gd name="connsiteX201" fmla="*/ 1270000 w 2362200"/>
                  <a:gd name="connsiteY201" fmla="*/ 1511300 h 1797050"/>
                  <a:gd name="connsiteX202" fmla="*/ 1276350 w 2362200"/>
                  <a:gd name="connsiteY202" fmla="*/ 1463675 h 1797050"/>
                  <a:gd name="connsiteX203" fmla="*/ 1238250 w 2362200"/>
                  <a:gd name="connsiteY203" fmla="*/ 1457325 h 1797050"/>
                  <a:gd name="connsiteX204" fmla="*/ 1222375 w 2362200"/>
                  <a:gd name="connsiteY204" fmla="*/ 1482725 h 1797050"/>
                  <a:gd name="connsiteX205" fmla="*/ 1187450 w 2362200"/>
                  <a:gd name="connsiteY205" fmla="*/ 1482725 h 1797050"/>
                  <a:gd name="connsiteX206" fmla="*/ 1139825 w 2362200"/>
                  <a:gd name="connsiteY206" fmla="*/ 1460500 h 1797050"/>
                  <a:gd name="connsiteX207" fmla="*/ 1092200 w 2362200"/>
                  <a:gd name="connsiteY207" fmla="*/ 1495425 h 1797050"/>
                  <a:gd name="connsiteX208" fmla="*/ 1098550 w 2362200"/>
                  <a:gd name="connsiteY208" fmla="*/ 1511300 h 1797050"/>
                  <a:gd name="connsiteX209" fmla="*/ 1079500 w 2362200"/>
                  <a:gd name="connsiteY209" fmla="*/ 1530350 h 1797050"/>
                  <a:gd name="connsiteX210" fmla="*/ 1035050 w 2362200"/>
                  <a:gd name="connsiteY210" fmla="*/ 1530350 h 1797050"/>
                  <a:gd name="connsiteX211" fmla="*/ 1006475 w 2362200"/>
                  <a:gd name="connsiteY211" fmla="*/ 1574800 h 1797050"/>
                  <a:gd name="connsiteX212" fmla="*/ 958850 w 2362200"/>
                  <a:gd name="connsiteY212" fmla="*/ 1571625 h 1797050"/>
                  <a:gd name="connsiteX213" fmla="*/ 952500 w 2362200"/>
                  <a:gd name="connsiteY213" fmla="*/ 1587500 h 1797050"/>
                  <a:gd name="connsiteX214" fmla="*/ 965200 w 2362200"/>
                  <a:gd name="connsiteY214" fmla="*/ 1670050 h 1797050"/>
                  <a:gd name="connsiteX215" fmla="*/ 939800 w 2362200"/>
                  <a:gd name="connsiteY215" fmla="*/ 1714500 h 1797050"/>
                  <a:gd name="connsiteX216" fmla="*/ 901700 w 2362200"/>
                  <a:gd name="connsiteY216" fmla="*/ 1720850 h 1797050"/>
                  <a:gd name="connsiteX217" fmla="*/ 898525 w 2362200"/>
                  <a:gd name="connsiteY217" fmla="*/ 1746250 h 1797050"/>
                  <a:gd name="connsiteX218" fmla="*/ 869950 w 2362200"/>
                  <a:gd name="connsiteY218" fmla="*/ 1746250 h 1797050"/>
                  <a:gd name="connsiteX219" fmla="*/ 854075 w 2362200"/>
                  <a:gd name="connsiteY219" fmla="*/ 1758950 h 1797050"/>
                  <a:gd name="connsiteX220" fmla="*/ 847725 w 2362200"/>
                  <a:gd name="connsiteY220" fmla="*/ 1771650 h 1797050"/>
                  <a:gd name="connsiteX221" fmla="*/ 828675 w 2362200"/>
                  <a:gd name="connsiteY221" fmla="*/ 1765300 h 1797050"/>
                  <a:gd name="connsiteX222" fmla="*/ 819150 w 2362200"/>
                  <a:gd name="connsiteY222" fmla="*/ 1752600 h 1797050"/>
                  <a:gd name="connsiteX223" fmla="*/ 790575 w 2362200"/>
                  <a:gd name="connsiteY223" fmla="*/ 1771650 h 1797050"/>
                  <a:gd name="connsiteX224" fmla="*/ 692150 w 2362200"/>
                  <a:gd name="connsiteY224" fmla="*/ 1701800 h 1797050"/>
                  <a:gd name="connsiteX225" fmla="*/ 650875 w 2362200"/>
                  <a:gd name="connsiteY225" fmla="*/ 1720850 h 1797050"/>
                  <a:gd name="connsiteX226" fmla="*/ 615950 w 2362200"/>
                  <a:gd name="connsiteY226" fmla="*/ 1685925 h 1797050"/>
                  <a:gd name="connsiteX227" fmla="*/ 581025 w 2362200"/>
                  <a:gd name="connsiteY227" fmla="*/ 1689100 h 1797050"/>
                  <a:gd name="connsiteX228" fmla="*/ 571500 w 2362200"/>
                  <a:gd name="connsiteY228" fmla="*/ 1609725 h 1797050"/>
                  <a:gd name="connsiteX229" fmla="*/ 523875 w 2362200"/>
                  <a:gd name="connsiteY229"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3825 w 2362200"/>
                  <a:gd name="connsiteY57" fmla="*/ 222250 h 1797050"/>
                  <a:gd name="connsiteX58" fmla="*/ 130175 w 2362200"/>
                  <a:gd name="connsiteY58" fmla="*/ 193675 h 1797050"/>
                  <a:gd name="connsiteX59" fmla="*/ 161925 w 2362200"/>
                  <a:gd name="connsiteY59" fmla="*/ 196850 h 1797050"/>
                  <a:gd name="connsiteX60" fmla="*/ 171450 w 2362200"/>
                  <a:gd name="connsiteY60" fmla="*/ 165100 h 1797050"/>
                  <a:gd name="connsiteX61" fmla="*/ 187325 w 2362200"/>
                  <a:gd name="connsiteY61" fmla="*/ 161925 h 1797050"/>
                  <a:gd name="connsiteX62" fmla="*/ 193675 w 2362200"/>
                  <a:gd name="connsiteY62" fmla="*/ 98425 h 1797050"/>
                  <a:gd name="connsiteX63" fmla="*/ 241300 w 2362200"/>
                  <a:gd name="connsiteY63" fmla="*/ 107950 h 1797050"/>
                  <a:gd name="connsiteX64" fmla="*/ 295275 w 2362200"/>
                  <a:gd name="connsiteY64" fmla="*/ 104775 h 1797050"/>
                  <a:gd name="connsiteX65" fmla="*/ 339725 w 2362200"/>
                  <a:gd name="connsiteY65" fmla="*/ 90488 h 1797050"/>
                  <a:gd name="connsiteX66" fmla="*/ 347663 w 2362200"/>
                  <a:gd name="connsiteY66" fmla="*/ 113507 h 1797050"/>
                  <a:gd name="connsiteX67" fmla="*/ 377824 w 2362200"/>
                  <a:gd name="connsiteY67" fmla="*/ 125413 h 1797050"/>
                  <a:gd name="connsiteX68" fmla="*/ 400050 w 2362200"/>
                  <a:gd name="connsiteY68" fmla="*/ 107950 h 1797050"/>
                  <a:gd name="connsiteX69" fmla="*/ 403225 w 2362200"/>
                  <a:gd name="connsiteY69" fmla="*/ 107950 h 1797050"/>
                  <a:gd name="connsiteX70" fmla="*/ 409575 w 2362200"/>
                  <a:gd name="connsiteY70" fmla="*/ 120650 h 1797050"/>
                  <a:gd name="connsiteX71" fmla="*/ 428625 w 2362200"/>
                  <a:gd name="connsiteY71" fmla="*/ 120650 h 1797050"/>
                  <a:gd name="connsiteX72" fmla="*/ 436563 w 2362200"/>
                  <a:gd name="connsiteY72" fmla="*/ 102394 h 1797050"/>
                  <a:gd name="connsiteX73" fmla="*/ 365125 w 2362200"/>
                  <a:gd name="connsiteY73" fmla="*/ 55563 h 1797050"/>
                  <a:gd name="connsiteX74" fmla="*/ 384175 w 2362200"/>
                  <a:gd name="connsiteY74" fmla="*/ 43656 h 1797050"/>
                  <a:gd name="connsiteX75" fmla="*/ 433388 w 2362200"/>
                  <a:gd name="connsiteY75" fmla="*/ 42862 h 1797050"/>
                  <a:gd name="connsiteX76" fmla="*/ 454025 w 2362200"/>
                  <a:gd name="connsiteY76" fmla="*/ 63500 h 1797050"/>
                  <a:gd name="connsiteX77" fmla="*/ 511969 w 2362200"/>
                  <a:gd name="connsiteY77" fmla="*/ 75406 h 1797050"/>
                  <a:gd name="connsiteX78" fmla="*/ 606425 w 2362200"/>
                  <a:gd name="connsiteY78" fmla="*/ 22225 h 1797050"/>
                  <a:gd name="connsiteX79" fmla="*/ 638969 w 2362200"/>
                  <a:gd name="connsiteY79" fmla="*/ 31750 h 1797050"/>
                  <a:gd name="connsiteX80" fmla="*/ 644525 w 2362200"/>
                  <a:gd name="connsiteY80" fmla="*/ 0 h 1797050"/>
                  <a:gd name="connsiteX81" fmla="*/ 715169 w 2362200"/>
                  <a:gd name="connsiteY81" fmla="*/ 5556 h 1797050"/>
                  <a:gd name="connsiteX82" fmla="*/ 723900 w 2362200"/>
                  <a:gd name="connsiteY82" fmla="*/ 31750 h 1797050"/>
                  <a:gd name="connsiteX83" fmla="*/ 750888 w 2362200"/>
                  <a:gd name="connsiteY83" fmla="*/ 63500 h 1797050"/>
                  <a:gd name="connsiteX84" fmla="*/ 765968 w 2362200"/>
                  <a:gd name="connsiteY84" fmla="*/ 44450 h 1797050"/>
                  <a:gd name="connsiteX85" fmla="*/ 806450 w 2362200"/>
                  <a:gd name="connsiteY85" fmla="*/ 41275 h 1797050"/>
                  <a:gd name="connsiteX86" fmla="*/ 825500 w 2362200"/>
                  <a:gd name="connsiteY86" fmla="*/ 34925 h 1797050"/>
                  <a:gd name="connsiteX87" fmla="*/ 844550 w 2362200"/>
                  <a:gd name="connsiteY87" fmla="*/ 6350 h 1797050"/>
                  <a:gd name="connsiteX88" fmla="*/ 888206 w 2362200"/>
                  <a:gd name="connsiteY88" fmla="*/ 12700 h 1797050"/>
                  <a:gd name="connsiteX89" fmla="*/ 900906 w 2362200"/>
                  <a:gd name="connsiteY89" fmla="*/ 83344 h 1797050"/>
                  <a:gd name="connsiteX90" fmla="*/ 952500 w 2362200"/>
                  <a:gd name="connsiteY90" fmla="*/ 123825 h 1797050"/>
                  <a:gd name="connsiteX91" fmla="*/ 996950 w 2362200"/>
                  <a:gd name="connsiteY91" fmla="*/ 203200 h 1797050"/>
                  <a:gd name="connsiteX92" fmla="*/ 1037432 w 2362200"/>
                  <a:gd name="connsiteY92" fmla="*/ 228600 h 1797050"/>
                  <a:gd name="connsiteX93" fmla="*/ 1073944 w 2362200"/>
                  <a:gd name="connsiteY93" fmla="*/ 230981 h 1797050"/>
                  <a:gd name="connsiteX94" fmla="*/ 1129242 w 2362200"/>
                  <a:gd name="connsiteY94" fmla="*/ 283633 h 1797050"/>
                  <a:gd name="connsiteX95" fmla="*/ 1169458 w 2362200"/>
                  <a:gd name="connsiteY95" fmla="*/ 281517 h 1797050"/>
                  <a:gd name="connsiteX96" fmla="*/ 1206500 w 2362200"/>
                  <a:gd name="connsiteY96" fmla="*/ 317500 h 1797050"/>
                  <a:gd name="connsiteX97" fmla="*/ 1206500 w 2362200"/>
                  <a:gd name="connsiteY97" fmla="*/ 346075 h 1797050"/>
                  <a:gd name="connsiteX98" fmla="*/ 1279525 w 2362200"/>
                  <a:gd name="connsiteY98" fmla="*/ 384175 h 1797050"/>
                  <a:gd name="connsiteX99" fmla="*/ 1301750 w 2362200"/>
                  <a:gd name="connsiteY99" fmla="*/ 416983 h 1797050"/>
                  <a:gd name="connsiteX100" fmla="*/ 1282700 w 2362200"/>
                  <a:gd name="connsiteY100" fmla="*/ 460375 h 1797050"/>
                  <a:gd name="connsiteX101" fmla="*/ 1336675 w 2362200"/>
                  <a:gd name="connsiteY101" fmla="*/ 504825 h 1797050"/>
                  <a:gd name="connsiteX102" fmla="*/ 1378744 w 2362200"/>
                  <a:gd name="connsiteY102" fmla="*/ 503238 h 1797050"/>
                  <a:gd name="connsiteX103" fmla="*/ 1403350 w 2362200"/>
                  <a:gd name="connsiteY103" fmla="*/ 530225 h 1797050"/>
                  <a:gd name="connsiteX104" fmla="*/ 1434307 w 2362200"/>
                  <a:gd name="connsiteY104" fmla="*/ 526475 h 1797050"/>
                  <a:gd name="connsiteX105" fmla="*/ 1468438 w 2362200"/>
                  <a:gd name="connsiteY105" fmla="*/ 548578 h 1797050"/>
                  <a:gd name="connsiteX106" fmla="*/ 1492250 w 2362200"/>
                  <a:gd name="connsiteY106" fmla="*/ 590550 h 1797050"/>
                  <a:gd name="connsiteX107" fmla="*/ 1480344 w 2362200"/>
                  <a:gd name="connsiteY107" fmla="*/ 612775 h 1797050"/>
                  <a:gd name="connsiteX108" fmla="*/ 1450975 w 2362200"/>
                  <a:gd name="connsiteY108" fmla="*/ 622300 h 1797050"/>
                  <a:gd name="connsiteX109" fmla="*/ 1511300 w 2362200"/>
                  <a:gd name="connsiteY109" fmla="*/ 638175 h 1797050"/>
                  <a:gd name="connsiteX110" fmla="*/ 1581944 w 2362200"/>
                  <a:gd name="connsiteY110" fmla="*/ 619919 h 1797050"/>
                  <a:gd name="connsiteX111" fmla="*/ 1622425 w 2362200"/>
                  <a:gd name="connsiteY111" fmla="*/ 613569 h 1797050"/>
                  <a:gd name="connsiteX112" fmla="*/ 1623219 w 2362200"/>
                  <a:gd name="connsiteY112" fmla="*/ 587375 h 1797050"/>
                  <a:gd name="connsiteX113" fmla="*/ 1641475 w 2362200"/>
                  <a:gd name="connsiteY113" fmla="*/ 593725 h 1797050"/>
                  <a:gd name="connsiteX114" fmla="*/ 1698625 w 2362200"/>
                  <a:gd name="connsiteY114" fmla="*/ 611981 h 1797050"/>
                  <a:gd name="connsiteX115" fmla="*/ 1704181 w 2362200"/>
                  <a:gd name="connsiteY115" fmla="*/ 575469 h 1797050"/>
                  <a:gd name="connsiteX116" fmla="*/ 1724025 w 2362200"/>
                  <a:gd name="connsiteY116" fmla="*/ 565150 h 1797050"/>
                  <a:gd name="connsiteX117" fmla="*/ 1803400 w 2362200"/>
                  <a:gd name="connsiteY117" fmla="*/ 508000 h 1797050"/>
                  <a:gd name="connsiteX118" fmla="*/ 1885950 w 2362200"/>
                  <a:gd name="connsiteY118" fmla="*/ 485775 h 1797050"/>
                  <a:gd name="connsiteX119" fmla="*/ 1952625 w 2362200"/>
                  <a:gd name="connsiteY119" fmla="*/ 415925 h 1797050"/>
                  <a:gd name="connsiteX120" fmla="*/ 1977231 w 2362200"/>
                  <a:gd name="connsiteY120" fmla="*/ 409575 h 1797050"/>
                  <a:gd name="connsiteX121" fmla="*/ 2006600 w 2362200"/>
                  <a:gd name="connsiteY121" fmla="*/ 396875 h 1797050"/>
                  <a:gd name="connsiteX122" fmla="*/ 2056606 w 2362200"/>
                  <a:gd name="connsiteY122" fmla="*/ 411956 h 1797050"/>
                  <a:gd name="connsiteX123" fmla="*/ 2078038 w 2362200"/>
                  <a:gd name="connsiteY123" fmla="*/ 452437 h 1797050"/>
                  <a:gd name="connsiteX124" fmla="*/ 2133600 w 2362200"/>
                  <a:gd name="connsiteY124" fmla="*/ 504825 h 1797050"/>
                  <a:gd name="connsiteX125" fmla="*/ 2194719 w 2362200"/>
                  <a:gd name="connsiteY125" fmla="*/ 536575 h 1797050"/>
                  <a:gd name="connsiteX126" fmla="*/ 2248694 w 2362200"/>
                  <a:gd name="connsiteY126" fmla="*/ 523081 h 1797050"/>
                  <a:gd name="connsiteX127" fmla="*/ 2266156 w 2362200"/>
                  <a:gd name="connsiteY127" fmla="*/ 531019 h 1797050"/>
                  <a:gd name="connsiteX128" fmla="*/ 2274887 w 2362200"/>
                  <a:gd name="connsiteY128" fmla="*/ 573881 h 1797050"/>
                  <a:gd name="connsiteX129" fmla="*/ 2324100 w 2362200"/>
                  <a:gd name="connsiteY129" fmla="*/ 606425 h 1797050"/>
                  <a:gd name="connsiteX130" fmla="*/ 2362200 w 2362200"/>
                  <a:gd name="connsiteY130" fmla="*/ 644525 h 1797050"/>
                  <a:gd name="connsiteX131" fmla="*/ 2310857 w 2362200"/>
                  <a:gd name="connsiteY131" fmla="*/ 772537 h 1797050"/>
                  <a:gd name="connsiteX132" fmla="*/ 2273300 w 2362200"/>
                  <a:gd name="connsiteY132" fmla="*/ 895350 h 1797050"/>
                  <a:gd name="connsiteX133" fmla="*/ 2247900 w 2362200"/>
                  <a:gd name="connsiteY133" fmla="*/ 949325 h 1797050"/>
                  <a:gd name="connsiteX134" fmla="*/ 2197100 w 2362200"/>
                  <a:gd name="connsiteY134" fmla="*/ 949325 h 1797050"/>
                  <a:gd name="connsiteX135" fmla="*/ 2174875 w 2362200"/>
                  <a:gd name="connsiteY135" fmla="*/ 993775 h 1797050"/>
                  <a:gd name="connsiteX136" fmla="*/ 2174875 w 2362200"/>
                  <a:gd name="connsiteY136" fmla="*/ 993775 h 1797050"/>
                  <a:gd name="connsiteX137" fmla="*/ 2181225 w 2362200"/>
                  <a:gd name="connsiteY137" fmla="*/ 1022350 h 1797050"/>
                  <a:gd name="connsiteX138" fmla="*/ 2146300 w 2362200"/>
                  <a:gd name="connsiteY138" fmla="*/ 1031875 h 1797050"/>
                  <a:gd name="connsiteX139" fmla="*/ 2095500 w 2362200"/>
                  <a:gd name="connsiteY139" fmla="*/ 1019175 h 1797050"/>
                  <a:gd name="connsiteX140" fmla="*/ 2101850 w 2362200"/>
                  <a:gd name="connsiteY140" fmla="*/ 1073150 h 1797050"/>
                  <a:gd name="connsiteX141" fmla="*/ 2114550 w 2362200"/>
                  <a:gd name="connsiteY141" fmla="*/ 1117600 h 1797050"/>
                  <a:gd name="connsiteX142" fmla="*/ 2051050 w 2362200"/>
                  <a:gd name="connsiteY142" fmla="*/ 1152525 h 1797050"/>
                  <a:gd name="connsiteX143" fmla="*/ 2066925 w 2362200"/>
                  <a:gd name="connsiteY143" fmla="*/ 1174750 h 1797050"/>
                  <a:gd name="connsiteX144" fmla="*/ 2047875 w 2362200"/>
                  <a:gd name="connsiteY144" fmla="*/ 1196975 h 1797050"/>
                  <a:gd name="connsiteX145" fmla="*/ 1968500 w 2362200"/>
                  <a:gd name="connsiteY145" fmla="*/ 1171575 h 1797050"/>
                  <a:gd name="connsiteX146" fmla="*/ 1943100 w 2362200"/>
                  <a:gd name="connsiteY146" fmla="*/ 1187450 h 1797050"/>
                  <a:gd name="connsiteX147" fmla="*/ 1908175 w 2362200"/>
                  <a:gd name="connsiteY147" fmla="*/ 1187450 h 1797050"/>
                  <a:gd name="connsiteX148" fmla="*/ 1908175 w 2362200"/>
                  <a:gd name="connsiteY148" fmla="*/ 1247775 h 1797050"/>
                  <a:gd name="connsiteX149" fmla="*/ 1924050 w 2362200"/>
                  <a:gd name="connsiteY149" fmla="*/ 1263650 h 1797050"/>
                  <a:gd name="connsiteX150" fmla="*/ 1933575 w 2362200"/>
                  <a:gd name="connsiteY150" fmla="*/ 1279525 h 1797050"/>
                  <a:gd name="connsiteX151" fmla="*/ 1943100 w 2362200"/>
                  <a:gd name="connsiteY151" fmla="*/ 1279525 h 1797050"/>
                  <a:gd name="connsiteX152" fmla="*/ 1933575 w 2362200"/>
                  <a:gd name="connsiteY152" fmla="*/ 1304925 h 1797050"/>
                  <a:gd name="connsiteX153" fmla="*/ 1952625 w 2362200"/>
                  <a:gd name="connsiteY153" fmla="*/ 1320800 h 1797050"/>
                  <a:gd name="connsiteX154" fmla="*/ 1949450 w 2362200"/>
                  <a:gd name="connsiteY154" fmla="*/ 1336675 h 1797050"/>
                  <a:gd name="connsiteX155" fmla="*/ 1905000 w 2362200"/>
                  <a:gd name="connsiteY155" fmla="*/ 1336675 h 1797050"/>
                  <a:gd name="connsiteX156" fmla="*/ 1901825 w 2362200"/>
                  <a:gd name="connsiteY156" fmla="*/ 1387475 h 1797050"/>
                  <a:gd name="connsiteX157" fmla="*/ 1901825 w 2362200"/>
                  <a:gd name="connsiteY157" fmla="*/ 1387475 h 1797050"/>
                  <a:gd name="connsiteX158" fmla="*/ 1901825 w 2362200"/>
                  <a:gd name="connsiteY158" fmla="*/ 1406525 h 1797050"/>
                  <a:gd name="connsiteX159" fmla="*/ 1936750 w 2362200"/>
                  <a:gd name="connsiteY159" fmla="*/ 1447800 h 1797050"/>
                  <a:gd name="connsiteX160" fmla="*/ 1990725 w 2362200"/>
                  <a:gd name="connsiteY160" fmla="*/ 1447800 h 1797050"/>
                  <a:gd name="connsiteX161" fmla="*/ 2060575 w 2362200"/>
                  <a:gd name="connsiteY161" fmla="*/ 1476375 h 1797050"/>
                  <a:gd name="connsiteX162" fmla="*/ 2060575 w 2362200"/>
                  <a:gd name="connsiteY162" fmla="*/ 1504950 h 1797050"/>
                  <a:gd name="connsiteX163" fmla="*/ 2035175 w 2362200"/>
                  <a:gd name="connsiteY163" fmla="*/ 1571625 h 1797050"/>
                  <a:gd name="connsiteX164" fmla="*/ 2063750 w 2362200"/>
                  <a:gd name="connsiteY164" fmla="*/ 1587500 h 1797050"/>
                  <a:gd name="connsiteX165" fmla="*/ 2105025 w 2362200"/>
                  <a:gd name="connsiteY165" fmla="*/ 1660525 h 1797050"/>
                  <a:gd name="connsiteX166" fmla="*/ 2054225 w 2362200"/>
                  <a:gd name="connsiteY166" fmla="*/ 1736725 h 1797050"/>
                  <a:gd name="connsiteX167" fmla="*/ 2028825 w 2362200"/>
                  <a:gd name="connsiteY167" fmla="*/ 1730375 h 1797050"/>
                  <a:gd name="connsiteX168" fmla="*/ 2006600 w 2362200"/>
                  <a:gd name="connsiteY168" fmla="*/ 1717675 h 1797050"/>
                  <a:gd name="connsiteX169" fmla="*/ 2000250 w 2362200"/>
                  <a:gd name="connsiteY169" fmla="*/ 1736725 h 1797050"/>
                  <a:gd name="connsiteX170" fmla="*/ 1958975 w 2362200"/>
                  <a:gd name="connsiteY170" fmla="*/ 1746250 h 1797050"/>
                  <a:gd name="connsiteX171" fmla="*/ 1952625 w 2362200"/>
                  <a:gd name="connsiteY171" fmla="*/ 1778000 h 1797050"/>
                  <a:gd name="connsiteX172" fmla="*/ 1901825 w 2362200"/>
                  <a:gd name="connsiteY172" fmla="*/ 1797050 h 1797050"/>
                  <a:gd name="connsiteX173" fmla="*/ 1879600 w 2362200"/>
                  <a:gd name="connsiteY173" fmla="*/ 1758950 h 1797050"/>
                  <a:gd name="connsiteX174" fmla="*/ 1841500 w 2362200"/>
                  <a:gd name="connsiteY174" fmla="*/ 1768475 h 1797050"/>
                  <a:gd name="connsiteX175" fmla="*/ 1844675 w 2362200"/>
                  <a:gd name="connsiteY175" fmla="*/ 1730375 h 1797050"/>
                  <a:gd name="connsiteX176" fmla="*/ 1825625 w 2362200"/>
                  <a:gd name="connsiteY176" fmla="*/ 1704975 h 1797050"/>
                  <a:gd name="connsiteX177" fmla="*/ 1860550 w 2362200"/>
                  <a:gd name="connsiteY177" fmla="*/ 1685925 h 1797050"/>
                  <a:gd name="connsiteX178" fmla="*/ 1803400 w 2362200"/>
                  <a:gd name="connsiteY178" fmla="*/ 1666875 h 1797050"/>
                  <a:gd name="connsiteX179" fmla="*/ 1790700 w 2362200"/>
                  <a:gd name="connsiteY179" fmla="*/ 1692275 h 1797050"/>
                  <a:gd name="connsiteX180" fmla="*/ 1746250 w 2362200"/>
                  <a:gd name="connsiteY180" fmla="*/ 1711325 h 1797050"/>
                  <a:gd name="connsiteX181" fmla="*/ 1739900 w 2362200"/>
                  <a:gd name="connsiteY181" fmla="*/ 1733550 h 1797050"/>
                  <a:gd name="connsiteX182" fmla="*/ 1724025 w 2362200"/>
                  <a:gd name="connsiteY182" fmla="*/ 1739900 h 1797050"/>
                  <a:gd name="connsiteX183" fmla="*/ 1701800 w 2362200"/>
                  <a:gd name="connsiteY183" fmla="*/ 1739900 h 1797050"/>
                  <a:gd name="connsiteX184" fmla="*/ 1714500 w 2362200"/>
                  <a:gd name="connsiteY184" fmla="*/ 1704975 h 1797050"/>
                  <a:gd name="connsiteX185" fmla="*/ 1739900 w 2362200"/>
                  <a:gd name="connsiteY185" fmla="*/ 1679575 h 1797050"/>
                  <a:gd name="connsiteX186" fmla="*/ 1730375 w 2362200"/>
                  <a:gd name="connsiteY186" fmla="*/ 1654175 h 1797050"/>
                  <a:gd name="connsiteX187" fmla="*/ 1708150 w 2362200"/>
                  <a:gd name="connsiteY187" fmla="*/ 1654175 h 1797050"/>
                  <a:gd name="connsiteX188" fmla="*/ 1695450 w 2362200"/>
                  <a:gd name="connsiteY188" fmla="*/ 1679575 h 1797050"/>
                  <a:gd name="connsiteX189" fmla="*/ 1663700 w 2362200"/>
                  <a:gd name="connsiteY189" fmla="*/ 1685925 h 1797050"/>
                  <a:gd name="connsiteX190" fmla="*/ 1628775 w 2362200"/>
                  <a:gd name="connsiteY190" fmla="*/ 1698625 h 1797050"/>
                  <a:gd name="connsiteX191" fmla="*/ 1600200 w 2362200"/>
                  <a:gd name="connsiteY191" fmla="*/ 1670050 h 1797050"/>
                  <a:gd name="connsiteX192" fmla="*/ 1597025 w 2362200"/>
                  <a:gd name="connsiteY192" fmla="*/ 1635125 h 1797050"/>
                  <a:gd name="connsiteX193" fmla="*/ 1568450 w 2362200"/>
                  <a:gd name="connsiteY193" fmla="*/ 1619250 h 1797050"/>
                  <a:gd name="connsiteX194" fmla="*/ 1558925 w 2362200"/>
                  <a:gd name="connsiteY194" fmla="*/ 1584325 h 1797050"/>
                  <a:gd name="connsiteX195" fmla="*/ 1517650 w 2362200"/>
                  <a:gd name="connsiteY195" fmla="*/ 1555750 h 1797050"/>
                  <a:gd name="connsiteX196" fmla="*/ 1498600 w 2362200"/>
                  <a:gd name="connsiteY196" fmla="*/ 1558925 h 1797050"/>
                  <a:gd name="connsiteX197" fmla="*/ 1466850 w 2362200"/>
                  <a:gd name="connsiteY197" fmla="*/ 1603375 h 1797050"/>
                  <a:gd name="connsiteX198" fmla="*/ 1419225 w 2362200"/>
                  <a:gd name="connsiteY198" fmla="*/ 1622425 h 1797050"/>
                  <a:gd name="connsiteX199" fmla="*/ 1393825 w 2362200"/>
                  <a:gd name="connsiteY199" fmla="*/ 1587500 h 1797050"/>
                  <a:gd name="connsiteX200" fmla="*/ 1368425 w 2362200"/>
                  <a:gd name="connsiteY200" fmla="*/ 1587500 h 1797050"/>
                  <a:gd name="connsiteX201" fmla="*/ 1270000 w 2362200"/>
                  <a:gd name="connsiteY201" fmla="*/ 1511300 h 1797050"/>
                  <a:gd name="connsiteX202" fmla="*/ 1276350 w 2362200"/>
                  <a:gd name="connsiteY202" fmla="*/ 1463675 h 1797050"/>
                  <a:gd name="connsiteX203" fmla="*/ 1238250 w 2362200"/>
                  <a:gd name="connsiteY203" fmla="*/ 1457325 h 1797050"/>
                  <a:gd name="connsiteX204" fmla="*/ 1222375 w 2362200"/>
                  <a:gd name="connsiteY204" fmla="*/ 1482725 h 1797050"/>
                  <a:gd name="connsiteX205" fmla="*/ 1187450 w 2362200"/>
                  <a:gd name="connsiteY205" fmla="*/ 1482725 h 1797050"/>
                  <a:gd name="connsiteX206" fmla="*/ 1139825 w 2362200"/>
                  <a:gd name="connsiteY206" fmla="*/ 1460500 h 1797050"/>
                  <a:gd name="connsiteX207" fmla="*/ 1092200 w 2362200"/>
                  <a:gd name="connsiteY207" fmla="*/ 1495425 h 1797050"/>
                  <a:gd name="connsiteX208" fmla="*/ 1098550 w 2362200"/>
                  <a:gd name="connsiteY208" fmla="*/ 1511300 h 1797050"/>
                  <a:gd name="connsiteX209" fmla="*/ 1079500 w 2362200"/>
                  <a:gd name="connsiteY209" fmla="*/ 1530350 h 1797050"/>
                  <a:gd name="connsiteX210" fmla="*/ 1035050 w 2362200"/>
                  <a:gd name="connsiteY210" fmla="*/ 1530350 h 1797050"/>
                  <a:gd name="connsiteX211" fmla="*/ 1006475 w 2362200"/>
                  <a:gd name="connsiteY211" fmla="*/ 1574800 h 1797050"/>
                  <a:gd name="connsiteX212" fmla="*/ 958850 w 2362200"/>
                  <a:gd name="connsiteY212" fmla="*/ 1571625 h 1797050"/>
                  <a:gd name="connsiteX213" fmla="*/ 952500 w 2362200"/>
                  <a:gd name="connsiteY213" fmla="*/ 1587500 h 1797050"/>
                  <a:gd name="connsiteX214" fmla="*/ 965200 w 2362200"/>
                  <a:gd name="connsiteY214" fmla="*/ 1670050 h 1797050"/>
                  <a:gd name="connsiteX215" fmla="*/ 939800 w 2362200"/>
                  <a:gd name="connsiteY215" fmla="*/ 1714500 h 1797050"/>
                  <a:gd name="connsiteX216" fmla="*/ 901700 w 2362200"/>
                  <a:gd name="connsiteY216" fmla="*/ 1720850 h 1797050"/>
                  <a:gd name="connsiteX217" fmla="*/ 898525 w 2362200"/>
                  <a:gd name="connsiteY217" fmla="*/ 1746250 h 1797050"/>
                  <a:gd name="connsiteX218" fmla="*/ 869950 w 2362200"/>
                  <a:gd name="connsiteY218" fmla="*/ 1746250 h 1797050"/>
                  <a:gd name="connsiteX219" fmla="*/ 854075 w 2362200"/>
                  <a:gd name="connsiteY219" fmla="*/ 1758950 h 1797050"/>
                  <a:gd name="connsiteX220" fmla="*/ 847725 w 2362200"/>
                  <a:gd name="connsiteY220" fmla="*/ 1771650 h 1797050"/>
                  <a:gd name="connsiteX221" fmla="*/ 828675 w 2362200"/>
                  <a:gd name="connsiteY221" fmla="*/ 1765300 h 1797050"/>
                  <a:gd name="connsiteX222" fmla="*/ 819150 w 2362200"/>
                  <a:gd name="connsiteY222" fmla="*/ 1752600 h 1797050"/>
                  <a:gd name="connsiteX223" fmla="*/ 790575 w 2362200"/>
                  <a:gd name="connsiteY223" fmla="*/ 1771650 h 1797050"/>
                  <a:gd name="connsiteX224" fmla="*/ 692150 w 2362200"/>
                  <a:gd name="connsiteY224" fmla="*/ 1701800 h 1797050"/>
                  <a:gd name="connsiteX225" fmla="*/ 650875 w 2362200"/>
                  <a:gd name="connsiteY225" fmla="*/ 1720850 h 1797050"/>
                  <a:gd name="connsiteX226" fmla="*/ 615950 w 2362200"/>
                  <a:gd name="connsiteY226" fmla="*/ 1685925 h 1797050"/>
                  <a:gd name="connsiteX227" fmla="*/ 581025 w 2362200"/>
                  <a:gd name="connsiteY227" fmla="*/ 1689100 h 1797050"/>
                  <a:gd name="connsiteX228" fmla="*/ 571500 w 2362200"/>
                  <a:gd name="connsiteY228" fmla="*/ 1609725 h 1797050"/>
                  <a:gd name="connsiteX229" fmla="*/ 523875 w 2362200"/>
                  <a:gd name="connsiteY229"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3825 w 2362200"/>
                  <a:gd name="connsiteY57" fmla="*/ 222250 h 1797050"/>
                  <a:gd name="connsiteX58" fmla="*/ 130175 w 2362200"/>
                  <a:gd name="connsiteY58" fmla="*/ 193675 h 1797050"/>
                  <a:gd name="connsiteX59" fmla="*/ 161925 w 2362200"/>
                  <a:gd name="connsiteY59" fmla="*/ 196850 h 1797050"/>
                  <a:gd name="connsiteX60" fmla="*/ 171450 w 2362200"/>
                  <a:gd name="connsiteY60" fmla="*/ 165100 h 1797050"/>
                  <a:gd name="connsiteX61" fmla="*/ 187325 w 2362200"/>
                  <a:gd name="connsiteY61" fmla="*/ 161925 h 1797050"/>
                  <a:gd name="connsiteX62" fmla="*/ 193675 w 2362200"/>
                  <a:gd name="connsiteY62" fmla="*/ 98425 h 1797050"/>
                  <a:gd name="connsiteX63" fmla="*/ 241300 w 2362200"/>
                  <a:gd name="connsiteY63" fmla="*/ 107950 h 1797050"/>
                  <a:gd name="connsiteX64" fmla="*/ 295275 w 2362200"/>
                  <a:gd name="connsiteY64" fmla="*/ 104775 h 1797050"/>
                  <a:gd name="connsiteX65" fmla="*/ 334169 w 2362200"/>
                  <a:gd name="connsiteY65" fmla="*/ 100807 h 1797050"/>
                  <a:gd name="connsiteX66" fmla="*/ 347663 w 2362200"/>
                  <a:gd name="connsiteY66" fmla="*/ 113507 h 1797050"/>
                  <a:gd name="connsiteX67" fmla="*/ 377824 w 2362200"/>
                  <a:gd name="connsiteY67" fmla="*/ 125413 h 1797050"/>
                  <a:gd name="connsiteX68" fmla="*/ 400050 w 2362200"/>
                  <a:gd name="connsiteY68" fmla="*/ 107950 h 1797050"/>
                  <a:gd name="connsiteX69" fmla="*/ 403225 w 2362200"/>
                  <a:gd name="connsiteY69" fmla="*/ 107950 h 1797050"/>
                  <a:gd name="connsiteX70" fmla="*/ 409575 w 2362200"/>
                  <a:gd name="connsiteY70" fmla="*/ 120650 h 1797050"/>
                  <a:gd name="connsiteX71" fmla="*/ 428625 w 2362200"/>
                  <a:gd name="connsiteY71" fmla="*/ 120650 h 1797050"/>
                  <a:gd name="connsiteX72" fmla="*/ 436563 w 2362200"/>
                  <a:gd name="connsiteY72" fmla="*/ 102394 h 1797050"/>
                  <a:gd name="connsiteX73" fmla="*/ 365125 w 2362200"/>
                  <a:gd name="connsiteY73" fmla="*/ 55563 h 1797050"/>
                  <a:gd name="connsiteX74" fmla="*/ 384175 w 2362200"/>
                  <a:gd name="connsiteY74" fmla="*/ 43656 h 1797050"/>
                  <a:gd name="connsiteX75" fmla="*/ 433388 w 2362200"/>
                  <a:gd name="connsiteY75" fmla="*/ 42862 h 1797050"/>
                  <a:gd name="connsiteX76" fmla="*/ 454025 w 2362200"/>
                  <a:gd name="connsiteY76" fmla="*/ 63500 h 1797050"/>
                  <a:gd name="connsiteX77" fmla="*/ 511969 w 2362200"/>
                  <a:gd name="connsiteY77" fmla="*/ 75406 h 1797050"/>
                  <a:gd name="connsiteX78" fmla="*/ 606425 w 2362200"/>
                  <a:gd name="connsiteY78" fmla="*/ 22225 h 1797050"/>
                  <a:gd name="connsiteX79" fmla="*/ 638969 w 2362200"/>
                  <a:gd name="connsiteY79" fmla="*/ 31750 h 1797050"/>
                  <a:gd name="connsiteX80" fmla="*/ 644525 w 2362200"/>
                  <a:gd name="connsiteY80" fmla="*/ 0 h 1797050"/>
                  <a:gd name="connsiteX81" fmla="*/ 715169 w 2362200"/>
                  <a:gd name="connsiteY81" fmla="*/ 5556 h 1797050"/>
                  <a:gd name="connsiteX82" fmla="*/ 723900 w 2362200"/>
                  <a:gd name="connsiteY82" fmla="*/ 31750 h 1797050"/>
                  <a:gd name="connsiteX83" fmla="*/ 750888 w 2362200"/>
                  <a:gd name="connsiteY83" fmla="*/ 63500 h 1797050"/>
                  <a:gd name="connsiteX84" fmla="*/ 765968 w 2362200"/>
                  <a:gd name="connsiteY84" fmla="*/ 44450 h 1797050"/>
                  <a:gd name="connsiteX85" fmla="*/ 806450 w 2362200"/>
                  <a:gd name="connsiteY85" fmla="*/ 41275 h 1797050"/>
                  <a:gd name="connsiteX86" fmla="*/ 825500 w 2362200"/>
                  <a:gd name="connsiteY86" fmla="*/ 34925 h 1797050"/>
                  <a:gd name="connsiteX87" fmla="*/ 844550 w 2362200"/>
                  <a:gd name="connsiteY87" fmla="*/ 6350 h 1797050"/>
                  <a:gd name="connsiteX88" fmla="*/ 888206 w 2362200"/>
                  <a:gd name="connsiteY88" fmla="*/ 12700 h 1797050"/>
                  <a:gd name="connsiteX89" fmla="*/ 900906 w 2362200"/>
                  <a:gd name="connsiteY89" fmla="*/ 83344 h 1797050"/>
                  <a:gd name="connsiteX90" fmla="*/ 952500 w 2362200"/>
                  <a:gd name="connsiteY90" fmla="*/ 123825 h 1797050"/>
                  <a:gd name="connsiteX91" fmla="*/ 996950 w 2362200"/>
                  <a:gd name="connsiteY91" fmla="*/ 203200 h 1797050"/>
                  <a:gd name="connsiteX92" fmla="*/ 1037432 w 2362200"/>
                  <a:gd name="connsiteY92" fmla="*/ 228600 h 1797050"/>
                  <a:gd name="connsiteX93" fmla="*/ 1073944 w 2362200"/>
                  <a:gd name="connsiteY93" fmla="*/ 230981 h 1797050"/>
                  <a:gd name="connsiteX94" fmla="*/ 1129242 w 2362200"/>
                  <a:gd name="connsiteY94" fmla="*/ 283633 h 1797050"/>
                  <a:gd name="connsiteX95" fmla="*/ 1169458 w 2362200"/>
                  <a:gd name="connsiteY95" fmla="*/ 281517 h 1797050"/>
                  <a:gd name="connsiteX96" fmla="*/ 1206500 w 2362200"/>
                  <a:gd name="connsiteY96" fmla="*/ 317500 h 1797050"/>
                  <a:gd name="connsiteX97" fmla="*/ 1206500 w 2362200"/>
                  <a:gd name="connsiteY97" fmla="*/ 346075 h 1797050"/>
                  <a:gd name="connsiteX98" fmla="*/ 1279525 w 2362200"/>
                  <a:gd name="connsiteY98" fmla="*/ 384175 h 1797050"/>
                  <a:gd name="connsiteX99" fmla="*/ 1301750 w 2362200"/>
                  <a:gd name="connsiteY99" fmla="*/ 416983 h 1797050"/>
                  <a:gd name="connsiteX100" fmla="*/ 1282700 w 2362200"/>
                  <a:gd name="connsiteY100" fmla="*/ 460375 h 1797050"/>
                  <a:gd name="connsiteX101" fmla="*/ 1336675 w 2362200"/>
                  <a:gd name="connsiteY101" fmla="*/ 504825 h 1797050"/>
                  <a:gd name="connsiteX102" fmla="*/ 1378744 w 2362200"/>
                  <a:gd name="connsiteY102" fmla="*/ 503238 h 1797050"/>
                  <a:gd name="connsiteX103" fmla="*/ 1403350 w 2362200"/>
                  <a:gd name="connsiteY103" fmla="*/ 530225 h 1797050"/>
                  <a:gd name="connsiteX104" fmla="*/ 1434307 w 2362200"/>
                  <a:gd name="connsiteY104" fmla="*/ 526475 h 1797050"/>
                  <a:gd name="connsiteX105" fmla="*/ 1468438 w 2362200"/>
                  <a:gd name="connsiteY105" fmla="*/ 548578 h 1797050"/>
                  <a:gd name="connsiteX106" fmla="*/ 1492250 w 2362200"/>
                  <a:gd name="connsiteY106" fmla="*/ 590550 h 1797050"/>
                  <a:gd name="connsiteX107" fmla="*/ 1480344 w 2362200"/>
                  <a:gd name="connsiteY107" fmla="*/ 612775 h 1797050"/>
                  <a:gd name="connsiteX108" fmla="*/ 1450975 w 2362200"/>
                  <a:gd name="connsiteY108" fmla="*/ 622300 h 1797050"/>
                  <a:gd name="connsiteX109" fmla="*/ 1511300 w 2362200"/>
                  <a:gd name="connsiteY109" fmla="*/ 638175 h 1797050"/>
                  <a:gd name="connsiteX110" fmla="*/ 1581944 w 2362200"/>
                  <a:gd name="connsiteY110" fmla="*/ 619919 h 1797050"/>
                  <a:gd name="connsiteX111" fmla="*/ 1622425 w 2362200"/>
                  <a:gd name="connsiteY111" fmla="*/ 613569 h 1797050"/>
                  <a:gd name="connsiteX112" fmla="*/ 1623219 w 2362200"/>
                  <a:gd name="connsiteY112" fmla="*/ 587375 h 1797050"/>
                  <a:gd name="connsiteX113" fmla="*/ 1641475 w 2362200"/>
                  <a:gd name="connsiteY113" fmla="*/ 593725 h 1797050"/>
                  <a:gd name="connsiteX114" fmla="*/ 1698625 w 2362200"/>
                  <a:gd name="connsiteY114" fmla="*/ 611981 h 1797050"/>
                  <a:gd name="connsiteX115" fmla="*/ 1704181 w 2362200"/>
                  <a:gd name="connsiteY115" fmla="*/ 575469 h 1797050"/>
                  <a:gd name="connsiteX116" fmla="*/ 1724025 w 2362200"/>
                  <a:gd name="connsiteY116" fmla="*/ 565150 h 1797050"/>
                  <a:gd name="connsiteX117" fmla="*/ 1803400 w 2362200"/>
                  <a:gd name="connsiteY117" fmla="*/ 508000 h 1797050"/>
                  <a:gd name="connsiteX118" fmla="*/ 1885950 w 2362200"/>
                  <a:gd name="connsiteY118" fmla="*/ 485775 h 1797050"/>
                  <a:gd name="connsiteX119" fmla="*/ 1952625 w 2362200"/>
                  <a:gd name="connsiteY119" fmla="*/ 415925 h 1797050"/>
                  <a:gd name="connsiteX120" fmla="*/ 1977231 w 2362200"/>
                  <a:gd name="connsiteY120" fmla="*/ 409575 h 1797050"/>
                  <a:gd name="connsiteX121" fmla="*/ 2006600 w 2362200"/>
                  <a:gd name="connsiteY121" fmla="*/ 396875 h 1797050"/>
                  <a:gd name="connsiteX122" fmla="*/ 2056606 w 2362200"/>
                  <a:gd name="connsiteY122" fmla="*/ 411956 h 1797050"/>
                  <a:gd name="connsiteX123" fmla="*/ 2078038 w 2362200"/>
                  <a:gd name="connsiteY123" fmla="*/ 452437 h 1797050"/>
                  <a:gd name="connsiteX124" fmla="*/ 2133600 w 2362200"/>
                  <a:gd name="connsiteY124" fmla="*/ 504825 h 1797050"/>
                  <a:gd name="connsiteX125" fmla="*/ 2194719 w 2362200"/>
                  <a:gd name="connsiteY125" fmla="*/ 536575 h 1797050"/>
                  <a:gd name="connsiteX126" fmla="*/ 2248694 w 2362200"/>
                  <a:gd name="connsiteY126" fmla="*/ 523081 h 1797050"/>
                  <a:gd name="connsiteX127" fmla="*/ 2266156 w 2362200"/>
                  <a:gd name="connsiteY127" fmla="*/ 531019 h 1797050"/>
                  <a:gd name="connsiteX128" fmla="*/ 2274887 w 2362200"/>
                  <a:gd name="connsiteY128" fmla="*/ 573881 h 1797050"/>
                  <a:gd name="connsiteX129" fmla="*/ 2324100 w 2362200"/>
                  <a:gd name="connsiteY129" fmla="*/ 606425 h 1797050"/>
                  <a:gd name="connsiteX130" fmla="*/ 2362200 w 2362200"/>
                  <a:gd name="connsiteY130" fmla="*/ 644525 h 1797050"/>
                  <a:gd name="connsiteX131" fmla="*/ 2310857 w 2362200"/>
                  <a:gd name="connsiteY131" fmla="*/ 772537 h 1797050"/>
                  <a:gd name="connsiteX132" fmla="*/ 2273300 w 2362200"/>
                  <a:gd name="connsiteY132" fmla="*/ 895350 h 1797050"/>
                  <a:gd name="connsiteX133" fmla="*/ 2247900 w 2362200"/>
                  <a:gd name="connsiteY133" fmla="*/ 949325 h 1797050"/>
                  <a:gd name="connsiteX134" fmla="*/ 2197100 w 2362200"/>
                  <a:gd name="connsiteY134" fmla="*/ 949325 h 1797050"/>
                  <a:gd name="connsiteX135" fmla="*/ 2174875 w 2362200"/>
                  <a:gd name="connsiteY135" fmla="*/ 993775 h 1797050"/>
                  <a:gd name="connsiteX136" fmla="*/ 2174875 w 2362200"/>
                  <a:gd name="connsiteY136" fmla="*/ 993775 h 1797050"/>
                  <a:gd name="connsiteX137" fmla="*/ 2181225 w 2362200"/>
                  <a:gd name="connsiteY137" fmla="*/ 1022350 h 1797050"/>
                  <a:gd name="connsiteX138" fmla="*/ 2146300 w 2362200"/>
                  <a:gd name="connsiteY138" fmla="*/ 1031875 h 1797050"/>
                  <a:gd name="connsiteX139" fmla="*/ 2095500 w 2362200"/>
                  <a:gd name="connsiteY139" fmla="*/ 1019175 h 1797050"/>
                  <a:gd name="connsiteX140" fmla="*/ 2101850 w 2362200"/>
                  <a:gd name="connsiteY140" fmla="*/ 1073150 h 1797050"/>
                  <a:gd name="connsiteX141" fmla="*/ 2114550 w 2362200"/>
                  <a:gd name="connsiteY141" fmla="*/ 1117600 h 1797050"/>
                  <a:gd name="connsiteX142" fmla="*/ 2051050 w 2362200"/>
                  <a:gd name="connsiteY142" fmla="*/ 1152525 h 1797050"/>
                  <a:gd name="connsiteX143" fmla="*/ 2066925 w 2362200"/>
                  <a:gd name="connsiteY143" fmla="*/ 1174750 h 1797050"/>
                  <a:gd name="connsiteX144" fmla="*/ 2047875 w 2362200"/>
                  <a:gd name="connsiteY144" fmla="*/ 1196975 h 1797050"/>
                  <a:gd name="connsiteX145" fmla="*/ 1968500 w 2362200"/>
                  <a:gd name="connsiteY145" fmla="*/ 1171575 h 1797050"/>
                  <a:gd name="connsiteX146" fmla="*/ 1943100 w 2362200"/>
                  <a:gd name="connsiteY146" fmla="*/ 1187450 h 1797050"/>
                  <a:gd name="connsiteX147" fmla="*/ 1908175 w 2362200"/>
                  <a:gd name="connsiteY147" fmla="*/ 1187450 h 1797050"/>
                  <a:gd name="connsiteX148" fmla="*/ 1908175 w 2362200"/>
                  <a:gd name="connsiteY148" fmla="*/ 1247775 h 1797050"/>
                  <a:gd name="connsiteX149" fmla="*/ 1924050 w 2362200"/>
                  <a:gd name="connsiteY149" fmla="*/ 1263650 h 1797050"/>
                  <a:gd name="connsiteX150" fmla="*/ 1933575 w 2362200"/>
                  <a:gd name="connsiteY150" fmla="*/ 1279525 h 1797050"/>
                  <a:gd name="connsiteX151" fmla="*/ 1943100 w 2362200"/>
                  <a:gd name="connsiteY151" fmla="*/ 1279525 h 1797050"/>
                  <a:gd name="connsiteX152" fmla="*/ 1933575 w 2362200"/>
                  <a:gd name="connsiteY152" fmla="*/ 1304925 h 1797050"/>
                  <a:gd name="connsiteX153" fmla="*/ 1952625 w 2362200"/>
                  <a:gd name="connsiteY153" fmla="*/ 1320800 h 1797050"/>
                  <a:gd name="connsiteX154" fmla="*/ 1949450 w 2362200"/>
                  <a:gd name="connsiteY154" fmla="*/ 1336675 h 1797050"/>
                  <a:gd name="connsiteX155" fmla="*/ 1905000 w 2362200"/>
                  <a:gd name="connsiteY155" fmla="*/ 1336675 h 1797050"/>
                  <a:gd name="connsiteX156" fmla="*/ 1901825 w 2362200"/>
                  <a:gd name="connsiteY156" fmla="*/ 1387475 h 1797050"/>
                  <a:gd name="connsiteX157" fmla="*/ 1901825 w 2362200"/>
                  <a:gd name="connsiteY157" fmla="*/ 1387475 h 1797050"/>
                  <a:gd name="connsiteX158" fmla="*/ 1901825 w 2362200"/>
                  <a:gd name="connsiteY158" fmla="*/ 1406525 h 1797050"/>
                  <a:gd name="connsiteX159" fmla="*/ 1936750 w 2362200"/>
                  <a:gd name="connsiteY159" fmla="*/ 1447800 h 1797050"/>
                  <a:gd name="connsiteX160" fmla="*/ 1990725 w 2362200"/>
                  <a:gd name="connsiteY160" fmla="*/ 1447800 h 1797050"/>
                  <a:gd name="connsiteX161" fmla="*/ 2060575 w 2362200"/>
                  <a:gd name="connsiteY161" fmla="*/ 1476375 h 1797050"/>
                  <a:gd name="connsiteX162" fmla="*/ 2060575 w 2362200"/>
                  <a:gd name="connsiteY162" fmla="*/ 1504950 h 1797050"/>
                  <a:gd name="connsiteX163" fmla="*/ 2035175 w 2362200"/>
                  <a:gd name="connsiteY163" fmla="*/ 1571625 h 1797050"/>
                  <a:gd name="connsiteX164" fmla="*/ 2063750 w 2362200"/>
                  <a:gd name="connsiteY164" fmla="*/ 1587500 h 1797050"/>
                  <a:gd name="connsiteX165" fmla="*/ 2105025 w 2362200"/>
                  <a:gd name="connsiteY165" fmla="*/ 1660525 h 1797050"/>
                  <a:gd name="connsiteX166" fmla="*/ 2054225 w 2362200"/>
                  <a:gd name="connsiteY166" fmla="*/ 1736725 h 1797050"/>
                  <a:gd name="connsiteX167" fmla="*/ 2028825 w 2362200"/>
                  <a:gd name="connsiteY167" fmla="*/ 1730375 h 1797050"/>
                  <a:gd name="connsiteX168" fmla="*/ 2006600 w 2362200"/>
                  <a:gd name="connsiteY168" fmla="*/ 1717675 h 1797050"/>
                  <a:gd name="connsiteX169" fmla="*/ 2000250 w 2362200"/>
                  <a:gd name="connsiteY169" fmla="*/ 1736725 h 1797050"/>
                  <a:gd name="connsiteX170" fmla="*/ 1958975 w 2362200"/>
                  <a:gd name="connsiteY170" fmla="*/ 1746250 h 1797050"/>
                  <a:gd name="connsiteX171" fmla="*/ 1952625 w 2362200"/>
                  <a:gd name="connsiteY171" fmla="*/ 1778000 h 1797050"/>
                  <a:gd name="connsiteX172" fmla="*/ 1901825 w 2362200"/>
                  <a:gd name="connsiteY172" fmla="*/ 1797050 h 1797050"/>
                  <a:gd name="connsiteX173" fmla="*/ 1879600 w 2362200"/>
                  <a:gd name="connsiteY173" fmla="*/ 1758950 h 1797050"/>
                  <a:gd name="connsiteX174" fmla="*/ 1841500 w 2362200"/>
                  <a:gd name="connsiteY174" fmla="*/ 1768475 h 1797050"/>
                  <a:gd name="connsiteX175" fmla="*/ 1844675 w 2362200"/>
                  <a:gd name="connsiteY175" fmla="*/ 1730375 h 1797050"/>
                  <a:gd name="connsiteX176" fmla="*/ 1825625 w 2362200"/>
                  <a:gd name="connsiteY176" fmla="*/ 1704975 h 1797050"/>
                  <a:gd name="connsiteX177" fmla="*/ 1860550 w 2362200"/>
                  <a:gd name="connsiteY177" fmla="*/ 1685925 h 1797050"/>
                  <a:gd name="connsiteX178" fmla="*/ 1803400 w 2362200"/>
                  <a:gd name="connsiteY178" fmla="*/ 1666875 h 1797050"/>
                  <a:gd name="connsiteX179" fmla="*/ 1790700 w 2362200"/>
                  <a:gd name="connsiteY179" fmla="*/ 1692275 h 1797050"/>
                  <a:gd name="connsiteX180" fmla="*/ 1746250 w 2362200"/>
                  <a:gd name="connsiteY180" fmla="*/ 1711325 h 1797050"/>
                  <a:gd name="connsiteX181" fmla="*/ 1739900 w 2362200"/>
                  <a:gd name="connsiteY181" fmla="*/ 1733550 h 1797050"/>
                  <a:gd name="connsiteX182" fmla="*/ 1724025 w 2362200"/>
                  <a:gd name="connsiteY182" fmla="*/ 1739900 h 1797050"/>
                  <a:gd name="connsiteX183" fmla="*/ 1701800 w 2362200"/>
                  <a:gd name="connsiteY183" fmla="*/ 1739900 h 1797050"/>
                  <a:gd name="connsiteX184" fmla="*/ 1714500 w 2362200"/>
                  <a:gd name="connsiteY184" fmla="*/ 1704975 h 1797050"/>
                  <a:gd name="connsiteX185" fmla="*/ 1739900 w 2362200"/>
                  <a:gd name="connsiteY185" fmla="*/ 1679575 h 1797050"/>
                  <a:gd name="connsiteX186" fmla="*/ 1730375 w 2362200"/>
                  <a:gd name="connsiteY186" fmla="*/ 1654175 h 1797050"/>
                  <a:gd name="connsiteX187" fmla="*/ 1708150 w 2362200"/>
                  <a:gd name="connsiteY187" fmla="*/ 1654175 h 1797050"/>
                  <a:gd name="connsiteX188" fmla="*/ 1695450 w 2362200"/>
                  <a:gd name="connsiteY188" fmla="*/ 1679575 h 1797050"/>
                  <a:gd name="connsiteX189" fmla="*/ 1663700 w 2362200"/>
                  <a:gd name="connsiteY189" fmla="*/ 1685925 h 1797050"/>
                  <a:gd name="connsiteX190" fmla="*/ 1628775 w 2362200"/>
                  <a:gd name="connsiteY190" fmla="*/ 1698625 h 1797050"/>
                  <a:gd name="connsiteX191" fmla="*/ 1600200 w 2362200"/>
                  <a:gd name="connsiteY191" fmla="*/ 1670050 h 1797050"/>
                  <a:gd name="connsiteX192" fmla="*/ 1597025 w 2362200"/>
                  <a:gd name="connsiteY192" fmla="*/ 1635125 h 1797050"/>
                  <a:gd name="connsiteX193" fmla="*/ 1568450 w 2362200"/>
                  <a:gd name="connsiteY193" fmla="*/ 1619250 h 1797050"/>
                  <a:gd name="connsiteX194" fmla="*/ 1558925 w 2362200"/>
                  <a:gd name="connsiteY194" fmla="*/ 1584325 h 1797050"/>
                  <a:gd name="connsiteX195" fmla="*/ 1517650 w 2362200"/>
                  <a:gd name="connsiteY195" fmla="*/ 1555750 h 1797050"/>
                  <a:gd name="connsiteX196" fmla="*/ 1498600 w 2362200"/>
                  <a:gd name="connsiteY196" fmla="*/ 1558925 h 1797050"/>
                  <a:gd name="connsiteX197" fmla="*/ 1466850 w 2362200"/>
                  <a:gd name="connsiteY197" fmla="*/ 1603375 h 1797050"/>
                  <a:gd name="connsiteX198" fmla="*/ 1419225 w 2362200"/>
                  <a:gd name="connsiteY198" fmla="*/ 1622425 h 1797050"/>
                  <a:gd name="connsiteX199" fmla="*/ 1393825 w 2362200"/>
                  <a:gd name="connsiteY199" fmla="*/ 1587500 h 1797050"/>
                  <a:gd name="connsiteX200" fmla="*/ 1368425 w 2362200"/>
                  <a:gd name="connsiteY200" fmla="*/ 1587500 h 1797050"/>
                  <a:gd name="connsiteX201" fmla="*/ 1270000 w 2362200"/>
                  <a:gd name="connsiteY201" fmla="*/ 1511300 h 1797050"/>
                  <a:gd name="connsiteX202" fmla="*/ 1276350 w 2362200"/>
                  <a:gd name="connsiteY202" fmla="*/ 1463675 h 1797050"/>
                  <a:gd name="connsiteX203" fmla="*/ 1238250 w 2362200"/>
                  <a:gd name="connsiteY203" fmla="*/ 1457325 h 1797050"/>
                  <a:gd name="connsiteX204" fmla="*/ 1222375 w 2362200"/>
                  <a:gd name="connsiteY204" fmla="*/ 1482725 h 1797050"/>
                  <a:gd name="connsiteX205" fmla="*/ 1187450 w 2362200"/>
                  <a:gd name="connsiteY205" fmla="*/ 1482725 h 1797050"/>
                  <a:gd name="connsiteX206" fmla="*/ 1139825 w 2362200"/>
                  <a:gd name="connsiteY206" fmla="*/ 1460500 h 1797050"/>
                  <a:gd name="connsiteX207" fmla="*/ 1092200 w 2362200"/>
                  <a:gd name="connsiteY207" fmla="*/ 1495425 h 1797050"/>
                  <a:gd name="connsiteX208" fmla="*/ 1098550 w 2362200"/>
                  <a:gd name="connsiteY208" fmla="*/ 1511300 h 1797050"/>
                  <a:gd name="connsiteX209" fmla="*/ 1079500 w 2362200"/>
                  <a:gd name="connsiteY209" fmla="*/ 1530350 h 1797050"/>
                  <a:gd name="connsiteX210" fmla="*/ 1035050 w 2362200"/>
                  <a:gd name="connsiteY210" fmla="*/ 1530350 h 1797050"/>
                  <a:gd name="connsiteX211" fmla="*/ 1006475 w 2362200"/>
                  <a:gd name="connsiteY211" fmla="*/ 1574800 h 1797050"/>
                  <a:gd name="connsiteX212" fmla="*/ 958850 w 2362200"/>
                  <a:gd name="connsiteY212" fmla="*/ 1571625 h 1797050"/>
                  <a:gd name="connsiteX213" fmla="*/ 952500 w 2362200"/>
                  <a:gd name="connsiteY213" fmla="*/ 1587500 h 1797050"/>
                  <a:gd name="connsiteX214" fmla="*/ 965200 w 2362200"/>
                  <a:gd name="connsiteY214" fmla="*/ 1670050 h 1797050"/>
                  <a:gd name="connsiteX215" fmla="*/ 939800 w 2362200"/>
                  <a:gd name="connsiteY215" fmla="*/ 1714500 h 1797050"/>
                  <a:gd name="connsiteX216" fmla="*/ 901700 w 2362200"/>
                  <a:gd name="connsiteY216" fmla="*/ 1720850 h 1797050"/>
                  <a:gd name="connsiteX217" fmla="*/ 898525 w 2362200"/>
                  <a:gd name="connsiteY217" fmla="*/ 1746250 h 1797050"/>
                  <a:gd name="connsiteX218" fmla="*/ 869950 w 2362200"/>
                  <a:gd name="connsiteY218" fmla="*/ 1746250 h 1797050"/>
                  <a:gd name="connsiteX219" fmla="*/ 854075 w 2362200"/>
                  <a:gd name="connsiteY219" fmla="*/ 1758950 h 1797050"/>
                  <a:gd name="connsiteX220" fmla="*/ 847725 w 2362200"/>
                  <a:gd name="connsiteY220" fmla="*/ 1771650 h 1797050"/>
                  <a:gd name="connsiteX221" fmla="*/ 828675 w 2362200"/>
                  <a:gd name="connsiteY221" fmla="*/ 1765300 h 1797050"/>
                  <a:gd name="connsiteX222" fmla="*/ 819150 w 2362200"/>
                  <a:gd name="connsiteY222" fmla="*/ 1752600 h 1797050"/>
                  <a:gd name="connsiteX223" fmla="*/ 790575 w 2362200"/>
                  <a:gd name="connsiteY223" fmla="*/ 1771650 h 1797050"/>
                  <a:gd name="connsiteX224" fmla="*/ 692150 w 2362200"/>
                  <a:gd name="connsiteY224" fmla="*/ 1701800 h 1797050"/>
                  <a:gd name="connsiteX225" fmla="*/ 650875 w 2362200"/>
                  <a:gd name="connsiteY225" fmla="*/ 1720850 h 1797050"/>
                  <a:gd name="connsiteX226" fmla="*/ 615950 w 2362200"/>
                  <a:gd name="connsiteY226" fmla="*/ 1685925 h 1797050"/>
                  <a:gd name="connsiteX227" fmla="*/ 581025 w 2362200"/>
                  <a:gd name="connsiteY227" fmla="*/ 1689100 h 1797050"/>
                  <a:gd name="connsiteX228" fmla="*/ 571500 w 2362200"/>
                  <a:gd name="connsiteY228" fmla="*/ 1609725 h 1797050"/>
                  <a:gd name="connsiteX229" fmla="*/ 523875 w 2362200"/>
                  <a:gd name="connsiteY229"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3825 w 2362200"/>
                  <a:gd name="connsiteY57" fmla="*/ 222250 h 1797050"/>
                  <a:gd name="connsiteX58" fmla="*/ 130175 w 2362200"/>
                  <a:gd name="connsiteY58" fmla="*/ 193675 h 1797050"/>
                  <a:gd name="connsiteX59" fmla="*/ 161925 w 2362200"/>
                  <a:gd name="connsiteY59" fmla="*/ 196850 h 1797050"/>
                  <a:gd name="connsiteX60" fmla="*/ 171450 w 2362200"/>
                  <a:gd name="connsiteY60" fmla="*/ 165100 h 1797050"/>
                  <a:gd name="connsiteX61" fmla="*/ 187325 w 2362200"/>
                  <a:gd name="connsiteY61" fmla="*/ 161925 h 1797050"/>
                  <a:gd name="connsiteX62" fmla="*/ 193675 w 2362200"/>
                  <a:gd name="connsiteY62" fmla="*/ 98425 h 1797050"/>
                  <a:gd name="connsiteX63" fmla="*/ 250031 w 2362200"/>
                  <a:gd name="connsiteY63" fmla="*/ 107950 h 1797050"/>
                  <a:gd name="connsiteX64" fmla="*/ 295275 w 2362200"/>
                  <a:gd name="connsiteY64" fmla="*/ 104775 h 1797050"/>
                  <a:gd name="connsiteX65" fmla="*/ 334169 w 2362200"/>
                  <a:gd name="connsiteY65" fmla="*/ 100807 h 1797050"/>
                  <a:gd name="connsiteX66" fmla="*/ 347663 w 2362200"/>
                  <a:gd name="connsiteY66" fmla="*/ 113507 h 1797050"/>
                  <a:gd name="connsiteX67" fmla="*/ 377824 w 2362200"/>
                  <a:gd name="connsiteY67" fmla="*/ 125413 h 1797050"/>
                  <a:gd name="connsiteX68" fmla="*/ 400050 w 2362200"/>
                  <a:gd name="connsiteY68" fmla="*/ 107950 h 1797050"/>
                  <a:gd name="connsiteX69" fmla="*/ 403225 w 2362200"/>
                  <a:gd name="connsiteY69" fmla="*/ 107950 h 1797050"/>
                  <a:gd name="connsiteX70" fmla="*/ 409575 w 2362200"/>
                  <a:gd name="connsiteY70" fmla="*/ 120650 h 1797050"/>
                  <a:gd name="connsiteX71" fmla="*/ 428625 w 2362200"/>
                  <a:gd name="connsiteY71" fmla="*/ 120650 h 1797050"/>
                  <a:gd name="connsiteX72" fmla="*/ 436563 w 2362200"/>
                  <a:gd name="connsiteY72" fmla="*/ 102394 h 1797050"/>
                  <a:gd name="connsiteX73" fmla="*/ 365125 w 2362200"/>
                  <a:gd name="connsiteY73" fmla="*/ 55563 h 1797050"/>
                  <a:gd name="connsiteX74" fmla="*/ 384175 w 2362200"/>
                  <a:gd name="connsiteY74" fmla="*/ 43656 h 1797050"/>
                  <a:gd name="connsiteX75" fmla="*/ 433388 w 2362200"/>
                  <a:gd name="connsiteY75" fmla="*/ 42862 h 1797050"/>
                  <a:gd name="connsiteX76" fmla="*/ 454025 w 2362200"/>
                  <a:gd name="connsiteY76" fmla="*/ 63500 h 1797050"/>
                  <a:gd name="connsiteX77" fmla="*/ 511969 w 2362200"/>
                  <a:gd name="connsiteY77" fmla="*/ 75406 h 1797050"/>
                  <a:gd name="connsiteX78" fmla="*/ 606425 w 2362200"/>
                  <a:gd name="connsiteY78" fmla="*/ 22225 h 1797050"/>
                  <a:gd name="connsiteX79" fmla="*/ 638969 w 2362200"/>
                  <a:gd name="connsiteY79" fmla="*/ 31750 h 1797050"/>
                  <a:gd name="connsiteX80" fmla="*/ 644525 w 2362200"/>
                  <a:gd name="connsiteY80" fmla="*/ 0 h 1797050"/>
                  <a:gd name="connsiteX81" fmla="*/ 715169 w 2362200"/>
                  <a:gd name="connsiteY81" fmla="*/ 5556 h 1797050"/>
                  <a:gd name="connsiteX82" fmla="*/ 723900 w 2362200"/>
                  <a:gd name="connsiteY82" fmla="*/ 31750 h 1797050"/>
                  <a:gd name="connsiteX83" fmla="*/ 750888 w 2362200"/>
                  <a:gd name="connsiteY83" fmla="*/ 63500 h 1797050"/>
                  <a:gd name="connsiteX84" fmla="*/ 765968 w 2362200"/>
                  <a:gd name="connsiteY84" fmla="*/ 44450 h 1797050"/>
                  <a:gd name="connsiteX85" fmla="*/ 806450 w 2362200"/>
                  <a:gd name="connsiteY85" fmla="*/ 41275 h 1797050"/>
                  <a:gd name="connsiteX86" fmla="*/ 825500 w 2362200"/>
                  <a:gd name="connsiteY86" fmla="*/ 34925 h 1797050"/>
                  <a:gd name="connsiteX87" fmla="*/ 844550 w 2362200"/>
                  <a:gd name="connsiteY87" fmla="*/ 6350 h 1797050"/>
                  <a:gd name="connsiteX88" fmla="*/ 888206 w 2362200"/>
                  <a:gd name="connsiteY88" fmla="*/ 12700 h 1797050"/>
                  <a:gd name="connsiteX89" fmla="*/ 900906 w 2362200"/>
                  <a:gd name="connsiteY89" fmla="*/ 83344 h 1797050"/>
                  <a:gd name="connsiteX90" fmla="*/ 952500 w 2362200"/>
                  <a:gd name="connsiteY90" fmla="*/ 123825 h 1797050"/>
                  <a:gd name="connsiteX91" fmla="*/ 996950 w 2362200"/>
                  <a:gd name="connsiteY91" fmla="*/ 203200 h 1797050"/>
                  <a:gd name="connsiteX92" fmla="*/ 1037432 w 2362200"/>
                  <a:gd name="connsiteY92" fmla="*/ 228600 h 1797050"/>
                  <a:gd name="connsiteX93" fmla="*/ 1073944 w 2362200"/>
                  <a:gd name="connsiteY93" fmla="*/ 230981 h 1797050"/>
                  <a:gd name="connsiteX94" fmla="*/ 1129242 w 2362200"/>
                  <a:gd name="connsiteY94" fmla="*/ 283633 h 1797050"/>
                  <a:gd name="connsiteX95" fmla="*/ 1169458 w 2362200"/>
                  <a:gd name="connsiteY95" fmla="*/ 281517 h 1797050"/>
                  <a:gd name="connsiteX96" fmla="*/ 1206500 w 2362200"/>
                  <a:gd name="connsiteY96" fmla="*/ 317500 h 1797050"/>
                  <a:gd name="connsiteX97" fmla="*/ 1206500 w 2362200"/>
                  <a:gd name="connsiteY97" fmla="*/ 346075 h 1797050"/>
                  <a:gd name="connsiteX98" fmla="*/ 1279525 w 2362200"/>
                  <a:gd name="connsiteY98" fmla="*/ 384175 h 1797050"/>
                  <a:gd name="connsiteX99" fmla="*/ 1301750 w 2362200"/>
                  <a:gd name="connsiteY99" fmla="*/ 416983 h 1797050"/>
                  <a:gd name="connsiteX100" fmla="*/ 1282700 w 2362200"/>
                  <a:gd name="connsiteY100" fmla="*/ 460375 h 1797050"/>
                  <a:gd name="connsiteX101" fmla="*/ 1336675 w 2362200"/>
                  <a:gd name="connsiteY101" fmla="*/ 504825 h 1797050"/>
                  <a:gd name="connsiteX102" fmla="*/ 1378744 w 2362200"/>
                  <a:gd name="connsiteY102" fmla="*/ 503238 h 1797050"/>
                  <a:gd name="connsiteX103" fmla="*/ 1403350 w 2362200"/>
                  <a:gd name="connsiteY103" fmla="*/ 530225 h 1797050"/>
                  <a:gd name="connsiteX104" fmla="*/ 1434307 w 2362200"/>
                  <a:gd name="connsiteY104" fmla="*/ 526475 h 1797050"/>
                  <a:gd name="connsiteX105" fmla="*/ 1468438 w 2362200"/>
                  <a:gd name="connsiteY105" fmla="*/ 548578 h 1797050"/>
                  <a:gd name="connsiteX106" fmla="*/ 1492250 w 2362200"/>
                  <a:gd name="connsiteY106" fmla="*/ 590550 h 1797050"/>
                  <a:gd name="connsiteX107" fmla="*/ 1480344 w 2362200"/>
                  <a:gd name="connsiteY107" fmla="*/ 612775 h 1797050"/>
                  <a:gd name="connsiteX108" fmla="*/ 1450975 w 2362200"/>
                  <a:gd name="connsiteY108" fmla="*/ 622300 h 1797050"/>
                  <a:gd name="connsiteX109" fmla="*/ 1511300 w 2362200"/>
                  <a:gd name="connsiteY109" fmla="*/ 638175 h 1797050"/>
                  <a:gd name="connsiteX110" fmla="*/ 1581944 w 2362200"/>
                  <a:gd name="connsiteY110" fmla="*/ 619919 h 1797050"/>
                  <a:gd name="connsiteX111" fmla="*/ 1622425 w 2362200"/>
                  <a:gd name="connsiteY111" fmla="*/ 613569 h 1797050"/>
                  <a:gd name="connsiteX112" fmla="*/ 1623219 w 2362200"/>
                  <a:gd name="connsiteY112" fmla="*/ 587375 h 1797050"/>
                  <a:gd name="connsiteX113" fmla="*/ 1641475 w 2362200"/>
                  <a:gd name="connsiteY113" fmla="*/ 593725 h 1797050"/>
                  <a:gd name="connsiteX114" fmla="*/ 1698625 w 2362200"/>
                  <a:gd name="connsiteY114" fmla="*/ 611981 h 1797050"/>
                  <a:gd name="connsiteX115" fmla="*/ 1704181 w 2362200"/>
                  <a:gd name="connsiteY115" fmla="*/ 575469 h 1797050"/>
                  <a:gd name="connsiteX116" fmla="*/ 1724025 w 2362200"/>
                  <a:gd name="connsiteY116" fmla="*/ 565150 h 1797050"/>
                  <a:gd name="connsiteX117" fmla="*/ 1803400 w 2362200"/>
                  <a:gd name="connsiteY117" fmla="*/ 508000 h 1797050"/>
                  <a:gd name="connsiteX118" fmla="*/ 1885950 w 2362200"/>
                  <a:gd name="connsiteY118" fmla="*/ 485775 h 1797050"/>
                  <a:gd name="connsiteX119" fmla="*/ 1952625 w 2362200"/>
                  <a:gd name="connsiteY119" fmla="*/ 415925 h 1797050"/>
                  <a:gd name="connsiteX120" fmla="*/ 1977231 w 2362200"/>
                  <a:gd name="connsiteY120" fmla="*/ 409575 h 1797050"/>
                  <a:gd name="connsiteX121" fmla="*/ 2006600 w 2362200"/>
                  <a:gd name="connsiteY121" fmla="*/ 396875 h 1797050"/>
                  <a:gd name="connsiteX122" fmla="*/ 2056606 w 2362200"/>
                  <a:gd name="connsiteY122" fmla="*/ 411956 h 1797050"/>
                  <a:gd name="connsiteX123" fmla="*/ 2078038 w 2362200"/>
                  <a:gd name="connsiteY123" fmla="*/ 452437 h 1797050"/>
                  <a:gd name="connsiteX124" fmla="*/ 2133600 w 2362200"/>
                  <a:gd name="connsiteY124" fmla="*/ 504825 h 1797050"/>
                  <a:gd name="connsiteX125" fmla="*/ 2194719 w 2362200"/>
                  <a:gd name="connsiteY125" fmla="*/ 536575 h 1797050"/>
                  <a:gd name="connsiteX126" fmla="*/ 2248694 w 2362200"/>
                  <a:gd name="connsiteY126" fmla="*/ 523081 h 1797050"/>
                  <a:gd name="connsiteX127" fmla="*/ 2266156 w 2362200"/>
                  <a:gd name="connsiteY127" fmla="*/ 531019 h 1797050"/>
                  <a:gd name="connsiteX128" fmla="*/ 2274887 w 2362200"/>
                  <a:gd name="connsiteY128" fmla="*/ 573881 h 1797050"/>
                  <a:gd name="connsiteX129" fmla="*/ 2324100 w 2362200"/>
                  <a:gd name="connsiteY129" fmla="*/ 606425 h 1797050"/>
                  <a:gd name="connsiteX130" fmla="*/ 2362200 w 2362200"/>
                  <a:gd name="connsiteY130" fmla="*/ 644525 h 1797050"/>
                  <a:gd name="connsiteX131" fmla="*/ 2310857 w 2362200"/>
                  <a:gd name="connsiteY131" fmla="*/ 772537 h 1797050"/>
                  <a:gd name="connsiteX132" fmla="*/ 2273300 w 2362200"/>
                  <a:gd name="connsiteY132" fmla="*/ 895350 h 1797050"/>
                  <a:gd name="connsiteX133" fmla="*/ 2247900 w 2362200"/>
                  <a:gd name="connsiteY133" fmla="*/ 949325 h 1797050"/>
                  <a:gd name="connsiteX134" fmla="*/ 2197100 w 2362200"/>
                  <a:gd name="connsiteY134" fmla="*/ 949325 h 1797050"/>
                  <a:gd name="connsiteX135" fmla="*/ 2174875 w 2362200"/>
                  <a:gd name="connsiteY135" fmla="*/ 993775 h 1797050"/>
                  <a:gd name="connsiteX136" fmla="*/ 2174875 w 2362200"/>
                  <a:gd name="connsiteY136" fmla="*/ 993775 h 1797050"/>
                  <a:gd name="connsiteX137" fmla="*/ 2181225 w 2362200"/>
                  <a:gd name="connsiteY137" fmla="*/ 1022350 h 1797050"/>
                  <a:gd name="connsiteX138" fmla="*/ 2146300 w 2362200"/>
                  <a:gd name="connsiteY138" fmla="*/ 1031875 h 1797050"/>
                  <a:gd name="connsiteX139" fmla="*/ 2095500 w 2362200"/>
                  <a:gd name="connsiteY139" fmla="*/ 1019175 h 1797050"/>
                  <a:gd name="connsiteX140" fmla="*/ 2101850 w 2362200"/>
                  <a:gd name="connsiteY140" fmla="*/ 1073150 h 1797050"/>
                  <a:gd name="connsiteX141" fmla="*/ 2114550 w 2362200"/>
                  <a:gd name="connsiteY141" fmla="*/ 1117600 h 1797050"/>
                  <a:gd name="connsiteX142" fmla="*/ 2051050 w 2362200"/>
                  <a:gd name="connsiteY142" fmla="*/ 1152525 h 1797050"/>
                  <a:gd name="connsiteX143" fmla="*/ 2066925 w 2362200"/>
                  <a:gd name="connsiteY143" fmla="*/ 1174750 h 1797050"/>
                  <a:gd name="connsiteX144" fmla="*/ 2047875 w 2362200"/>
                  <a:gd name="connsiteY144" fmla="*/ 1196975 h 1797050"/>
                  <a:gd name="connsiteX145" fmla="*/ 1968500 w 2362200"/>
                  <a:gd name="connsiteY145" fmla="*/ 1171575 h 1797050"/>
                  <a:gd name="connsiteX146" fmla="*/ 1943100 w 2362200"/>
                  <a:gd name="connsiteY146" fmla="*/ 1187450 h 1797050"/>
                  <a:gd name="connsiteX147" fmla="*/ 1908175 w 2362200"/>
                  <a:gd name="connsiteY147" fmla="*/ 1187450 h 1797050"/>
                  <a:gd name="connsiteX148" fmla="*/ 1908175 w 2362200"/>
                  <a:gd name="connsiteY148" fmla="*/ 1247775 h 1797050"/>
                  <a:gd name="connsiteX149" fmla="*/ 1924050 w 2362200"/>
                  <a:gd name="connsiteY149" fmla="*/ 1263650 h 1797050"/>
                  <a:gd name="connsiteX150" fmla="*/ 1933575 w 2362200"/>
                  <a:gd name="connsiteY150" fmla="*/ 1279525 h 1797050"/>
                  <a:gd name="connsiteX151" fmla="*/ 1943100 w 2362200"/>
                  <a:gd name="connsiteY151" fmla="*/ 1279525 h 1797050"/>
                  <a:gd name="connsiteX152" fmla="*/ 1933575 w 2362200"/>
                  <a:gd name="connsiteY152" fmla="*/ 1304925 h 1797050"/>
                  <a:gd name="connsiteX153" fmla="*/ 1952625 w 2362200"/>
                  <a:gd name="connsiteY153" fmla="*/ 1320800 h 1797050"/>
                  <a:gd name="connsiteX154" fmla="*/ 1949450 w 2362200"/>
                  <a:gd name="connsiteY154" fmla="*/ 1336675 h 1797050"/>
                  <a:gd name="connsiteX155" fmla="*/ 1905000 w 2362200"/>
                  <a:gd name="connsiteY155" fmla="*/ 1336675 h 1797050"/>
                  <a:gd name="connsiteX156" fmla="*/ 1901825 w 2362200"/>
                  <a:gd name="connsiteY156" fmla="*/ 1387475 h 1797050"/>
                  <a:gd name="connsiteX157" fmla="*/ 1901825 w 2362200"/>
                  <a:gd name="connsiteY157" fmla="*/ 1387475 h 1797050"/>
                  <a:gd name="connsiteX158" fmla="*/ 1901825 w 2362200"/>
                  <a:gd name="connsiteY158" fmla="*/ 1406525 h 1797050"/>
                  <a:gd name="connsiteX159" fmla="*/ 1936750 w 2362200"/>
                  <a:gd name="connsiteY159" fmla="*/ 1447800 h 1797050"/>
                  <a:gd name="connsiteX160" fmla="*/ 1990725 w 2362200"/>
                  <a:gd name="connsiteY160" fmla="*/ 1447800 h 1797050"/>
                  <a:gd name="connsiteX161" fmla="*/ 2060575 w 2362200"/>
                  <a:gd name="connsiteY161" fmla="*/ 1476375 h 1797050"/>
                  <a:gd name="connsiteX162" fmla="*/ 2060575 w 2362200"/>
                  <a:gd name="connsiteY162" fmla="*/ 1504950 h 1797050"/>
                  <a:gd name="connsiteX163" fmla="*/ 2035175 w 2362200"/>
                  <a:gd name="connsiteY163" fmla="*/ 1571625 h 1797050"/>
                  <a:gd name="connsiteX164" fmla="*/ 2063750 w 2362200"/>
                  <a:gd name="connsiteY164" fmla="*/ 1587500 h 1797050"/>
                  <a:gd name="connsiteX165" fmla="*/ 2105025 w 2362200"/>
                  <a:gd name="connsiteY165" fmla="*/ 1660525 h 1797050"/>
                  <a:gd name="connsiteX166" fmla="*/ 2054225 w 2362200"/>
                  <a:gd name="connsiteY166" fmla="*/ 1736725 h 1797050"/>
                  <a:gd name="connsiteX167" fmla="*/ 2028825 w 2362200"/>
                  <a:gd name="connsiteY167" fmla="*/ 1730375 h 1797050"/>
                  <a:gd name="connsiteX168" fmla="*/ 2006600 w 2362200"/>
                  <a:gd name="connsiteY168" fmla="*/ 1717675 h 1797050"/>
                  <a:gd name="connsiteX169" fmla="*/ 2000250 w 2362200"/>
                  <a:gd name="connsiteY169" fmla="*/ 1736725 h 1797050"/>
                  <a:gd name="connsiteX170" fmla="*/ 1958975 w 2362200"/>
                  <a:gd name="connsiteY170" fmla="*/ 1746250 h 1797050"/>
                  <a:gd name="connsiteX171" fmla="*/ 1952625 w 2362200"/>
                  <a:gd name="connsiteY171" fmla="*/ 1778000 h 1797050"/>
                  <a:gd name="connsiteX172" fmla="*/ 1901825 w 2362200"/>
                  <a:gd name="connsiteY172" fmla="*/ 1797050 h 1797050"/>
                  <a:gd name="connsiteX173" fmla="*/ 1879600 w 2362200"/>
                  <a:gd name="connsiteY173" fmla="*/ 1758950 h 1797050"/>
                  <a:gd name="connsiteX174" fmla="*/ 1841500 w 2362200"/>
                  <a:gd name="connsiteY174" fmla="*/ 1768475 h 1797050"/>
                  <a:gd name="connsiteX175" fmla="*/ 1844675 w 2362200"/>
                  <a:gd name="connsiteY175" fmla="*/ 1730375 h 1797050"/>
                  <a:gd name="connsiteX176" fmla="*/ 1825625 w 2362200"/>
                  <a:gd name="connsiteY176" fmla="*/ 1704975 h 1797050"/>
                  <a:gd name="connsiteX177" fmla="*/ 1860550 w 2362200"/>
                  <a:gd name="connsiteY177" fmla="*/ 1685925 h 1797050"/>
                  <a:gd name="connsiteX178" fmla="*/ 1803400 w 2362200"/>
                  <a:gd name="connsiteY178" fmla="*/ 1666875 h 1797050"/>
                  <a:gd name="connsiteX179" fmla="*/ 1790700 w 2362200"/>
                  <a:gd name="connsiteY179" fmla="*/ 1692275 h 1797050"/>
                  <a:gd name="connsiteX180" fmla="*/ 1746250 w 2362200"/>
                  <a:gd name="connsiteY180" fmla="*/ 1711325 h 1797050"/>
                  <a:gd name="connsiteX181" fmla="*/ 1739900 w 2362200"/>
                  <a:gd name="connsiteY181" fmla="*/ 1733550 h 1797050"/>
                  <a:gd name="connsiteX182" fmla="*/ 1724025 w 2362200"/>
                  <a:gd name="connsiteY182" fmla="*/ 1739900 h 1797050"/>
                  <a:gd name="connsiteX183" fmla="*/ 1701800 w 2362200"/>
                  <a:gd name="connsiteY183" fmla="*/ 1739900 h 1797050"/>
                  <a:gd name="connsiteX184" fmla="*/ 1714500 w 2362200"/>
                  <a:gd name="connsiteY184" fmla="*/ 1704975 h 1797050"/>
                  <a:gd name="connsiteX185" fmla="*/ 1739900 w 2362200"/>
                  <a:gd name="connsiteY185" fmla="*/ 1679575 h 1797050"/>
                  <a:gd name="connsiteX186" fmla="*/ 1730375 w 2362200"/>
                  <a:gd name="connsiteY186" fmla="*/ 1654175 h 1797050"/>
                  <a:gd name="connsiteX187" fmla="*/ 1708150 w 2362200"/>
                  <a:gd name="connsiteY187" fmla="*/ 1654175 h 1797050"/>
                  <a:gd name="connsiteX188" fmla="*/ 1695450 w 2362200"/>
                  <a:gd name="connsiteY188" fmla="*/ 1679575 h 1797050"/>
                  <a:gd name="connsiteX189" fmla="*/ 1663700 w 2362200"/>
                  <a:gd name="connsiteY189" fmla="*/ 1685925 h 1797050"/>
                  <a:gd name="connsiteX190" fmla="*/ 1628775 w 2362200"/>
                  <a:gd name="connsiteY190" fmla="*/ 1698625 h 1797050"/>
                  <a:gd name="connsiteX191" fmla="*/ 1600200 w 2362200"/>
                  <a:gd name="connsiteY191" fmla="*/ 1670050 h 1797050"/>
                  <a:gd name="connsiteX192" fmla="*/ 1597025 w 2362200"/>
                  <a:gd name="connsiteY192" fmla="*/ 1635125 h 1797050"/>
                  <a:gd name="connsiteX193" fmla="*/ 1568450 w 2362200"/>
                  <a:gd name="connsiteY193" fmla="*/ 1619250 h 1797050"/>
                  <a:gd name="connsiteX194" fmla="*/ 1558925 w 2362200"/>
                  <a:gd name="connsiteY194" fmla="*/ 1584325 h 1797050"/>
                  <a:gd name="connsiteX195" fmla="*/ 1517650 w 2362200"/>
                  <a:gd name="connsiteY195" fmla="*/ 1555750 h 1797050"/>
                  <a:gd name="connsiteX196" fmla="*/ 1498600 w 2362200"/>
                  <a:gd name="connsiteY196" fmla="*/ 1558925 h 1797050"/>
                  <a:gd name="connsiteX197" fmla="*/ 1466850 w 2362200"/>
                  <a:gd name="connsiteY197" fmla="*/ 1603375 h 1797050"/>
                  <a:gd name="connsiteX198" fmla="*/ 1419225 w 2362200"/>
                  <a:gd name="connsiteY198" fmla="*/ 1622425 h 1797050"/>
                  <a:gd name="connsiteX199" fmla="*/ 1393825 w 2362200"/>
                  <a:gd name="connsiteY199" fmla="*/ 1587500 h 1797050"/>
                  <a:gd name="connsiteX200" fmla="*/ 1368425 w 2362200"/>
                  <a:gd name="connsiteY200" fmla="*/ 1587500 h 1797050"/>
                  <a:gd name="connsiteX201" fmla="*/ 1270000 w 2362200"/>
                  <a:gd name="connsiteY201" fmla="*/ 1511300 h 1797050"/>
                  <a:gd name="connsiteX202" fmla="*/ 1276350 w 2362200"/>
                  <a:gd name="connsiteY202" fmla="*/ 1463675 h 1797050"/>
                  <a:gd name="connsiteX203" fmla="*/ 1238250 w 2362200"/>
                  <a:gd name="connsiteY203" fmla="*/ 1457325 h 1797050"/>
                  <a:gd name="connsiteX204" fmla="*/ 1222375 w 2362200"/>
                  <a:gd name="connsiteY204" fmla="*/ 1482725 h 1797050"/>
                  <a:gd name="connsiteX205" fmla="*/ 1187450 w 2362200"/>
                  <a:gd name="connsiteY205" fmla="*/ 1482725 h 1797050"/>
                  <a:gd name="connsiteX206" fmla="*/ 1139825 w 2362200"/>
                  <a:gd name="connsiteY206" fmla="*/ 1460500 h 1797050"/>
                  <a:gd name="connsiteX207" fmla="*/ 1092200 w 2362200"/>
                  <a:gd name="connsiteY207" fmla="*/ 1495425 h 1797050"/>
                  <a:gd name="connsiteX208" fmla="*/ 1098550 w 2362200"/>
                  <a:gd name="connsiteY208" fmla="*/ 1511300 h 1797050"/>
                  <a:gd name="connsiteX209" fmla="*/ 1079500 w 2362200"/>
                  <a:gd name="connsiteY209" fmla="*/ 1530350 h 1797050"/>
                  <a:gd name="connsiteX210" fmla="*/ 1035050 w 2362200"/>
                  <a:gd name="connsiteY210" fmla="*/ 1530350 h 1797050"/>
                  <a:gd name="connsiteX211" fmla="*/ 1006475 w 2362200"/>
                  <a:gd name="connsiteY211" fmla="*/ 1574800 h 1797050"/>
                  <a:gd name="connsiteX212" fmla="*/ 958850 w 2362200"/>
                  <a:gd name="connsiteY212" fmla="*/ 1571625 h 1797050"/>
                  <a:gd name="connsiteX213" fmla="*/ 952500 w 2362200"/>
                  <a:gd name="connsiteY213" fmla="*/ 1587500 h 1797050"/>
                  <a:gd name="connsiteX214" fmla="*/ 965200 w 2362200"/>
                  <a:gd name="connsiteY214" fmla="*/ 1670050 h 1797050"/>
                  <a:gd name="connsiteX215" fmla="*/ 939800 w 2362200"/>
                  <a:gd name="connsiteY215" fmla="*/ 1714500 h 1797050"/>
                  <a:gd name="connsiteX216" fmla="*/ 901700 w 2362200"/>
                  <a:gd name="connsiteY216" fmla="*/ 1720850 h 1797050"/>
                  <a:gd name="connsiteX217" fmla="*/ 898525 w 2362200"/>
                  <a:gd name="connsiteY217" fmla="*/ 1746250 h 1797050"/>
                  <a:gd name="connsiteX218" fmla="*/ 869950 w 2362200"/>
                  <a:gd name="connsiteY218" fmla="*/ 1746250 h 1797050"/>
                  <a:gd name="connsiteX219" fmla="*/ 854075 w 2362200"/>
                  <a:gd name="connsiteY219" fmla="*/ 1758950 h 1797050"/>
                  <a:gd name="connsiteX220" fmla="*/ 847725 w 2362200"/>
                  <a:gd name="connsiteY220" fmla="*/ 1771650 h 1797050"/>
                  <a:gd name="connsiteX221" fmla="*/ 828675 w 2362200"/>
                  <a:gd name="connsiteY221" fmla="*/ 1765300 h 1797050"/>
                  <a:gd name="connsiteX222" fmla="*/ 819150 w 2362200"/>
                  <a:gd name="connsiteY222" fmla="*/ 1752600 h 1797050"/>
                  <a:gd name="connsiteX223" fmla="*/ 790575 w 2362200"/>
                  <a:gd name="connsiteY223" fmla="*/ 1771650 h 1797050"/>
                  <a:gd name="connsiteX224" fmla="*/ 692150 w 2362200"/>
                  <a:gd name="connsiteY224" fmla="*/ 1701800 h 1797050"/>
                  <a:gd name="connsiteX225" fmla="*/ 650875 w 2362200"/>
                  <a:gd name="connsiteY225" fmla="*/ 1720850 h 1797050"/>
                  <a:gd name="connsiteX226" fmla="*/ 615950 w 2362200"/>
                  <a:gd name="connsiteY226" fmla="*/ 1685925 h 1797050"/>
                  <a:gd name="connsiteX227" fmla="*/ 581025 w 2362200"/>
                  <a:gd name="connsiteY227" fmla="*/ 1689100 h 1797050"/>
                  <a:gd name="connsiteX228" fmla="*/ 571500 w 2362200"/>
                  <a:gd name="connsiteY228" fmla="*/ 1609725 h 1797050"/>
                  <a:gd name="connsiteX229" fmla="*/ 523875 w 2362200"/>
                  <a:gd name="connsiteY229"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3825 w 2362200"/>
                  <a:gd name="connsiteY57" fmla="*/ 222250 h 1797050"/>
                  <a:gd name="connsiteX58" fmla="*/ 130175 w 2362200"/>
                  <a:gd name="connsiteY58" fmla="*/ 193675 h 1797050"/>
                  <a:gd name="connsiteX59" fmla="*/ 161925 w 2362200"/>
                  <a:gd name="connsiteY59" fmla="*/ 196850 h 1797050"/>
                  <a:gd name="connsiteX60" fmla="*/ 171450 w 2362200"/>
                  <a:gd name="connsiteY60" fmla="*/ 165100 h 1797050"/>
                  <a:gd name="connsiteX61" fmla="*/ 187325 w 2362200"/>
                  <a:gd name="connsiteY61" fmla="*/ 161925 h 1797050"/>
                  <a:gd name="connsiteX62" fmla="*/ 194469 w 2362200"/>
                  <a:gd name="connsiteY62" fmla="*/ 100806 h 1797050"/>
                  <a:gd name="connsiteX63" fmla="*/ 250031 w 2362200"/>
                  <a:gd name="connsiteY63" fmla="*/ 107950 h 1797050"/>
                  <a:gd name="connsiteX64" fmla="*/ 295275 w 2362200"/>
                  <a:gd name="connsiteY64" fmla="*/ 104775 h 1797050"/>
                  <a:gd name="connsiteX65" fmla="*/ 334169 w 2362200"/>
                  <a:gd name="connsiteY65" fmla="*/ 100807 h 1797050"/>
                  <a:gd name="connsiteX66" fmla="*/ 347663 w 2362200"/>
                  <a:gd name="connsiteY66" fmla="*/ 113507 h 1797050"/>
                  <a:gd name="connsiteX67" fmla="*/ 377824 w 2362200"/>
                  <a:gd name="connsiteY67" fmla="*/ 125413 h 1797050"/>
                  <a:gd name="connsiteX68" fmla="*/ 400050 w 2362200"/>
                  <a:gd name="connsiteY68" fmla="*/ 107950 h 1797050"/>
                  <a:gd name="connsiteX69" fmla="*/ 403225 w 2362200"/>
                  <a:gd name="connsiteY69" fmla="*/ 107950 h 1797050"/>
                  <a:gd name="connsiteX70" fmla="*/ 409575 w 2362200"/>
                  <a:gd name="connsiteY70" fmla="*/ 120650 h 1797050"/>
                  <a:gd name="connsiteX71" fmla="*/ 428625 w 2362200"/>
                  <a:gd name="connsiteY71" fmla="*/ 120650 h 1797050"/>
                  <a:gd name="connsiteX72" fmla="*/ 436563 w 2362200"/>
                  <a:gd name="connsiteY72" fmla="*/ 102394 h 1797050"/>
                  <a:gd name="connsiteX73" fmla="*/ 365125 w 2362200"/>
                  <a:gd name="connsiteY73" fmla="*/ 55563 h 1797050"/>
                  <a:gd name="connsiteX74" fmla="*/ 384175 w 2362200"/>
                  <a:gd name="connsiteY74" fmla="*/ 43656 h 1797050"/>
                  <a:gd name="connsiteX75" fmla="*/ 433388 w 2362200"/>
                  <a:gd name="connsiteY75" fmla="*/ 42862 h 1797050"/>
                  <a:gd name="connsiteX76" fmla="*/ 454025 w 2362200"/>
                  <a:gd name="connsiteY76" fmla="*/ 63500 h 1797050"/>
                  <a:gd name="connsiteX77" fmla="*/ 511969 w 2362200"/>
                  <a:gd name="connsiteY77" fmla="*/ 75406 h 1797050"/>
                  <a:gd name="connsiteX78" fmla="*/ 606425 w 2362200"/>
                  <a:gd name="connsiteY78" fmla="*/ 22225 h 1797050"/>
                  <a:gd name="connsiteX79" fmla="*/ 638969 w 2362200"/>
                  <a:gd name="connsiteY79" fmla="*/ 31750 h 1797050"/>
                  <a:gd name="connsiteX80" fmla="*/ 644525 w 2362200"/>
                  <a:gd name="connsiteY80" fmla="*/ 0 h 1797050"/>
                  <a:gd name="connsiteX81" fmla="*/ 715169 w 2362200"/>
                  <a:gd name="connsiteY81" fmla="*/ 5556 h 1797050"/>
                  <a:gd name="connsiteX82" fmla="*/ 723900 w 2362200"/>
                  <a:gd name="connsiteY82" fmla="*/ 31750 h 1797050"/>
                  <a:gd name="connsiteX83" fmla="*/ 750888 w 2362200"/>
                  <a:gd name="connsiteY83" fmla="*/ 63500 h 1797050"/>
                  <a:gd name="connsiteX84" fmla="*/ 765968 w 2362200"/>
                  <a:gd name="connsiteY84" fmla="*/ 44450 h 1797050"/>
                  <a:gd name="connsiteX85" fmla="*/ 806450 w 2362200"/>
                  <a:gd name="connsiteY85" fmla="*/ 41275 h 1797050"/>
                  <a:gd name="connsiteX86" fmla="*/ 825500 w 2362200"/>
                  <a:gd name="connsiteY86" fmla="*/ 34925 h 1797050"/>
                  <a:gd name="connsiteX87" fmla="*/ 844550 w 2362200"/>
                  <a:gd name="connsiteY87" fmla="*/ 6350 h 1797050"/>
                  <a:gd name="connsiteX88" fmla="*/ 888206 w 2362200"/>
                  <a:gd name="connsiteY88" fmla="*/ 12700 h 1797050"/>
                  <a:gd name="connsiteX89" fmla="*/ 900906 w 2362200"/>
                  <a:gd name="connsiteY89" fmla="*/ 83344 h 1797050"/>
                  <a:gd name="connsiteX90" fmla="*/ 952500 w 2362200"/>
                  <a:gd name="connsiteY90" fmla="*/ 123825 h 1797050"/>
                  <a:gd name="connsiteX91" fmla="*/ 996950 w 2362200"/>
                  <a:gd name="connsiteY91" fmla="*/ 203200 h 1797050"/>
                  <a:gd name="connsiteX92" fmla="*/ 1037432 w 2362200"/>
                  <a:gd name="connsiteY92" fmla="*/ 228600 h 1797050"/>
                  <a:gd name="connsiteX93" fmla="*/ 1073944 w 2362200"/>
                  <a:gd name="connsiteY93" fmla="*/ 230981 h 1797050"/>
                  <a:gd name="connsiteX94" fmla="*/ 1129242 w 2362200"/>
                  <a:gd name="connsiteY94" fmla="*/ 283633 h 1797050"/>
                  <a:gd name="connsiteX95" fmla="*/ 1169458 w 2362200"/>
                  <a:gd name="connsiteY95" fmla="*/ 281517 h 1797050"/>
                  <a:gd name="connsiteX96" fmla="*/ 1206500 w 2362200"/>
                  <a:gd name="connsiteY96" fmla="*/ 317500 h 1797050"/>
                  <a:gd name="connsiteX97" fmla="*/ 1206500 w 2362200"/>
                  <a:gd name="connsiteY97" fmla="*/ 346075 h 1797050"/>
                  <a:gd name="connsiteX98" fmla="*/ 1279525 w 2362200"/>
                  <a:gd name="connsiteY98" fmla="*/ 384175 h 1797050"/>
                  <a:gd name="connsiteX99" fmla="*/ 1301750 w 2362200"/>
                  <a:gd name="connsiteY99" fmla="*/ 416983 h 1797050"/>
                  <a:gd name="connsiteX100" fmla="*/ 1282700 w 2362200"/>
                  <a:gd name="connsiteY100" fmla="*/ 460375 h 1797050"/>
                  <a:gd name="connsiteX101" fmla="*/ 1336675 w 2362200"/>
                  <a:gd name="connsiteY101" fmla="*/ 504825 h 1797050"/>
                  <a:gd name="connsiteX102" fmla="*/ 1378744 w 2362200"/>
                  <a:gd name="connsiteY102" fmla="*/ 503238 h 1797050"/>
                  <a:gd name="connsiteX103" fmla="*/ 1403350 w 2362200"/>
                  <a:gd name="connsiteY103" fmla="*/ 530225 h 1797050"/>
                  <a:gd name="connsiteX104" fmla="*/ 1434307 w 2362200"/>
                  <a:gd name="connsiteY104" fmla="*/ 526475 h 1797050"/>
                  <a:gd name="connsiteX105" fmla="*/ 1468438 w 2362200"/>
                  <a:gd name="connsiteY105" fmla="*/ 548578 h 1797050"/>
                  <a:gd name="connsiteX106" fmla="*/ 1492250 w 2362200"/>
                  <a:gd name="connsiteY106" fmla="*/ 590550 h 1797050"/>
                  <a:gd name="connsiteX107" fmla="*/ 1480344 w 2362200"/>
                  <a:gd name="connsiteY107" fmla="*/ 612775 h 1797050"/>
                  <a:gd name="connsiteX108" fmla="*/ 1450975 w 2362200"/>
                  <a:gd name="connsiteY108" fmla="*/ 622300 h 1797050"/>
                  <a:gd name="connsiteX109" fmla="*/ 1511300 w 2362200"/>
                  <a:gd name="connsiteY109" fmla="*/ 638175 h 1797050"/>
                  <a:gd name="connsiteX110" fmla="*/ 1581944 w 2362200"/>
                  <a:gd name="connsiteY110" fmla="*/ 619919 h 1797050"/>
                  <a:gd name="connsiteX111" fmla="*/ 1622425 w 2362200"/>
                  <a:gd name="connsiteY111" fmla="*/ 613569 h 1797050"/>
                  <a:gd name="connsiteX112" fmla="*/ 1623219 w 2362200"/>
                  <a:gd name="connsiteY112" fmla="*/ 587375 h 1797050"/>
                  <a:gd name="connsiteX113" fmla="*/ 1641475 w 2362200"/>
                  <a:gd name="connsiteY113" fmla="*/ 593725 h 1797050"/>
                  <a:gd name="connsiteX114" fmla="*/ 1698625 w 2362200"/>
                  <a:gd name="connsiteY114" fmla="*/ 611981 h 1797050"/>
                  <a:gd name="connsiteX115" fmla="*/ 1704181 w 2362200"/>
                  <a:gd name="connsiteY115" fmla="*/ 575469 h 1797050"/>
                  <a:gd name="connsiteX116" fmla="*/ 1724025 w 2362200"/>
                  <a:gd name="connsiteY116" fmla="*/ 565150 h 1797050"/>
                  <a:gd name="connsiteX117" fmla="*/ 1803400 w 2362200"/>
                  <a:gd name="connsiteY117" fmla="*/ 508000 h 1797050"/>
                  <a:gd name="connsiteX118" fmla="*/ 1885950 w 2362200"/>
                  <a:gd name="connsiteY118" fmla="*/ 485775 h 1797050"/>
                  <a:gd name="connsiteX119" fmla="*/ 1952625 w 2362200"/>
                  <a:gd name="connsiteY119" fmla="*/ 415925 h 1797050"/>
                  <a:gd name="connsiteX120" fmla="*/ 1977231 w 2362200"/>
                  <a:gd name="connsiteY120" fmla="*/ 409575 h 1797050"/>
                  <a:gd name="connsiteX121" fmla="*/ 2006600 w 2362200"/>
                  <a:gd name="connsiteY121" fmla="*/ 396875 h 1797050"/>
                  <a:gd name="connsiteX122" fmla="*/ 2056606 w 2362200"/>
                  <a:gd name="connsiteY122" fmla="*/ 411956 h 1797050"/>
                  <a:gd name="connsiteX123" fmla="*/ 2078038 w 2362200"/>
                  <a:gd name="connsiteY123" fmla="*/ 452437 h 1797050"/>
                  <a:gd name="connsiteX124" fmla="*/ 2133600 w 2362200"/>
                  <a:gd name="connsiteY124" fmla="*/ 504825 h 1797050"/>
                  <a:gd name="connsiteX125" fmla="*/ 2194719 w 2362200"/>
                  <a:gd name="connsiteY125" fmla="*/ 536575 h 1797050"/>
                  <a:gd name="connsiteX126" fmla="*/ 2248694 w 2362200"/>
                  <a:gd name="connsiteY126" fmla="*/ 523081 h 1797050"/>
                  <a:gd name="connsiteX127" fmla="*/ 2266156 w 2362200"/>
                  <a:gd name="connsiteY127" fmla="*/ 531019 h 1797050"/>
                  <a:gd name="connsiteX128" fmla="*/ 2274887 w 2362200"/>
                  <a:gd name="connsiteY128" fmla="*/ 573881 h 1797050"/>
                  <a:gd name="connsiteX129" fmla="*/ 2324100 w 2362200"/>
                  <a:gd name="connsiteY129" fmla="*/ 606425 h 1797050"/>
                  <a:gd name="connsiteX130" fmla="*/ 2362200 w 2362200"/>
                  <a:gd name="connsiteY130" fmla="*/ 644525 h 1797050"/>
                  <a:gd name="connsiteX131" fmla="*/ 2310857 w 2362200"/>
                  <a:gd name="connsiteY131" fmla="*/ 772537 h 1797050"/>
                  <a:gd name="connsiteX132" fmla="*/ 2273300 w 2362200"/>
                  <a:gd name="connsiteY132" fmla="*/ 895350 h 1797050"/>
                  <a:gd name="connsiteX133" fmla="*/ 2247900 w 2362200"/>
                  <a:gd name="connsiteY133" fmla="*/ 949325 h 1797050"/>
                  <a:gd name="connsiteX134" fmla="*/ 2197100 w 2362200"/>
                  <a:gd name="connsiteY134" fmla="*/ 949325 h 1797050"/>
                  <a:gd name="connsiteX135" fmla="*/ 2174875 w 2362200"/>
                  <a:gd name="connsiteY135" fmla="*/ 993775 h 1797050"/>
                  <a:gd name="connsiteX136" fmla="*/ 2174875 w 2362200"/>
                  <a:gd name="connsiteY136" fmla="*/ 993775 h 1797050"/>
                  <a:gd name="connsiteX137" fmla="*/ 2181225 w 2362200"/>
                  <a:gd name="connsiteY137" fmla="*/ 1022350 h 1797050"/>
                  <a:gd name="connsiteX138" fmla="*/ 2146300 w 2362200"/>
                  <a:gd name="connsiteY138" fmla="*/ 1031875 h 1797050"/>
                  <a:gd name="connsiteX139" fmla="*/ 2095500 w 2362200"/>
                  <a:gd name="connsiteY139" fmla="*/ 1019175 h 1797050"/>
                  <a:gd name="connsiteX140" fmla="*/ 2101850 w 2362200"/>
                  <a:gd name="connsiteY140" fmla="*/ 1073150 h 1797050"/>
                  <a:gd name="connsiteX141" fmla="*/ 2114550 w 2362200"/>
                  <a:gd name="connsiteY141" fmla="*/ 1117600 h 1797050"/>
                  <a:gd name="connsiteX142" fmla="*/ 2051050 w 2362200"/>
                  <a:gd name="connsiteY142" fmla="*/ 1152525 h 1797050"/>
                  <a:gd name="connsiteX143" fmla="*/ 2066925 w 2362200"/>
                  <a:gd name="connsiteY143" fmla="*/ 1174750 h 1797050"/>
                  <a:gd name="connsiteX144" fmla="*/ 2047875 w 2362200"/>
                  <a:gd name="connsiteY144" fmla="*/ 1196975 h 1797050"/>
                  <a:gd name="connsiteX145" fmla="*/ 1968500 w 2362200"/>
                  <a:gd name="connsiteY145" fmla="*/ 1171575 h 1797050"/>
                  <a:gd name="connsiteX146" fmla="*/ 1943100 w 2362200"/>
                  <a:gd name="connsiteY146" fmla="*/ 1187450 h 1797050"/>
                  <a:gd name="connsiteX147" fmla="*/ 1908175 w 2362200"/>
                  <a:gd name="connsiteY147" fmla="*/ 1187450 h 1797050"/>
                  <a:gd name="connsiteX148" fmla="*/ 1908175 w 2362200"/>
                  <a:gd name="connsiteY148" fmla="*/ 1247775 h 1797050"/>
                  <a:gd name="connsiteX149" fmla="*/ 1924050 w 2362200"/>
                  <a:gd name="connsiteY149" fmla="*/ 1263650 h 1797050"/>
                  <a:gd name="connsiteX150" fmla="*/ 1933575 w 2362200"/>
                  <a:gd name="connsiteY150" fmla="*/ 1279525 h 1797050"/>
                  <a:gd name="connsiteX151" fmla="*/ 1943100 w 2362200"/>
                  <a:gd name="connsiteY151" fmla="*/ 1279525 h 1797050"/>
                  <a:gd name="connsiteX152" fmla="*/ 1933575 w 2362200"/>
                  <a:gd name="connsiteY152" fmla="*/ 1304925 h 1797050"/>
                  <a:gd name="connsiteX153" fmla="*/ 1952625 w 2362200"/>
                  <a:gd name="connsiteY153" fmla="*/ 1320800 h 1797050"/>
                  <a:gd name="connsiteX154" fmla="*/ 1949450 w 2362200"/>
                  <a:gd name="connsiteY154" fmla="*/ 1336675 h 1797050"/>
                  <a:gd name="connsiteX155" fmla="*/ 1905000 w 2362200"/>
                  <a:gd name="connsiteY155" fmla="*/ 1336675 h 1797050"/>
                  <a:gd name="connsiteX156" fmla="*/ 1901825 w 2362200"/>
                  <a:gd name="connsiteY156" fmla="*/ 1387475 h 1797050"/>
                  <a:gd name="connsiteX157" fmla="*/ 1901825 w 2362200"/>
                  <a:gd name="connsiteY157" fmla="*/ 1387475 h 1797050"/>
                  <a:gd name="connsiteX158" fmla="*/ 1901825 w 2362200"/>
                  <a:gd name="connsiteY158" fmla="*/ 1406525 h 1797050"/>
                  <a:gd name="connsiteX159" fmla="*/ 1936750 w 2362200"/>
                  <a:gd name="connsiteY159" fmla="*/ 1447800 h 1797050"/>
                  <a:gd name="connsiteX160" fmla="*/ 1990725 w 2362200"/>
                  <a:gd name="connsiteY160" fmla="*/ 1447800 h 1797050"/>
                  <a:gd name="connsiteX161" fmla="*/ 2060575 w 2362200"/>
                  <a:gd name="connsiteY161" fmla="*/ 1476375 h 1797050"/>
                  <a:gd name="connsiteX162" fmla="*/ 2060575 w 2362200"/>
                  <a:gd name="connsiteY162" fmla="*/ 1504950 h 1797050"/>
                  <a:gd name="connsiteX163" fmla="*/ 2035175 w 2362200"/>
                  <a:gd name="connsiteY163" fmla="*/ 1571625 h 1797050"/>
                  <a:gd name="connsiteX164" fmla="*/ 2063750 w 2362200"/>
                  <a:gd name="connsiteY164" fmla="*/ 1587500 h 1797050"/>
                  <a:gd name="connsiteX165" fmla="*/ 2105025 w 2362200"/>
                  <a:gd name="connsiteY165" fmla="*/ 1660525 h 1797050"/>
                  <a:gd name="connsiteX166" fmla="*/ 2054225 w 2362200"/>
                  <a:gd name="connsiteY166" fmla="*/ 1736725 h 1797050"/>
                  <a:gd name="connsiteX167" fmla="*/ 2028825 w 2362200"/>
                  <a:gd name="connsiteY167" fmla="*/ 1730375 h 1797050"/>
                  <a:gd name="connsiteX168" fmla="*/ 2006600 w 2362200"/>
                  <a:gd name="connsiteY168" fmla="*/ 1717675 h 1797050"/>
                  <a:gd name="connsiteX169" fmla="*/ 2000250 w 2362200"/>
                  <a:gd name="connsiteY169" fmla="*/ 1736725 h 1797050"/>
                  <a:gd name="connsiteX170" fmla="*/ 1958975 w 2362200"/>
                  <a:gd name="connsiteY170" fmla="*/ 1746250 h 1797050"/>
                  <a:gd name="connsiteX171" fmla="*/ 1952625 w 2362200"/>
                  <a:gd name="connsiteY171" fmla="*/ 1778000 h 1797050"/>
                  <a:gd name="connsiteX172" fmla="*/ 1901825 w 2362200"/>
                  <a:gd name="connsiteY172" fmla="*/ 1797050 h 1797050"/>
                  <a:gd name="connsiteX173" fmla="*/ 1879600 w 2362200"/>
                  <a:gd name="connsiteY173" fmla="*/ 1758950 h 1797050"/>
                  <a:gd name="connsiteX174" fmla="*/ 1841500 w 2362200"/>
                  <a:gd name="connsiteY174" fmla="*/ 1768475 h 1797050"/>
                  <a:gd name="connsiteX175" fmla="*/ 1844675 w 2362200"/>
                  <a:gd name="connsiteY175" fmla="*/ 1730375 h 1797050"/>
                  <a:gd name="connsiteX176" fmla="*/ 1825625 w 2362200"/>
                  <a:gd name="connsiteY176" fmla="*/ 1704975 h 1797050"/>
                  <a:gd name="connsiteX177" fmla="*/ 1860550 w 2362200"/>
                  <a:gd name="connsiteY177" fmla="*/ 1685925 h 1797050"/>
                  <a:gd name="connsiteX178" fmla="*/ 1803400 w 2362200"/>
                  <a:gd name="connsiteY178" fmla="*/ 1666875 h 1797050"/>
                  <a:gd name="connsiteX179" fmla="*/ 1790700 w 2362200"/>
                  <a:gd name="connsiteY179" fmla="*/ 1692275 h 1797050"/>
                  <a:gd name="connsiteX180" fmla="*/ 1746250 w 2362200"/>
                  <a:gd name="connsiteY180" fmla="*/ 1711325 h 1797050"/>
                  <a:gd name="connsiteX181" fmla="*/ 1739900 w 2362200"/>
                  <a:gd name="connsiteY181" fmla="*/ 1733550 h 1797050"/>
                  <a:gd name="connsiteX182" fmla="*/ 1724025 w 2362200"/>
                  <a:gd name="connsiteY182" fmla="*/ 1739900 h 1797050"/>
                  <a:gd name="connsiteX183" fmla="*/ 1701800 w 2362200"/>
                  <a:gd name="connsiteY183" fmla="*/ 1739900 h 1797050"/>
                  <a:gd name="connsiteX184" fmla="*/ 1714500 w 2362200"/>
                  <a:gd name="connsiteY184" fmla="*/ 1704975 h 1797050"/>
                  <a:gd name="connsiteX185" fmla="*/ 1739900 w 2362200"/>
                  <a:gd name="connsiteY185" fmla="*/ 1679575 h 1797050"/>
                  <a:gd name="connsiteX186" fmla="*/ 1730375 w 2362200"/>
                  <a:gd name="connsiteY186" fmla="*/ 1654175 h 1797050"/>
                  <a:gd name="connsiteX187" fmla="*/ 1708150 w 2362200"/>
                  <a:gd name="connsiteY187" fmla="*/ 1654175 h 1797050"/>
                  <a:gd name="connsiteX188" fmla="*/ 1695450 w 2362200"/>
                  <a:gd name="connsiteY188" fmla="*/ 1679575 h 1797050"/>
                  <a:gd name="connsiteX189" fmla="*/ 1663700 w 2362200"/>
                  <a:gd name="connsiteY189" fmla="*/ 1685925 h 1797050"/>
                  <a:gd name="connsiteX190" fmla="*/ 1628775 w 2362200"/>
                  <a:gd name="connsiteY190" fmla="*/ 1698625 h 1797050"/>
                  <a:gd name="connsiteX191" fmla="*/ 1600200 w 2362200"/>
                  <a:gd name="connsiteY191" fmla="*/ 1670050 h 1797050"/>
                  <a:gd name="connsiteX192" fmla="*/ 1597025 w 2362200"/>
                  <a:gd name="connsiteY192" fmla="*/ 1635125 h 1797050"/>
                  <a:gd name="connsiteX193" fmla="*/ 1568450 w 2362200"/>
                  <a:gd name="connsiteY193" fmla="*/ 1619250 h 1797050"/>
                  <a:gd name="connsiteX194" fmla="*/ 1558925 w 2362200"/>
                  <a:gd name="connsiteY194" fmla="*/ 1584325 h 1797050"/>
                  <a:gd name="connsiteX195" fmla="*/ 1517650 w 2362200"/>
                  <a:gd name="connsiteY195" fmla="*/ 1555750 h 1797050"/>
                  <a:gd name="connsiteX196" fmla="*/ 1498600 w 2362200"/>
                  <a:gd name="connsiteY196" fmla="*/ 1558925 h 1797050"/>
                  <a:gd name="connsiteX197" fmla="*/ 1466850 w 2362200"/>
                  <a:gd name="connsiteY197" fmla="*/ 1603375 h 1797050"/>
                  <a:gd name="connsiteX198" fmla="*/ 1419225 w 2362200"/>
                  <a:gd name="connsiteY198" fmla="*/ 1622425 h 1797050"/>
                  <a:gd name="connsiteX199" fmla="*/ 1393825 w 2362200"/>
                  <a:gd name="connsiteY199" fmla="*/ 1587500 h 1797050"/>
                  <a:gd name="connsiteX200" fmla="*/ 1368425 w 2362200"/>
                  <a:gd name="connsiteY200" fmla="*/ 1587500 h 1797050"/>
                  <a:gd name="connsiteX201" fmla="*/ 1270000 w 2362200"/>
                  <a:gd name="connsiteY201" fmla="*/ 1511300 h 1797050"/>
                  <a:gd name="connsiteX202" fmla="*/ 1276350 w 2362200"/>
                  <a:gd name="connsiteY202" fmla="*/ 1463675 h 1797050"/>
                  <a:gd name="connsiteX203" fmla="*/ 1238250 w 2362200"/>
                  <a:gd name="connsiteY203" fmla="*/ 1457325 h 1797050"/>
                  <a:gd name="connsiteX204" fmla="*/ 1222375 w 2362200"/>
                  <a:gd name="connsiteY204" fmla="*/ 1482725 h 1797050"/>
                  <a:gd name="connsiteX205" fmla="*/ 1187450 w 2362200"/>
                  <a:gd name="connsiteY205" fmla="*/ 1482725 h 1797050"/>
                  <a:gd name="connsiteX206" fmla="*/ 1139825 w 2362200"/>
                  <a:gd name="connsiteY206" fmla="*/ 1460500 h 1797050"/>
                  <a:gd name="connsiteX207" fmla="*/ 1092200 w 2362200"/>
                  <a:gd name="connsiteY207" fmla="*/ 1495425 h 1797050"/>
                  <a:gd name="connsiteX208" fmla="*/ 1098550 w 2362200"/>
                  <a:gd name="connsiteY208" fmla="*/ 1511300 h 1797050"/>
                  <a:gd name="connsiteX209" fmla="*/ 1079500 w 2362200"/>
                  <a:gd name="connsiteY209" fmla="*/ 1530350 h 1797050"/>
                  <a:gd name="connsiteX210" fmla="*/ 1035050 w 2362200"/>
                  <a:gd name="connsiteY210" fmla="*/ 1530350 h 1797050"/>
                  <a:gd name="connsiteX211" fmla="*/ 1006475 w 2362200"/>
                  <a:gd name="connsiteY211" fmla="*/ 1574800 h 1797050"/>
                  <a:gd name="connsiteX212" fmla="*/ 958850 w 2362200"/>
                  <a:gd name="connsiteY212" fmla="*/ 1571625 h 1797050"/>
                  <a:gd name="connsiteX213" fmla="*/ 952500 w 2362200"/>
                  <a:gd name="connsiteY213" fmla="*/ 1587500 h 1797050"/>
                  <a:gd name="connsiteX214" fmla="*/ 965200 w 2362200"/>
                  <a:gd name="connsiteY214" fmla="*/ 1670050 h 1797050"/>
                  <a:gd name="connsiteX215" fmla="*/ 939800 w 2362200"/>
                  <a:gd name="connsiteY215" fmla="*/ 1714500 h 1797050"/>
                  <a:gd name="connsiteX216" fmla="*/ 901700 w 2362200"/>
                  <a:gd name="connsiteY216" fmla="*/ 1720850 h 1797050"/>
                  <a:gd name="connsiteX217" fmla="*/ 898525 w 2362200"/>
                  <a:gd name="connsiteY217" fmla="*/ 1746250 h 1797050"/>
                  <a:gd name="connsiteX218" fmla="*/ 869950 w 2362200"/>
                  <a:gd name="connsiteY218" fmla="*/ 1746250 h 1797050"/>
                  <a:gd name="connsiteX219" fmla="*/ 854075 w 2362200"/>
                  <a:gd name="connsiteY219" fmla="*/ 1758950 h 1797050"/>
                  <a:gd name="connsiteX220" fmla="*/ 847725 w 2362200"/>
                  <a:gd name="connsiteY220" fmla="*/ 1771650 h 1797050"/>
                  <a:gd name="connsiteX221" fmla="*/ 828675 w 2362200"/>
                  <a:gd name="connsiteY221" fmla="*/ 1765300 h 1797050"/>
                  <a:gd name="connsiteX222" fmla="*/ 819150 w 2362200"/>
                  <a:gd name="connsiteY222" fmla="*/ 1752600 h 1797050"/>
                  <a:gd name="connsiteX223" fmla="*/ 790575 w 2362200"/>
                  <a:gd name="connsiteY223" fmla="*/ 1771650 h 1797050"/>
                  <a:gd name="connsiteX224" fmla="*/ 692150 w 2362200"/>
                  <a:gd name="connsiteY224" fmla="*/ 1701800 h 1797050"/>
                  <a:gd name="connsiteX225" fmla="*/ 650875 w 2362200"/>
                  <a:gd name="connsiteY225" fmla="*/ 1720850 h 1797050"/>
                  <a:gd name="connsiteX226" fmla="*/ 615950 w 2362200"/>
                  <a:gd name="connsiteY226" fmla="*/ 1685925 h 1797050"/>
                  <a:gd name="connsiteX227" fmla="*/ 581025 w 2362200"/>
                  <a:gd name="connsiteY227" fmla="*/ 1689100 h 1797050"/>
                  <a:gd name="connsiteX228" fmla="*/ 571500 w 2362200"/>
                  <a:gd name="connsiteY228" fmla="*/ 1609725 h 1797050"/>
                  <a:gd name="connsiteX229" fmla="*/ 523875 w 2362200"/>
                  <a:gd name="connsiteY229"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3825 w 2362200"/>
                  <a:gd name="connsiteY57" fmla="*/ 222250 h 1797050"/>
                  <a:gd name="connsiteX58" fmla="*/ 130175 w 2362200"/>
                  <a:gd name="connsiteY58" fmla="*/ 193675 h 1797050"/>
                  <a:gd name="connsiteX59" fmla="*/ 161925 w 2362200"/>
                  <a:gd name="connsiteY59" fmla="*/ 196850 h 1797050"/>
                  <a:gd name="connsiteX60" fmla="*/ 171450 w 2362200"/>
                  <a:gd name="connsiteY60" fmla="*/ 165100 h 1797050"/>
                  <a:gd name="connsiteX61" fmla="*/ 187325 w 2362200"/>
                  <a:gd name="connsiteY61" fmla="*/ 163513 h 1797050"/>
                  <a:gd name="connsiteX62" fmla="*/ 194469 w 2362200"/>
                  <a:gd name="connsiteY62" fmla="*/ 100806 h 1797050"/>
                  <a:gd name="connsiteX63" fmla="*/ 250031 w 2362200"/>
                  <a:gd name="connsiteY63" fmla="*/ 107950 h 1797050"/>
                  <a:gd name="connsiteX64" fmla="*/ 295275 w 2362200"/>
                  <a:gd name="connsiteY64" fmla="*/ 104775 h 1797050"/>
                  <a:gd name="connsiteX65" fmla="*/ 334169 w 2362200"/>
                  <a:gd name="connsiteY65" fmla="*/ 100807 h 1797050"/>
                  <a:gd name="connsiteX66" fmla="*/ 347663 w 2362200"/>
                  <a:gd name="connsiteY66" fmla="*/ 113507 h 1797050"/>
                  <a:gd name="connsiteX67" fmla="*/ 377824 w 2362200"/>
                  <a:gd name="connsiteY67" fmla="*/ 125413 h 1797050"/>
                  <a:gd name="connsiteX68" fmla="*/ 400050 w 2362200"/>
                  <a:gd name="connsiteY68" fmla="*/ 107950 h 1797050"/>
                  <a:gd name="connsiteX69" fmla="*/ 403225 w 2362200"/>
                  <a:gd name="connsiteY69" fmla="*/ 107950 h 1797050"/>
                  <a:gd name="connsiteX70" fmla="*/ 409575 w 2362200"/>
                  <a:gd name="connsiteY70" fmla="*/ 120650 h 1797050"/>
                  <a:gd name="connsiteX71" fmla="*/ 428625 w 2362200"/>
                  <a:gd name="connsiteY71" fmla="*/ 120650 h 1797050"/>
                  <a:gd name="connsiteX72" fmla="*/ 436563 w 2362200"/>
                  <a:gd name="connsiteY72" fmla="*/ 102394 h 1797050"/>
                  <a:gd name="connsiteX73" fmla="*/ 365125 w 2362200"/>
                  <a:gd name="connsiteY73" fmla="*/ 55563 h 1797050"/>
                  <a:gd name="connsiteX74" fmla="*/ 384175 w 2362200"/>
                  <a:gd name="connsiteY74" fmla="*/ 43656 h 1797050"/>
                  <a:gd name="connsiteX75" fmla="*/ 433388 w 2362200"/>
                  <a:gd name="connsiteY75" fmla="*/ 42862 h 1797050"/>
                  <a:gd name="connsiteX76" fmla="*/ 454025 w 2362200"/>
                  <a:gd name="connsiteY76" fmla="*/ 63500 h 1797050"/>
                  <a:gd name="connsiteX77" fmla="*/ 511969 w 2362200"/>
                  <a:gd name="connsiteY77" fmla="*/ 75406 h 1797050"/>
                  <a:gd name="connsiteX78" fmla="*/ 606425 w 2362200"/>
                  <a:gd name="connsiteY78" fmla="*/ 22225 h 1797050"/>
                  <a:gd name="connsiteX79" fmla="*/ 638969 w 2362200"/>
                  <a:gd name="connsiteY79" fmla="*/ 31750 h 1797050"/>
                  <a:gd name="connsiteX80" fmla="*/ 644525 w 2362200"/>
                  <a:gd name="connsiteY80" fmla="*/ 0 h 1797050"/>
                  <a:gd name="connsiteX81" fmla="*/ 715169 w 2362200"/>
                  <a:gd name="connsiteY81" fmla="*/ 5556 h 1797050"/>
                  <a:gd name="connsiteX82" fmla="*/ 723900 w 2362200"/>
                  <a:gd name="connsiteY82" fmla="*/ 31750 h 1797050"/>
                  <a:gd name="connsiteX83" fmla="*/ 750888 w 2362200"/>
                  <a:gd name="connsiteY83" fmla="*/ 63500 h 1797050"/>
                  <a:gd name="connsiteX84" fmla="*/ 765968 w 2362200"/>
                  <a:gd name="connsiteY84" fmla="*/ 44450 h 1797050"/>
                  <a:gd name="connsiteX85" fmla="*/ 806450 w 2362200"/>
                  <a:gd name="connsiteY85" fmla="*/ 41275 h 1797050"/>
                  <a:gd name="connsiteX86" fmla="*/ 825500 w 2362200"/>
                  <a:gd name="connsiteY86" fmla="*/ 34925 h 1797050"/>
                  <a:gd name="connsiteX87" fmla="*/ 844550 w 2362200"/>
                  <a:gd name="connsiteY87" fmla="*/ 6350 h 1797050"/>
                  <a:gd name="connsiteX88" fmla="*/ 888206 w 2362200"/>
                  <a:gd name="connsiteY88" fmla="*/ 12700 h 1797050"/>
                  <a:gd name="connsiteX89" fmla="*/ 900906 w 2362200"/>
                  <a:gd name="connsiteY89" fmla="*/ 83344 h 1797050"/>
                  <a:gd name="connsiteX90" fmla="*/ 952500 w 2362200"/>
                  <a:gd name="connsiteY90" fmla="*/ 123825 h 1797050"/>
                  <a:gd name="connsiteX91" fmla="*/ 996950 w 2362200"/>
                  <a:gd name="connsiteY91" fmla="*/ 203200 h 1797050"/>
                  <a:gd name="connsiteX92" fmla="*/ 1037432 w 2362200"/>
                  <a:gd name="connsiteY92" fmla="*/ 228600 h 1797050"/>
                  <a:gd name="connsiteX93" fmla="*/ 1073944 w 2362200"/>
                  <a:gd name="connsiteY93" fmla="*/ 230981 h 1797050"/>
                  <a:gd name="connsiteX94" fmla="*/ 1129242 w 2362200"/>
                  <a:gd name="connsiteY94" fmla="*/ 283633 h 1797050"/>
                  <a:gd name="connsiteX95" fmla="*/ 1169458 w 2362200"/>
                  <a:gd name="connsiteY95" fmla="*/ 281517 h 1797050"/>
                  <a:gd name="connsiteX96" fmla="*/ 1206500 w 2362200"/>
                  <a:gd name="connsiteY96" fmla="*/ 317500 h 1797050"/>
                  <a:gd name="connsiteX97" fmla="*/ 1206500 w 2362200"/>
                  <a:gd name="connsiteY97" fmla="*/ 346075 h 1797050"/>
                  <a:gd name="connsiteX98" fmla="*/ 1279525 w 2362200"/>
                  <a:gd name="connsiteY98" fmla="*/ 384175 h 1797050"/>
                  <a:gd name="connsiteX99" fmla="*/ 1301750 w 2362200"/>
                  <a:gd name="connsiteY99" fmla="*/ 416983 h 1797050"/>
                  <a:gd name="connsiteX100" fmla="*/ 1282700 w 2362200"/>
                  <a:gd name="connsiteY100" fmla="*/ 460375 h 1797050"/>
                  <a:gd name="connsiteX101" fmla="*/ 1336675 w 2362200"/>
                  <a:gd name="connsiteY101" fmla="*/ 504825 h 1797050"/>
                  <a:gd name="connsiteX102" fmla="*/ 1378744 w 2362200"/>
                  <a:gd name="connsiteY102" fmla="*/ 503238 h 1797050"/>
                  <a:gd name="connsiteX103" fmla="*/ 1403350 w 2362200"/>
                  <a:gd name="connsiteY103" fmla="*/ 530225 h 1797050"/>
                  <a:gd name="connsiteX104" fmla="*/ 1434307 w 2362200"/>
                  <a:gd name="connsiteY104" fmla="*/ 526475 h 1797050"/>
                  <a:gd name="connsiteX105" fmla="*/ 1468438 w 2362200"/>
                  <a:gd name="connsiteY105" fmla="*/ 548578 h 1797050"/>
                  <a:gd name="connsiteX106" fmla="*/ 1492250 w 2362200"/>
                  <a:gd name="connsiteY106" fmla="*/ 590550 h 1797050"/>
                  <a:gd name="connsiteX107" fmla="*/ 1480344 w 2362200"/>
                  <a:gd name="connsiteY107" fmla="*/ 612775 h 1797050"/>
                  <a:gd name="connsiteX108" fmla="*/ 1450975 w 2362200"/>
                  <a:gd name="connsiteY108" fmla="*/ 622300 h 1797050"/>
                  <a:gd name="connsiteX109" fmla="*/ 1511300 w 2362200"/>
                  <a:gd name="connsiteY109" fmla="*/ 638175 h 1797050"/>
                  <a:gd name="connsiteX110" fmla="*/ 1581944 w 2362200"/>
                  <a:gd name="connsiteY110" fmla="*/ 619919 h 1797050"/>
                  <a:gd name="connsiteX111" fmla="*/ 1622425 w 2362200"/>
                  <a:gd name="connsiteY111" fmla="*/ 613569 h 1797050"/>
                  <a:gd name="connsiteX112" fmla="*/ 1623219 w 2362200"/>
                  <a:gd name="connsiteY112" fmla="*/ 587375 h 1797050"/>
                  <a:gd name="connsiteX113" fmla="*/ 1641475 w 2362200"/>
                  <a:gd name="connsiteY113" fmla="*/ 593725 h 1797050"/>
                  <a:gd name="connsiteX114" fmla="*/ 1698625 w 2362200"/>
                  <a:gd name="connsiteY114" fmla="*/ 611981 h 1797050"/>
                  <a:gd name="connsiteX115" fmla="*/ 1704181 w 2362200"/>
                  <a:gd name="connsiteY115" fmla="*/ 575469 h 1797050"/>
                  <a:gd name="connsiteX116" fmla="*/ 1724025 w 2362200"/>
                  <a:gd name="connsiteY116" fmla="*/ 565150 h 1797050"/>
                  <a:gd name="connsiteX117" fmla="*/ 1803400 w 2362200"/>
                  <a:gd name="connsiteY117" fmla="*/ 508000 h 1797050"/>
                  <a:gd name="connsiteX118" fmla="*/ 1885950 w 2362200"/>
                  <a:gd name="connsiteY118" fmla="*/ 485775 h 1797050"/>
                  <a:gd name="connsiteX119" fmla="*/ 1952625 w 2362200"/>
                  <a:gd name="connsiteY119" fmla="*/ 415925 h 1797050"/>
                  <a:gd name="connsiteX120" fmla="*/ 1977231 w 2362200"/>
                  <a:gd name="connsiteY120" fmla="*/ 409575 h 1797050"/>
                  <a:gd name="connsiteX121" fmla="*/ 2006600 w 2362200"/>
                  <a:gd name="connsiteY121" fmla="*/ 396875 h 1797050"/>
                  <a:gd name="connsiteX122" fmla="*/ 2056606 w 2362200"/>
                  <a:gd name="connsiteY122" fmla="*/ 411956 h 1797050"/>
                  <a:gd name="connsiteX123" fmla="*/ 2078038 w 2362200"/>
                  <a:gd name="connsiteY123" fmla="*/ 452437 h 1797050"/>
                  <a:gd name="connsiteX124" fmla="*/ 2133600 w 2362200"/>
                  <a:gd name="connsiteY124" fmla="*/ 504825 h 1797050"/>
                  <a:gd name="connsiteX125" fmla="*/ 2194719 w 2362200"/>
                  <a:gd name="connsiteY125" fmla="*/ 536575 h 1797050"/>
                  <a:gd name="connsiteX126" fmla="*/ 2248694 w 2362200"/>
                  <a:gd name="connsiteY126" fmla="*/ 523081 h 1797050"/>
                  <a:gd name="connsiteX127" fmla="*/ 2266156 w 2362200"/>
                  <a:gd name="connsiteY127" fmla="*/ 531019 h 1797050"/>
                  <a:gd name="connsiteX128" fmla="*/ 2274887 w 2362200"/>
                  <a:gd name="connsiteY128" fmla="*/ 573881 h 1797050"/>
                  <a:gd name="connsiteX129" fmla="*/ 2324100 w 2362200"/>
                  <a:gd name="connsiteY129" fmla="*/ 606425 h 1797050"/>
                  <a:gd name="connsiteX130" fmla="*/ 2362200 w 2362200"/>
                  <a:gd name="connsiteY130" fmla="*/ 644525 h 1797050"/>
                  <a:gd name="connsiteX131" fmla="*/ 2310857 w 2362200"/>
                  <a:gd name="connsiteY131" fmla="*/ 772537 h 1797050"/>
                  <a:gd name="connsiteX132" fmla="*/ 2273300 w 2362200"/>
                  <a:gd name="connsiteY132" fmla="*/ 895350 h 1797050"/>
                  <a:gd name="connsiteX133" fmla="*/ 2247900 w 2362200"/>
                  <a:gd name="connsiteY133" fmla="*/ 949325 h 1797050"/>
                  <a:gd name="connsiteX134" fmla="*/ 2197100 w 2362200"/>
                  <a:gd name="connsiteY134" fmla="*/ 949325 h 1797050"/>
                  <a:gd name="connsiteX135" fmla="*/ 2174875 w 2362200"/>
                  <a:gd name="connsiteY135" fmla="*/ 993775 h 1797050"/>
                  <a:gd name="connsiteX136" fmla="*/ 2174875 w 2362200"/>
                  <a:gd name="connsiteY136" fmla="*/ 993775 h 1797050"/>
                  <a:gd name="connsiteX137" fmla="*/ 2181225 w 2362200"/>
                  <a:gd name="connsiteY137" fmla="*/ 1022350 h 1797050"/>
                  <a:gd name="connsiteX138" fmla="*/ 2146300 w 2362200"/>
                  <a:gd name="connsiteY138" fmla="*/ 1031875 h 1797050"/>
                  <a:gd name="connsiteX139" fmla="*/ 2095500 w 2362200"/>
                  <a:gd name="connsiteY139" fmla="*/ 1019175 h 1797050"/>
                  <a:gd name="connsiteX140" fmla="*/ 2101850 w 2362200"/>
                  <a:gd name="connsiteY140" fmla="*/ 1073150 h 1797050"/>
                  <a:gd name="connsiteX141" fmla="*/ 2114550 w 2362200"/>
                  <a:gd name="connsiteY141" fmla="*/ 1117600 h 1797050"/>
                  <a:gd name="connsiteX142" fmla="*/ 2051050 w 2362200"/>
                  <a:gd name="connsiteY142" fmla="*/ 1152525 h 1797050"/>
                  <a:gd name="connsiteX143" fmla="*/ 2066925 w 2362200"/>
                  <a:gd name="connsiteY143" fmla="*/ 1174750 h 1797050"/>
                  <a:gd name="connsiteX144" fmla="*/ 2047875 w 2362200"/>
                  <a:gd name="connsiteY144" fmla="*/ 1196975 h 1797050"/>
                  <a:gd name="connsiteX145" fmla="*/ 1968500 w 2362200"/>
                  <a:gd name="connsiteY145" fmla="*/ 1171575 h 1797050"/>
                  <a:gd name="connsiteX146" fmla="*/ 1943100 w 2362200"/>
                  <a:gd name="connsiteY146" fmla="*/ 1187450 h 1797050"/>
                  <a:gd name="connsiteX147" fmla="*/ 1908175 w 2362200"/>
                  <a:gd name="connsiteY147" fmla="*/ 1187450 h 1797050"/>
                  <a:gd name="connsiteX148" fmla="*/ 1908175 w 2362200"/>
                  <a:gd name="connsiteY148" fmla="*/ 1247775 h 1797050"/>
                  <a:gd name="connsiteX149" fmla="*/ 1924050 w 2362200"/>
                  <a:gd name="connsiteY149" fmla="*/ 1263650 h 1797050"/>
                  <a:gd name="connsiteX150" fmla="*/ 1933575 w 2362200"/>
                  <a:gd name="connsiteY150" fmla="*/ 1279525 h 1797050"/>
                  <a:gd name="connsiteX151" fmla="*/ 1943100 w 2362200"/>
                  <a:gd name="connsiteY151" fmla="*/ 1279525 h 1797050"/>
                  <a:gd name="connsiteX152" fmla="*/ 1933575 w 2362200"/>
                  <a:gd name="connsiteY152" fmla="*/ 1304925 h 1797050"/>
                  <a:gd name="connsiteX153" fmla="*/ 1952625 w 2362200"/>
                  <a:gd name="connsiteY153" fmla="*/ 1320800 h 1797050"/>
                  <a:gd name="connsiteX154" fmla="*/ 1949450 w 2362200"/>
                  <a:gd name="connsiteY154" fmla="*/ 1336675 h 1797050"/>
                  <a:gd name="connsiteX155" fmla="*/ 1905000 w 2362200"/>
                  <a:gd name="connsiteY155" fmla="*/ 1336675 h 1797050"/>
                  <a:gd name="connsiteX156" fmla="*/ 1901825 w 2362200"/>
                  <a:gd name="connsiteY156" fmla="*/ 1387475 h 1797050"/>
                  <a:gd name="connsiteX157" fmla="*/ 1901825 w 2362200"/>
                  <a:gd name="connsiteY157" fmla="*/ 1387475 h 1797050"/>
                  <a:gd name="connsiteX158" fmla="*/ 1901825 w 2362200"/>
                  <a:gd name="connsiteY158" fmla="*/ 1406525 h 1797050"/>
                  <a:gd name="connsiteX159" fmla="*/ 1936750 w 2362200"/>
                  <a:gd name="connsiteY159" fmla="*/ 1447800 h 1797050"/>
                  <a:gd name="connsiteX160" fmla="*/ 1990725 w 2362200"/>
                  <a:gd name="connsiteY160" fmla="*/ 1447800 h 1797050"/>
                  <a:gd name="connsiteX161" fmla="*/ 2060575 w 2362200"/>
                  <a:gd name="connsiteY161" fmla="*/ 1476375 h 1797050"/>
                  <a:gd name="connsiteX162" fmla="*/ 2060575 w 2362200"/>
                  <a:gd name="connsiteY162" fmla="*/ 1504950 h 1797050"/>
                  <a:gd name="connsiteX163" fmla="*/ 2035175 w 2362200"/>
                  <a:gd name="connsiteY163" fmla="*/ 1571625 h 1797050"/>
                  <a:gd name="connsiteX164" fmla="*/ 2063750 w 2362200"/>
                  <a:gd name="connsiteY164" fmla="*/ 1587500 h 1797050"/>
                  <a:gd name="connsiteX165" fmla="*/ 2105025 w 2362200"/>
                  <a:gd name="connsiteY165" fmla="*/ 1660525 h 1797050"/>
                  <a:gd name="connsiteX166" fmla="*/ 2054225 w 2362200"/>
                  <a:gd name="connsiteY166" fmla="*/ 1736725 h 1797050"/>
                  <a:gd name="connsiteX167" fmla="*/ 2028825 w 2362200"/>
                  <a:gd name="connsiteY167" fmla="*/ 1730375 h 1797050"/>
                  <a:gd name="connsiteX168" fmla="*/ 2006600 w 2362200"/>
                  <a:gd name="connsiteY168" fmla="*/ 1717675 h 1797050"/>
                  <a:gd name="connsiteX169" fmla="*/ 2000250 w 2362200"/>
                  <a:gd name="connsiteY169" fmla="*/ 1736725 h 1797050"/>
                  <a:gd name="connsiteX170" fmla="*/ 1958975 w 2362200"/>
                  <a:gd name="connsiteY170" fmla="*/ 1746250 h 1797050"/>
                  <a:gd name="connsiteX171" fmla="*/ 1952625 w 2362200"/>
                  <a:gd name="connsiteY171" fmla="*/ 1778000 h 1797050"/>
                  <a:gd name="connsiteX172" fmla="*/ 1901825 w 2362200"/>
                  <a:gd name="connsiteY172" fmla="*/ 1797050 h 1797050"/>
                  <a:gd name="connsiteX173" fmla="*/ 1879600 w 2362200"/>
                  <a:gd name="connsiteY173" fmla="*/ 1758950 h 1797050"/>
                  <a:gd name="connsiteX174" fmla="*/ 1841500 w 2362200"/>
                  <a:gd name="connsiteY174" fmla="*/ 1768475 h 1797050"/>
                  <a:gd name="connsiteX175" fmla="*/ 1844675 w 2362200"/>
                  <a:gd name="connsiteY175" fmla="*/ 1730375 h 1797050"/>
                  <a:gd name="connsiteX176" fmla="*/ 1825625 w 2362200"/>
                  <a:gd name="connsiteY176" fmla="*/ 1704975 h 1797050"/>
                  <a:gd name="connsiteX177" fmla="*/ 1860550 w 2362200"/>
                  <a:gd name="connsiteY177" fmla="*/ 1685925 h 1797050"/>
                  <a:gd name="connsiteX178" fmla="*/ 1803400 w 2362200"/>
                  <a:gd name="connsiteY178" fmla="*/ 1666875 h 1797050"/>
                  <a:gd name="connsiteX179" fmla="*/ 1790700 w 2362200"/>
                  <a:gd name="connsiteY179" fmla="*/ 1692275 h 1797050"/>
                  <a:gd name="connsiteX180" fmla="*/ 1746250 w 2362200"/>
                  <a:gd name="connsiteY180" fmla="*/ 1711325 h 1797050"/>
                  <a:gd name="connsiteX181" fmla="*/ 1739900 w 2362200"/>
                  <a:gd name="connsiteY181" fmla="*/ 1733550 h 1797050"/>
                  <a:gd name="connsiteX182" fmla="*/ 1724025 w 2362200"/>
                  <a:gd name="connsiteY182" fmla="*/ 1739900 h 1797050"/>
                  <a:gd name="connsiteX183" fmla="*/ 1701800 w 2362200"/>
                  <a:gd name="connsiteY183" fmla="*/ 1739900 h 1797050"/>
                  <a:gd name="connsiteX184" fmla="*/ 1714500 w 2362200"/>
                  <a:gd name="connsiteY184" fmla="*/ 1704975 h 1797050"/>
                  <a:gd name="connsiteX185" fmla="*/ 1739900 w 2362200"/>
                  <a:gd name="connsiteY185" fmla="*/ 1679575 h 1797050"/>
                  <a:gd name="connsiteX186" fmla="*/ 1730375 w 2362200"/>
                  <a:gd name="connsiteY186" fmla="*/ 1654175 h 1797050"/>
                  <a:gd name="connsiteX187" fmla="*/ 1708150 w 2362200"/>
                  <a:gd name="connsiteY187" fmla="*/ 1654175 h 1797050"/>
                  <a:gd name="connsiteX188" fmla="*/ 1695450 w 2362200"/>
                  <a:gd name="connsiteY188" fmla="*/ 1679575 h 1797050"/>
                  <a:gd name="connsiteX189" fmla="*/ 1663700 w 2362200"/>
                  <a:gd name="connsiteY189" fmla="*/ 1685925 h 1797050"/>
                  <a:gd name="connsiteX190" fmla="*/ 1628775 w 2362200"/>
                  <a:gd name="connsiteY190" fmla="*/ 1698625 h 1797050"/>
                  <a:gd name="connsiteX191" fmla="*/ 1600200 w 2362200"/>
                  <a:gd name="connsiteY191" fmla="*/ 1670050 h 1797050"/>
                  <a:gd name="connsiteX192" fmla="*/ 1597025 w 2362200"/>
                  <a:gd name="connsiteY192" fmla="*/ 1635125 h 1797050"/>
                  <a:gd name="connsiteX193" fmla="*/ 1568450 w 2362200"/>
                  <a:gd name="connsiteY193" fmla="*/ 1619250 h 1797050"/>
                  <a:gd name="connsiteX194" fmla="*/ 1558925 w 2362200"/>
                  <a:gd name="connsiteY194" fmla="*/ 1584325 h 1797050"/>
                  <a:gd name="connsiteX195" fmla="*/ 1517650 w 2362200"/>
                  <a:gd name="connsiteY195" fmla="*/ 1555750 h 1797050"/>
                  <a:gd name="connsiteX196" fmla="*/ 1498600 w 2362200"/>
                  <a:gd name="connsiteY196" fmla="*/ 1558925 h 1797050"/>
                  <a:gd name="connsiteX197" fmla="*/ 1466850 w 2362200"/>
                  <a:gd name="connsiteY197" fmla="*/ 1603375 h 1797050"/>
                  <a:gd name="connsiteX198" fmla="*/ 1419225 w 2362200"/>
                  <a:gd name="connsiteY198" fmla="*/ 1622425 h 1797050"/>
                  <a:gd name="connsiteX199" fmla="*/ 1393825 w 2362200"/>
                  <a:gd name="connsiteY199" fmla="*/ 1587500 h 1797050"/>
                  <a:gd name="connsiteX200" fmla="*/ 1368425 w 2362200"/>
                  <a:gd name="connsiteY200" fmla="*/ 1587500 h 1797050"/>
                  <a:gd name="connsiteX201" fmla="*/ 1270000 w 2362200"/>
                  <a:gd name="connsiteY201" fmla="*/ 1511300 h 1797050"/>
                  <a:gd name="connsiteX202" fmla="*/ 1276350 w 2362200"/>
                  <a:gd name="connsiteY202" fmla="*/ 1463675 h 1797050"/>
                  <a:gd name="connsiteX203" fmla="*/ 1238250 w 2362200"/>
                  <a:gd name="connsiteY203" fmla="*/ 1457325 h 1797050"/>
                  <a:gd name="connsiteX204" fmla="*/ 1222375 w 2362200"/>
                  <a:gd name="connsiteY204" fmla="*/ 1482725 h 1797050"/>
                  <a:gd name="connsiteX205" fmla="*/ 1187450 w 2362200"/>
                  <a:gd name="connsiteY205" fmla="*/ 1482725 h 1797050"/>
                  <a:gd name="connsiteX206" fmla="*/ 1139825 w 2362200"/>
                  <a:gd name="connsiteY206" fmla="*/ 1460500 h 1797050"/>
                  <a:gd name="connsiteX207" fmla="*/ 1092200 w 2362200"/>
                  <a:gd name="connsiteY207" fmla="*/ 1495425 h 1797050"/>
                  <a:gd name="connsiteX208" fmla="*/ 1098550 w 2362200"/>
                  <a:gd name="connsiteY208" fmla="*/ 1511300 h 1797050"/>
                  <a:gd name="connsiteX209" fmla="*/ 1079500 w 2362200"/>
                  <a:gd name="connsiteY209" fmla="*/ 1530350 h 1797050"/>
                  <a:gd name="connsiteX210" fmla="*/ 1035050 w 2362200"/>
                  <a:gd name="connsiteY210" fmla="*/ 1530350 h 1797050"/>
                  <a:gd name="connsiteX211" fmla="*/ 1006475 w 2362200"/>
                  <a:gd name="connsiteY211" fmla="*/ 1574800 h 1797050"/>
                  <a:gd name="connsiteX212" fmla="*/ 958850 w 2362200"/>
                  <a:gd name="connsiteY212" fmla="*/ 1571625 h 1797050"/>
                  <a:gd name="connsiteX213" fmla="*/ 952500 w 2362200"/>
                  <a:gd name="connsiteY213" fmla="*/ 1587500 h 1797050"/>
                  <a:gd name="connsiteX214" fmla="*/ 965200 w 2362200"/>
                  <a:gd name="connsiteY214" fmla="*/ 1670050 h 1797050"/>
                  <a:gd name="connsiteX215" fmla="*/ 939800 w 2362200"/>
                  <a:gd name="connsiteY215" fmla="*/ 1714500 h 1797050"/>
                  <a:gd name="connsiteX216" fmla="*/ 901700 w 2362200"/>
                  <a:gd name="connsiteY216" fmla="*/ 1720850 h 1797050"/>
                  <a:gd name="connsiteX217" fmla="*/ 898525 w 2362200"/>
                  <a:gd name="connsiteY217" fmla="*/ 1746250 h 1797050"/>
                  <a:gd name="connsiteX218" fmla="*/ 869950 w 2362200"/>
                  <a:gd name="connsiteY218" fmla="*/ 1746250 h 1797050"/>
                  <a:gd name="connsiteX219" fmla="*/ 854075 w 2362200"/>
                  <a:gd name="connsiteY219" fmla="*/ 1758950 h 1797050"/>
                  <a:gd name="connsiteX220" fmla="*/ 847725 w 2362200"/>
                  <a:gd name="connsiteY220" fmla="*/ 1771650 h 1797050"/>
                  <a:gd name="connsiteX221" fmla="*/ 828675 w 2362200"/>
                  <a:gd name="connsiteY221" fmla="*/ 1765300 h 1797050"/>
                  <a:gd name="connsiteX222" fmla="*/ 819150 w 2362200"/>
                  <a:gd name="connsiteY222" fmla="*/ 1752600 h 1797050"/>
                  <a:gd name="connsiteX223" fmla="*/ 790575 w 2362200"/>
                  <a:gd name="connsiteY223" fmla="*/ 1771650 h 1797050"/>
                  <a:gd name="connsiteX224" fmla="*/ 692150 w 2362200"/>
                  <a:gd name="connsiteY224" fmla="*/ 1701800 h 1797050"/>
                  <a:gd name="connsiteX225" fmla="*/ 650875 w 2362200"/>
                  <a:gd name="connsiteY225" fmla="*/ 1720850 h 1797050"/>
                  <a:gd name="connsiteX226" fmla="*/ 615950 w 2362200"/>
                  <a:gd name="connsiteY226" fmla="*/ 1685925 h 1797050"/>
                  <a:gd name="connsiteX227" fmla="*/ 581025 w 2362200"/>
                  <a:gd name="connsiteY227" fmla="*/ 1689100 h 1797050"/>
                  <a:gd name="connsiteX228" fmla="*/ 571500 w 2362200"/>
                  <a:gd name="connsiteY228" fmla="*/ 1609725 h 1797050"/>
                  <a:gd name="connsiteX229" fmla="*/ 523875 w 2362200"/>
                  <a:gd name="connsiteY229"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3825 w 2362200"/>
                  <a:gd name="connsiteY57" fmla="*/ 222250 h 1797050"/>
                  <a:gd name="connsiteX58" fmla="*/ 130175 w 2362200"/>
                  <a:gd name="connsiteY58" fmla="*/ 193675 h 1797050"/>
                  <a:gd name="connsiteX59" fmla="*/ 161925 w 2362200"/>
                  <a:gd name="connsiteY59" fmla="*/ 196850 h 1797050"/>
                  <a:gd name="connsiteX60" fmla="*/ 170656 w 2362200"/>
                  <a:gd name="connsiteY60" fmla="*/ 165894 h 1797050"/>
                  <a:gd name="connsiteX61" fmla="*/ 187325 w 2362200"/>
                  <a:gd name="connsiteY61" fmla="*/ 163513 h 1797050"/>
                  <a:gd name="connsiteX62" fmla="*/ 194469 w 2362200"/>
                  <a:gd name="connsiteY62" fmla="*/ 100806 h 1797050"/>
                  <a:gd name="connsiteX63" fmla="*/ 250031 w 2362200"/>
                  <a:gd name="connsiteY63" fmla="*/ 107950 h 1797050"/>
                  <a:gd name="connsiteX64" fmla="*/ 295275 w 2362200"/>
                  <a:gd name="connsiteY64" fmla="*/ 104775 h 1797050"/>
                  <a:gd name="connsiteX65" fmla="*/ 334169 w 2362200"/>
                  <a:gd name="connsiteY65" fmla="*/ 100807 h 1797050"/>
                  <a:gd name="connsiteX66" fmla="*/ 347663 w 2362200"/>
                  <a:gd name="connsiteY66" fmla="*/ 113507 h 1797050"/>
                  <a:gd name="connsiteX67" fmla="*/ 377824 w 2362200"/>
                  <a:gd name="connsiteY67" fmla="*/ 125413 h 1797050"/>
                  <a:gd name="connsiteX68" fmla="*/ 400050 w 2362200"/>
                  <a:gd name="connsiteY68" fmla="*/ 107950 h 1797050"/>
                  <a:gd name="connsiteX69" fmla="*/ 403225 w 2362200"/>
                  <a:gd name="connsiteY69" fmla="*/ 107950 h 1797050"/>
                  <a:gd name="connsiteX70" fmla="*/ 409575 w 2362200"/>
                  <a:gd name="connsiteY70" fmla="*/ 120650 h 1797050"/>
                  <a:gd name="connsiteX71" fmla="*/ 428625 w 2362200"/>
                  <a:gd name="connsiteY71" fmla="*/ 120650 h 1797050"/>
                  <a:gd name="connsiteX72" fmla="*/ 436563 w 2362200"/>
                  <a:gd name="connsiteY72" fmla="*/ 102394 h 1797050"/>
                  <a:gd name="connsiteX73" fmla="*/ 365125 w 2362200"/>
                  <a:gd name="connsiteY73" fmla="*/ 55563 h 1797050"/>
                  <a:gd name="connsiteX74" fmla="*/ 384175 w 2362200"/>
                  <a:gd name="connsiteY74" fmla="*/ 43656 h 1797050"/>
                  <a:gd name="connsiteX75" fmla="*/ 433388 w 2362200"/>
                  <a:gd name="connsiteY75" fmla="*/ 42862 h 1797050"/>
                  <a:gd name="connsiteX76" fmla="*/ 454025 w 2362200"/>
                  <a:gd name="connsiteY76" fmla="*/ 63500 h 1797050"/>
                  <a:gd name="connsiteX77" fmla="*/ 511969 w 2362200"/>
                  <a:gd name="connsiteY77" fmla="*/ 75406 h 1797050"/>
                  <a:gd name="connsiteX78" fmla="*/ 606425 w 2362200"/>
                  <a:gd name="connsiteY78" fmla="*/ 22225 h 1797050"/>
                  <a:gd name="connsiteX79" fmla="*/ 638969 w 2362200"/>
                  <a:gd name="connsiteY79" fmla="*/ 31750 h 1797050"/>
                  <a:gd name="connsiteX80" fmla="*/ 644525 w 2362200"/>
                  <a:gd name="connsiteY80" fmla="*/ 0 h 1797050"/>
                  <a:gd name="connsiteX81" fmla="*/ 715169 w 2362200"/>
                  <a:gd name="connsiteY81" fmla="*/ 5556 h 1797050"/>
                  <a:gd name="connsiteX82" fmla="*/ 723900 w 2362200"/>
                  <a:gd name="connsiteY82" fmla="*/ 31750 h 1797050"/>
                  <a:gd name="connsiteX83" fmla="*/ 750888 w 2362200"/>
                  <a:gd name="connsiteY83" fmla="*/ 63500 h 1797050"/>
                  <a:gd name="connsiteX84" fmla="*/ 765968 w 2362200"/>
                  <a:gd name="connsiteY84" fmla="*/ 44450 h 1797050"/>
                  <a:gd name="connsiteX85" fmla="*/ 806450 w 2362200"/>
                  <a:gd name="connsiteY85" fmla="*/ 41275 h 1797050"/>
                  <a:gd name="connsiteX86" fmla="*/ 825500 w 2362200"/>
                  <a:gd name="connsiteY86" fmla="*/ 34925 h 1797050"/>
                  <a:gd name="connsiteX87" fmla="*/ 844550 w 2362200"/>
                  <a:gd name="connsiteY87" fmla="*/ 6350 h 1797050"/>
                  <a:gd name="connsiteX88" fmla="*/ 888206 w 2362200"/>
                  <a:gd name="connsiteY88" fmla="*/ 12700 h 1797050"/>
                  <a:gd name="connsiteX89" fmla="*/ 900906 w 2362200"/>
                  <a:gd name="connsiteY89" fmla="*/ 83344 h 1797050"/>
                  <a:gd name="connsiteX90" fmla="*/ 952500 w 2362200"/>
                  <a:gd name="connsiteY90" fmla="*/ 123825 h 1797050"/>
                  <a:gd name="connsiteX91" fmla="*/ 996950 w 2362200"/>
                  <a:gd name="connsiteY91" fmla="*/ 203200 h 1797050"/>
                  <a:gd name="connsiteX92" fmla="*/ 1037432 w 2362200"/>
                  <a:gd name="connsiteY92" fmla="*/ 228600 h 1797050"/>
                  <a:gd name="connsiteX93" fmla="*/ 1073944 w 2362200"/>
                  <a:gd name="connsiteY93" fmla="*/ 230981 h 1797050"/>
                  <a:gd name="connsiteX94" fmla="*/ 1129242 w 2362200"/>
                  <a:gd name="connsiteY94" fmla="*/ 283633 h 1797050"/>
                  <a:gd name="connsiteX95" fmla="*/ 1169458 w 2362200"/>
                  <a:gd name="connsiteY95" fmla="*/ 281517 h 1797050"/>
                  <a:gd name="connsiteX96" fmla="*/ 1206500 w 2362200"/>
                  <a:gd name="connsiteY96" fmla="*/ 317500 h 1797050"/>
                  <a:gd name="connsiteX97" fmla="*/ 1206500 w 2362200"/>
                  <a:gd name="connsiteY97" fmla="*/ 346075 h 1797050"/>
                  <a:gd name="connsiteX98" fmla="*/ 1279525 w 2362200"/>
                  <a:gd name="connsiteY98" fmla="*/ 384175 h 1797050"/>
                  <a:gd name="connsiteX99" fmla="*/ 1301750 w 2362200"/>
                  <a:gd name="connsiteY99" fmla="*/ 416983 h 1797050"/>
                  <a:gd name="connsiteX100" fmla="*/ 1282700 w 2362200"/>
                  <a:gd name="connsiteY100" fmla="*/ 460375 h 1797050"/>
                  <a:gd name="connsiteX101" fmla="*/ 1336675 w 2362200"/>
                  <a:gd name="connsiteY101" fmla="*/ 504825 h 1797050"/>
                  <a:gd name="connsiteX102" fmla="*/ 1378744 w 2362200"/>
                  <a:gd name="connsiteY102" fmla="*/ 503238 h 1797050"/>
                  <a:gd name="connsiteX103" fmla="*/ 1403350 w 2362200"/>
                  <a:gd name="connsiteY103" fmla="*/ 530225 h 1797050"/>
                  <a:gd name="connsiteX104" fmla="*/ 1434307 w 2362200"/>
                  <a:gd name="connsiteY104" fmla="*/ 526475 h 1797050"/>
                  <a:gd name="connsiteX105" fmla="*/ 1468438 w 2362200"/>
                  <a:gd name="connsiteY105" fmla="*/ 548578 h 1797050"/>
                  <a:gd name="connsiteX106" fmla="*/ 1492250 w 2362200"/>
                  <a:gd name="connsiteY106" fmla="*/ 590550 h 1797050"/>
                  <a:gd name="connsiteX107" fmla="*/ 1480344 w 2362200"/>
                  <a:gd name="connsiteY107" fmla="*/ 612775 h 1797050"/>
                  <a:gd name="connsiteX108" fmla="*/ 1450975 w 2362200"/>
                  <a:gd name="connsiteY108" fmla="*/ 622300 h 1797050"/>
                  <a:gd name="connsiteX109" fmla="*/ 1511300 w 2362200"/>
                  <a:gd name="connsiteY109" fmla="*/ 638175 h 1797050"/>
                  <a:gd name="connsiteX110" fmla="*/ 1581944 w 2362200"/>
                  <a:gd name="connsiteY110" fmla="*/ 619919 h 1797050"/>
                  <a:gd name="connsiteX111" fmla="*/ 1622425 w 2362200"/>
                  <a:gd name="connsiteY111" fmla="*/ 613569 h 1797050"/>
                  <a:gd name="connsiteX112" fmla="*/ 1623219 w 2362200"/>
                  <a:gd name="connsiteY112" fmla="*/ 587375 h 1797050"/>
                  <a:gd name="connsiteX113" fmla="*/ 1641475 w 2362200"/>
                  <a:gd name="connsiteY113" fmla="*/ 593725 h 1797050"/>
                  <a:gd name="connsiteX114" fmla="*/ 1698625 w 2362200"/>
                  <a:gd name="connsiteY114" fmla="*/ 611981 h 1797050"/>
                  <a:gd name="connsiteX115" fmla="*/ 1704181 w 2362200"/>
                  <a:gd name="connsiteY115" fmla="*/ 575469 h 1797050"/>
                  <a:gd name="connsiteX116" fmla="*/ 1724025 w 2362200"/>
                  <a:gd name="connsiteY116" fmla="*/ 565150 h 1797050"/>
                  <a:gd name="connsiteX117" fmla="*/ 1803400 w 2362200"/>
                  <a:gd name="connsiteY117" fmla="*/ 508000 h 1797050"/>
                  <a:gd name="connsiteX118" fmla="*/ 1885950 w 2362200"/>
                  <a:gd name="connsiteY118" fmla="*/ 485775 h 1797050"/>
                  <a:gd name="connsiteX119" fmla="*/ 1952625 w 2362200"/>
                  <a:gd name="connsiteY119" fmla="*/ 415925 h 1797050"/>
                  <a:gd name="connsiteX120" fmla="*/ 1977231 w 2362200"/>
                  <a:gd name="connsiteY120" fmla="*/ 409575 h 1797050"/>
                  <a:gd name="connsiteX121" fmla="*/ 2006600 w 2362200"/>
                  <a:gd name="connsiteY121" fmla="*/ 396875 h 1797050"/>
                  <a:gd name="connsiteX122" fmla="*/ 2056606 w 2362200"/>
                  <a:gd name="connsiteY122" fmla="*/ 411956 h 1797050"/>
                  <a:gd name="connsiteX123" fmla="*/ 2078038 w 2362200"/>
                  <a:gd name="connsiteY123" fmla="*/ 452437 h 1797050"/>
                  <a:gd name="connsiteX124" fmla="*/ 2133600 w 2362200"/>
                  <a:gd name="connsiteY124" fmla="*/ 504825 h 1797050"/>
                  <a:gd name="connsiteX125" fmla="*/ 2194719 w 2362200"/>
                  <a:gd name="connsiteY125" fmla="*/ 536575 h 1797050"/>
                  <a:gd name="connsiteX126" fmla="*/ 2248694 w 2362200"/>
                  <a:gd name="connsiteY126" fmla="*/ 523081 h 1797050"/>
                  <a:gd name="connsiteX127" fmla="*/ 2266156 w 2362200"/>
                  <a:gd name="connsiteY127" fmla="*/ 531019 h 1797050"/>
                  <a:gd name="connsiteX128" fmla="*/ 2274887 w 2362200"/>
                  <a:gd name="connsiteY128" fmla="*/ 573881 h 1797050"/>
                  <a:gd name="connsiteX129" fmla="*/ 2324100 w 2362200"/>
                  <a:gd name="connsiteY129" fmla="*/ 606425 h 1797050"/>
                  <a:gd name="connsiteX130" fmla="*/ 2362200 w 2362200"/>
                  <a:gd name="connsiteY130" fmla="*/ 644525 h 1797050"/>
                  <a:gd name="connsiteX131" fmla="*/ 2310857 w 2362200"/>
                  <a:gd name="connsiteY131" fmla="*/ 772537 h 1797050"/>
                  <a:gd name="connsiteX132" fmla="*/ 2273300 w 2362200"/>
                  <a:gd name="connsiteY132" fmla="*/ 895350 h 1797050"/>
                  <a:gd name="connsiteX133" fmla="*/ 2247900 w 2362200"/>
                  <a:gd name="connsiteY133" fmla="*/ 949325 h 1797050"/>
                  <a:gd name="connsiteX134" fmla="*/ 2197100 w 2362200"/>
                  <a:gd name="connsiteY134" fmla="*/ 949325 h 1797050"/>
                  <a:gd name="connsiteX135" fmla="*/ 2174875 w 2362200"/>
                  <a:gd name="connsiteY135" fmla="*/ 993775 h 1797050"/>
                  <a:gd name="connsiteX136" fmla="*/ 2174875 w 2362200"/>
                  <a:gd name="connsiteY136" fmla="*/ 993775 h 1797050"/>
                  <a:gd name="connsiteX137" fmla="*/ 2181225 w 2362200"/>
                  <a:gd name="connsiteY137" fmla="*/ 1022350 h 1797050"/>
                  <a:gd name="connsiteX138" fmla="*/ 2146300 w 2362200"/>
                  <a:gd name="connsiteY138" fmla="*/ 1031875 h 1797050"/>
                  <a:gd name="connsiteX139" fmla="*/ 2095500 w 2362200"/>
                  <a:gd name="connsiteY139" fmla="*/ 1019175 h 1797050"/>
                  <a:gd name="connsiteX140" fmla="*/ 2101850 w 2362200"/>
                  <a:gd name="connsiteY140" fmla="*/ 1073150 h 1797050"/>
                  <a:gd name="connsiteX141" fmla="*/ 2114550 w 2362200"/>
                  <a:gd name="connsiteY141" fmla="*/ 1117600 h 1797050"/>
                  <a:gd name="connsiteX142" fmla="*/ 2051050 w 2362200"/>
                  <a:gd name="connsiteY142" fmla="*/ 1152525 h 1797050"/>
                  <a:gd name="connsiteX143" fmla="*/ 2066925 w 2362200"/>
                  <a:gd name="connsiteY143" fmla="*/ 1174750 h 1797050"/>
                  <a:gd name="connsiteX144" fmla="*/ 2047875 w 2362200"/>
                  <a:gd name="connsiteY144" fmla="*/ 1196975 h 1797050"/>
                  <a:gd name="connsiteX145" fmla="*/ 1968500 w 2362200"/>
                  <a:gd name="connsiteY145" fmla="*/ 1171575 h 1797050"/>
                  <a:gd name="connsiteX146" fmla="*/ 1943100 w 2362200"/>
                  <a:gd name="connsiteY146" fmla="*/ 1187450 h 1797050"/>
                  <a:gd name="connsiteX147" fmla="*/ 1908175 w 2362200"/>
                  <a:gd name="connsiteY147" fmla="*/ 1187450 h 1797050"/>
                  <a:gd name="connsiteX148" fmla="*/ 1908175 w 2362200"/>
                  <a:gd name="connsiteY148" fmla="*/ 1247775 h 1797050"/>
                  <a:gd name="connsiteX149" fmla="*/ 1924050 w 2362200"/>
                  <a:gd name="connsiteY149" fmla="*/ 1263650 h 1797050"/>
                  <a:gd name="connsiteX150" fmla="*/ 1933575 w 2362200"/>
                  <a:gd name="connsiteY150" fmla="*/ 1279525 h 1797050"/>
                  <a:gd name="connsiteX151" fmla="*/ 1943100 w 2362200"/>
                  <a:gd name="connsiteY151" fmla="*/ 1279525 h 1797050"/>
                  <a:gd name="connsiteX152" fmla="*/ 1933575 w 2362200"/>
                  <a:gd name="connsiteY152" fmla="*/ 1304925 h 1797050"/>
                  <a:gd name="connsiteX153" fmla="*/ 1952625 w 2362200"/>
                  <a:gd name="connsiteY153" fmla="*/ 1320800 h 1797050"/>
                  <a:gd name="connsiteX154" fmla="*/ 1949450 w 2362200"/>
                  <a:gd name="connsiteY154" fmla="*/ 1336675 h 1797050"/>
                  <a:gd name="connsiteX155" fmla="*/ 1905000 w 2362200"/>
                  <a:gd name="connsiteY155" fmla="*/ 1336675 h 1797050"/>
                  <a:gd name="connsiteX156" fmla="*/ 1901825 w 2362200"/>
                  <a:gd name="connsiteY156" fmla="*/ 1387475 h 1797050"/>
                  <a:gd name="connsiteX157" fmla="*/ 1901825 w 2362200"/>
                  <a:gd name="connsiteY157" fmla="*/ 1387475 h 1797050"/>
                  <a:gd name="connsiteX158" fmla="*/ 1901825 w 2362200"/>
                  <a:gd name="connsiteY158" fmla="*/ 1406525 h 1797050"/>
                  <a:gd name="connsiteX159" fmla="*/ 1936750 w 2362200"/>
                  <a:gd name="connsiteY159" fmla="*/ 1447800 h 1797050"/>
                  <a:gd name="connsiteX160" fmla="*/ 1990725 w 2362200"/>
                  <a:gd name="connsiteY160" fmla="*/ 1447800 h 1797050"/>
                  <a:gd name="connsiteX161" fmla="*/ 2060575 w 2362200"/>
                  <a:gd name="connsiteY161" fmla="*/ 1476375 h 1797050"/>
                  <a:gd name="connsiteX162" fmla="*/ 2060575 w 2362200"/>
                  <a:gd name="connsiteY162" fmla="*/ 1504950 h 1797050"/>
                  <a:gd name="connsiteX163" fmla="*/ 2035175 w 2362200"/>
                  <a:gd name="connsiteY163" fmla="*/ 1571625 h 1797050"/>
                  <a:gd name="connsiteX164" fmla="*/ 2063750 w 2362200"/>
                  <a:gd name="connsiteY164" fmla="*/ 1587500 h 1797050"/>
                  <a:gd name="connsiteX165" fmla="*/ 2105025 w 2362200"/>
                  <a:gd name="connsiteY165" fmla="*/ 1660525 h 1797050"/>
                  <a:gd name="connsiteX166" fmla="*/ 2054225 w 2362200"/>
                  <a:gd name="connsiteY166" fmla="*/ 1736725 h 1797050"/>
                  <a:gd name="connsiteX167" fmla="*/ 2028825 w 2362200"/>
                  <a:gd name="connsiteY167" fmla="*/ 1730375 h 1797050"/>
                  <a:gd name="connsiteX168" fmla="*/ 2006600 w 2362200"/>
                  <a:gd name="connsiteY168" fmla="*/ 1717675 h 1797050"/>
                  <a:gd name="connsiteX169" fmla="*/ 2000250 w 2362200"/>
                  <a:gd name="connsiteY169" fmla="*/ 1736725 h 1797050"/>
                  <a:gd name="connsiteX170" fmla="*/ 1958975 w 2362200"/>
                  <a:gd name="connsiteY170" fmla="*/ 1746250 h 1797050"/>
                  <a:gd name="connsiteX171" fmla="*/ 1952625 w 2362200"/>
                  <a:gd name="connsiteY171" fmla="*/ 1778000 h 1797050"/>
                  <a:gd name="connsiteX172" fmla="*/ 1901825 w 2362200"/>
                  <a:gd name="connsiteY172" fmla="*/ 1797050 h 1797050"/>
                  <a:gd name="connsiteX173" fmla="*/ 1879600 w 2362200"/>
                  <a:gd name="connsiteY173" fmla="*/ 1758950 h 1797050"/>
                  <a:gd name="connsiteX174" fmla="*/ 1841500 w 2362200"/>
                  <a:gd name="connsiteY174" fmla="*/ 1768475 h 1797050"/>
                  <a:gd name="connsiteX175" fmla="*/ 1844675 w 2362200"/>
                  <a:gd name="connsiteY175" fmla="*/ 1730375 h 1797050"/>
                  <a:gd name="connsiteX176" fmla="*/ 1825625 w 2362200"/>
                  <a:gd name="connsiteY176" fmla="*/ 1704975 h 1797050"/>
                  <a:gd name="connsiteX177" fmla="*/ 1860550 w 2362200"/>
                  <a:gd name="connsiteY177" fmla="*/ 1685925 h 1797050"/>
                  <a:gd name="connsiteX178" fmla="*/ 1803400 w 2362200"/>
                  <a:gd name="connsiteY178" fmla="*/ 1666875 h 1797050"/>
                  <a:gd name="connsiteX179" fmla="*/ 1790700 w 2362200"/>
                  <a:gd name="connsiteY179" fmla="*/ 1692275 h 1797050"/>
                  <a:gd name="connsiteX180" fmla="*/ 1746250 w 2362200"/>
                  <a:gd name="connsiteY180" fmla="*/ 1711325 h 1797050"/>
                  <a:gd name="connsiteX181" fmla="*/ 1739900 w 2362200"/>
                  <a:gd name="connsiteY181" fmla="*/ 1733550 h 1797050"/>
                  <a:gd name="connsiteX182" fmla="*/ 1724025 w 2362200"/>
                  <a:gd name="connsiteY182" fmla="*/ 1739900 h 1797050"/>
                  <a:gd name="connsiteX183" fmla="*/ 1701800 w 2362200"/>
                  <a:gd name="connsiteY183" fmla="*/ 1739900 h 1797050"/>
                  <a:gd name="connsiteX184" fmla="*/ 1714500 w 2362200"/>
                  <a:gd name="connsiteY184" fmla="*/ 1704975 h 1797050"/>
                  <a:gd name="connsiteX185" fmla="*/ 1739900 w 2362200"/>
                  <a:gd name="connsiteY185" fmla="*/ 1679575 h 1797050"/>
                  <a:gd name="connsiteX186" fmla="*/ 1730375 w 2362200"/>
                  <a:gd name="connsiteY186" fmla="*/ 1654175 h 1797050"/>
                  <a:gd name="connsiteX187" fmla="*/ 1708150 w 2362200"/>
                  <a:gd name="connsiteY187" fmla="*/ 1654175 h 1797050"/>
                  <a:gd name="connsiteX188" fmla="*/ 1695450 w 2362200"/>
                  <a:gd name="connsiteY188" fmla="*/ 1679575 h 1797050"/>
                  <a:gd name="connsiteX189" fmla="*/ 1663700 w 2362200"/>
                  <a:gd name="connsiteY189" fmla="*/ 1685925 h 1797050"/>
                  <a:gd name="connsiteX190" fmla="*/ 1628775 w 2362200"/>
                  <a:gd name="connsiteY190" fmla="*/ 1698625 h 1797050"/>
                  <a:gd name="connsiteX191" fmla="*/ 1600200 w 2362200"/>
                  <a:gd name="connsiteY191" fmla="*/ 1670050 h 1797050"/>
                  <a:gd name="connsiteX192" fmla="*/ 1597025 w 2362200"/>
                  <a:gd name="connsiteY192" fmla="*/ 1635125 h 1797050"/>
                  <a:gd name="connsiteX193" fmla="*/ 1568450 w 2362200"/>
                  <a:gd name="connsiteY193" fmla="*/ 1619250 h 1797050"/>
                  <a:gd name="connsiteX194" fmla="*/ 1558925 w 2362200"/>
                  <a:gd name="connsiteY194" fmla="*/ 1584325 h 1797050"/>
                  <a:gd name="connsiteX195" fmla="*/ 1517650 w 2362200"/>
                  <a:gd name="connsiteY195" fmla="*/ 1555750 h 1797050"/>
                  <a:gd name="connsiteX196" fmla="*/ 1498600 w 2362200"/>
                  <a:gd name="connsiteY196" fmla="*/ 1558925 h 1797050"/>
                  <a:gd name="connsiteX197" fmla="*/ 1466850 w 2362200"/>
                  <a:gd name="connsiteY197" fmla="*/ 1603375 h 1797050"/>
                  <a:gd name="connsiteX198" fmla="*/ 1419225 w 2362200"/>
                  <a:gd name="connsiteY198" fmla="*/ 1622425 h 1797050"/>
                  <a:gd name="connsiteX199" fmla="*/ 1393825 w 2362200"/>
                  <a:gd name="connsiteY199" fmla="*/ 1587500 h 1797050"/>
                  <a:gd name="connsiteX200" fmla="*/ 1368425 w 2362200"/>
                  <a:gd name="connsiteY200" fmla="*/ 1587500 h 1797050"/>
                  <a:gd name="connsiteX201" fmla="*/ 1270000 w 2362200"/>
                  <a:gd name="connsiteY201" fmla="*/ 1511300 h 1797050"/>
                  <a:gd name="connsiteX202" fmla="*/ 1276350 w 2362200"/>
                  <a:gd name="connsiteY202" fmla="*/ 1463675 h 1797050"/>
                  <a:gd name="connsiteX203" fmla="*/ 1238250 w 2362200"/>
                  <a:gd name="connsiteY203" fmla="*/ 1457325 h 1797050"/>
                  <a:gd name="connsiteX204" fmla="*/ 1222375 w 2362200"/>
                  <a:gd name="connsiteY204" fmla="*/ 1482725 h 1797050"/>
                  <a:gd name="connsiteX205" fmla="*/ 1187450 w 2362200"/>
                  <a:gd name="connsiteY205" fmla="*/ 1482725 h 1797050"/>
                  <a:gd name="connsiteX206" fmla="*/ 1139825 w 2362200"/>
                  <a:gd name="connsiteY206" fmla="*/ 1460500 h 1797050"/>
                  <a:gd name="connsiteX207" fmla="*/ 1092200 w 2362200"/>
                  <a:gd name="connsiteY207" fmla="*/ 1495425 h 1797050"/>
                  <a:gd name="connsiteX208" fmla="*/ 1098550 w 2362200"/>
                  <a:gd name="connsiteY208" fmla="*/ 1511300 h 1797050"/>
                  <a:gd name="connsiteX209" fmla="*/ 1079500 w 2362200"/>
                  <a:gd name="connsiteY209" fmla="*/ 1530350 h 1797050"/>
                  <a:gd name="connsiteX210" fmla="*/ 1035050 w 2362200"/>
                  <a:gd name="connsiteY210" fmla="*/ 1530350 h 1797050"/>
                  <a:gd name="connsiteX211" fmla="*/ 1006475 w 2362200"/>
                  <a:gd name="connsiteY211" fmla="*/ 1574800 h 1797050"/>
                  <a:gd name="connsiteX212" fmla="*/ 958850 w 2362200"/>
                  <a:gd name="connsiteY212" fmla="*/ 1571625 h 1797050"/>
                  <a:gd name="connsiteX213" fmla="*/ 952500 w 2362200"/>
                  <a:gd name="connsiteY213" fmla="*/ 1587500 h 1797050"/>
                  <a:gd name="connsiteX214" fmla="*/ 965200 w 2362200"/>
                  <a:gd name="connsiteY214" fmla="*/ 1670050 h 1797050"/>
                  <a:gd name="connsiteX215" fmla="*/ 939800 w 2362200"/>
                  <a:gd name="connsiteY215" fmla="*/ 1714500 h 1797050"/>
                  <a:gd name="connsiteX216" fmla="*/ 901700 w 2362200"/>
                  <a:gd name="connsiteY216" fmla="*/ 1720850 h 1797050"/>
                  <a:gd name="connsiteX217" fmla="*/ 898525 w 2362200"/>
                  <a:gd name="connsiteY217" fmla="*/ 1746250 h 1797050"/>
                  <a:gd name="connsiteX218" fmla="*/ 869950 w 2362200"/>
                  <a:gd name="connsiteY218" fmla="*/ 1746250 h 1797050"/>
                  <a:gd name="connsiteX219" fmla="*/ 854075 w 2362200"/>
                  <a:gd name="connsiteY219" fmla="*/ 1758950 h 1797050"/>
                  <a:gd name="connsiteX220" fmla="*/ 847725 w 2362200"/>
                  <a:gd name="connsiteY220" fmla="*/ 1771650 h 1797050"/>
                  <a:gd name="connsiteX221" fmla="*/ 828675 w 2362200"/>
                  <a:gd name="connsiteY221" fmla="*/ 1765300 h 1797050"/>
                  <a:gd name="connsiteX222" fmla="*/ 819150 w 2362200"/>
                  <a:gd name="connsiteY222" fmla="*/ 1752600 h 1797050"/>
                  <a:gd name="connsiteX223" fmla="*/ 790575 w 2362200"/>
                  <a:gd name="connsiteY223" fmla="*/ 1771650 h 1797050"/>
                  <a:gd name="connsiteX224" fmla="*/ 692150 w 2362200"/>
                  <a:gd name="connsiteY224" fmla="*/ 1701800 h 1797050"/>
                  <a:gd name="connsiteX225" fmla="*/ 650875 w 2362200"/>
                  <a:gd name="connsiteY225" fmla="*/ 1720850 h 1797050"/>
                  <a:gd name="connsiteX226" fmla="*/ 615950 w 2362200"/>
                  <a:gd name="connsiteY226" fmla="*/ 1685925 h 1797050"/>
                  <a:gd name="connsiteX227" fmla="*/ 581025 w 2362200"/>
                  <a:gd name="connsiteY227" fmla="*/ 1689100 h 1797050"/>
                  <a:gd name="connsiteX228" fmla="*/ 571500 w 2362200"/>
                  <a:gd name="connsiteY228" fmla="*/ 1609725 h 1797050"/>
                  <a:gd name="connsiteX229" fmla="*/ 523875 w 2362200"/>
                  <a:gd name="connsiteY229"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3825 w 2362200"/>
                  <a:gd name="connsiteY57" fmla="*/ 222250 h 1797050"/>
                  <a:gd name="connsiteX58" fmla="*/ 130175 w 2362200"/>
                  <a:gd name="connsiteY58" fmla="*/ 193675 h 1797050"/>
                  <a:gd name="connsiteX59" fmla="*/ 161925 w 2362200"/>
                  <a:gd name="connsiteY59" fmla="*/ 196850 h 1797050"/>
                  <a:gd name="connsiteX60" fmla="*/ 161131 w 2362200"/>
                  <a:gd name="connsiteY60" fmla="*/ 142875 h 1797050"/>
                  <a:gd name="connsiteX61" fmla="*/ 187325 w 2362200"/>
                  <a:gd name="connsiteY61" fmla="*/ 163513 h 1797050"/>
                  <a:gd name="connsiteX62" fmla="*/ 194469 w 2362200"/>
                  <a:gd name="connsiteY62" fmla="*/ 100806 h 1797050"/>
                  <a:gd name="connsiteX63" fmla="*/ 250031 w 2362200"/>
                  <a:gd name="connsiteY63" fmla="*/ 107950 h 1797050"/>
                  <a:gd name="connsiteX64" fmla="*/ 295275 w 2362200"/>
                  <a:gd name="connsiteY64" fmla="*/ 104775 h 1797050"/>
                  <a:gd name="connsiteX65" fmla="*/ 334169 w 2362200"/>
                  <a:gd name="connsiteY65" fmla="*/ 100807 h 1797050"/>
                  <a:gd name="connsiteX66" fmla="*/ 347663 w 2362200"/>
                  <a:gd name="connsiteY66" fmla="*/ 113507 h 1797050"/>
                  <a:gd name="connsiteX67" fmla="*/ 377824 w 2362200"/>
                  <a:gd name="connsiteY67" fmla="*/ 125413 h 1797050"/>
                  <a:gd name="connsiteX68" fmla="*/ 400050 w 2362200"/>
                  <a:gd name="connsiteY68" fmla="*/ 107950 h 1797050"/>
                  <a:gd name="connsiteX69" fmla="*/ 403225 w 2362200"/>
                  <a:gd name="connsiteY69" fmla="*/ 107950 h 1797050"/>
                  <a:gd name="connsiteX70" fmla="*/ 409575 w 2362200"/>
                  <a:gd name="connsiteY70" fmla="*/ 120650 h 1797050"/>
                  <a:gd name="connsiteX71" fmla="*/ 428625 w 2362200"/>
                  <a:gd name="connsiteY71" fmla="*/ 120650 h 1797050"/>
                  <a:gd name="connsiteX72" fmla="*/ 436563 w 2362200"/>
                  <a:gd name="connsiteY72" fmla="*/ 102394 h 1797050"/>
                  <a:gd name="connsiteX73" fmla="*/ 365125 w 2362200"/>
                  <a:gd name="connsiteY73" fmla="*/ 55563 h 1797050"/>
                  <a:gd name="connsiteX74" fmla="*/ 384175 w 2362200"/>
                  <a:gd name="connsiteY74" fmla="*/ 43656 h 1797050"/>
                  <a:gd name="connsiteX75" fmla="*/ 433388 w 2362200"/>
                  <a:gd name="connsiteY75" fmla="*/ 42862 h 1797050"/>
                  <a:gd name="connsiteX76" fmla="*/ 454025 w 2362200"/>
                  <a:gd name="connsiteY76" fmla="*/ 63500 h 1797050"/>
                  <a:gd name="connsiteX77" fmla="*/ 511969 w 2362200"/>
                  <a:gd name="connsiteY77" fmla="*/ 75406 h 1797050"/>
                  <a:gd name="connsiteX78" fmla="*/ 606425 w 2362200"/>
                  <a:gd name="connsiteY78" fmla="*/ 22225 h 1797050"/>
                  <a:gd name="connsiteX79" fmla="*/ 638969 w 2362200"/>
                  <a:gd name="connsiteY79" fmla="*/ 31750 h 1797050"/>
                  <a:gd name="connsiteX80" fmla="*/ 644525 w 2362200"/>
                  <a:gd name="connsiteY80" fmla="*/ 0 h 1797050"/>
                  <a:gd name="connsiteX81" fmla="*/ 715169 w 2362200"/>
                  <a:gd name="connsiteY81" fmla="*/ 5556 h 1797050"/>
                  <a:gd name="connsiteX82" fmla="*/ 723900 w 2362200"/>
                  <a:gd name="connsiteY82" fmla="*/ 31750 h 1797050"/>
                  <a:gd name="connsiteX83" fmla="*/ 750888 w 2362200"/>
                  <a:gd name="connsiteY83" fmla="*/ 63500 h 1797050"/>
                  <a:gd name="connsiteX84" fmla="*/ 765968 w 2362200"/>
                  <a:gd name="connsiteY84" fmla="*/ 44450 h 1797050"/>
                  <a:gd name="connsiteX85" fmla="*/ 806450 w 2362200"/>
                  <a:gd name="connsiteY85" fmla="*/ 41275 h 1797050"/>
                  <a:gd name="connsiteX86" fmla="*/ 825500 w 2362200"/>
                  <a:gd name="connsiteY86" fmla="*/ 34925 h 1797050"/>
                  <a:gd name="connsiteX87" fmla="*/ 844550 w 2362200"/>
                  <a:gd name="connsiteY87" fmla="*/ 6350 h 1797050"/>
                  <a:gd name="connsiteX88" fmla="*/ 888206 w 2362200"/>
                  <a:gd name="connsiteY88" fmla="*/ 12700 h 1797050"/>
                  <a:gd name="connsiteX89" fmla="*/ 900906 w 2362200"/>
                  <a:gd name="connsiteY89" fmla="*/ 83344 h 1797050"/>
                  <a:gd name="connsiteX90" fmla="*/ 952500 w 2362200"/>
                  <a:gd name="connsiteY90" fmla="*/ 123825 h 1797050"/>
                  <a:gd name="connsiteX91" fmla="*/ 996950 w 2362200"/>
                  <a:gd name="connsiteY91" fmla="*/ 203200 h 1797050"/>
                  <a:gd name="connsiteX92" fmla="*/ 1037432 w 2362200"/>
                  <a:gd name="connsiteY92" fmla="*/ 228600 h 1797050"/>
                  <a:gd name="connsiteX93" fmla="*/ 1073944 w 2362200"/>
                  <a:gd name="connsiteY93" fmla="*/ 230981 h 1797050"/>
                  <a:gd name="connsiteX94" fmla="*/ 1129242 w 2362200"/>
                  <a:gd name="connsiteY94" fmla="*/ 283633 h 1797050"/>
                  <a:gd name="connsiteX95" fmla="*/ 1169458 w 2362200"/>
                  <a:gd name="connsiteY95" fmla="*/ 281517 h 1797050"/>
                  <a:gd name="connsiteX96" fmla="*/ 1206500 w 2362200"/>
                  <a:gd name="connsiteY96" fmla="*/ 317500 h 1797050"/>
                  <a:gd name="connsiteX97" fmla="*/ 1206500 w 2362200"/>
                  <a:gd name="connsiteY97" fmla="*/ 346075 h 1797050"/>
                  <a:gd name="connsiteX98" fmla="*/ 1279525 w 2362200"/>
                  <a:gd name="connsiteY98" fmla="*/ 384175 h 1797050"/>
                  <a:gd name="connsiteX99" fmla="*/ 1301750 w 2362200"/>
                  <a:gd name="connsiteY99" fmla="*/ 416983 h 1797050"/>
                  <a:gd name="connsiteX100" fmla="*/ 1282700 w 2362200"/>
                  <a:gd name="connsiteY100" fmla="*/ 460375 h 1797050"/>
                  <a:gd name="connsiteX101" fmla="*/ 1336675 w 2362200"/>
                  <a:gd name="connsiteY101" fmla="*/ 504825 h 1797050"/>
                  <a:gd name="connsiteX102" fmla="*/ 1378744 w 2362200"/>
                  <a:gd name="connsiteY102" fmla="*/ 503238 h 1797050"/>
                  <a:gd name="connsiteX103" fmla="*/ 1403350 w 2362200"/>
                  <a:gd name="connsiteY103" fmla="*/ 530225 h 1797050"/>
                  <a:gd name="connsiteX104" fmla="*/ 1434307 w 2362200"/>
                  <a:gd name="connsiteY104" fmla="*/ 526475 h 1797050"/>
                  <a:gd name="connsiteX105" fmla="*/ 1468438 w 2362200"/>
                  <a:gd name="connsiteY105" fmla="*/ 548578 h 1797050"/>
                  <a:gd name="connsiteX106" fmla="*/ 1492250 w 2362200"/>
                  <a:gd name="connsiteY106" fmla="*/ 590550 h 1797050"/>
                  <a:gd name="connsiteX107" fmla="*/ 1480344 w 2362200"/>
                  <a:gd name="connsiteY107" fmla="*/ 612775 h 1797050"/>
                  <a:gd name="connsiteX108" fmla="*/ 1450975 w 2362200"/>
                  <a:gd name="connsiteY108" fmla="*/ 622300 h 1797050"/>
                  <a:gd name="connsiteX109" fmla="*/ 1511300 w 2362200"/>
                  <a:gd name="connsiteY109" fmla="*/ 638175 h 1797050"/>
                  <a:gd name="connsiteX110" fmla="*/ 1581944 w 2362200"/>
                  <a:gd name="connsiteY110" fmla="*/ 619919 h 1797050"/>
                  <a:gd name="connsiteX111" fmla="*/ 1622425 w 2362200"/>
                  <a:gd name="connsiteY111" fmla="*/ 613569 h 1797050"/>
                  <a:gd name="connsiteX112" fmla="*/ 1623219 w 2362200"/>
                  <a:gd name="connsiteY112" fmla="*/ 587375 h 1797050"/>
                  <a:gd name="connsiteX113" fmla="*/ 1641475 w 2362200"/>
                  <a:gd name="connsiteY113" fmla="*/ 593725 h 1797050"/>
                  <a:gd name="connsiteX114" fmla="*/ 1698625 w 2362200"/>
                  <a:gd name="connsiteY114" fmla="*/ 611981 h 1797050"/>
                  <a:gd name="connsiteX115" fmla="*/ 1704181 w 2362200"/>
                  <a:gd name="connsiteY115" fmla="*/ 575469 h 1797050"/>
                  <a:gd name="connsiteX116" fmla="*/ 1724025 w 2362200"/>
                  <a:gd name="connsiteY116" fmla="*/ 565150 h 1797050"/>
                  <a:gd name="connsiteX117" fmla="*/ 1803400 w 2362200"/>
                  <a:gd name="connsiteY117" fmla="*/ 508000 h 1797050"/>
                  <a:gd name="connsiteX118" fmla="*/ 1885950 w 2362200"/>
                  <a:gd name="connsiteY118" fmla="*/ 485775 h 1797050"/>
                  <a:gd name="connsiteX119" fmla="*/ 1952625 w 2362200"/>
                  <a:gd name="connsiteY119" fmla="*/ 415925 h 1797050"/>
                  <a:gd name="connsiteX120" fmla="*/ 1977231 w 2362200"/>
                  <a:gd name="connsiteY120" fmla="*/ 409575 h 1797050"/>
                  <a:gd name="connsiteX121" fmla="*/ 2006600 w 2362200"/>
                  <a:gd name="connsiteY121" fmla="*/ 396875 h 1797050"/>
                  <a:gd name="connsiteX122" fmla="*/ 2056606 w 2362200"/>
                  <a:gd name="connsiteY122" fmla="*/ 411956 h 1797050"/>
                  <a:gd name="connsiteX123" fmla="*/ 2078038 w 2362200"/>
                  <a:gd name="connsiteY123" fmla="*/ 452437 h 1797050"/>
                  <a:gd name="connsiteX124" fmla="*/ 2133600 w 2362200"/>
                  <a:gd name="connsiteY124" fmla="*/ 504825 h 1797050"/>
                  <a:gd name="connsiteX125" fmla="*/ 2194719 w 2362200"/>
                  <a:gd name="connsiteY125" fmla="*/ 536575 h 1797050"/>
                  <a:gd name="connsiteX126" fmla="*/ 2248694 w 2362200"/>
                  <a:gd name="connsiteY126" fmla="*/ 523081 h 1797050"/>
                  <a:gd name="connsiteX127" fmla="*/ 2266156 w 2362200"/>
                  <a:gd name="connsiteY127" fmla="*/ 531019 h 1797050"/>
                  <a:gd name="connsiteX128" fmla="*/ 2274887 w 2362200"/>
                  <a:gd name="connsiteY128" fmla="*/ 573881 h 1797050"/>
                  <a:gd name="connsiteX129" fmla="*/ 2324100 w 2362200"/>
                  <a:gd name="connsiteY129" fmla="*/ 606425 h 1797050"/>
                  <a:gd name="connsiteX130" fmla="*/ 2362200 w 2362200"/>
                  <a:gd name="connsiteY130" fmla="*/ 644525 h 1797050"/>
                  <a:gd name="connsiteX131" fmla="*/ 2310857 w 2362200"/>
                  <a:gd name="connsiteY131" fmla="*/ 772537 h 1797050"/>
                  <a:gd name="connsiteX132" fmla="*/ 2273300 w 2362200"/>
                  <a:gd name="connsiteY132" fmla="*/ 895350 h 1797050"/>
                  <a:gd name="connsiteX133" fmla="*/ 2247900 w 2362200"/>
                  <a:gd name="connsiteY133" fmla="*/ 949325 h 1797050"/>
                  <a:gd name="connsiteX134" fmla="*/ 2197100 w 2362200"/>
                  <a:gd name="connsiteY134" fmla="*/ 949325 h 1797050"/>
                  <a:gd name="connsiteX135" fmla="*/ 2174875 w 2362200"/>
                  <a:gd name="connsiteY135" fmla="*/ 993775 h 1797050"/>
                  <a:gd name="connsiteX136" fmla="*/ 2174875 w 2362200"/>
                  <a:gd name="connsiteY136" fmla="*/ 993775 h 1797050"/>
                  <a:gd name="connsiteX137" fmla="*/ 2181225 w 2362200"/>
                  <a:gd name="connsiteY137" fmla="*/ 1022350 h 1797050"/>
                  <a:gd name="connsiteX138" fmla="*/ 2146300 w 2362200"/>
                  <a:gd name="connsiteY138" fmla="*/ 1031875 h 1797050"/>
                  <a:gd name="connsiteX139" fmla="*/ 2095500 w 2362200"/>
                  <a:gd name="connsiteY139" fmla="*/ 1019175 h 1797050"/>
                  <a:gd name="connsiteX140" fmla="*/ 2101850 w 2362200"/>
                  <a:gd name="connsiteY140" fmla="*/ 1073150 h 1797050"/>
                  <a:gd name="connsiteX141" fmla="*/ 2114550 w 2362200"/>
                  <a:gd name="connsiteY141" fmla="*/ 1117600 h 1797050"/>
                  <a:gd name="connsiteX142" fmla="*/ 2051050 w 2362200"/>
                  <a:gd name="connsiteY142" fmla="*/ 1152525 h 1797050"/>
                  <a:gd name="connsiteX143" fmla="*/ 2066925 w 2362200"/>
                  <a:gd name="connsiteY143" fmla="*/ 1174750 h 1797050"/>
                  <a:gd name="connsiteX144" fmla="*/ 2047875 w 2362200"/>
                  <a:gd name="connsiteY144" fmla="*/ 1196975 h 1797050"/>
                  <a:gd name="connsiteX145" fmla="*/ 1968500 w 2362200"/>
                  <a:gd name="connsiteY145" fmla="*/ 1171575 h 1797050"/>
                  <a:gd name="connsiteX146" fmla="*/ 1943100 w 2362200"/>
                  <a:gd name="connsiteY146" fmla="*/ 1187450 h 1797050"/>
                  <a:gd name="connsiteX147" fmla="*/ 1908175 w 2362200"/>
                  <a:gd name="connsiteY147" fmla="*/ 1187450 h 1797050"/>
                  <a:gd name="connsiteX148" fmla="*/ 1908175 w 2362200"/>
                  <a:gd name="connsiteY148" fmla="*/ 1247775 h 1797050"/>
                  <a:gd name="connsiteX149" fmla="*/ 1924050 w 2362200"/>
                  <a:gd name="connsiteY149" fmla="*/ 1263650 h 1797050"/>
                  <a:gd name="connsiteX150" fmla="*/ 1933575 w 2362200"/>
                  <a:gd name="connsiteY150" fmla="*/ 1279525 h 1797050"/>
                  <a:gd name="connsiteX151" fmla="*/ 1943100 w 2362200"/>
                  <a:gd name="connsiteY151" fmla="*/ 1279525 h 1797050"/>
                  <a:gd name="connsiteX152" fmla="*/ 1933575 w 2362200"/>
                  <a:gd name="connsiteY152" fmla="*/ 1304925 h 1797050"/>
                  <a:gd name="connsiteX153" fmla="*/ 1952625 w 2362200"/>
                  <a:gd name="connsiteY153" fmla="*/ 1320800 h 1797050"/>
                  <a:gd name="connsiteX154" fmla="*/ 1949450 w 2362200"/>
                  <a:gd name="connsiteY154" fmla="*/ 1336675 h 1797050"/>
                  <a:gd name="connsiteX155" fmla="*/ 1905000 w 2362200"/>
                  <a:gd name="connsiteY155" fmla="*/ 1336675 h 1797050"/>
                  <a:gd name="connsiteX156" fmla="*/ 1901825 w 2362200"/>
                  <a:gd name="connsiteY156" fmla="*/ 1387475 h 1797050"/>
                  <a:gd name="connsiteX157" fmla="*/ 1901825 w 2362200"/>
                  <a:gd name="connsiteY157" fmla="*/ 1387475 h 1797050"/>
                  <a:gd name="connsiteX158" fmla="*/ 1901825 w 2362200"/>
                  <a:gd name="connsiteY158" fmla="*/ 1406525 h 1797050"/>
                  <a:gd name="connsiteX159" fmla="*/ 1936750 w 2362200"/>
                  <a:gd name="connsiteY159" fmla="*/ 1447800 h 1797050"/>
                  <a:gd name="connsiteX160" fmla="*/ 1990725 w 2362200"/>
                  <a:gd name="connsiteY160" fmla="*/ 1447800 h 1797050"/>
                  <a:gd name="connsiteX161" fmla="*/ 2060575 w 2362200"/>
                  <a:gd name="connsiteY161" fmla="*/ 1476375 h 1797050"/>
                  <a:gd name="connsiteX162" fmla="*/ 2060575 w 2362200"/>
                  <a:gd name="connsiteY162" fmla="*/ 1504950 h 1797050"/>
                  <a:gd name="connsiteX163" fmla="*/ 2035175 w 2362200"/>
                  <a:gd name="connsiteY163" fmla="*/ 1571625 h 1797050"/>
                  <a:gd name="connsiteX164" fmla="*/ 2063750 w 2362200"/>
                  <a:gd name="connsiteY164" fmla="*/ 1587500 h 1797050"/>
                  <a:gd name="connsiteX165" fmla="*/ 2105025 w 2362200"/>
                  <a:gd name="connsiteY165" fmla="*/ 1660525 h 1797050"/>
                  <a:gd name="connsiteX166" fmla="*/ 2054225 w 2362200"/>
                  <a:gd name="connsiteY166" fmla="*/ 1736725 h 1797050"/>
                  <a:gd name="connsiteX167" fmla="*/ 2028825 w 2362200"/>
                  <a:gd name="connsiteY167" fmla="*/ 1730375 h 1797050"/>
                  <a:gd name="connsiteX168" fmla="*/ 2006600 w 2362200"/>
                  <a:gd name="connsiteY168" fmla="*/ 1717675 h 1797050"/>
                  <a:gd name="connsiteX169" fmla="*/ 2000250 w 2362200"/>
                  <a:gd name="connsiteY169" fmla="*/ 1736725 h 1797050"/>
                  <a:gd name="connsiteX170" fmla="*/ 1958975 w 2362200"/>
                  <a:gd name="connsiteY170" fmla="*/ 1746250 h 1797050"/>
                  <a:gd name="connsiteX171" fmla="*/ 1952625 w 2362200"/>
                  <a:gd name="connsiteY171" fmla="*/ 1778000 h 1797050"/>
                  <a:gd name="connsiteX172" fmla="*/ 1901825 w 2362200"/>
                  <a:gd name="connsiteY172" fmla="*/ 1797050 h 1797050"/>
                  <a:gd name="connsiteX173" fmla="*/ 1879600 w 2362200"/>
                  <a:gd name="connsiteY173" fmla="*/ 1758950 h 1797050"/>
                  <a:gd name="connsiteX174" fmla="*/ 1841500 w 2362200"/>
                  <a:gd name="connsiteY174" fmla="*/ 1768475 h 1797050"/>
                  <a:gd name="connsiteX175" fmla="*/ 1844675 w 2362200"/>
                  <a:gd name="connsiteY175" fmla="*/ 1730375 h 1797050"/>
                  <a:gd name="connsiteX176" fmla="*/ 1825625 w 2362200"/>
                  <a:gd name="connsiteY176" fmla="*/ 1704975 h 1797050"/>
                  <a:gd name="connsiteX177" fmla="*/ 1860550 w 2362200"/>
                  <a:gd name="connsiteY177" fmla="*/ 1685925 h 1797050"/>
                  <a:gd name="connsiteX178" fmla="*/ 1803400 w 2362200"/>
                  <a:gd name="connsiteY178" fmla="*/ 1666875 h 1797050"/>
                  <a:gd name="connsiteX179" fmla="*/ 1790700 w 2362200"/>
                  <a:gd name="connsiteY179" fmla="*/ 1692275 h 1797050"/>
                  <a:gd name="connsiteX180" fmla="*/ 1746250 w 2362200"/>
                  <a:gd name="connsiteY180" fmla="*/ 1711325 h 1797050"/>
                  <a:gd name="connsiteX181" fmla="*/ 1739900 w 2362200"/>
                  <a:gd name="connsiteY181" fmla="*/ 1733550 h 1797050"/>
                  <a:gd name="connsiteX182" fmla="*/ 1724025 w 2362200"/>
                  <a:gd name="connsiteY182" fmla="*/ 1739900 h 1797050"/>
                  <a:gd name="connsiteX183" fmla="*/ 1701800 w 2362200"/>
                  <a:gd name="connsiteY183" fmla="*/ 1739900 h 1797050"/>
                  <a:gd name="connsiteX184" fmla="*/ 1714500 w 2362200"/>
                  <a:gd name="connsiteY184" fmla="*/ 1704975 h 1797050"/>
                  <a:gd name="connsiteX185" fmla="*/ 1739900 w 2362200"/>
                  <a:gd name="connsiteY185" fmla="*/ 1679575 h 1797050"/>
                  <a:gd name="connsiteX186" fmla="*/ 1730375 w 2362200"/>
                  <a:gd name="connsiteY186" fmla="*/ 1654175 h 1797050"/>
                  <a:gd name="connsiteX187" fmla="*/ 1708150 w 2362200"/>
                  <a:gd name="connsiteY187" fmla="*/ 1654175 h 1797050"/>
                  <a:gd name="connsiteX188" fmla="*/ 1695450 w 2362200"/>
                  <a:gd name="connsiteY188" fmla="*/ 1679575 h 1797050"/>
                  <a:gd name="connsiteX189" fmla="*/ 1663700 w 2362200"/>
                  <a:gd name="connsiteY189" fmla="*/ 1685925 h 1797050"/>
                  <a:gd name="connsiteX190" fmla="*/ 1628775 w 2362200"/>
                  <a:gd name="connsiteY190" fmla="*/ 1698625 h 1797050"/>
                  <a:gd name="connsiteX191" fmla="*/ 1600200 w 2362200"/>
                  <a:gd name="connsiteY191" fmla="*/ 1670050 h 1797050"/>
                  <a:gd name="connsiteX192" fmla="*/ 1597025 w 2362200"/>
                  <a:gd name="connsiteY192" fmla="*/ 1635125 h 1797050"/>
                  <a:gd name="connsiteX193" fmla="*/ 1568450 w 2362200"/>
                  <a:gd name="connsiteY193" fmla="*/ 1619250 h 1797050"/>
                  <a:gd name="connsiteX194" fmla="*/ 1558925 w 2362200"/>
                  <a:gd name="connsiteY194" fmla="*/ 1584325 h 1797050"/>
                  <a:gd name="connsiteX195" fmla="*/ 1517650 w 2362200"/>
                  <a:gd name="connsiteY195" fmla="*/ 1555750 h 1797050"/>
                  <a:gd name="connsiteX196" fmla="*/ 1498600 w 2362200"/>
                  <a:gd name="connsiteY196" fmla="*/ 1558925 h 1797050"/>
                  <a:gd name="connsiteX197" fmla="*/ 1466850 w 2362200"/>
                  <a:gd name="connsiteY197" fmla="*/ 1603375 h 1797050"/>
                  <a:gd name="connsiteX198" fmla="*/ 1419225 w 2362200"/>
                  <a:gd name="connsiteY198" fmla="*/ 1622425 h 1797050"/>
                  <a:gd name="connsiteX199" fmla="*/ 1393825 w 2362200"/>
                  <a:gd name="connsiteY199" fmla="*/ 1587500 h 1797050"/>
                  <a:gd name="connsiteX200" fmla="*/ 1368425 w 2362200"/>
                  <a:gd name="connsiteY200" fmla="*/ 1587500 h 1797050"/>
                  <a:gd name="connsiteX201" fmla="*/ 1270000 w 2362200"/>
                  <a:gd name="connsiteY201" fmla="*/ 1511300 h 1797050"/>
                  <a:gd name="connsiteX202" fmla="*/ 1276350 w 2362200"/>
                  <a:gd name="connsiteY202" fmla="*/ 1463675 h 1797050"/>
                  <a:gd name="connsiteX203" fmla="*/ 1238250 w 2362200"/>
                  <a:gd name="connsiteY203" fmla="*/ 1457325 h 1797050"/>
                  <a:gd name="connsiteX204" fmla="*/ 1222375 w 2362200"/>
                  <a:gd name="connsiteY204" fmla="*/ 1482725 h 1797050"/>
                  <a:gd name="connsiteX205" fmla="*/ 1187450 w 2362200"/>
                  <a:gd name="connsiteY205" fmla="*/ 1482725 h 1797050"/>
                  <a:gd name="connsiteX206" fmla="*/ 1139825 w 2362200"/>
                  <a:gd name="connsiteY206" fmla="*/ 1460500 h 1797050"/>
                  <a:gd name="connsiteX207" fmla="*/ 1092200 w 2362200"/>
                  <a:gd name="connsiteY207" fmla="*/ 1495425 h 1797050"/>
                  <a:gd name="connsiteX208" fmla="*/ 1098550 w 2362200"/>
                  <a:gd name="connsiteY208" fmla="*/ 1511300 h 1797050"/>
                  <a:gd name="connsiteX209" fmla="*/ 1079500 w 2362200"/>
                  <a:gd name="connsiteY209" fmla="*/ 1530350 h 1797050"/>
                  <a:gd name="connsiteX210" fmla="*/ 1035050 w 2362200"/>
                  <a:gd name="connsiteY210" fmla="*/ 1530350 h 1797050"/>
                  <a:gd name="connsiteX211" fmla="*/ 1006475 w 2362200"/>
                  <a:gd name="connsiteY211" fmla="*/ 1574800 h 1797050"/>
                  <a:gd name="connsiteX212" fmla="*/ 958850 w 2362200"/>
                  <a:gd name="connsiteY212" fmla="*/ 1571625 h 1797050"/>
                  <a:gd name="connsiteX213" fmla="*/ 952500 w 2362200"/>
                  <a:gd name="connsiteY213" fmla="*/ 1587500 h 1797050"/>
                  <a:gd name="connsiteX214" fmla="*/ 965200 w 2362200"/>
                  <a:gd name="connsiteY214" fmla="*/ 1670050 h 1797050"/>
                  <a:gd name="connsiteX215" fmla="*/ 939800 w 2362200"/>
                  <a:gd name="connsiteY215" fmla="*/ 1714500 h 1797050"/>
                  <a:gd name="connsiteX216" fmla="*/ 901700 w 2362200"/>
                  <a:gd name="connsiteY216" fmla="*/ 1720850 h 1797050"/>
                  <a:gd name="connsiteX217" fmla="*/ 898525 w 2362200"/>
                  <a:gd name="connsiteY217" fmla="*/ 1746250 h 1797050"/>
                  <a:gd name="connsiteX218" fmla="*/ 869950 w 2362200"/>
                  <a:gd name="connsiteY218" fmla="*/ 1746250 h 1797050"/>
                  <a:gd name="connsiteX219" fmla="*/ 854075 w 2362200"/>
                  <a:gd name="connsiteY219" fmla="*/ 1758950 h 1797050"/>
                  <a:gd name="connsiteX220" fmla="*/ 847725 w 2362200"/>
                  <a:gd name="connsiteY220" fmla="*/ 1771650 h 1797050"/>
                  <a:gd name="connsiteX221" fmla="*/ 828675 w 2362200"/>
                  <a:gd name="connsiteY221" fmla="*/ 1765300 h 1797050"/>
                  <a:gd name="connsiteX222" fmla="*/ 819150 w 2362200"/>
                  <a:gd name="connsiteY222" fmla="*/ 1752600 h 1797050"/>
                  <a:gd name="connsiteX223" fmla="*/ 790575 w 2362200"/>
                  <a:gd name="connsiteY223" fmla="*/ 1771650 h 1797050"/>
                  <a:gd name="connsiteX224" fmla="*/ 692150 w 2362200"/>
                  <a:gd name="connsiteY224" fmla="*/ 1701800 h 1797050"/>
                  <a:gd name="connsiteX225" fmla="*/ 650875 w 2362200"/>
                  <a:gd name="connsiteY225" fmla="*/ 1720850 h 1797050"/>
                  <a:gd name="connsiteX226" fmla="*/ 615950 w 2362200"/>
                  <a:gd name="connsiteY226" fmla="*/ 1685925 h 1797050"/>
                  <a:gd name="connsiteX227" fmla="*/ 581025 w 2362200"/>
                  <a:gd name="connsiteY227" fmla="*/ 1689100 h 1797050"/>
                  <a:gd name="connsiteX228" fmla="*/ 571500 w 2362200"/>
                  <a:gd name="connsiteY228" fmla="*/ 1609725 h 1797050"/>
                  <a:gd name="connsiteX229" fmla="*/ 523875 w 2362200"/>
                  <a:gd name="connsiteY229"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3825 w 2362200"/>
                  <a:gd name="connsiteY57" fmla="*/ 222250 h 1797050"/>
                  <a:gd name="connsiteX58" fmla="*/ 130175 w 2362200"/>
                  <a:gd name="connsiteY58" fmla="*/ 193675 h 1797050"/>
                  <a:gd name="connsiteX59" fmla="*/ 161925 w 2362200"/>
                  <a:gd name="connsiteY59" fmla="*/ 196850 h 1797050"/>
                  <a:gd name="connsiteX60" fmla="*/ 168275 w 2362200"/>
                  <a:gd name="connsiteY60" fmla="*/ 164306 h 1797050"/>
                  <a:gd name="connsiteX61" fmla="*/ 187325 w 2362200"/>
                  <a:gd name="connsiteY61" fmla="*/ 163513 h 1797050"/>
                  <a:gd name="connsiteX62" fmla="*/ 194469 w 2362200"/>
                  <a:gd name="connsiteY62" fmla="*/ 100806 h 1797050"/>
                  <a:gd name="connsiteX63" fmla="*/ 250031 w 2362200"/>
                  <a:gd name="connsiteY63" fmla="*/ 107950 h 1797050"/>
                  <a:gd name="connsiteX64" fmla="*/ 295275 w 2362200"/>
                  <a:gd name="connsiteY64" fmla="*/ 104775 h 1797050"/>
                  <a:gd name="connsiteX65" fmla="*/ 334169 w 2362200"/>
                  <a:gd name="connsiteY65" fmla="*/ 100807 h 1797050"/>
                  <a:gd name="connsiteX66" fmla="*/ 347663 w 2362200"/>
                  <a:gd name="connsiteY66" fmla="*/ 113507 h 1797050"/>
                  <a:gd name="connsiteX67" fmla="*/ 377824 w 2362200"/>
                  <a:gd name="connsiteY67" fmla="*/ 125413 h 1797050"/>
                  <a:gd name="connsiteX68" fmla="*/ 400050 w 2362200"/>
                  <a:gd name="connsiteY68" fmla="*/ 107950 h 1797050"/>
                  <a:gd name="connsiteX69" fmla="*/ 403225 w 2362200"/>
                  <a:gd name="connsiteY69" fmla="*/ 107950 h 1797050"/>
                  <a:gd name="connsiteX70" fmla="*/ 409575 w 2362200"/>
                  <a:gd name="connsiteY70" fmla="*/ 120650 h 1797050"/>
                  <a:gd name="connsiteX71" fmla="*/ 428625 w 2362200"/>
                  <a:gd name="connsiteY71" fmla="*/ 120650 h 1797050"/>
                  <a:gd name="connsiteX72" fmla="*/ 436563 w 2362200"/>
                  <a:gd name="connsiteY72" fmla="*/ 102394 h 1797050"/>
                  <a:gd name="connsiteX73" fmla="*/ 365125 w 2362200"/>
                  <a:gd name="connsiteY73" fmla="*/ 55563 h 1797050"/>
                  <a:gd name="connsiteX74" fmla="*/ 384175 w 2362200"/>
                  <a:gd name="connsiteY74" fmla="*/ 43656 h 1797050"/>
                  <a:gd name="connsiteX75" fmla="*/ 433388 w 2362200"/>
                  <a:gd name="connsiteY75" fmla="*/ 42862 h 1797050"/>
                  <a:gd name="connsiteX76" fmla="*/ 454025 w 2362200"/>
                  <a:gd name="connsiteY76" fmla="*/ 63500 h 1797050"/>
                  <a:gd name="connsiteX77" fmla="*/ 511969 w 2362200"/>
                  <a:gd name="connsiteY77" fmla="*/ 75406 h 1797050"/>
                  <a:gd name="connsiteX78" fmla="*/ 606425 w 2362200"/>
                  <a:gd name="connsiteY78" fmla="*/ 22225 h 1797050"/>
                  <a:gd name="connsiteX79" fmla="*/ 638969 w 2362200"/>
                  <a:gd name="connsiteY79" fmla="*/ 31750 h 1797050"/>
                  <a:gd name="connsiteX80" fmla="*/ 644525 w 2362200"/>
                  <a:gd name="connsiteY80" fmla="*/ 0 h 1797050"/>
                  <a:gd name="connsiteX81" fmla="*/ 715169 w 2362200"/>
                  <a:gd name="connsiteY81" fmla="*/ 5556 h 1797050"/>
                  <a:gd name="connsiteX82" fmla="*/ 723900 w 2362200"/>
                  <a:gd name="connsiteY82" fmla="*/ 31750 h 1797050"/>
                  <a:gd name="connsiteX83" fmla="*/ 750888 w 2362200"/>
                  <a:gd name="connsiteY83" fmla="*/ 63500 h 1797050"/>
                  <a:gd name="connsiteX84" fmla="*/ 765968 w 2362200"/>
                  <a:gd name="connsiteY84" fmla="*/ 44450 h 1797050"/>
                  <a:gd name="connsiteX85" fmla="*/ 806450 w 2362200"/>
                  <a:gd name="connsiteY85" fmla="*/ 41275 h 1797050"/>
                  <a:gd name="connsiteX86" fmla="*/ 825500 w 2362200"/>
                  <a:gd name="connsiteY86" fmla="*/ 34925 h 1797050"/>
                  <a:gd name="connsiteX87" fmla="*/ 844550 w 2362200"/>
                  <a:gd name="connsiteY87" fmla="*/ 6350 h 1797050"/>
                  <a:gd name="connsiteX88" fmla="*/ 888206 w 2362200"/>
                  <a:gd name="connsiteY88" fmla="*/ 12700 h 1797050"/>
                  <a:gd name="connsiteX89" fmla="*/ 900906 w 2362200"/>
                  <a:gd name="connsiteY89" fmla="*/ 83344 h 1797050"/>
                  <a:gd name="connsiteX90" fmla="*/ 952500 w 2362200"/>
                  <a:gd name="connsiteY90" fmla="*/ 123825 h 1797050"/>
                  <a:gd name="connsiteX91" fmla="*/ 996950 w 2362200"/>
                  <a:gd name="connsiteY91" fmla="*/ 203200 h 1797050"/>
                  <a:gd name="connsiteX92" fmla="*/ 1037432 w 2362200"/>
                  <a:gd name="connsiteY92" fmla="*/ 228600 h 1797050"/>
                  <a:gd name="connsiteX93" fmla="*/ 1073944 w 2362200"/>
                  <a:gd name="connsiteY93" fmla="*/ 230981 h 1797050"/>
                  <a:gd name="connsiteX94" fmla="*/ 1129242 w 2362200"/>
                  <a:gd name="connsiteY94" fmla="*/ 283633 h 1797050"/>
                  <a:gd name="connsiteX95" fmla="*/ 1169458 w 2362200"/>
                  <a:gd name="connsiteY95" fmla="*/ 281517 h 1797050"/>
                  <a:gd name="connsiteX96" fmla="*/ 1206500 w 2362200"/>
                  <a:gd name="connsiteY96" fmla="*/ 317500 h 1797050"/>
                  <a:gd name="connsiteX97" fmla="*/ 1206500 w 2362200"/>
                  <a:gd name="connsiteY97" fmla="*/ 346075 h 1797050"/>
                  <a:gd name="connsiteX98" fmla="*/ 1279525 w 2362200"/>
                  <a:gd name="connsiteY98" fmla="*/ 384175 h 1797050"/>
                  <a:gd name="connsiteX99" fmla="*/ 1301750 w 2362200"/>
                  <a:gd name="connsiteY99" fmla="*/ 416983 h 1797050"/>
                  <a:gd name="connsiteX100" fmla="*/ 1282700 w 2362200"/>
                  <a:gd name="connsiteY100" fmla="*/ 460375 h 1797050"/>
                  <a:gd name="connsiteX101" fmla="*/ 1336675 w 2362200"/>
                  <a:gd name="connsiteY101" fmla="*/ 504825 h 1797050"/>
                  <a:gd name="connsiteX102" fmla="*/ 1378744 w 2362200"/>
                  <a:gd name="connsiteY102" fmla="*/ 503238 h 1797050"/>
                  <a:gd name="connsiteX103" fmla="*/ 1403350 w 2362200"/>
                  <a:gd name="connsiteY103" fmla="*/ 530225 h 1797050"/>
                  <a:gd name="connsiteX104" fmla="*/ 1434307 w 2362200"/>
                  <a:gd name="connsiteY104" fmla="*/ 526475 h 1797050"/>
                  <a:gd name="connsiteX105" fmla="*/ 1468438 w 2362200"/>
                  <a:gd name="connsiteY105" fmla="*/ 548578 h 1797050"/>
                  <a:gd name="connsiteX106" fmla="*/ 1492250 w 2362200"/>
                  <a:gd name="connsiteY106" fmla="*/ 590550 h 1797050"/>
                  <a:gd name="connsiteX107" fmla="*/ 1480344 w 2362200"/>
                  <a:gd name="connsiteY107" fmla="*/ 612775 h 1797050"/>
                  <a:gd name="connsiteX108" fmla="*/ 1450975 w 2362200"/>
                  <a:gd name="connsiteY108" fmla="*/ 622300 h 1797050"/>
                  <a:gd name="connsiteX109" fmla="*/ 1511300 w 2362200"/>
                  <a:gd name="connsiteY109" fmla="*/ 638175 h 1797050"/>
                  <a:gd name="connsiteX110" fmla="*/ 1581944 w 2362200"/>
                  <a:gd name="connsiteY110" fmla="*/ 619919 h 1797050"/>
                  <a:gd name="connsiteX111" fmla="*/ 1622425 w 2362200"/>
                  <a:gd name="connsiteY111" fmla="*/ 613569 h 1797050"/>
                  <a:gd name="connsiteX112" fmla="*/ 1623219 w 2362200"/>
                  <a:gd name="connsiteY112" fmla="*/ 587375 h 1797050"/>
                  <a:gd name="connsiteX113" fmla="*/ 1641475 w 2362200"/>
                  <a:gd name="connsiteY113" fmla="*/ 593725 h 1797050"/>
                  <a:gd name="connsiteX114" fmla="*/ 1698625 w 2362200"/>
                  <a:gd name="connsiteY114" fmla="*/ 611981 h 1797050"/>
                  <a:gd name="connsiteX115" fmla="*/ 1704181 w 2362200"/>
                  <a:gd name="connsiteY115" fmla="*/ 575469 h 1797050"/>
                  <a:gd name="connsiteX116" fmla="*/ 1724025 w 2362200"/>
                  <a:gd name="connsiteY116" fmla="*/ 565150 h 1797050"/>
                  <a:gd name="connsiteX117" fmla="*/ 1803400 w 2362200"/>
                  <a:gd name="connsiteY117" fmla="*/ 508000 h 1797050"/>
                  <a:gd name="connsiteX118" fmla="*/ 1885950 w 2362200"/>
                  <a:gd name="connsiteY118" fmla="*/ 485775 h 1797050"/>
                  <a:gd name="connsiteX119" fmla="*/ 1952625 w 2362200"/>
                  <a:gd name="connsiteY119" fmla="*/ 415925 h 1797050"/>
                  <a:gd name="connsiteX120" fmla="*/ 1977231 w 2362200"/>
                  <a:gd name="connsiteY120" fmla="*/ 409575 h 1797050"/>
                  <a:gd name="connsiteX121" fmla="*/ 2006600 w 2362200"/>
                  <a:gd name="connsiteY121" fmla="*/ 396875 h 1797050"/>
                  <a:gd name="connsiteX122" fmla="*/ 2056606 w 2362200"/>
                  <a:gd name="connsiteY122" fmla="*/ 411956 h 1797050"/>
                  <a:gd name="connsiteX123" fmla="*/ 2078038 w 2362200"/>
                  <a:gd name="connsiteY123" fmla="*/ 452437 h 1797050"/>
                  <a:gd name="connsiteX124" fmla="*/ 2133600 w 2362200"/>
                  <a:gd name="connsiteY124" fmla="*/ 504825 h 1797050"/>
                  <a:gd name="connsiteX125" fmla="*/ 2194719 w 2362200"/>
                  <a:gd name="connsiteY125" fmla="*/ 536575 h 1797050"/>
                  <a:gd name="connsiteX126" fmla="*/ 2248694 w 2362200"/>
                  <a:gd name="connsiteY126" fmla="*/ 523081 h 1797050"/>
                  <a:gd name="connsiteX127" fmla="*/ 2266156 w 2362200"/>
                  <a:gd name="connsiteY127" fmla="*/ 531019 h 1797050"/>
                  <a:gd name="connsiteX128" fmla="*/ 2274887 w 2362200"/>
                  <a:gd name="connsiteY128" fmla="*/ 573881 h 1797050"/>
                  <a:gd name="connsiteX129" fmla="*/ 2324100 w 2362200"/>
                  <a:gd name="connsiteY129" fmla="*/ 606425 h 1797050"/>
                  <a:gd name="connsiteX130" fmla="*/ 2362200 w 2362200"/>
                  <a:gd name="connsiteY130" fmla="*/ 644525 h 1797050"/>
                  <a:gd name="connsiteX131" fmla="*/ 2310857 w 2362200"/>
                  <a:gd name="connsiteY131" fmla="*/ 772537 h 1797050"/>
                  <a:gd name="connsiteX132" fmla="*/ 2273300 w 2362200"/>
                  <a:gd name="connsiteY132" fmla="*/ 895350 h 1797050"/>
                  <a:gd name="connsiteX133" fmla="*/ 2247900 w 2362200"/>
                  <a:gd name="connsiteY133" fmla="*/ 949325 h 1797050"/>
                  <a:gd name="connsiteX134" fmla="*/ 2197100 w 2362200"/>
                  <a:gd name="connsiteY134" fmla="*/ 949325 h 1797050"/>
                  <a:gd name="connsiteX135" fmla="*/ 2174875 w 2362200"/>
                  <a:gd name="connsiteY135" fmla="*/ 993775 h 1797050"/>
                  <a:gd name="connsiteX136" fmla="*/ 2174875 w 2362200"/>
                  <a:gd name="connsiteY136" fmla="*/ 993775 h 1797050"/>
                  <a:gd name="connsiteX137" fmla="*/ 2181225 w 2362200"/>
                  <a:gd name="connsiteY137" fmla="*/ 1022350 h 1797050"/>
                  <a:gd name="connsiteX138" fmla="*/ 2146300 w 2362200"/>
                  <a:gd name="connsiteY138" fmla="*/ 1031875 h 1797050"/>
                  <a:gd name="connsiteX139" fmla="*/ 2095500 w 2362200"/>
                  <a:gd name="connsiteY139" fmla="*/ 1019175 h 1797050"/>
                  <a:gd name="connsiteX140" fmla="*/ 2101850 w 2362200"/>
                  <a:gd name="connsiteY140" fmla="*/ 1073150 h 1797050"/>
                  <a:gd name="connsiteX141" fmla="*/ 2114550 w 2362200"/>
                  <a:gd name="connsiteY141" fmla="*/ 1117600 h 1797050"/>
                  <a:gd name="connsiteX142" fmla="*/ 2051050 w 2362200"/>
                  <a:gd name="connsiteY142" fmla="*/ 1152525 h 1797050"/>
                  <a:gd name="connsiteX143" fmla="*/ 2066925 w 2362200"/>
                  <a:gd name="connsiteY143" fmla="*/ 1174750 h 1797050"/>
                  <a:gd name="connsiteX144" fmla="*/ 2047875 w 2362200"/>
                  <a:gd name="connsiteY144" fmla="*/ 1196975 h 1797050"/>
                  <a:gd name="connsiteX145" fmla="*/ 1968500 w 2362200"/>
                  <a:gd name="connsiteY145" fmla="*/ 1171575 h 1797050"/>
                  <a:gd name="connsiteX146" fmla="*/ 1943100 w 2362200"/>
                  <a:gd name="connsiteY146" fmla="*/ 1187450 h 1797050"/>
                  <a:gd name="connsiteX147" fmla="*/ 1908175 w 2362200"/>
                  <a:gd name="connsiteY147" fmla="*/ 1187450 h 1797050"/>
                  <a:gd name="connsiteX148" fmla="*/ 1908175 w 2362200"/>
                  <a:gd name="connsiteY148" fmla="*/ 1247775 h 1797050"/>
                  <a:gd name="connsiteX149" fmla="*/ 1924050 w 2362200"/>
                  <a:gd name="connsiteY149" fmla="*/ 1263650 h 1797050"/>
                  <a:gd name="connsiteX150" fmla="*/ 1933575 w 2362200"/>
                  <a:gd name="connsiteY150" fmla="*/ 1279525 h 1797050"/>
                  <a:gd name="connsiteX151" fmla="*/ 1943100 w 2362200"/>
                  <a:gd name="connsiteY151" fmla="*/ 1279525 h 1797050"/>
                  <a:gd name="connsiteX152" fmla="*/ 1933575 w 2362200"/>
                  <a:gd name="connsiteY152" fmla="*/ 1304925 h 1797050"/>
                  <a:gd name="connsiteX153" fmla="*/ 1952625 w 2362200"/>
                  <a:gd name="connsiteY153" fmla="*/ 1320800 h 1797050"/>
                  <a:gd name="connsiteX154" fmla="*/ 1949450 w 2362200"/>
                  <a:gd name="connsiteY154" fmla="*/ 1336675 h 1797050"/>
                  <a:gd name="connsiteX155" fmla="*/ 1905000 w 2362200"/>
                  <a:gd name="connsiteY155" fmla="*/ 1336675 h 1797050"/>
                  <a:gd name="connsiteX156" fmla="*/ 1901825 w 2362200"/>
                  <a:gd name="connsiteY156" fmla="*/ 1387475 h 1797050"/>
                  <a:gd name="connsiteX157" fmla="*/ 1901825 w 2362200"/>
                  <a:gd name="connsiteY157" fmla="*/ 1387475 h 1797050"/>
                  <a:gd name="connsiteX158" fmla="*/ 1901825 w 2362200"/>
                  <a:gd name="connsiteY158" fmla="*/ 1406525 h 1797050"/>
                  <a:gd name="connsiteX159" fmla="*/ 1936750 w 2362200"/>
                  <a:gd name="connsiteY159" fmla="*/ 1447800 h 1797050"/>
                  <a:gd name="connsiteX160" fmla="*/ 1990725 w 2362200"/>
                  <a:gd name="connsiteY160" fmla="*/ 1447800 h 1797050"/>
                  <a:gd name="connsiteX161" fmla="*/ 2060575 w 2362200"/>
                  <a:gd name="connsiteY161" fmla="*/ 1476375 h 1797050"/>
                  <a:gd name="connsiteX162" fmla="*/ 2060575 w 2362200"/>
                  <a:gd name="connsiteY162" fmla="*/ 1504950 h 1797050"/>
                  <a:gd name="connsiteX163" fmla="*/ 2035175 w 2362200"/>
                  <a:gd name="connsiteY163" fmla="*/ 1571625 h 1797050"/>
                  <a:gd name="connsiteX164" fmla="*/ 2063750 w 2362200"/>
                  <a:gd name="connsiteY164" fmla="*/ 1587500 h 1797050"/>
                  <a:gd name="connsiteX165" fmla="*/ 2105025 w 2362200"/>
                  <a:gd name="connsiteY165" fmla="*/ 1660525 h 1797050"/>
                  <a:gd name="connsiteX166" fmla="*/ 2054225 w 2362200"/>
                  <a:gd name="connsiteY166" fmla="*/ 1736725 h 1797050"/>
                  <a:gd name="connsiteX167" fmla="*/ 2028825 w 2362200"/>
                  <a:gd name="connsiteY167" fmla="*/ 1730375 h 1797050"/>
                  <a:gd name="connsiteX168" fmla="*/ 2006600 w 2362200"/>
                  <a:gd name="connsiteY168" fmla="*/ 1717675 h 1797050"/>
                  <a:gd name="connsiteX169" fmla="*/ 2000250 w 2362200"/>
                  <a:gd name="connsiteY169" fmla="*/ 1736725 h 1797050"/>
                  <a:gd name="connsiteX170" fmla="*/ 1958975 w 2362200"/>
                  <a:gd name="connsiteY170" fmla="*/ 1746250 h 1797050"/>
                  <a:gd name="connsiteX171" fmla="*/ 1952625 w 2362200"/>
                  <a:gd name="connsiteY171" fmla="*/ 1778000 h 1797050"/>
                  <a:gd name="connsiteX172" fmla="*/ 1901825 w 2362200"/>
                  <a:gd name="connsiteY172" fmla="*/ 1797050 h 1797050"/>
                  <a:gd name="connsiteX173" fmla="*/ 1879600 w 2362200"/>
                  <a:gd name="connsiteY173" fmla="*/ 1758950 h 1797050"/>
                  <a:gd name="connsiteX174" fmla="*/ 1841500 w 2362200"/>
                  <a:gd name="connsiteY174" fmla="*/ 1768475 h 1797050"/>
                  <a:gd name="connsiteX175" fmla="*/ 1844675 w 2362200"/>
                  <a:gd name="connsiteY175" fmla="*/ 1730375 h 1797050"/>
                  <a:gd name="connsiteX176" fmla="*/ 1825625 w 2362200"/>
                  <a:gd name="connsiteY176" fmla="*/ 1704975 h 1797050"/>
                  <a:gd name="connsiteX177" fmla="*/ 1860550 w 2362200"/>
                  <a:gd name="connsiteY177" fmla="*/ 1685925 h 1797050"/>
                  <a:gd name="connsiteX178" fmla="*/ 1803400 w 2362200"/>
                  <a:gd name="connsiteY178" fmla="*/ 1666875 h 1797050"/>
                  <a:gd name="connsiteX179" fmla="*/ 1790700 w 2362200"/>
                  <a:gd name="connsiteY179" fmla="*/ 1692275 h 1797050"/>
                  <a:gd name="connsiteX180" fmla="*/ 1746250 w 2362200"/>
                  <a:gd name="connsiteY180" fmla="*/ 1711325 h 1797050"/>
                  <a:gd name="connsiteX181" fmla="*/ 1739900 w 2362200"/>
                  <a:gd name="connsiteY181" fmla="*/ 1733550 h 1797050"/>
                  <a:gd name="connsiteX182" fmla="*/ 1724025 w 2362200"/>
                  <a:gd name="connsiteY182" fmla="*/ 1739900 h 1797050"/>
                  <a:gd name="connsiteX183" fmla="*/ 1701800 w 2362200"/>
                  <a:gd name="connsiteY183" fmla="*/ 1739900 h 1797050"/>
                  <a:gd name="connsiteX184" fmla="*/ 1714500 w 2362200"/>
                  <a:gd name="connsiteY184" fmla="*/ 1704975 h 1797050"/>
                  <a:gd name="connsiteX185" fmla="*/ 1739900 w 2362200"/>
                  <a:gd name="connsiteY185" fmla="*/ 1679575 h 1797050"/>
                  <a:gd name="connsiteX186" fmla="*/ 1730375 w 2362200"/>
                  <a:gd name="connsiteY186" fmla="*/ 1654175 h 1797050"/>
                  <a:gd name="connsiteX187" fmla="*/ 1708150 w 2362200"/>
                  <a:gd name="connsiteY187" fmla="*/ 1654175 h 1797050"/>
                  <a:gd name="connsiteX188" fmla="*/ 1695450 w 2362200"/>
                  <a:gd name="connsiteY188" fmla="*/ 1679575 h 1797050"/>
                  <a:gd name="connsiteX189" fmla="*/ 1663700 w 2362200"/>
                  <a:gd name="connsiteY189" fmla="*/ 1685925 h 1797050"/>
                  <a:gd name="connsiteX190" fmla="*/ 1628775 w 2362200"/>
                  <a:gd name="connsiteY190" fmla="*/ 1698625 h 1797050"/>
                  <a:gd name="connsiteX191" fmla="*/ 1600200 w 2362200"/>
                  <a:gd name="connsiteY191" fmla="*/ 1670050 h 1797050"/>
                  <a:gd name="connsiteX192" fmla="*/ 1597025 w 2362200"/>
                  <a:gd name="connsiteY192" fmla="*/ 1635125 h 1797050"/>
                  <a:gd name="connsiteX193" fmla="*/ 1568450 w 2362200"/>
                  <a:gd name="connsiteY193" fmla="*/ 1619250 h 1797050"/>
                  <a:gd name="connsiteX194" fmla="*/ 1558925 w 2362200"/>
                  <a:gd name="connsiteY194" fmla="*/ 1584325 h 1797050"/>
                  <a:gd name="connsiteX195" fmla="*/ 1517650 w 2362200"/>
                  <a:gd name="connsiteY195" fmla="*/ 1555750 h 1797050"/>
                  <a:gd name="connsiteX196" fmla="*/ 1498600 w 2362200"/>
                  <a:gd name="connsiteY196" fmla="*/ 1558925 h 1797050"/>
                  <a:gd name="connsiteX197" fmla="*/ 1466850 w 2362200"/>
                  <a:gd name="connsiteY197" fmla="*/ 1603375 h 1797050"/>
                  <a:gd name="connsiteX198" fmla="*/ 1419225 w 2362200"/>
                  <a:gd name="connsiteY198" fmla="*/ 1622425 h 1797050"/>
                  <a:gd name="connsiteX199" fmla="*/ 1393825 w 2362200"/>
                  <a:gd name="connsiteY199" fmla="*/ 1587500 h 1797050"/>
                  <a:gd name="connsiteX200" fmla="*/ 1368425 w 2362200"/>
                  <a:gd name="connsiteY200" fmla="*/ 1587500 h 1797050"/>
                  <a:gd name="connsiteX201" fmla="*/ 1270000 w 2362200"/>
                  <a:gd name="connsiteY201" fmla="*/ 1511300 h 1797050"/>
                  <a:gd name="connsiteX202" fmla="*/ 1276350 w 2362200"/>
                  <a:gd name="connsiteY202" fmla="*/ 1463675 h 1797050"/>
                  <a:gd name="connsiteX203" fmla="*/ 1238250 w 2362200"/>
                  <a:gd name="connsiteY203" fmla="*/ 1457325 h 1797050"/>
                  <a:gd name="connsiteX204" fmla="*/ 1222375 w 2362200"/>
                  <a:gd name="connsiteY204" fmla="*/ 1482725 h 1797050"/>
                  <a:gd name="connsiteX205" fmla="*/ 1187450 w 2362200"/>
                  <a:gd name="connsiteY205" fmla="*/ 1482725 h 1797050"/>
                  <a:gd name="connsiteX206" fmla="*/ 1139825 w 2362200"/>
                  <a:gd name="connsiteY206" fmla="*/ 1460500 h 1797050"/>
                  <a:gd name="connsiteX207" fmla="*/ 1092200 w 2362200"/>
                  <a:gd name="connsiteY207" fmla="*/ 1495425 h 1797050"/>
                  <a:gd name="connsiteX208" fmla="*/ 1098550 w 2362200"/>
                  <a:gd name="connsiteY208" fmla="*/ 1511300 h 1797050"/>
                  <a:gd name="connsiteX209" fmla="*/ 1079500 w 2362200"/>
                  <a:gd name="connsiteY209" fmla="*/ 1530350 h 1797050"/>
                  <a:gd name="connsiteX210" fmla="*/ 1035050 w 2362200"/>
                  <a:gd name="connsiteY210" fmla="*/ 1530350 h 1797050"/>
                  <a:gd name="connsiteX211" fmla="*/ 1006475 w 2362200"/>
                  <a:gd name="connsiteY211" fmla="*/ 1574800 h 1797050"/>
                  <a:gd name="connsiteX212" fmla="*/ 958850 w 2362200"/>
                  <a:gd name="connsiteY212" fmla="*/ 1571625 h 1797050"/>
                  <a:gd name="connsiteX213" fmla="*/ 952500 w 2362200"/>
                  <a:gd name="connsiteY213" fmla="*/ 1587500 h 1797050"/>
                  <a:gd name="connsiteX214" fmla="*/ 965200 w 2362200"/>
                  <a:gd name="connsiteY214" fmla="*/ 1670050 h 1797050"/>
                  <a:gd name="connsiteX215" fmla="*/ 939800 w 2362200"/>
                  <a:gd name="connsiteY215" fmla="*/ 1714500 h 1797050"/>
                  <a:gd name="connsiteX216" fmla="*/ 901700 w 2362200"/>
                  <a:gd name="connsiteY216" fmla="*/ 1720850 h 1797050"/>
                  <a:gd name="connsiteX217" fmla="*/ 898525 w 2362200"/>
                  <a:gd name="connsiteY217" fmla="*/ 1746250 h 1797050"/>
                  <a:gd name="connsiteX218" fmla="*/ 869950 w 2362200"/>
                  <a:gd name="connsiteY218" fmla="*/ 1746250 h 1797050"/>
                  <a:gd name="connsiteX219" fmla="*/ 854075 w 2362200"/>
                  <a:gd name="connsiteY219" fmla="*/ 1758950 h 1797050"/>
                  <a:gd name="connsiteX220" fmla="*/ 847725 w 2362200"/>
                  <a:gd name="connsiteY220" fmla="*/ 1771650 h 1797050"/>
                  <a:gd name="connsiteX221" fmla="*/ 828675 w 2362200"/>
                  <a:gd name="connsiteY221" fmla="*/ 1765300 h 1797050"/>
                  <a:gd name="connsiteX222" fmla="*/ 819150 w 2362200"/>
                  <a:gd name="connsiteY222" fmla="*/ 1752600 h 1797050"/>
                  <a:gd name="connsiteX223" fmla="*/ 790575 w 2362200"/>
                  <a:gd name="connsiteY223" fmla="*/ 1771650 h 1797050"/>
                  <a:gd name="connsiteX224" fmla="*/ 692150 w 2362200"/>
                  <a:gd name="connsiteY224" fmla="*/ 1701800 h 1797050"/>
                  <a:gd name="connsiteX225" fmla="*/ 650875 w 2362200"/>
                  <a:gd name="connsiteY225" fmla="*/ 1720850 h 1797050"/>
                  <a:gd name="connsiteX226" fmla="*/ 615950 w 2362200"/>
                  <a:gd name="connsiteY226" fmla="*/ 1685925 h 1797050"/>
                  <a:gd name="connsiteX227" fmla="*/ 581025 w 2362200"/>
                  <a:gd name="connsiteY227" fmla="*/ 1689100 h 1797050"/>
                  <a:gd name="connsiteX228" fmla="*/ 571500 w 2362200"/>
                  <a:gd name="connsiteY228" fmla="*/ 1609725 h 1797050"/>
                  <a:gd name="connsiteX229" fmla="*/ 523875 w 2362200"/>
                  <a:gd name="connsiteY229"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3825 w 2362200"/>
                  <a:gd name="connsiteY57" fmla="*/ 222250 h 1797050"/>
                  <a:gd name="connsiteX58" fmla="*/ 130175 w 2362200"/>
                  <a:gd name="connsiteY58" fmla="*/ 193675 h 1797050"/>
                  <a:gd name="connsiteX59" fmla="*/ 161925 w 2362200"/>
                  <a:gd name="connsiteY59" fmla="*/ 196850 h 1797050"/>
                  <a:gd name="connsiteX60" fmla="*/ 168275 w 2362200"/>
                  <a:gd name="connsiteY60" fmla="*/ 164306 h 1797050"/>
                  <a:gd name="connsiteX61" fmla="*/ 187325 w 2362200"/>
                  <a:gd name="connsiteY61" fmla="*/ 163513 h 1797050"/>
                  <a:gd name="connsiteX62" fmla="*/ 194469 w 2362200"/>
                  <a:gd name="connsiteY62" fmla="*/ 100806 h 1797050"/>
                  <a:gd name="connsiteX63" fmla="*/ 250031 w 2362200"/>
                  <a:gd name="connsiteY63" fmla="*/ 107950 h 1797050"/>
                  <a:gd name="connsiteX64" fmla="*/ 295275 w 2362200"/>
                  <a:gd name="connsiteY64" fmla="*/ 104775 h 1797050"/>
                  <a:gd name="connsiteX65" fmla="*/ 334169 w 2362200"/>
                  <a:gd name="connsiteY65" fmla="*/ 100807 h 1797050"/>
                  <a:gd name="connsiteX66" fmla="*/ 347663 w 2362200"/>
                  <a:gd name="connsiteY66" fmla="*/ 113507 h 1797050"/>
                  <a:gd name="connsiteX67" fmla="*/ 377824 w 2362200"/>
                  <a:gd name="connsiteY67" fmla="*/ 125413 h 1797050"/>
                  <a:gd name="connsiteX68" fmla="*/ 400050 w 2362200"/>
                  <a:gd name="connsiteY68" fmla="*/ 107950 h 1797050"/>
                  <a:gd name="connsiteX69" fmla="*/ 403225 w 2362200"/>
                  <a:gd name="connsiteY69" fmla="*/ 107950 h 1797050"/>
                  <a:gd name="connsiteX70" fmla="*/ 409575 w 2362200"/>
                  <a:gd name="connsiteY70" fmla="*/ 120650 h 1797050"/>
                  <a:gd name="connsiteX71" fmla="*/ 428625 w 2362200"/>
                  <a:gd name="connsiteY71" fmla="*/ 120650 h 1797050"/>
                  <a:gd name="connsiteX72" fmla="*/ 436563 w 2362200"/>
                  <a:gd name="connsiteY72" fmla="*/ 102394 h 1797050"/>
                  <a:gd name="connsiteX73" fmla="*/ 365125 w 2362200"/>
                  <a:gd name="connsiteY73" fmla="*/ 55563 h 1797050"/>
                  <a:gd name="connsiteX74" fmla="*/ 384175 w 2362200"/>
                  <a:gd name="connsiteY74" fmla="*/ 43656 h 1797050"/>
                  <a:gd name="connsiteX75" fmla="*/ 433388 w 2362200"/>
                  <a:gd name="connsiteY75" fmla="*/ 42862 h 1797050"/>
                  <a:gd name="connsiteX76" fmla="*/ 454025 w 2362200"/>
                  <a:gd name="connsiteY76" fmla="*/ 63500 h 1797050"/>
                  <a:gd name="connsiteX77" fmla="*/ 511969 w 2362200"/>
                  <a:gd name="connsiteY77" fmla="*/ 75406 h 1797050"/>
                  <a:gd name="connsiteX78" fmla="*/ 606425 w 2362200"/>
                  <a:gd name="connsiteY78" fmla="*/ 22225 h 1797050"/>
                  <a:gd name="connsiteX79" fmla="*/ 638969 w 2362200"/>
                  <a:gd name="connsiteY79" fmla="*/ 31750 h 1797050"/>
                  <a:gd name="connsiteX80" fmla="*/ 644525 w 2362200"/>
                  <a:gd name="connsiteY80" fmla="*/ 0 h 1797050"/>
                  <a:gd name="connsiteX81" fmla="*/ 715169 w 2362200"/>
                  <a:gd name="connsiteY81" fmla="*/ 5556 h 1797050"/>
                  <a:gd name="connsiteX82" fmla="*/ 723900 w 2362200"/>
                  <a:gd name="connsiteY82" fmla="*/ 31750 h 1797050"/>
                  <a:gd name="connsiteX83" fmla="*/ 750888 w 2362200"/>
                  <a:gd name="connsiteY83" fmla="*/ 63500 h 1797050"/>
                  <a:gd name="connsiteX84" fmla="*/ 765968 w 2362200"/>
                  <a:gd name="connsiteY84" fmla="*/ 44450 h 1797050"/>
                  <a:gd name="connsiteX85" fmla="*/ 806450 w 2362200"/>
                  <a:gd name="connsiteY85" fmla="*/ 41275 h 1797050"/>
                  <a:gd name="connsiteX86" fmla="*/ 825500 w 2362200"/>
                  <a:gd name="connsiteY86" fmla="*/ 34925 h 1797050"/>
                  <a:gd name="connsiteX87" fmla="*/ 844550 w 2362200"/>
                  <a:gd name="connsiteY87" fmla="*/ 6350 h 1797050"/>
                  <a:gd name="connsiteX88" fmla="*/ 888206 w 2362200"/>
                  <a:gd name="connsiteY88" fmla="*/ 12700 h 1797050"/>
                  <a:gd name="connsiteX89" fmla="*/ 900906 w 2362200"/>
                  <a:gd name="connsiteY89" fmla="*/ 83344 h 1797050"/>
                  <a:gd name="connsiteX90" fmla="*/ 952500 w 2362200"/>
                  <a:gd name="connsiteY90" fmla="*/ 123825 h 1797050"/>
                  <a:gd name="connsiteX91" fmla="*/ 996950 w 2362200"/>
                  <a:gd name="connsiteY91" fmla="*/ 203200 h 1797050"/>
                  <a:gd name="connsiteX92" fmla="*/ 1037432 w 2362200"/>
                  <a:gd name="connsiteY92" fmla="*/ 228600 h 1797050"/>
                  <a:gd name="connsiteX93" fmla="*/ 1073944 w 2362200"/>
                  <a:gd name="connsiteY93" fmla="*/ 230981 h 1797050"/>
                  <a:gd name="connsiteX94" fmla="*/ 1129242 w 2362200"/>
                  <a:gd name="connsiteY94" fmla="*/ 283633 h 1797050"/>
                  <a:gd name="connsiteX95" fmla="*/ 1169458 w 2362200"/>
                  <a:gd name="connsiteY95" fmla="*/ 281517 h 1797050"/>
                  <a:gd name="connsiteX96" fmla="*/ 1206500 w 2362200"/>
                  <a:gd name="connsiteY96" fmla="*/ 317500 h 1797050"/>
                  <a:gd name="connsiteX97" fmla="*/ 1206500 w 2362200"/>
                  <a:gd name="connsiteY97" fmla="*/ 346075 h 1797050"/>
                  <a:gd name="connsiteX98" fmla="*/ 1279525 w 2362200"/>
                  <a:gd name="connsiteY98" fmla="*/ 384175 h 1797050"/>
                  <a:gd name="connsiteX99" fmla="*/ 1301750 w 2362200"/>
                  <a:gd name="connsiteY99" fmla="*/ 416983 h 1797050"/>
                  <a:gd name="connsiteX100" fmla="*/ 1282700 w 2362200"/>
                  <a:gd name="connsiteY100" fmla="*/ 460375 h 1797050"/>
                  <a:gd name="connsiteX101" fmla="*/ 1336675 w 2362200"/>
                  <a:gd name="connsiteY101" fmla="*/ 504825 h 1797050"/>
                  <a:gd name="connsiteX102" fmla="*/ 1378744 w 2362200"/>
                  <a:gd name="connsiteY102" fmla="*/ 503238 h 1797050"/>
                  <a:gd name="connsiteX103" fmla="*/ 1403350 w 2362200"/>
                  <a:gd name="connsiteY103" fmla="*/ 530225 h 1797050"/>
                  <a:gd name="connsiteX104" fmla="*/ 1434307 w 2362200"/>
                  <a:gd name="connsiteY104" fmla="*/ 526475 h 1797050"/>
                  <a:gd name="connsiteX105" fmla="*/ 1468438 w 2362200"/>
                  <a:gd name="connsiteY105" fmla="*/ 548578 h 1797050"/>
                  <a:gd name="connsiteX106" fmla="*/ 1492250 w 2362200"/>
                  <a:gd name="connsiteY106" fmla="*/ 590550 h 1797050"/>
                  <a:gd name="connsiteX107" fmla="*/ 1480344 w 2362200"/>
                  <a:gd name="connsiteY107" fmla="*/ 612775 h 1797050"/>
                  <a:gd name="connsiteX108" fmla="*/ 1450975 w 2362200"/>
                  <a:gd name="connsiteY108" fmla="*/ 622300 h 1797050"/>
                  <a:gd name="connsiteX109" fmla="*/ 1511300 w 2362200"/>
                  <a:gd name="connsiteY109" fmla="*/ 638175 h 1797050"/>
                  <a:gd name="connsiteX110" fmla="*/ 1581944 w 2362200"/>
                  <a:gd name="connsiteY110" fmla="*/ 619919 h 1797050"/>
                  <a:gd name="connsiteX111" fmla="*/ 1622425 w 2362200"/>
                  <a:gd name="connsiteY111" fmla="*/ 613569 h 1797050"/>
                  <a:gd name="connsiteX112" fmla="*/ 1623219 w 2362200"/>
                  <a:gd name="connsiteY112" fmla="*/ 587375 h 1797050"/>
                  <a:gd name="connsiteX113" fmla="*/ 1641475 w 2362200"/>
                  <a:gd name="connsiteY113" fmla="*/ 593725 h 1797050"/>
                  <a:gd name="connsiteX114" fmla="*/ 1698625 w 2362200"/>
                  <a:gd name="connsiteY114" fmla="*/ 611981 h 1797050"/>
                  <a:gd name="connsiteX115" fmla="*/ 1704181 w 2362200"/>
                  <a:gd name="connsiteY115" fmla="*/ 575469 h 1797050"/>
                  <a:gd name="connsiteX116" fmla="*/ 1724025 w 2362200"/>
                  <a:gd name="connsiteY116" fmla="*/ 565150 h 1797050"/>
                  <a:gd name="connsiteX117" fmla="*/ 1803400 w 2362200"/>
                  <a:gd name="connsiteY117" fmla="*/ 508000 h 1797050"/>
                  <a:gd name="connsiteX118" fmla="*/ 1885950 w 2362200"/>
                  <a:gd name="connsiteY118" fmla="*/ 485775 h 1797050"/>
                  <a:gd name="connsiteX119" fmla="*/ 1952625 w 2362200"/>
                  <a:gd name="connsiteY119" fmla="*/ 415925 h 1797050"/>
                  <a:gd name="connsiteX120" fmla="*/ 1977231 w 2362200"/>
                  <a:gd name="connsiteY120" fmla="*/ 409575 h 1797050"/>
                  <a:gd name="connsiteX121" fmla="*/ 2006600 w 2362200"/>
                  <a:gd name="connsiteY121" fmla="*/ 396875 h 1797050"/>
                  <a:gd name="connsiteX122" fmla="*/ 2056606 w 2362200"/>
                  <a:gd name="connsiteY122" fmla="*/ 411956 h 1797050"/>
                  <a:gd name="connsiteX123" fmla="*/ 2078038 w 2362200"/>
                  <a:gd name="connsiteY123" fmla="*/ 452437 h 1797050"/>
                  <a:gd name="connsiteX124" fmla="*/ 2133600 w 2362200"/>
                  <a:gd name="connsiteY124" fmla="*/ 504825 h 1797050"/>
                  <a:gd name="connsiteX125" fmla="*/ 2194719 w 2362200"/>
                  <a:gd name="connsiteY125" fmla="*/ 536575 h 1797050"/>
                  <a:gd name="connsiteX126" fmla="*/ 2248694 w 2362200"/>
                  <a:gd name="connsiteY126" fmla="*/ 523081 h 1797050"/>
                  <a:gd name="connsiteX127" fmla="*/ 2266156 w 2362200"/>
                  <a:gd name="connsiteY127" fmla="*/ 531019 h 1797050"/>
                  <a:gd name="connsiteX128" fmla="*/ 2274887 w 2362200"/>
                  <a:gd name="connsiteY128" fmla="*/ 573881 h 1797050"/>
                  <a:gd name="connsiteX129" fmla="*/ 2324100 w 2362200"/>
                  <a:gd name="connsiteY129" fmla="*/ 606425 h 1797050"/>
                  <a:gd name="connsiteX130" fmla="*/ 2362200 w 2362200"/>
                  <a:gd name="connsiteY130" fmla="*/ 644525 h 1797050"/>
                  <a:gd name="connsiteX131" fmla="*/ 2310857 w 2362200"/>
                  <a:gd name="connsiteY131" fmla="*/ 772537 h 1797050"/>
                  <a:gd name="connsiteX132" fmla="*/ 2273300 w 2362200"/>
                  <a:gd name="connsiteY132" fmla="*/ 895350 h 1797050"/>
                  <a:gd name="connsiteX133" fmla="*/ 2247900 w 2362200"/>
                  <a:gd name="connsiteY133" fmla="*/ 949325 h 1797050"/>
                  <a:gd name="connsiteX134" fmla="*/ 2197100 w 2362200"/>
                  <a:gd name="connsiteY134" fmla="*/ 949325 h 1797050"/>
                  <a:gd name="connsiteX135" fmla="*/ 2174875 w 2362200"/>
                  <a:gd name="connsiteY135" fmla="*/ 993775 h 1797050"/>
                  <a:gd name="connsiteX136" fmla="*/ 2174875 w 2362200"/>
                  <a:gd name="connsiteY136" fmla="*/ 993775 h 1797050"/>
                  <a:gd name="connsiteX137" fmla="*/ 2181225 w 2362200"/>
                  <a:gd name="connsiteY137" fmla="*/ 1022350 h 1797050"/>
                  <a:gd name="connsiteX138" fmla="*/ 2146300 w 2362200"/>
                  <a:gd name="connsiteY138" fmla="*/ 1031875 h 1797050"/>
                  <a:gd name="connsiteX139" fmla="*/ 2095500 w 2362200"/>
                  <a:gd name="connsiteY139" fmla="*/ 1019175 h 1797050"/>
                  <a:gd name="connsiteX140" fmla="*/ 2101850 w 2362200"/>
                  <a:gd name="connsiteY140" fmla="*/ 1073150 h 1797050"/>
                  <a:gd name="connsiteX141" fmla="*/ 2114550 w 2362200"/>
                  <a:gd name="connsiteY141" fmla="*/ 1117600 h 1797050"/>
                  <a:gd name="connsiteX142" fmla="*/ 2051050 w 2362200"/>
                  <a:gd name="connsiteY142" fmla="*/ 1152525 h 1797050"/>
                  <a:gd name="connsiteX143" fmla="*/ 2066925 w 2362200"/>
                  <a:gd name="connsiteY143" fmla="*/ 1174750 h 1797050"/>
                  <a:gd name="connsiteX144" fmla="*/ 2047875 w 2362200"/>
                  <a:gd name="connsiteY144" fmla="*/ 1196975 h 1797050"/>
                  <a:gd name="connsiteX145" fmla="*/ 1968500 w 2362200"/>
                  <a:gd name="connsiteY145" fmla="*/ 1171575 h 1797050"/>
                  <a:gd name="connsiteX146" fmla="*/ 1943100 w 2362200"/>
                  <a:gd name="connsiteY146" fmla="*/ 1187450 h 1797050"/>
                  <a:gd name="connsiteX147" fmla="*/ 1908175 w 2362200"/>
                  <a:gd name="connsiteY147" fmla="*/ 1187450 h 1797050"/>
                  <a:gd name="connsiteX148" fmla="*/ 1908175 w 2362200"/>
                  <a:gd name="connsiteY148" fmla="*/ 1247775 h 1797050"/>
                  <a:gd name="connsiteX149" fmla="*/ 1924050 w 2362200"/>
                  <a:gd name="connsiteY149" fmla="*/ 1263650 h 1797050"/>
                  <a:gd name="connsiteX150" fmla="*/ 1933575 w 2362200"/>
                  <a:gd name="connsiteY150" fmla="*/ 1279525 h 1797050"/>
                  <a:gd name="connsiteX151" fmla="*/ 1943100 w 2362200"/>
                  <a:gd name="connsiteY151" fmla="*/ 1279525 h 1797050"/>
                  <a:gd name="connsiteX152" fmla="*/ 1933575 w 2362200"/>
                  <a:gd name="connsiteY152" fmla="*/ 1304925 h 1797050"/>
                  <a:gd name="connsiteX153" fmla="*/ 1952625 w 2362200"/>
                  <a:gd name="connsiteY153" fmla="*/ 1320800 h 1797050"/>
                  <a:gd name="connsiteX154" fmla="*/ 1949450 w 2362200"/>
                  <a:gd name="connsiteY154" fmla="*/ 1336675 h 1797050"/>
                  <a:gd name="connsiteX155" fmla="*/ 1905000 w 2362200"/>
                  <a:gd name="connsiteY155" fmla="*/ 1336675 h 1797050"/>
                  <a:gd name="connsiteX156" fmla="*/ 1901825 w 2362200"/>
                  <a:gd name="connsiteY156" fmla="*/ 1387475 h 1797050"/>
                  <a:gd name="connsiteX157" fmla="*/ 1901825 w 2362200"/>
                  <a:gd name="connsiteY157" fmla="*/ 1387475 h 1797050"/>
                  <a:gd name="connsiteX158" fmla="*/ 1901825 w 2362200"/>
                  <a:gd name="connsiteY158" fmla="*/ 1406525 h 1797050"/>
                  <a:gd name="connsiteX159" fmla="*/ 1936750 w 2362200"/>
                  <a:gd name="connsiteY159" fmla="*/ 1447800 h 1797050"/>
                  <a:gd name="connsiteX160" fmla="*/ 1990725 w 2362200"/>
                  <a:gd name="connsiteY160" fmla="*/ 1447800 h 1797050"/>
                  <a:gd name="connsiteX161" fmla="*/ 2060575 w 2362200"/>
                  <a:gd name="connsiteY161" fmla="*/ 1476375 h 1797050"/>
                  <a:gd name="connsiteX162" fmla="*/ 2060575 w 2362200"/>
                  <a:gd name="connsiteY162" fmla="*/ 1504950 h 1797050"/>
                  <a:gd name="connsiteX163" fmla="*/ 2035175 w 2362200"/>
                  <a:gd name="connsiteY163" fmla="*/ 1571625 h 1797050"/>
                  <a:gd name="connsiteX164" fmla="*/ 2063750 w 2362200"/>
                  <a:gd name="connsiteY164" fmla="*/ 1587500 h 1797050"/>
                  <a:gd name="connsiteX165" fmla="*/ 2105025 w 2362200"/>
                  <a:gd name="connsiteY165" fmla="*/ 1660525 h 1797050"/>
                  <a:gd name="connsiteX166" fmla="*/ 2054225 w 2362200"/>
                  <a:gd name="connsiteY166" fmla="*/ 1736725 h 1797050"/>
                  <a:gd name="connsiteX167" fmla="*/ 2028825 w 2362200"/>
                  <a:gd name="connsiteY167" fmla="*/ 1730375 h 1797050"/>
                  <a:gd name="connsiteX168" fmla="*/ 2006600 w 2362200"/>
                  <a:gd name="connsiteY168" fmla="*/ 1717675 h 1797050"/>
                  <a:gd name="connsiteX169" fmla="*/ 2000250 w 2362200"/>
                  <a:gd name="connsiteY169" fmla="*/ 1736725 h 1797050"/>
                  <a:gd name="connsiteX170" fmla="*/ 1958975 w 2362200"/>
                  <a:gd name="connsiteY170" fmla="*/ 1746250 h 1797050"/>
                  <a:gd name="connsiteX171" fmla="*/ 1952625 w 2362200"/>
                  <a:gd name="connsiteY171" fmla="*/ 1778000 h 1797050"/>
                  <a:gd name="connsiteX172" fmla="*/ 1901825 w 2362200"/>
                  <a:gd name="connsiteY172" fmla="*/ 1797050 h 1797050"/>
                  <a:gd name="connsiteX173" fmla="*/ 1879600 w 2362200"/>
                  <a:gd name="connsiteY173" fmla="*/ 1758950 h 1797050"/>
                  <a:gd name="connsiteX174" fmla="*/ 1841500 w 2362200"/>
                  <a:gd name="connsiteY174" fmla="*/ 1768475 h 1797050"/>
                  <a:gd name="connsiteX175" fmla="*/ 1844675 w 2362200"/>
                  <a:gd name="connsiteY175" fmla="*/ 1730375 h 1797050"/>
                  <a:gd name="connsiteX176" fmla="*/ 1825625 w 2362200"/>
                  <a:gd name="connsiteY176" fmla="*/ 1704975 h 1797050"/>
                  <a:gd name="connsiteX177" fmla="*/ 1860550 w 2362200"/>
                  <a:gd name="connsiteY177" fmla="*/ 1685925 h 1797050"/>
                  <a:gd name="connsiteX178" fmla="*/ 1803400 w 2362200"/>
                  <a:gd name="connsiteY178" fmla="*/ 1666875 h 1797050"/>
                  <a:gd name="connsiteX179" fmla="*/ 1790700 w 2362200"/>
                  <a:gd name="connsiteY179" fmla="*/ 1692275 h 1797050"/>
                  <a:gd name="connsiteX180" fmla="*/ 1746250 w 2362200"/>
                  <a:gd name="connsiteY180" fmla="*/ 1711325 h 1797050"/>
                  <a:gd name="connsiteX181" fmla="*/ 1739900 w 2362200"/>
                  <a:gd name="connsiteY181" fmla="*/ 1733550 h 1797050"/>
                  <a:gd name="connsiteX182" fmla="*/ 1724025 w 2362200"/>
                  <a:gd name="connsiteY182" fmla="*/ 1739900 h 1797050"/>
                  <a:gd name="connsiteX183" fmla="*/ 1701800 w 2362200"/>
                  <a:gd name="connsiteY183" fmla="*/ 1739900 h 1797050"/>
                  <a:gd name="connsiteX184" fmla="*/ 1714500 w 2362200"/>
                  <a:gd name="connsiteY184" fmla="*/ 1704975 h 1797050"/>
                  <a:gd name="connsiteX185" fmla="*/ 1739900 w 2362200"/>
                  <a:gd name="connsiteY185" fmla="*/ 1679575 h 1797050"/>
                  <a:gd name="connsiteX186" fmla="*/ 1730375 w 2362200"/>
                  <a:gd name="connsiteY186" fmla="*/ 1654175 h 1797050"/>
                  <a:gd name="connsiteX187" fmla="*/ 1708150 w 2362200"/>
                  <a:gd name="connsiteY187" fmla="*/ 1654175 h 1797050"/>
                  <a:gd name="connsiteX188" fmla="*/ 1695450 w 2362200"/>
                  <a:gd name="connsiteY188" fmla="*/ 1679575 h 1797050"/>
                  <a:gd name="connsiteX189" fmla="*/ 1663700 w 2362200"/>
                  <a:gd name="connsiteY189" fmla="*/ 1685925 h 1797050"/>
                  <a:gd name="connsiteX190" fmla="*/ 1628775 w 2362200"/>
                  <a:gd name="connsiteY190" fmla="*/ 1698625 h 1797050"/>
                  <a:gd name="connsiteX191" fmla="*/ 1600200 w 2362200"/>
                  <a:gd name="connsiteY191" fmla="*/ 1670050 h 1797050"/>
                  <a:gd name="connsiteX192" fmla="*/ 1597025 w 2362200"/>
                  <a:gd name="connsiteY192" fmla="*/ 1635125 h 1797050"/>
                  <a:gd name="connsiteX193" fmla="*/ 1568450 w 2362200"/>
                  <a:gd name="connsiteY193" fmla="*/ 1619250 h 1797050"/>
                  <a:gd name="connsiteX194" fmla="*/ 1558925 w 2362200"/>
                  <a:gd name="connsiteY194" fmla="*/ 1584325 h 1797050"/>
                  <a:gd name="connsiteX195" fmla="*/ 1517650 w 2362200"/>
                  <a:gd name="connsiteY195" fmla="*/ 1555750 h 1797050"/>
                  <a:gd name="connsiteX196" fmla="*/ 1498600 w 2362200"/>
                  <a:gd name="connsiteY196" fmla="*/ 1558925 h 1797050"/>
                  <a:gd name="connsiteX197" fmla="*/ 1466850 w 2362200"/>
                  <a:gd name="connsiteY197" fmla="*/ 1603375 h 1797050"/>
                  <a:gd name="connsiteX198" fmla="*/ 1419225 w 2362200"/>
                  <a:gd name="connsiteY198" fmla="*/ 1622425 h 1797050"/>
                  <a:gd name="connsiteX199" fmla="*/ 1393825 w 2362200"/>
                  <a:gd name="connsiteY199" fmla="*/ 1587500 h 1797050"/>
                  <a:gd name="connsiteX200" fmla="*/ 1368425 w 2362200"/>
                  <a:gd name="connsiteY200" fmla="*/ 1587500 h 1797050"/>
                  <a:gd name="connsiteX201" fmla="*/ 1270000 w 2362200"/>
                  <a:gd name="connsiteY201" fmla="*/ 1511300 h 1797050"/>
                  <a:gd name="connsiteX202" fmla="*/ 1276350 w 2362200"/>
                  <a:gd name="connsiteY202" fmla="*/ 1463675 h 1797050"/>
                  <a:gd name="connsiteX203" fmla="*/ 1238250 w 2362200"/>
                  <a:gd name="connsiteY203" fmla="*/ 1457325 h 1797050"/>
                  <a:gd name="connsiteX204" fmla="*/ 1222375 w 2362200"/>
                  <a:gd name="connsiteY204" fmla="*/ 1482725 h 1797050"/>
                  <a:gd name="connsiteX205" fmla="*/ 1187450 w 2362200"/>
                  <a:gd name="connsiteY205" fmla="*/ 1482725 h 1797050"/>
                  <a:gd name="connsiteX206" fmla="*/ 1139825 w 2362200"/>
                  <a:gd name="connsiteY206" fmla="*/ 1460500 h 1797050"/>
                  <a:gd name="connsiteX207" fmla="*/ 1092200 w 2362200"/>
                  <a:gd name="connsiteY207" fmla="*/ 1495425 h 1797050"/>
                  <a:gd name="connsiteX208" fmla="*/ 1098550 w 2362200"/>
                  <a:gd name="connsiteY208" fmla="*/ 1511300 h 1797050"/>
                  <a:gd name="connsiteX209" fmla="*/ 1079500 w 2362200"/>
                  <a:gd name="connsiteY209" fmla="*/ 1530350 h 1797050"/>
                  <a:gd name="connsiteX210" fmla="*/ 1035050 w 2362200"/>
                  <a:gd name="connsiteY210" fmla="*/ 1530350 h 1797050"/>
                  <a:gd name="connsiteX211" fmla="*/ 1006475 w 2362200"/>
                  <a:gd name="connsiteY211" fmla="*/ 1574800 h 1797050"/>
                  <a:gd name="connsiteX212" fmla="*/ 958850 w 2362200"/>
                  <a:gd name="connsiteY212" fmla="*/ 1571625 h 1797050"/>
                  <a:gd name="connsiteX213" fmla="*/ 952500 w 2362200"/>
                  <a:gd name="connsiteY213" fmla="*/ 1587500 h 1797050"/>
                  <a:gd name="connsiteX214" fmla="*/ 965200 w 2362200"/>
                  <a:gd name="connsiteY214" fmla="*/ 1670050 h 1797050"/>
                  <a:gd name="connsiteX215" fmla="*/ 939800 w 2362200"/>
                  <a:gd name="connsiteY215" fmla="*/ 1714500 h 1797050"/>
                  <a:gd name="connsiteX216" fmla="*/ 901700 w 2362200"/>
                  <a:gd name="connsiteY216" fmla="*/ 1720850 h 1797050"/>
                  <a:gd name="connsiteX217" fmla="*/ 898525 w 2362200"/>
                  <a:gd name="connsiteY217" fmla="*/ 1746250 h 1797050"/>
                  <a:gd name="connsiteX218" fmla="*/ 869950 w 2362200"/>
                  <a:gd name="connsiteY218" fmla="*/ 1746250 h 1797050"/>
                  <a:gd name="connsiteX219" fmla="*/ 854075 w 2362200"/>
                  <a:gd name="connsiteY219" fmla="*/ 1758950 h 1797050"/>
                  <a:gd name="connsiteX220" fmla="*/ 847725 w 2362200"/>
                  <a:gd name="connsiteY220" fmla="*/ 1771650 h 1797050"/>
                  <a:gd name="connsiteX221" fmla="*/ 828675 w 2362200"/>
                  <a:gd name="connsiteY221" fmla="*/ 1765300 h 1797050"/>
                  <a:gd name="connsiteX222" fmla="*/ 819150 w 2362200"/>
                  <a:gd name="connsiteY222" fmla="*/ 1752600 h 1797050"/>
                  <a:gd name="connsiteX223" fmla="*/ 790575 w 2362200"/>
                  <a:gd name="connsiteY223" fmla="*/ 1771650 h 1797050"/>
                  <a:gd name="connsiteX224" fmla="*/ 692150 w 2362200"/>
                  <a:gd name="connsiteY224" fmla="*/ 1701800 h 1797050"/>
                  <a:gd name="connsiteX225" fmla="*/ 650875 w 2362200"/>
                  <a:gd name="connsiteY225" fmla="*/ 1720850 h 1797050"/>
                  <a:gd name="connsiteX226" fmla="*/ 615950 w 2362200"/>
                  <a:gd name="connsiteY226" fmla="*/ 1685925 h 1797050"/>
                  <a:gd name="connsiteX227" fmla="*/ 581025 w 2362200"/>
                  <a:gd name="connsiteY227" fmla="*/ 1689100 h 1797050"/>
                  <a:gd name="connsiteX228" fmla="*/ 571500 w 2362200"/>
                  <a:gd name="connsiteY228" fmla="*/ 1609725 h 1797050"/>
                  <a:gd name="connsiteX229" fmla="*/ 523875 w 2362200"/>
                  <a:gd name="connsiteY229"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3825 w 2362200"/>
                  <a:gd name="connsiteY57" fmla="*/ 222250 h 1797050"/>
                  <a:gd name="connsiteX58" fmla="*/ 130175 w 2362200"/>
                  <a:gd name="connsiteY58" fmla="*/ 193675 h 1797050"/>
                  <a:gd name="connsiteX59" fmla="*/ 161925 w 2362200"/>
                  <a:gd name="connsiteY59" fmla="*/ 196850 h 1797050"/>
                  <a:gd name="connsiteX60" fmla="*/ 168275 w 2362200"/>
                  <a:gd name="connsiteY60" fmla="*/ 164306 h 1797050"/>
                  <a:gd name="connsiteX61" fmla="*/ 187325 w 2362200"/>
                  <a:gd name="connsiteY61" fmla="*/ 163513 h 1797050"/>
                  <a:gd name="connsiteX62" fmla="*/ 194469 w 2362200"/>
                  <a:gd name="connsiteY62" fmla="*/ 100806 h 1797050"/>
                  <a:gd name="connsiteX63" fmla="*/ 250031 w 2362200"/>
                  <a:gd name="connsiteY63" fmla="*/ 107950 h 1797050"/>
                  <a:gd name="connsiteX64" fmla="*/ 295275 w 2362200"/>
                  <a:gd name="connsiteY64" fmla="*/ 104775 h 1797050"/>
                  <a:gd name="connsiteX65" fmla="*/ 334169 w 2362200"/>
                  <a:gd name="connsiteY65" fmla="*/ 100807 h 1797050"/>
                  <a:gd name="connsiteX66" fmla="*/ 347663 w 2362200"/>
                  <a:gd name="connsiteY66" fmla="*/ 113507 h 1797050"/>
                  <a:gd name="connsiteX67" fmla="*/ 377824 w 2362200"/>
                  <a:gd name="connsiteY67" fmla="*/ 125413 h 1797050"/>
                  <a:gd name="connsiteX68" fmla="*/ 400050 w 2362200"/>
                  <a:gd name="connsiteY68" fmla="*/ 107950 h 1797050"/>
                  <a:gd name="connsiteX69" fmla="*/ 403225 w 2362200"/>
                  <a:gd name="connsiteY69" fmla="*/ 107950 h 1797050"/>
                  <a:gd name="connsiteX70" fmla="*/ 409575 w 2362200"/>
                  <a:gd name="connsiteY70" fmla="*/ 120650 h 1797050"/>
                  <a:gd name="connsiteX71" fmla="*/ 428625 w 2362200"/>
                  <a:gd name="connsiteY71" fmla="*/ 120650 h 1797050"/>
                  <a:gd name="connsiteX72" fmla="*/ 436563 w 2362200"/>
                  <a:gd name="connsiteY72" fmla="*/ 102394 h 1797050"/>
                  <a:gd name="connsiteX73" fmla="*/ 365125 w 2362200"/>
                  <a:gd name="connsiteY73" fmla="*/ 55563 h 1797050"/>
                  <a:gd name="connsiteX74" fmla="*/ 384175 w 2362200"/>
                  <a:gd name="connsiteY74" fmla="*/ 43656 h 1797050"/>
                  <a:gd name="connsiteX75" fmla="*/ 433388 w 2362200"/>
                  <a:gd name="connsiteY75" fmla="*/ 42862 h 1797050"/>
                  <a:gd name="connsiteX76" fmla="*/ 454025 w 2362200"/>
                  <a:gd name="connsiteY76" fmla="*/ 63500 h 1797050"/>
                  <a:gd name="connsiteX77" fmla="*/ 511969 w 2362200"/>
                  <a:gd name="connsiteY77" fmla="*/ 75406 h 1797050"/>
                  <a:gd name="connsiteX78" fmla="*/ 606425 w 2362200"/>
                  <a:gd name="connsiteY78" fmla="*/ 22225 h 1797050"/>
                  <a:gd name="connsiteX79" fmla="*/ 638969 w 2362200"/>
                  <a:gd name="connsiteY79" fmla="*/ 31750 h 1797050"/>
                  <a:gd name="connsiteX80" fmla="*/ 644525 w 2362200"/>
                  <a:gd name="connsiteY80" fmla="*/ 0 h 1797050"/>
                  <a:gd name="connsiteX81" fmla="*/ 715169 w 2362200"/>
                  <a:gd name="connsiteY81" fmla="*/ 5556 h 1797050"/>
                  <a:gd name="connsiteX82" fmla="*/ 723900 w 2362200"/>
                  <a:gd name="connsiteY82" fmla="*/ 31750 h 1797050"/>
                  <a:gd name="connsiteX83" fmla="*/ 750888 w 2362200"/>
                  <a:gd name="connsiteY83" fmla="*/ 63500 h 1797050"/>
                  <a:gd name="connsiteX84" fmla="*/ 765968 w 2362200"/>
                  <a:gd name="connsiteY84" fmla="*/ 44450 h 1797050"/>
                  <a:gd name="connsiteX85" fmla="*/ 806450 w 2362200"/>
                  <a:gd name="connsiteY85" fmla="*/ 41275 h 1797050"/>
                  <a:gd name="connsiteX86" fmla="*/ 825500 w 2362200"/>
                  <a:gd name="connsiteY86" fmla="*/ 34925 h 1797050"/>
                  <a:gd name="connsiteX87" fmla="*/ 844550 w 2362200"/>
                  <a:gd name="connsiteY87" fmla="*/ 6350 h 1797050"/>
                  <a:gd name="connsiteX88" fmla="*/ 888206 w 2362200"/>
                  <a:gd name="connsiteY88" fmla="*/ 12700 h 1797050"/>
                  <a:gd name="connsiteX89" fmla="*/ 900906 w 2362200"/>
                  <a:gd name="connsiteY89" fmla="*/ 83344 h 1797050"/>
                  <a:gd name="connsiteX90" fmla="*/ 952500 w 2362200"/>
                  <a:gd name="connsiteY90" fmla="*/ 123825 h 1797050"/>
                  <a:gd name="connsiteX91" fmla="*/ 996950 w 2362200"/>
                  <a:gd name="connsiteY91" fmla="*/ 203200 h 1797050"/>
                  <a:gd name="connsiteX92" fmla="*/ 1037432 w 2362200"/>
                  <a:gd name="connsiteY92" fmla="*/ 228600 h 1797050"/>
                  <a:gd name="connsiteX93" fmla="*/ 1073944 w 2362200"/>
                  <a:gd name="connsiteY93" fmla="*/ 230981 h 1797050"/>
                  <a:gd name="connsiteX94" fmla="*/ 1129242 w 2362200"/>
                  <a:gd name="connsiteY94" fmla="*/ 283633 h 1797050"/>
                  <a:gd name="connsiteX95" fmla="*/ 1169458 w 2362200"/>
                  <a:gd name="connsiteY95" fmla="*/ 281517 h 1797050"/>
                  <a:gd name="connsiteX96" fmla="*/ 1206500 w 2362200"/>
                  <a:gd name="connsiteY96" fmla="*/ 317500 h 1797050"/>
                  <a:gd name="connsiteX97" fmla="*/ 1206500 w 2362200"/>
                  <a:gd name="connsiteY97" fmla="*/ 346075 h 1797050"/>
                  <a:gd name="connsiteX98" fmla="*/ 1279525 w 2362200"/>
                  <a:gd name="connsiteY98" fmla="*/ 384175 h 1797050"/>
                  <a:gd name="connsiteX99" fmla="*/ 1301750 w 2362200"/>
                  <a:gd name="connsiteY99" fmla="*/ 416983 h 1797050"/>
                  <a:gd name="connsiteX100" fmla="*/ 1282700 w 2362200"/>
                  <a:gd name="connsiteY100" fmla="*/ 460375 h 1797050"/>
                  <a:gd name="connsiteX101" fmla="*/ 1336675 w 2362200"/>
                  <a:gd name="connsiteY101" fmla="*/ 504825 h 1797050"/>
                  <a:gd name="connsiteX102" fmla="*/ 1378744 w 2362200"/>
                  <a:gd name="connsiteY102" fmla="*/ 503238 h 1797050"/>
                  <a:gd name="connsiteX103" fmla="*/ 1403350 w 2362200"/>
                  <a:gd name="connsiteY103" fmla="*/ 530225 h 1797050"/>
                  <a:gd name="connsiteX104" fmla="*/ 1434307 w 2362200"/>
                  <a:gd name="connsiteY104" fmla="*/ 526475 h 1797050"/>
                  <a:gd name="connsiteX105" fmla="*/ 1468438 w 2362200"/>
                  <a:gd name="connsiteY105" fmla="*/ 548578 h 1797050"/>
                  <a:gd name="connsiteX106" fmla="*/ 1492250 w 2362200"/>
                  <a:gd name="connsiteY106" fmla="*/ 590550 h 1797050"/>
                  <a:gd name="connsiteX107" fmla="*/ 1480344 w 2362200"/>
                  <a:gd name="connsiteY107" fmla="*/ 612775 h 1797050"/>
                  <a:gd name="connsiteX108" fmla="*/ 1450975 w 2362200"/>
                  <a:gd name="connsiteY108" fmla="*/ 622300 h 1797050"/>
                  <a:gd name="connsiteX109" fmla="*/ 1511300 w 2362200"/>
                  <a:gd name="connsiteY109" fmla="*/ 638175 h 1797050"/>
                  <a:gd name="connsiteX110" fmla="*/ 1581944 w 2362200"/>
                  <a:gd name="connsiteY110" fmla="*/ 619919 h 1797050"/>
                  <a:gd name="connsiteX111" fmla="*/ 1622425 w 2362200"/>
                  <a:gd name="connsiteY111" fmla="*/ 613569 h 1797050"/>
                  <a:gd name="connsiteX112" fmla="*/ 1623219 w 2362200"/>
                  <a:gd name="connsiteY112" fmla="*/ 587375 h 1797050"/>
                  <a:gd name="connsiteX113" fmla="*/ 1641475 w 2362200"/>
                  <a:gd name="connsiteY113" fmla="*/ 593725 h 1797050"/>
                  <a:gd name="connsiteX114" fmla="*/ 1698625 w 2362200"/>
                  <a:gd name="connsiteY114" fmla="*/ 611981 h 1797050"/>
                  <a:gd name="connsiteX115" fmla="*/ 1704181 w 2362200"/>
                  <a:gd name="connsiteY115" fmla="*/ 575469 h 1797050"/>
                  <a:gd name="connsiteX116" fmla="*/ 1724025 w 2362200"/>
                  <a:gd name="connsiteY116" fmla="*/ 565150 h 1797050"/>
                  <a:gd name="connsiteX117" fmla="*/ 1803400 w 2362200"/>
                  <a:gd name="connsiteY117" fmla="*/ 508000 h 1797050"/>
                  <a:gd name="connsiteX118" fmla="*/ 1885950 w 2362200"/>
                  <a:gd name="connsiteY118" fmla="*/ 485775 h 1797050"/>
                  <a:gd name="connsiteX119" fmla="*/ 1952625 w 2362200"/>
                  <a:gd name="connsiteY119" fmla="*/ 415925 h 1797050"/>
                  <a:gd name="connsiteX120" fmla="*/ 1977231 w 2362200"/>
                  <a:gd name="connsiteY120" fmla="*/ 409575 h 1797050"/>
                  <a:gd name="connsiteX121" fmla="*/ 2006600 w 2362200"/>
                  <a:gd name="connsiteY121" fmla="*/ 396875 h 1797050"/>
                  <a:gd name="connsiteX122" fmla="*/ 2056606 w 2362200"/>
                  <a:gd name="connsiteY122" fmla="*/ 411956 h 1797050"/>
                  <a:gd name="connsiteX123" fmla="*/ 2078038 w 2362200"/>
                  <a:gd name="connsiteY123" fmla="*/ 452437 h 1797050"/>
                  <a:gd name="connsiteX124" fmla="*/ 2133600 w 2362200"/>
                  <a:gd name="connsiteY124" fmla="*/ 504825 h 1797050"/>
                  <a:gd name="connsiteX125" fmla="*/ 2194719 w 2362200"/>
                  <a:gd name="connsiteY125" fmla="*/ 536575 h 1797050"/>
                  <a:gd name="connsiteX126" fmla="*/ 2248694 w 2362200"/>
                  <a:gd name="connsiteY126" fmla="*/ 523081 h 1797050"/>
                  <a:gd name="connsiteX127" fmla="*/ 2266156 w 2362200"/>
                  <a:gd name="connsiteY127" fmla="*/ 531019 h 1797050"/>
                  <a:gd name="connsiteX128" fmla="*/ 2274887 w 2362200"/>
                  <a:gd name="connsiteY128" fmla="*/ 573881 h 1797050"/>
                  <a:gd name="connsiteX129" fmla="*/ 2324100 w 2362200"/>
                  <a:gd name="connsiteY129" fmla="*/ 606425 h 1797050"/>
                  <a:gd name="connsiteX130" fmla="*/ 2362200 w 2362200"/>
                  <a:gd name="connsiteY130" fmla="*/ 644525 h 1797050"/>
                  <a:gd name="connsiteX131" fmla="*/ 2310857 w 2362200"/>
                  <a:gd name="connsiteY131" fmla="*/ 772537 h 1797050"/>
                  <a:gd name="connsiteX132" fmla="*/ 2273300 w 2362200"/>
                  <a:gd name="connsiteY132" fmla="*/ 895350 h 1797050"/>
                  <a:gd name="connsiteX133" fmla="*/ 2247900 w 2362200"/>
                  <a:gd name="connsiteY133" fmla="*/ 949325 h 1797050"/>
                  <a:gd name="connsiteX134" fmla="*/ 2197100 w 2362200"/>
                  <a:gd name="connsiteY134" fmla="*/ 949325 h 1797050"/>
                  <a:gd name="connsiteX135" fmla="*/ 2174875 w 2362200"/>
                  <a:gd name="connsiteY135" fmla="*/ 993775 h 1797050"/>
                  <a:gd name="connsiteX136" fmla="*/ 2174875 w 2362200"/>
                  <a:gd name="connsiteY136" fmla="*/ 993775 h 1797050"/>
                  <a:gd name="connsiteX137" fmla="*/ 2181225 w 2362200"/>
                  <a:gd name="connsiteY137" fmla="*/ 1022350 h 1797050"/>
                  <a:gd name="connsiteX138" fmla="*/ 2146300 w 2362200"/>
                  <a:gd name="connsiteY138" fmla="*/ 1031875 h 1797050"/>
                  <a:gd name="connsiteX139" fmla="*/ 2095500 w 2362200"/>
                  <a:gd name="connsiteY139" fmla="*/ 1019175 h 1797050"/>
                  <a:gd name="connsiteX140" fmla="*/ 2101850 w 2362200"/>
                  <a:gd name="connsiteY140" fmla="*/ 1073150 h 1797050"/>
                  <a:gd name="connsiteX141" fmla="*/ 2114550 w 2362200"/>
                  <a:gd name="connsiteY141" fmla="*/ 1117600 h 1797050"/>
                  <a:gd name="connsiteX142" fmla="*/ 2051050 w 2362200"/>
                  <a:gd name="connsiteY142" fmla="*/ 1152525 h 1797050"/>
                  <a:gd name="connsiteX143" fmla="*/ 2066925 w 2362200"/>
                  <a:gd name="connsiteY143" fmla="*/ 1174750 h 1797050"/>
                  <a:gd name="connsiteX144" fmla="*/ 2047875 w 2362200"/>
                  <a:gd name="connsiteY144" fmla="*/ 1196975 h 1797050"/>
                  <a:gd name="connsiteX145" fmla="*/ 1968500 w 2362200"/>
                  <a:gd name="connsiteY145" fmla="*/ 1171575 h 1797050"/>
                  <a:gd name="connsiteX146" fmla="*/ 1943100 w 2362200"/>
                  <a:gd name="connsiteY146" fmla="*/ 1187450 h 1797050"/>
                  <a:gd name="connsiteX147" fmla="*/ 1908175 w 2362200"/>
                  <a:gd name="connsiteY147" fmla="*/ 1187450 h 1797050"/>
                  <a:gd name="connsiteX148" fmla="*/ 1908175 w 2362200"/>
                  <a:gd name="connsiteY148" fmla="*/ 1247775 h 1797050"/>
                  <a:gd name="connsiteX149" fmla="*/ 1924050 w 2362200"/>
                  <a:gd name="connsiteY149" fmla="*/ 1263650 h 1797050"/>
                  <a:gd name="connsiteX150" fmla="*/ 1933575 w 2362200"/>
                  <a:gd name="connsiteY150" fmla="*/ 1279525 h 1797050"/>
                  <a:gd name="connsiteX151" fmla="*/ 1943100 w 2362200"/>
                  <a:gd name="connsiteY151" fmla="*/ 1279525 h 1797050"/>
                  <a:gd name="connsiteX152" fmla="*/ 1933575 w 2362200"/>
                  <a:gd name="connsiteY152" fmla="*/ 1304925 h 1797050"/>
                  <a:gd name="connsiteX153" fmla="*/ 1952625 w 2362200"/>
                  <a:gd name="connsiteY153" fmla="*/ 1320800 h 1797050"/>
                  <a:gd name="connsiteX154" fmla="*/ 1949450 w 2362200"/>
                  <a:gd name="connsiteY154" fmla="*/ 1336675 h 1797050"/>
                  <a:gd name="connsiteX155" fmla="*/ 1905000 w 2362200"/>
                  <a:gd name="connsiteY155" fmla="*/ 1336675 h 1797050"/>
                  <a:gd name="connsiteX156" fmla="*/ 1901825 w 2362200"/>
                  <a:gd name="connsiteY156" fmla="*/ 1387475 h 1797050"/>
                  <a:gd name="connsiteX157" fmla="*/ 1901825 w 2362200"/>
                  <a:gd name="connsiteY157" fmla="*/ 1387475 h 1797050"/>
                  <a:gd name="connsiteX158" fmla="*/ 1901825 w 2362200"/>
                  <a:gd name="connsiteY158" fmla="*/ 1406525 h 1797050"/>
                  <a:gd name="connsiteX159" fmla="*/ 1936750 w 2362200"/>
                  <a:gd name="connsiteY159" fmla="*/ 1447800 h 1797050"/>
                  <a:gd name="connsiteX160" fmla="*/ 1990725 w 2362200"/>
                  <a:gd name="connsiteY160" fmla="*/ 1447800 h 1797050"/>
                  <a:gd name="connsiteX161" fmla="*/ 2060575 w 2362200"/>
                  <a:gd name="connsiteY161" fmla="*/ 1476375 h 1797050"/>
                  <a:gd name="connsiteX162" fmla="*/ 2060575 w 2362200"/>
                  <a:gd name="connsiteY162" fmla="*/ 1504950 h 1797050"/>
                  <a:gd name="connsiteX163" fmla="*/ 2035175 w 2362200"/>
                  <a:gd name="connsiteY163" fmla="*/ 1571625 h 1797050"/>
                  <a:gd name="connsiteX164" fmla="*/ 2063750 w 2362200"/>
                  <a:gd name="connsiteY164" fmla="*/ 1587500 h 1797050"/>
                  <a:gd name="connsiteX165" fmla="*/ 2105025 w 2362200"/>
                  <a:gd name="connsiteY165" fmla="*/ 1660525 h 1797050"/>
                  <a:gd name="connsiteX166" fmla="*/ 2054225 w 2362200"/>
                  <a:gd name="connsiteY166" fmla="*/ 1736725 h 1797050"/>
                  <a:gd name="connsiteX167" fmla="*/ 2028825 w 2362200"/>
                  <a:gd name="connsiteY167" fmla="*/ 1730375 h 1797050"/>
                  <a:gd name="connsiteX168" fmla="*/ 2006600 w 2362200"/>
                  <a:gd name="connsiteY168" fmla="*/ 1717675 h 1797050"/>
                  <a:gd name="connsiteX169" fmla="*/ 2000250 w 2362200"/>
                  <a:gd name="connsiteY169" fmla="*/ 1736725 h 1797050"/>
                  <a:gd name="connsiteX170" fmla="*/ 1958975 w 2362200"/>
                  <a:gd name="connsiteY170" fmla="*/ 1746250 h 1797050"/>
                  <a:gd name="connsiteX171" fmla="*/ 1952625 w 2362200"/>
                  <a:gd name="connsiteY171" fmla="*/ 1778000 h 1797050"/>
                  <a:gd name="connsiteX172" fmla="*/ 1901825 w 2362200"/>
                  <a:gd name="connsiteY172" fmla="*/ 1797050 h 1797050"/>
                  <a:gd name="connsiteX173" fmla="*/ 1879600 w 2362200"/>
                  <a:gd name="connsiteY173" fmla="*/ 1758950 h 1797050"/>
                  <a:gd name="connsiteX174" fmla="*/ 1841500 w 2362200"/>
                  <a:gd name="connsiteY174" fmla="*/ 1768475 h 1797050"/>
                  <a:gd name="connsiteX175" fmla="*/ 1844675 w 2362200"/>
                  <a:gd name="connsiteY175" fmla="*/ 1730375 h 1797050"/>
                  <a:gd name="connsiteX176" fmla="*/ 1825625 w 2362200"/>
                  <a:gd name="connsiteY176" fmla="*/ 1704975 h 1797050"/>
                  <a:gd name="connsiteX177" fmla="*/ 1860550 w 2362200"/>
                  <a:gd name="connsiteY177" fmla="*/ 1685925 h 1797050"/>
                  <a:gd name="connsiteX178" fmla="*/ 1803400 w 2362200"/>
                  <a:gd name="connsiteY178" fmla="*/ 1666875 h 1797050"/>
                  <a:gd name="connsiteX179" fmla="*/ 1790700 w 2362200"/>
                  <a:gd name="connsiteY179" fmla="*/ 1692275 h 1797050"/>
                  <a:gd name="connsiteX180" fmla="*/ 1746250 w 2362200"/>
                  <a:gd name="connsiteY180" fmla="*/ 1711325 h 1797050"/>
                  <a:gd name="connsiteX181" fmla="*/ 1739900 w 2362200"/>
                  <a:gd name="connsiteY181" fmla="*/ 1733550 h 1797050"/>
                  <a:gd name="connsiteX182" fmla="*/ 1724025 w 2362200"/>
                  <a:gd name="connsiteY182" fmla="*/ 1739900 h 1797050"/>
                  <a:gd name="connsiteX183" fmla="*/ 1701800 w 2362200"/>
                  <a:gd name="connsiteY183" fmla="*/ 1739900 h 1797050"/>
                  <a:gd name="connsiteX184" fmla="*/ 1714500 w 2362200"/>
                  <a:gd name="connsiteY184" fmla="*/ 1704975 h 1797050"/>
                  <a:gd name="connsiteX185" fmla="*/ 1739900 w 2362200"/>
                  <a:gd name="connsiteY185" fmla="*/ 1679575 h 1797050"/>
                  <a:gd name="connsiteX186" fmla="*/ 1730375 w 2362200"/>
                  <a:gd name="connsiteY186" fmla="*/ 1654175 h 1797050"/>
                  <a:gd name="connsiteX187" fmla="*/ 1708150 w 2362200"/>
                  <a:gd name="connsiteY187" fmla="*/ 1654175 h 1797050"/>
                  <a:gd name="connsiteX188" fmla="*/ 1695450 w 2362200"/>
                  <a:gd name="connsiteY188" fmla="*/ 1679575 h 1797050"/>
                  <a:gd name="connsiteX189" fmla="*/ 1663700 w 2362200"/>
                  <a:gd name="connsiteY189" fmla="*/ 1685925 h 1797050"/>
                  <a:gd name="connsiteX190" fmla="*/ 1628775 w 2362200"/>
                  <a:gd name="connsiteY190" fmla="*/ 1698625 h 1797050"/>
                  <a:gd name="connsiteX191" fmla="*/ 1600200 w 2362200"/>
                  <a:gd name="connsiteY191" fmla="*/ 1670050 h 1797050"/>
                  <a:gd name="connsiteX192" fmla="*/ 1597025 w 2362200"/>
                  <a:gd name="connsiteY192" fmla="*/ 1635125 h 1797050"/>
                  <a:gd name="connsiteX193" fmla="*/ 1568450 w 2362200"/>
                  <a:gd name="connsiteY193" fmla="*/ 1619250 h 1797050"/>
                  <a:gd name="connsiteX194" fmla="*/ 1558925 w 2362200"/>
                  <a:gd name="connsiteY194" fmla="*/ 1584325 h 1797050"/>
                  <a:gd name="connsiteX195" fmla="*/ 1517650 w 2362200"/>
                  <a:gd name="connsiteY195" fmla="*/ 1555750 h 1797050"/>
                  <a:gd name="connsiteX196" fmla="*/ 1498600 w 2362200"/>
                  <a:gd name="connsiteY196" fmla="*/ 1558925 h 1797050"/>
                  <a:gd name="connsiteX197" fmla="*/ 1466850 w 2362200"/>
                  <a:gd name="connsiteY197" fmla="*/ 1603375 h 1797050"/>
                  <a:gd name="connsiteX198" fmla="*/ 1419225 w 2362200"/>
                  <a:gd name="connsiteY198" fmla="*/ 1622425 h 1797050"/>
                  <a:gd name="connsiteX199" fmla="*/ 1393825 w 2362200"/>
                  <a:gd name="connsiteY199" fmla="*/ 1587500 h 1797050"/>
                  <a:gd name="connsiteX200" fmla="*/ 1368425 w 2362200"/>
                  <a:gd name="connsiteY200" fmla="*/ 1587500 h 1797050"/>
                  <a:gd name="connsiteX201" fmla="*/ 1270000 w 2362200"/>
                  <a:gd name="connsiteY201" fmla="*/ 1511300 h 1797050"/>
                  <a:gd name="connsiteX202" fmla="*/ 1276350 w 2362200"/>
                  <a:gd name="connsiteY202" fmla="*/ 1463675 h 1797050"/>
                  <a:gd name="connsiteX203" fmla="*/ 1238250 w 2362200"/>
                  <a:gd name="connsiteY203" fmla="*/ 1457325 h 1797050"/>
                  <a:gd name="connsiteX204" fmla="*/ 1222375 w 2362200"/>
                  <a:gd name="connsiteY204" fmla="*/ 1482725 h 1797050"/>
                  <a:gd name="connsiteX205" fmla="*/ 1187450 w 2362200"/>
                  <a:gd name="connsiteY205" fmla="*/ 1482725 h 1797050"/>
                  <a:gd name="connsiteX206" fmla="*/ 1139825 w 2362200"/>
                  <a:gd name="connsiteY206" fmla="*/ 1460500 h 1797050"/>
                  <a:gd name="connsiteX207" fmla="*/ 1092200 w 2362200"/>
                  <a:gd name="connsiteY207" fmla="*/ 1495425 h 1797050"/>
                  <a:gd name="connsiteX208" fmla="*/ 1098550 w 2362200"/>
                  <a:gd name="connsiteY208" fmla="*/ 1511300 h 1797050"/>
                  <a:gd name="connsiteX209" fmla="*/ 1079500 w 2362200"/>
                  <a:gd name="connsiteY209" fmla="*/ 1530350 h 1797050"/>
                  <a:gd name="connsiteX210" fmla="*/ 1035050 w 2362200"/>
                  <a:gd name="connsiteY210" fmla="*/ 1530350 h 1797050"/>
                  <a:gd name="connsiteX211" fmla="*/ 1006475 w 2362200"/>
                  <a:gd name="connsiteY211" fmla="*/ 1574800 h 1797050"/>
                  <a:gd name="connsiteX212" fmla="*/ 958850 w 2362200"/>
                  <a:gd name="connsiteY212" fmla="*/ 1571625 h 1797050"/>
                  <a:gd name="connsiteX213" fmla="*/ 952500 w 2362200"/>
                  <a:gd name="connsiteY213" fmla="*/ 1587500 h 1797050"/>
                  <a:gd name="connsiteX214" fmla="*/ 965200 w 2362200"/>
                  <a:gd name="connsiteY214" fmla="*/ 1670050 h 1797050"/>
                  <a:gd name="connsiteX215" fmla="*/ 939800 w 2362200"/>
                  <a:gd name="connsiteY215" fmla="*/ 1714500 h 1797050"/>
                  <a:gd name="connsiteX216" fmla="*/ 901700 w 2362200"/>
                  <a:gd name="connsiteY216" fmla="*/ 1720850 h 1797050"/>
                  <a:gd name="connsiteX217" fmla="*/ 898525 w 2362200"/>
                  <a:gd name="connsiteY217" fmla="*/ 1746250 h 1797050"/>
                  <a:gd name="connsiteX218" fmla="*/ 869950 w 2362200"/>
                  <a:gd name="connsiteY218" fmla="*/ 1746250 h 1797050"/>
                  <a:gd name="connsiteX219" fmla="*/ 854075 w 2362200"/>
                  <a:gd name="connsiteY219" fmla="*/ 1758950 h 1797050"/>
                  <a:gd name="connsiteX220" fmla="*/ 847725 w 2362200"/>
                  <a:gd name="connsiteY220" fmla="*/ 1771650 h 1797050"/>
                  <a:gd name="connsiteX221" fmla="*/ 828675 w 2362200"/>
                  <a:gd name="connsiteY221" fmla="*/ 1765300 h 1797050"/>
                  <a:gd name="connsiteX222" fmla="*/ 819150 w 2362200"/>
                  <a:gd name="connsiteY222" fmla="*/ 1752600 h 1797050"/>
                  <a:gd name="connsiteX223" fmla="*/ 790575 w 2362200"/>
                  <a:gd name="connsiteY223" fmla="*/ 1771650 h 1797050"/>
                  <a:gd name="connsiteX224" fmla="*/ 692150 w 2362200"/>
                  <a:gd name="connsiteY224" fmla="*/ 1701800 h 1797050"/>
                  <a:gd name="connsiteX225" fmla="*/ 650875 w 2362200"/>
                  <a:gd name="connsiteY225" fmla="*/ 1720850 h 1797050"/>
                  <a:gd name="connsiteX226" fmla="*/ 615950 w 2362200"/>
                  <a:gd name="connsiteY226" fmla="*/ 1685925 h 1797050"/>
                  <a:gd name="connsiteX227" fmla="*/ 581025 w 2362200"/>
                  <a:gd name="connsiteY227" fmla="*/ 1689100 h 1797050"/>
                  <a:gd name="connsiteX228" fmla="*/ 571500 w 2362200"/>
                  <a:gd name="connsiteY228" fmla="*/ 1609725 h 1797050"/>
                  <a:gd name="connsiteX229" fmla="*/ 523875 w 2362200"/>
                  <a:gd name="connsiteY229"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3825 w 2362200"/>
                  <a:gd name="connsiteY57" fmla="*/ 222250 h 1797050"/>
                  <a:gd name="connsiteX58" fmla="*/ 116681 w 2362200"/>
                  <a:gd name="connsiteY58" fmla="*/ 169069 h 1797050"/>
                  <a:gd name="connsiteX59" fmla="*/ 161925 w 2362200"/>
                  <a:gd name="connsiteY59" fmla="*/ 196850 h 1797050"/>
                  <a:gd name="connsiteX60" fmla="*/ 168275 w 2362200"/>
                  <a:gd name="connsiteY60" fmla="*/ 164306 h 1797050"/>
                  <a:gd name="connsiteX61" fmla="*/ 187325 w 2362200"/>
                  <a:gd name="connsiteY61" fmla="*/ 163513 h 1797050"/>
                  <a:gd name="connsiteX62" fmla="*/ 194469 w 2362200"/>
                  <a:gd name="connsiteY62" fmla="*/ 100806 h 1797050"/>
                  <a:gd name="connsiteX63" fmla="*/ 250031 w 2362200"/>
                  <a:gd name="connsiteY63" fmla="*/ 107950 h 1797050"/>
                  <a:gd name="connsiteX64" fmla="*/ 295275 w 2362200"/>
                  <a:gd name="connsiteY64" fmla="*/ 104775 h 1797050"/>
                  <a:gd name="connsiteX65" fmla="*/ 334169 w 2362200"/>
                  <a:gd name="connsiteY65" fmla="*/ 100807 h 1797050"/>
                  <a:gd name="connsiteX66" fmla="*/ 347663 w 2362200"/>
                  <a:gd name="connsiteY66" fmla="*/ 113507 h 1797050"/>
                  <a:gd name="connsiteX67" fmla="*/ 377824 w 2362200"/>
                  <a:gd name="connsiteY67" fmla="*/ 125413 h 1797050"/>
                  <a:gd name="connsiteX68" fmla="*/ 400050 w 2362200"/>
                  <a:gd name="connsiteY68" fmla="*/ 107950 h 1797050"/>
                  <a:gd name="connsiteX69" fmla="*/ 403225 w 2362200"/>
                  <a:gd name="connsiteY69" fmla="*/ 107950 h 1797050"/>
                  <a:gd name="connsiteX70" fmla="*/ 409575 w 2362200"/>
                  <a:gd name="connsiteY70" fmla="*/ 120650 h 1797050"/>
                  <a:gd name="connsiteX71" fmla="*/ 428625 w 2362200"/>
                  <a:gd name="connsiteY71" fmla="*/ 120650 h 1797050"/>
                  <a:gd name="connsiteX72" fmla="*/ 436563 w 2362200"/>
                  <a:gd name="connsiteY72" fmla="*/ 102394 h 1797050"/>
                  <a:gd name="connsiteX73" fmla="*/ 365125 w 2362200"/>
                  <a:gd name="connsiteY73" fmla="*/ 55563 h 1797050"/>
                  <a:gd name="connsiteX74" fmla="*/ 384175 w 2362200"/>
                  <a:gd name="connsiteY74" fmla="*/ 43656 h 1797050"/>
                  <a:gd name="connsiteX75" fmla="*/ 433388 w 2362200"/>
                  <a:gd name="connsiteY75" fmla="*/ 42862 h 1797050"/>
                  <a:gd name="connsiteX76" fmla="*/ 454025 w 2362200"/>
                  <a:gd name="connsiteY76" fmla="*/ 63500 h 1797050"/>
                  <a:gd name="connsiteX77" fmla="*/ 511969 w 2362200"/>
                  <a:gd name="connsiteY77" fmla="*/ 75406 h 1797050"/>
                  <a:gd name="connsiteX78" fmla="*/ 606425 w 2362200"/>
                  <a:gd name="connsiteY78" fmla="*/ 22225 h 1797050"/>
                  <a:gd name="connsiteX79" fmla="*/ 638969 w 2362200"/>
                  <a:gd name="connsiteY79" fmla="*/ 31750 h 1797050"/>
                  <a:gd name="connsiteX80" fmla="*/ 644525 w 2362200"/>
                  <a:gd name="connsiteY80" fmla="*/ 0 h 1797050"/>
                  <a:gd name="connsiteX81" fmla="*/ 715169 w 2362200"/>
                  <a:gd name="connsiteY81" fmla="*/ 5556 h 1797050"/>
                  <a:gd name="connsiteX82" fmla="*/ 723900 w 2362200"/>
                  <a:gd name="connsiteY82" fmla="*/ 31750 h 1797050"/>
                  <a:gd name="connsiteX83" fmla="*/ 750888 w 2362200"/>
                  <a:gd name="connsiteY83" fmla="*/ 63500 h 1797050"/>
                  <a:gd name="connsiteX84" fmla="*/ 765968 w 2362200"/>
                  <a:gd name="connsiteY84" fmla="*/ 44450 h 1797050"/>
                  <a:gd name="connsiteX85" fmla="*/ 806450 w 2362200"/>
                  <a:gd name="connsiteY85" fmla="*/ 41275 h 1797050"/>
                  <a:gd name="connsiteX86" fmla="*/ 825500 w 2362200"/>
                  <a:gd name="connsiteY86" fmla="*/ 34925 h 1797050"/>
                  <a:gd name="connsiteX87" fmla="*/ 844550 w 2362200"/>
                  <a:gd name="connsiteY87" fmla="*/ 6350 h 1797050"/>
                  <a:gd name="connsiteX88" fmla="*/ 888206 w 2362200"/>
                  <a:gd name="connsiteY88" fmla="*/ 12700 h 1797050"/>
                  <a:gd name="connsiteX89" fmla="*/ 900906 w 2362200"/>
                  <a:gd name="connsiteY89" fmla="*/ 83344 h 1797050"/>
                  <a:gd name="connsiteX90" fmla="*/ 952500 w 2362200"/>
                  <a:gd name="connsiteY90" fmla="*/ 123825 h 1797050"/>
                  <a:gd name="connsiteX91" fmla="*/ 996950 w 2362200"/>
                  <a:gd name="connsiteY91" fmla="*/ 203200 h 1797050"/>
                  <a:gd name="connsiteX92" fmla="*/ 1037432 w 2362200"/>
                  <a:gd name="connsiteY92" fmla="*/ 228600 h 1797050"/>
                  <a:gd name="connsiteX93" fmla="*/ 1073944 w 2362200"/>
                  <a:gd name="connsiteY93" fmla="*/ 230981 h 1797050"/>
                  <a:gd name="connsiteX94" fmla="*/ 1129242 w 2362200"/>
                  <a:gd name="connsiteY94" fmla="*/ 283633 h 1797050"/>
                  <a:gd name="connsiteX95" fmla="*/ 1169458 w 2362200"/>
                  <a:gd name="connsiteY95" fmla="*/ 281517 h 1797050"/>
                  <a:gd name="connsiteX96" fmla="*/ 1206500 w 2362200"/>
                  <a:gd name="connsiteY96" fmla="*/ 317500 h 1797050"/>
                  <a:gd name="connsiteX97" fmla="*/ 1206500 w 2362200"/>
                  <a:gd name="connsiteY97" fmla="*/ 346075 h 1797050"/>
                  <a:gd name="connsiteX98" fmla="*/ 1279525 w 2362200"/>
                  <a:gd name="connsiteY98" fmla="*/ 384175 h 1797050"/>
                  <a:gd name="connsiteX99" fmla="*/ 1301750 w 2362200"/>
                  <a:gd name="connsiteY99" fmla="*/ 416983 h 1797050"/>
                  <a:gd name="connsiteX100" fmla="*/ 1282700 w 2362200"/>
                  <a:gd name="connsiteY100" fmla="*/ 460375 h 1797050"/>
                  <a:gd name="connsiteX101" fmla="*/ 1336675 w 2362200"/>
                  <a:gd name="connsiteY101" fmla="*/ 504825 h 1797050"/>
                  <a:gd name="connsiteX102" fmla="*/ 1378744 w 2362200"/>
                  <a:gd name="connsiteY102" fmla="*/ 503238 h 1797050"/>
                  <a:gd name="connsiteX103" fmla="*/ 1403350 w 2362200"/>
                  <a:gd name="connsiteY103" fmla="*/ 530225 h 1797050"/>
                  <a:gd name="connsiteX104" fmla="*/ 1434307 w 2362200"/>
                  <a:gd name="connsiteY104" fmla="*/ 526475 h 1797050"/>
                  <a:gd name="connsiteX105" fmla="*/ 1468438 w 2362200"/>
                  <a:gd name="connsiteY105" fmla="*/ 548578 h 1797050"/>
                  <a:gd name="connsiteX106" fmla="*/ 1492250 w 2362200"/>
                  <a:gd name="connsiteY106" fmla="*/ 590550 h 1797050"/>
                  <a:gd name="connsiteX107" fmla="*/ 1480344 w 2362200"/>
                  <a:gd name="connsiteY107" fmla="*/ 612775 h 1797050"/>
                  <a:gd name="connsiteX108" fmla="*/ 1450975 w 2362200"/>
                  <a:gd name="connsiteY108" fmla="*/ 622300 h 1797050"/>
                  <a:gd name="connsiteX109" fmla="*/ 1511300 w 2362200"/>
                  <a:gd name="connsiteY109" fmla="*/ 638175 h 1797050"/>
                  <a:gd name="connsiteX110" fmla="*/ 1581944 w 2362200"/>
                  <a:gd name="connsiteY110" fmla="*/ 619919 h 1797050"/>
                  <a:gd name="connsiteX111" fmla="*/ 1622425 w 2362200"/>
                  <a:gd name="connsiteY111" fmla="*/ 613569 h 1797050"/>
                  <a:gd name="connsiteX112" fmla="*/ 1623219 w 2362200"/>
                  <a:gd name="connsiteY112" fmla="*/ 587375 h 1797050"/>
                  <a:gd name="connsiteX113" fmla="*/ 1641475 w 2362200"/>
                  <a:gd name="connsiteY113" fmla="*/ 593725 h 1797050"/>
                  <a:gd name="connsiteX114" fmla="*/ 1698625 w 2362200"/>
                  <a:gd name="connsiteY114" fmla="*/ 611981 h 1797050"/>
                  <a:gd name="connsiteX115" fmla="*/ 1704181 w 2362200"/>
                  <a:gd name="connsiteY115" fmla="*/ 575469 h 1797050"/>
                  <a:gd name="connsiteX116" fmla="*/ 1724025 w 2362200"/>
                  <a:gd name="connsiteY116" fmla="*/ 565150 h 1797050"/>
                  <a:gd name="connsiteX117" fmla="*/ 1803400 w 2362200"/>
                  <a:gd name="connsiteY117" fmla="*/ 508000 h 1797050"/>
                  <a:gd name="connsiteX118" fmla="*/ 1885950 w 2362200"/>
                  <a:gd name="connsiteY118" fmla="*/ 485775 h 1797050"/>
                  <a:gd name="connsiteX119" fmla="*/ 1952625 w 2362200"/>
                  <a:gd name="connsiteY119" fmla="*/ 415925 h 1797050"/>
                  <a:gd name="connsiteX120" fmla="*/ 1977231 w 2362200"/>
                  <a:gd name="connsiteY120" fmla="*/ 409575 h 1797050"/>
                  <a:gd name="connsiteX121" fmla="*/ 2006600 w 2362200"/>
                  <a:gd name="connsiteY121" fmla="*/ 396875 h 1797050"/>
                  <a:gd name="connsiteX122" fmla="*/ 2056606 w 2362200"/>
                  <a:gd name="connsiteY122" fmla="*/ 411956 h 1797050"/>
                  <a:gd name="connsiteX123" fmla="*/ 2078038 w 2362200"/>
                  <a:gd name="connsiteY123" fmla="*/ 452437 h 1797050"/>
                  <a:gd name="connsiteX124" fmla="*/ 2133600 w 2362200"/>
                  <a:gd name="connsiteY124" fmla="*/ 504825 h 1797050"/>
                  <a:gd name="connsiteX125" fmla="*/ 2194719 w 2362200"/>
                  <a:gd name="connsiteY125" fmla="*/ 536575 h 1797050"/>
                  <a:gd name="connsiteX126" fmla="*/ 2248694 w 2362200"/>
                  <a:gd name="connsiteY126" fmla="*/ 523081 h 1797050"/>
                  <a:gd name="connsiteX127" fmla="*/ 2266156 w 2362200"/>
                  <a:gd name="connsiteY127" fmla="*/ 531019 h 1797050"/>
                  <a:gd name="connsiteX128" fmla="*/ 2274887 w 2362200"/>
                  <a:gd name="connsiteY128" fmla="*/ 573881 h 1797050"/>
                  <a:gd name="connsiteX129" fmla="*/ 2324100 w 2362200"/>
                  <a:gd name="connsiteY129" fmla="*/ 606425 h 1797050"/>
                  <a:gd name="connsiteX130" fmla="*/ 2362200 w 2362200"/>
                  <a:gd name="connsiteY130" fmla="*/ 644525 h 1797050"/>
                  <a:gd name="connsiteX131" fmla="*/ 2310857 w 2362200"/>
                  <a:gd name="connsiteY131" fmla="*/ 772537 h 1797050"/>
                  <a:gd name="connsiteX132" fmla="*/ 2273300 w 2362200"/>
                  <a:gd name="connsiteY132" fmla="*/ 895350 h 1797050"/>
                  <a:gd name="connsiteX133" fmla="*/ 2247900 w 2362200"/>
                  <a:gd name="connsiteY133" fmla="*/ 949325 h 1797050"/>
                  <a:gd name="connsiteX134" fmla="*/ 2197100 w 2362200"/>
                  <a:gd name="connsiteY134" fmla="*/ 949325 h 1797050"/>
                  <a:gd name="connsiteX135" fmla="*/ 2174875 w 2362200"/>
                  <a:gd name="connsiteY135" fmla="*/ 993775 h 1797050"/>
                  <a:gd name="connsiteX136" fmla="*/ 2174875 w 2362200"/>
                  <a:gd name="connsiteY136" fmla="*/ 993775 h 1797050"/>
                  <a:gd name="connsiteX137" fmla="*/ 2181225 w 2362200"/>
                  <a:gd name="connsiteY137" fmla="*/ 1022350 h 1797050"/>
                  <a:gd name="connsiteX138" fmla="*/ 2146300 w 2362200"/>
                  <a:gd name="connsiteY138" fmla="*/ 1031875 h 1797050"/>
                  <a:gd name="connsiteX139" fmla="*/ 2095500 w 2362200"/>
                  <a:gd name="connsiteY139" fmla="*/ 1019175 h 1797050"/>
                  <a:gd name="connsiteX140" fmla="*/ 2101850 w 2362200"/>
                  <a:gd name="connsiteY140" fmla="*/ 1073150 h 1797050"/>
                  <a:gd name="connsiteX141" fmla="*/ 2114550 w 2362200"/>
                  <a:gd name="connsiteY141" fmla="*/ 1117600 h 1797050"/>
                  <a:gd name="connsiteX142" fmla="*/ 2051050 w 2362200"/>
                  <a:gd name="connsiteY142" fmla="*/ 1152525 h 1797050"/>
                  <a:gd name="connsiteX143" fmla="*/ 2066925 w 2362200"/>
                  <a:gd name="connsiteY143" fmla="*/ 1174750 h 1797050"/>
                  <a:gd name="connsiteX144" fmla="*/ 2047875 w 2362200"/>
                  <a:gd name="connsiteY144" fmla="*/ 1196975 h 1797050"/>
                  <a:gd name="connsiteX145" fmla="*/ 1968500 w 2362200"/>
                  <a:gd name="connsiteY145" fmla="*/ 1171575 h 1797050"/>
                  <a:gd name="connsiteX146" fmla="*/ 1943100 w 2362200"/>
                  <a:gd name="connsiteY146" fmla="*/ 1187450 h 1797050"/>
                  <a:gd name="connsiteX147" fmla="*/ 1908175 w 2362200"/>
                  <a:gd name="connsiteY147" fmla="*/ 1187450 h 1797050"/>
                  <a:gd name="connsiteX148" fmla="*/ 1908175 w 2362200"/>
                  <a:gd name="connsiteY148" fmla="*/ 1247775 h 1797050"/>
                  <a:gd name="connsiteX149" fmla="*/ 1924050 w 2362200"/>
                  <a:gd name="connsiteY149" fmla="*/ 1263650 h 1797050"/>
                  <a:gd name="connsiteX150" fmla="*/ 1933575 w 2362200"/>
                  <a:gd name="connsiteY150" fmla="*/ 1279525 h 1797050"/>
                  <a:gd name="connsiteX151" fmla="*/ 1943100 w 2362200"/>
                  <a:gd name="connsiteY151" fmla="*/ 1279525 h 1797050"/>
                  <a:gd name="connsiteX152" fmla="*/ 1933575 w 2362200"/>
                  <a:gd name="connsiteY152" fmla="*/ 1304925 h 1797050"/>
                  <a:gd name="connsiteX153" fmla="*/ 1952625 w 2362200"/>
                  <a:gd name="connsiteY153" fmla="*/ 1320800 h 1797050"/>
                  <a:gd name="connsiteX154" fmla="*/ 1949450 w 2362200"/>
                  <a:gd name="connsiteY154" fmla="*/ 1336675 h 1797050"/>
                  <a:gd name="connsiteX155" fmla="*/ 1905000 w 2362200"/>
                  <a:gd name="connsiteY155" fmla="*/ 1336675 h 1797050"/>
                  <a:gd name="connsiteX156" fmla="*/ 1901825 w 2362200"/>
                  <a:gd name="connsiteY156" fmla="*/ 1387475 h 1797050"/>
                  <a:gd name="connsiteX157" fmla="*/ 1901825 w 2362200"/>
                  <a:gd name="connsiteY157" fmla="*/ 1387475 h 1797050"/>
                  <a:gd name="connsiteX158" fmla="*/ 1901825 w 2362200"/>
                  <a:gd name="connsiteY158" fmla="*/ 1406525 h 1797050"/>
                  <a:gd name="connsiteX159" fmla="*/ 1936750 w 2362200"/>
                  <a:gd name="connsiteY159" fmla="*/ 1447800 h 1797050"/>
                  <a:gd name="connsiteX160" fmla="*/ 1990725 w 2362200"/>
                  <a:gd name="connsiteY160" fmla="*/ 1447800 h 1797050"/>
                  <a:gd name="connsiteX161" fmla="*/ 2060575 w 2362200"/>
                  <a:gd name="connsiteY161" fmla="*/ 1476375 h 1797050"/>
                  <a:gd name="connsiteX162" fmla="*/ 2060575 w 2362200"/>
                  <a:gd name="connsiteY162" fmla="*/ 1504950 h 1797050"/>
                  <a:gd name="connsiteX163" fmla="*/ 2035175 w 2362200"/>
                  <a:gd name="connsiteY163" fmla="*/ 1571625 h 1797050"/>
                  <a:gd name="connsiteX164" fmla="*/ 2063750 w 2362200"/>
                  <a:gd name="connsiteY164" fmla="*/ 1587500 h 1797050"/>
                  <a:gd name="connsiteX165" fmla="*/ 2105025 w 2362200"/>
                  <a:gd name="connsiteY165" fmla="*/ 1660525 h 1797050"/>
                  <a:gd name="connsiteX166" fmla="*/ 2054225 w 2362200"/>
                  <a:gd name="connsiteY166" fmla="*/ 1736725 h 1797050"/>
                  <a:gd name="connsiteX167" fmla="*/ 2028825 w 2362200"/>
                  <a:gd name="connsiteY167" fmla="*/ 1730375 h 1797050"/>
                  <a:gd name="connsiteX168" fmla="*/ 2006600 w 2362200"/>
                  <a:gd name="connsiteY168" fmla="*/ 1717675 h 1797050"/>
                  <a:gd name="connsiteX169" fmla="*/ 2000250 w 2362200"/>
                  <a:gd name="connsiteY169" fmla="*/ 1736725 h 1797050"/>
                  <a:gd name="connsiteX170" fmla="*/ 1958975 w 2362200"/>
                  <a:gd name="connsiteY170" fmla="*/ 1746250 h 1797050"/>
                  <a:gd name="connsiteX171" fmla="*/ 1952625 w 2362200"/>
                  <a:gd name="connsiteY171" fmla="*/ 1778000 h 1797050"/>
                  <a:gd name="connsiteX172" fmla="*/ 1901825 w 2362200"/>
                  <a:gd name="connsiteY172" fmla="*/ 1797050 h 1797050"/>
                  <a:gd name="connsiteX173" fmla="*/ 1879600 w 2362200"/>
                  <a:gd name="connsiteY173" fmla="*/ 1758950 h 1797050"/>
                  <a:gd name="connsiteX174" fmla="*/ 1841500 w 2362200"/>
                  <a:gd name="connsiteY174" fmla="*/ 1768475 h 1797050"/>
                  <a:gd name="connsiteX175" fmla="*/ 1844675 w 2362200"/>
                  <a:gd name="connsiteY175" fmla="*/ 1730375 h 1797050"/>
                  <a:gd name="connsiteX176" fmla="*/ 1825625 w 2362200"/>
                  <a:gd name="connsiteY176" fmla="*/ 1704975 h 1797050"/>
                  <a:gd name="connsiteX177" fmla="*/ 1860550 w 2362200"/>
                  <a:gd name="connsiteY177" fmla="*/ 1685925 h 1797050"/>
                  <a:gd name="connsiteX178" fmla="*/ 1803400 w 2362200"/>
                  <a:gd name="connsiteY178" fmla="*/ 1666875 h 1797050"/>
                  <a:gd name="connsiteX179" fmla="*/ 1790700 w 2362200"/>
                  <a:gd name="connsiteY179" fmla="*/ 1692275 h 1797050"/>
                  <a:gd name="connsiteX180" fmla="*/ 1746250 w 2362200"/>
                  <a:gd name="connsiteY180" fmla="*/ 1711325 h 1797050"/>
                  <a:gd name="connsiteX181" fmla="*/ 1739900 w 2362200"/>
                  <a:gd name="connsiteY181" fmla="*/ 1733550 h 1797050"/>
                  <a:gd name="connsiteX182" fmla="*/ 1724025 w 2362200"/>
                  <a:gd name="connsiteY182" fmla="*/ 1739900 h 1797050"/>
                  <a:gd name="connsiteX183" fmla="*/ 1701800 w 2362200"/>
                  <a:gd name="connsiteY183" fmla="*/ 1739900 h 1797050"/>
                  <a:gd name="connsiteX184" fmla="*/ 1714500 w 2362200"/>
                  <a:gd name="connsiteY184" fmla="*/ 1704975 h 1797050"/>
                  <a:gd name="connsiteX185" fmla="*/ 1739900 w 2362200"/>
                  <a:gd name="connsiteY185" fmla="*/ 1679575 h 1797050"/>
                  <a:gd name="connsiteX186" fmla="*/ 1730375 w 2362200"/>
                  <a:gd name="connsiteY186" fmla="*/ 1654175 h 1797050"/>
                  <a:gd name="connsiteX187" fmla="*/ 1708150 w 2362200"/>
                  <a:gd name="connsiteY187" fmla="*/ 1654175 h 1797050"/>
                  <a:gd name="connsiteX188" fmla="*/ 1695450 w 2362200"/>
                  <a:gd name="connsiteY188" fmla="*/ 1679575 h 1797050"/>
                  <a:gd name="connsiteX189" fmla="*/ 1663700 w 2362200"/>
                  <a:gd name="connsiteY189" fmla="*/ 1685925 h 1797050"/>
                  <a:gd name="connsiteX190" fmla="*/ 1628775 w 2362200"/>
                  <a:gd name="connsiteY190" fmla="*/ 1698625 h 1797050"/>
                  <a:gd name="connsiteX191" fmla="*/ 1600200 w 2362200"/>
                  <a:gd name="connsiteY191" fmla="*/ 1670050 h 1797050"/>
                  <a:gd name="connsiteX192" fmla="*/ 1597025 w 2362200"/>
                  <a:gd name="connsiteY192" fmla="*/ 1635125 h 1797050"/>
                  <a:gd name="connsiteX193" fmla="*/ 1568450 w 2362200"/>
                  <a:gd name="connsiteY193" fmla="*/ 1619250 h 1797050"/>
                  <a:gd name="connsiteX194" fmla="*/ 1558925 w 2362200"/>
                  <a:gd name="connsiteY194" fmla="*/ 1584325 h 1797050"/>
                  <a:gd name="connsiteX195" fmla="*/ 1517650 w 2362200"/>
                  <a:gd name="connsiteY195" fmla="*/ 1555750 h 1797050"/>
                  <a:gd name="connsiteX196" fmla="*/ 1498600 w 2362200"/>
                  <a:gd name="connsiteY196" fmla="*/ 1558925 h 1797050"/>
                  <a:gd name="connsiteX197" fmla="*/ 1466850 w 2362200"/>
                  <a:gd name="connsiteY197" fmla="*/ 1603375 h 1797050"/>
                  <a:gd name="connsiteX198" fmla="*/ 1419225 w 2362200"/>
                  <a:gd name="connsiteY198" fmla="*/ 1622425 h 1797050"/>
                  <a:gd name="connsiteX199" fmla="*/ 1393825 w 2362200"/>
                  <a:gd name="connsiteY199" fmla="*/ 1587500 h 1797050"/>
                  <a:gd name="connsiteX200" fmla="*/ 1368425 w 2362200"/>
                  <a:gd name="connsiteY200" fmla="*/ 1587500 h 1797050"/>
                  <a:gd name="connsiteX201" fmla="*/ 1270000 w 2362200"/>
                  <a:gd name="connsiteY201" fmla="*/ 1511300 h 1797050"/>
                  <a:gd name="connsiteX202" fmla="*/ 1276350 w 2362200"/>
                  <a:gd name="connsiteY202" fmla="*/ 1463675 h 1797050"/>
                  <a:gd name="connsiteX203" fmla="*/ 1238250 w 2362200"/>
                  <a:gd name="connsiteY203" fmla="*/ 1457325 h 1797050"/>
                  <a:gd name="connsiteX204" fmla="*/ 1222375 w 2362200"/>
                  <a:gd name="connsiteY204" fmla="*/ 1482725 h 1797050"/>
                  <a:gd name="connsiteX205" fmla="*/ 1187450 w 2362200"/>
                  <a:gd name="connsiteY205" fmla="*/ 1482725 h 1797050"/>
                  <a:gd name="connsiteX206" fmla="*/ 1139825 w 2362200"/>
                  <a:gd name="connsiteY206" fmla="*/ 1460500 h 1797050"/>
                  <a:gd name="connsiteX207" fmla="*/ 1092200 w 2362200"/>
                  <a:gd name="connsiteY207" fmla="*/ 1495425 h 1797050"/>
                  <a:gd name="connsiteX208" fmla="*/ 1098550 w 2362200"/>
                  <a:gd name="connsiteY208" fmla="*/ 1511300 h 1797050"/>
                  <a:gd name="connsiteX209" fmla="*/ 1079500 w 2362200"/>
                  <a:gd name="connsiteY209" fmla="*/ 1530350 h 1797050"/>
                  <a:gd name="connsiteX210" fmla="*/ 1035050 w 2362200"/>
                  <a:gd name="connsiteY210" fmla="*/ 1530350 h 1797050"/>
                  <a:gd name="connsiteX211" fmla="*/ 1006475 w 2362200"/>
                  <a:gd name="connsiteY211" fmla="*/ 1574800 h 1797050"/>
                  <a:gd name="connsiteX212" fmla="*/ 958850 w 2362200"/>
                  <a:gd name="connsiteY212" fmla="*/ 1571625 h 1797050"/>
                  <a:gd name="connsiteX213" fmla="*/ 952500 w 2362200"/>
                  <a:gd name="connsiteY213" fmla="*/ 1587500 h 1797050"/>
                  <a:gd name="connsiteX214" fmla="*/ 965200 w 2362200"/>
                  <a:gd name="connsiteY214" fmla="*/ 1670050 h 1797050"/>
                  <a:gd name="connsiteX215" fmla="*/ 939800 w 2362200"/>
                  <a:gd name="connsiteY215" fmla="*/ 1714500 h 1797050"/>
                  <a:gd name="connsiteX216" fmla="*/ 901700 w 2362200"/>
                  <a:gd name="connsiteY216" fmla="*/ 1720850 h 1797050"/>
                  <a:gd name="connsiteX217" fmla="*/ 898525 w 2362200"/>
                  <a:gd name="connsiteY217" fmla="*/ 1746250 h 1797050"/>
                  <a:gd name="connsiteX218" fmla="*/ 869950 w 2362200"/>
                  <a:gd name="connsiteY218" fmla="*/ 1746250 h 1797050"/>
                  <a:gd name="connsiteX219" fmla="*/ 854075 w 2362200"/>
                  <a:gd name="connsiteY219" fmla="*/ 1758950 h 1797050"/>
                  <a:gd name="connsiteX220" fmla="*/ 847725 w 2362200"/>
                  <a:gd name="connsiteY220" fmla="*/ 1771650 h 1797050"/>
                  <a:gd name="connsiteX221" fmla="*/ 828675 w 2362200"/>
                  <a:gd name="connsiteY221" fmla="*/ 1765300 h 1797050"/>
                  <a:gd name="connsiteX222" fmla="*/ 819150 w 2362200"/>
                  <a:gd name="connsiteY222" fmla="*/ 1752600 h 1797050"/>
                  <a:gd name="connsiteX223" fmla="*/ 790575 w 2362200"/>
                  <a:gd name="connsiteY223" fmla="*/ 1771650 h 1797050"/>
                  <a:gd name="connsiteX224" fmla="*/ 692150 w 2362200"/>
                  <a:gd name="connsiteY224" fmla="*/ 1701800 h 1797050"/>
                  <a:gd name="connsiteX225" fmla="*/ 650875 w 2362200"/>
                  <a:gd name="connsiteY225" fmla="*/ 1720850 h 1797050"/>
                  <a:gd name="connsiteX226" fmla="*/ 615950 w 2362200"/>
                  <a:gd name="connsiteY226" fmla="*/ 1685925 h 1797050"/>
                  <a:gd name="connsiteX227" fmla="*/ 581025 w 2362200"/>
                  <a:gd name="connsiteY227" fmla="*/ 1689100 h 1797050"/>
                  <a:gd name="connsiteX228" fmla="*/ 571500 w 2362200"/>
                  <a:gd name="connsiteY228" fmla="*/ 1609725 h 1797050"/>
                  <a:gd name="connsiteX229" fmla="*/ 523875 w 2362200"/>
                  <a:gd name="connsiteY229"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3825 w 2362200"/>
                  <a:gd name="connsiteY57" fmla="*/ 222250 h 1797050"/>
                  <a:gd name="connsiteX58" fmla="*/ 129381 w 2362200"/>
                  <a:gd name="connsiteY58" fmla="*/ 196057 h 1797050"/>
                  <a:gd name="connsiteX59" fmla="*/ 161925 w 2362200"/>
                  <a:gd name="connsiteY59" fmla="*/ 196850 h 1797050"/>
                  <a:gd name="connsiteX60" fmla="*/ 168275 w 2362200"/>
                  <a:gd name="connsiteY60" fmla="*/ 164306 h 1797050"/>
                  <a:gd name="connsiteX61" fmla="*/ 187325 w 2362200"/>
                  <a:gd name="connsiteY61" fmla="*/ 163513 h 1797050"/>
                  <a:gd name="connsiteX62" fmla="*/ 194469 w 2362200"/>
                  <a:gd name="connsiteY62" fmla="*/ 100806 h 1797050"/>
                  <a:gd name="connsiteX63" fmla="*/ 250031 w 2362200"/>
                  <a:gd name="connsiteY63" fmla="*/ 107950 h 1797050"/>
                  <a:gd name="connsiteX64" fmla="*/ 295275 w 2362200"/>
                  <a:gd name="connsiteY64" fmla="*/ 104775 h 1797050"/>
                  <a:gd name="connsiteX65" fmla="*/ 334169 w 2362200"/>
                  <a:gd name="connsiteY65" fmla="*/ 100807 h 1797050"/>
                  <a:gd name="connsiteX66" fmla="*/ 347663 w 2362200"/>
                  <a:gd name="connsiteY66" fmla="*/ 113507 h 1797050"/>
                  <a:gd name="connsiteX67" fmla="*/ 377824 w 2362200"/>
                  <a:gd name="connsiteY67" fmla="*/ 125413 h 1797050"/>
                  <a:gd name="connsiteX68" fmla="*/ 400050 w 2362200"/>
                  <a:gd name="connsiteY68" fmla="*/ 107950 h 1797050"/>
                  <a:gd name="connsiteX69" fmla="*/ 403225 w 2362200"/>
                  <a:gd name="connsiteY69" fmla="*/ 107950 h 1797050"/>
                  <a:gd name="connsiteX70" fmla="*/ 409575 w 2362200"/>
                  <a:gd name="connsiteY70" fmla="*/ 120650 h 1797050"/>
                  <a:gd name="connsiteX71" fmla="*/ 428625 w 2362200"/>
                  <a:gd name="connsiteY71" fmla="*/ 120650 h 1797050"/>
                  <a:gd name="connsiteX72" fmla="*/ 436563 w 2362200"/>
                  <a:gd name="connsiteY72" fmla="*/ 102394 h 1797050"/>
                  <a:gd name="connsiteX73" fmla="*/ 365125 w 2362200"/>
                  <a:gd name="connsiteY73" fmla="*/ 55563 h 1797050"/>
                  <a:gd name="connsiteX74" fmla="*/ 384175 w 2362200"/>
                  <a:gd name="connsiteY74" fmla="*/ 43656 h 1797050"/>
                  <a:gd name="connsiteX75" fmla="*/ 433388 w 2362200"/>
                  <a:gd name="connsiteY75" fmla="*/ 42862 h 1797050"/>
                  <a:gd name="connsiteX76" fmla="*/ 454025 w 2362200"/>
                  <a:gd name="connsiteY76" fmla="*/ 63500 h 1797050"/>
                  <a:gd name="connsiteX77" fmla="*/ 511969 w 2362200"/>
                  <a:gd name="connsiteY77" fmla="*/ 75406 h 1797050"/>
                  <a:gd name="connsiteX78" fmla="*/ 606425 w 2362200"/>
                  <a:gd name="connsiteY78" fmla="*/ 22225 h 1797050"/>
                  <a:gd name="connsiteX79" fmla="*/ 638969 w 2362200"/>
                  <a:gd name="connsiteY79" fmla="*/ 31750 h 1797050"/>
                  <a:gd name="connsiteX80" fmla="*/ 644525 w 2362200"/>
                  <a:gd name="connsiteY80" fmla="*/ 0 h 1797050"/>
                  <a:gd name="connsiteX81" fmla="*/ 715169 w 2362200"/>
                  <a:gd name="connsiteY81" fmla="*/ 5556 h 1797050"/>
                  <a:gd name="connsiteX82" fmla="*/ 723900 w 2362200"/>
                  <a:gd name="connsiteY82" fmla="*/ 31750 h 1797050"/>
                  <a:gd name="connsiteX83" fmla="*/ 750888 w 2362200"/>
                  <a:gd name="connsiteY83" fmla="*/ 63500 h 1797050"/>
                  <a:gd name="connsiteX84" fmla="*/ 765968 w 2362200"/>
                  <a:gd name="connsiteY84" fmla="*/ 44450 h 1797050"/>
                  <a:gd name="connsiteX85" fmla="*/ 806450 w 2362200"/>
                  <a:gd name="connsiteY85" fmla="*/ 41275 h 1797050"/>
                  <a:gd name="connsiteX86" fmla="*/ 825500 w 2362200"/>
                  <a:gd name="connsiteY86" fmla="*/ 34925 h 1797050"/>
                  <a:gd name="connsiteX87" fmla="*/ 844550 w 2362200"/>
                  <a:gd name="connsiteY87" fmla="*/ 6350 h 1797050"/>
                  <a:gd name="connsiteX88" fmla="*/ 888206 w 2362200"/>
                  <a:gd name="connsiteY88" fmla="*/ 12700 h 1797050"/>
                  <a:gd name="connsiteX89" fmla="*/ 900906 w 2362200"/>
                  <a:gd name="connsiteY89" fmla="*/ 83344 h 1797050"/>
                  <a:gd name="connsiteX90" fmla="*/ 952500 w 2362200"/>
                  <a:gd name="connsiteY90" fmla="*/ 123825 h 1797050"/>
                  <a:gd name="connsiteX91" fmla="*/ 996950 w 2362200"/>
                  <a:gd name="connsiteY91" fmla="*/ 203200 h 1797050"/>
                  <a:gd name="connsiteX92" fmla="*/ 1037432 w 2362200"/>
                  <a:gd name="connsiteY92" fmla="*/ 228600 h 1797050"/>
                  <a:gd name="connsiteX93" fmla="*/ 1073944 w 2362200"/>
                  <a:gd name="connsiteY93" fmla="*/ 230981 h 1797050"/>
                  <a:gd name="connsiteX94" fmla="*/ 1129242 w 2362200"/>
                  <a:gd name="connsiteY94" fmla="*/ 283633 h 1797050"/>
                  <a:gd name="connsiteX95" fmla="*/ 1169458 w 2362200"/>
                  <a:gd name="connsiteY95" fmla="*/ 281517 h 1797050"/>
                  <a:gd name="connsiteX96" fmla="*/ 1206500 w 2362200"/>
                  <a:gd name="connsiteY96" fmla="*/ 317500 h 1797050"/>
                  <a:gd name="connsiteX97" fmla="*/ 1206500 w 2362200"/>
                  <a:gd name="connsiteY97" fmla="*/ 346075 h 1797050"/>
                  <a:gd name="connsiteX98" fmla="*/ 1279525 w 2362200"/>
                  <a:gd name="connsiteY98" fmla="*/ 384175 h 1797050"/>
                  <a:gd name="connsiteX99" fmla="*/ 1301750 w 2362200"/>
                  <a:gd name="connsiteY99" fmla="*/ 416983 h 1797050"/>
                  <a:gd name="connsiteX100" fmla="*/ 1282700 w 2362200"/>
                  <a:gd name="connsiteY100" fmla="*/ 460375 h 1797050"/>
                  <a:gd name="connsiteX101" fmla="*/ 1336675 w 2362200"/>
                  <a:gd name="connsiteY101" fmla="*/ 504825 h 1797050"/>
                  <a:gd name="connsiteX102" fmla="*/ 1378744 w 2362200"/>
                  <a:gd name="connsiteY102" fmla="*/ 503238 h 1797050"/>
                  <a:gd name="connsiteX103" fmla="*/ 1403350 w 2362200"/>
                  <a:gd name="connsiteY103" fmla="*/ 530225 h 1797050"/>
                  <a:gd name="connsiteX104" fmla="*/ 1434307 w 2362200"/>
                  <a:gd name="connsiteY104" fmla="*/ 526475 h 1797050"/>
                  <a:gd name="connsiteX105" fmla="*/ 1468438 w 2362200"/>
                  <a:gd name="connsiteY105" fmla="*/ 548578 h 1797050"/>
                  <a:gd name="connsiteX106" fmla="*/ 1492250 w 2362200"/>
                  <a:gd name="connsiteY106" fmla="*/ 590550 h 1797050"/>
                  <a:gd name="connsiteX107" fmla="*/ 1480344 w 2362200"/>
                  <a:gd name="connsiteY107" fmla="*/ 612775 h 1797050"/>
                  <a:gd name="connsiteX108" fmla="*/ 1450975 w 2362200"/>
                  <a:gd name="connsiteY108" fmla="*/ 622300 h 1797050"/>
                  <a:gd name="connsiteX109" fmla="*/ 1511300 w 2362200"/>
                  <a:gd name="connsiteY109" fmla="*/ 638175 h 1797050"/>
                  <a:gd name="connsiteX110" fmla="*/ 1581944 w 2362200"/>
                  <a:gd name="connsiteY110" fmla="*/ 619919 h 1797050"/>
                  <a:gd name="connsiteX111" fmla="*/ 1622425 w 2362200"/>
                  <a:gd name="connsiteY111" fmla="*/ 613569 h 1797050"/>
                  <a:gd name="connsiteX112" fmla="*/ 1623219 w 2362200"/>
                  <a:gd name="connsiteY112" fmla="*/ 587375 h 1797050"/>
                  <a:gd name="connsiteX113" fmla="*/ 1641475 w 2362200"/>
                  <a:gd name="connsiteY113" fmla="*/ 593725 h 1797050"/>
                  <a:gd name="connsiteX114" fmla="*/ 1698625 w 2362200"/>
                  <a:gd name="connsiteY114" fmla="*/ 611981 h 1797050"/>
                  <a:gd name="connsiteX115" fmla="*/ 1704181 w 2362200"/>
                  <a:gd name="connsiteY115" fmla="*/ 575469 h 1797050"/>
                  <a:gd name="connsiteX116" fmla="*/ 1724025 w 2362200"/>
                  <a:gd name="connsiteY116" fmla="*/ 565150 h 1797050"/>
                  <a:gd name="connsiteX117" fmla="*/ 1803400 w 2362200"/>
                  <a:gd name="connsiteY117" fmla="*/ 508000 h 1797050"/>
                  <a:gd name="connsiteX118" fmla="*/ 1885950 w 2362200"/>
                  <a:gd name="connsiteY118" fmla="*/ 485775 h 1797050"/>
                  <a:gd name="connsiteX119" fmla="*/ 1952625 w 2362200"/>
                  <a:gd name="connsiteY119" fmla="*/ 415925 h 1797050"/>
                  <a:gd name="connsiteX120" fmla="*/ 1977231 w 2362200"/>
                  <a:gd name="connsiteY120" fmla="*/ 409575 h 1797050"/>
                  <a:gd name="connsiteX121" fmla="*/ 2006600 w 2362200"/>
                  <a:gd name="connsiteY121" fmla="*/ 396875 h 1797050"/>
                  <a:gd name="connsiteX122" fmla="*/ 2056606 w 2362200"/>
                  <a:gd name="connsiteY122" fmla="*/ 411956 h 1797050"/>
                  <a:gd name="connsiteX123" fmla="*/ 2078038 w 2362200"/>
                  <a:gd name="connsiteY123" fmla="*/ 452437 h 1797050"/>
                  <a:gd name="connsiteX124" fmla="*/ 2133600 w 2362200"/>
                  <a:gd name="connsiteY124" fmla="*/ 504825 h 1797050"/>
                  <a:gd name="connsiteX125" fmla="*/ 2194719 w 2362200"/>
                  <a:gd name="connsiteY125" fmla="*/ 536575 h 1797050"/>
                  <a:gd name="connsiteX126" fmla="*/ 2248694 w 2362200"/>
                  <a:gd name="connsiteY126" fmla="*/ 523081 h 1797050"/>
                  <a:gd name="connsiteX127" fmla="*/ 2266156 w 2362200"/>
                  <a:gd name="connsiteY127" fmla="*/ 531019 h 1797050"/>
                  <a:gd name="connsiteX128" fmla="*/ 2274887 w 2362200"/>
                  <a:gd name="connsiteY128" fmla="*/ 573881 h 1797050"/>
                  <a:gd name="connsiteX129" fmla="*/ 2324100 w 2362200"/>
                  <a:gd name="connsiteY129" fmla="*/ 606425 h 1797050"/>
                  <a:gd name="connsiteX130" fmla="*/ 2362200 w 2362200"/>
                  <a:gd name="connsiteY130" fmla="*/ 644525 h 1797050"/>
                  <a:gd name="connsiteX131" fmla="*/ 2310857 w 2362200"/>
                  <a:gd name="connsiteY131" fmla="*/ 772537 h 1797050"/>
                  <a:gd name="connsiteX132" fmla="*/ 2273300 w 2362200"/>
                  <a:gd name="connsiteY132" fmla="*/ 895350 h 1797050"/>
                  <a:gd name="connsiteX133" fmla="*/ 2247900 w 2362200"/>
                  <a:gd name="connsiteY133" fmla="*/ 949325 h 1797050"/>
                  <a:gd name="connsiteX134" fmla="*/ 2197100 w 2362200"/>
                  <a:gd name="connsiteY134" fmla="*/ 949325 h 1797050"/>
                  <a:gd name="connsiteX135" fmla="*/ 2174875 w 2362200"/>
                  <a:gd name="connsiteY135" fmla="*/ 993775 h 1797050"/>
                  <a:gd name="connsiteX136" fmla="*/ 2174875 w 2362200"/>
                  <a:gd name="connsiteY136" fmla="*/ 993775 h 1797050"/>
                  <a:gd name="connsiteX137" fmla="*/ 2181225 w 2362200"/>
                  <a:gd name="connsiteY137" fmla="*/ 1022350 h 1797050"/>
                  <a:gd name="connsiteX138" fmla="*/ 2146300 w 2362200"/>
                  <a:gd name="connsiteY138" fmla="*/ 1031875 h 1797050"/>
                  <a:gd name="connsiteX139" fmla="*/ 2095500 w 2362200"/>
                  <a:gd name="connsiteY139" fmla="*/ 1019175 h 1797050"/>
                  <a:gd name="connsiteX140" fmla="*/ 2101850 w 2362200"/>
                  <a:gd name="connsiteY140" fmla="*/ 1073150 h 1797050"/>
                  <a:gd name="connsiteX141" fmla="*/ 2114550 w 2362200"/>
                  <a:gd name="connsiteY141" fmla="*/ 1117600 h 1797050"/>
                  <a:gd name="connsiteX142" fmla="*/ 2051050 w 2362200"/>
                  <a:gd name="connsiteY142" fmla="*/ 1152525 h 1797050"/>
                  <a:gd name="connsiteX143" fmla="*/ 2066925 w 2362200"/>
                  <a:gd name="connsiteY143" fmla="*/ 1174750 h 1797050"/>
                  <a:gd name="connsiteX144" fmla="*/ 2047875 w 2362200"/>
                  <a:gd name="connsiteY144" fmla="*/ 1196975 h 1797050"/>
                  <a:gd name="connsiteX145" fmla="*/ 1968500 w 2362200"/>
                  <a:gd name="connsiteY145" fmla="*/ 1171575 h 1797050"/>
                  <a:gd name="connsiteX146" fmla="*/ 1943100 w 2362200"/>
                  <a:gd name="connsiteY146" fmla="*/ 1187450 h 1797050"/>
                  <a:gd name="connsiteX147" fmla="*/ 1908175 w 2362200"/>
                  <a:gd name="connsiteY147" fmla="*/ 1187450 h 1797050"/>
                  <a:gd name="connsiteX148" fmla="*/ 1908175 w 2362200"/>
                  <a:gd name="connsiteY148" fmla="*/ 1247775 h 1797050"/>
                  <a:gd name="connsiteX149" fmla="*/ 1924050 w 2362200"/>
                  <a:gd name="connsiteY149" fmla="*/ 1263650 h 1797050"/>
                  <a:gd name="connsiteX150" fmla="*/ 1933575 w 2362200"/>
                  <a:gd name="connsiteY150" fmla="*/ 1279525 h 1797050"/>
                  <a:gd name="connsiteX151" fmla="*/ 1943100 w 2362200"/>
                  <a:gd name="connsiteY151" fmla="*/ 1279525 h 1797050"/>
                  <a:gd name="connsiteX152" fmla="*/ 1933575 w 2362200"/>
                  <a:gd name="connsiteY152" fmla="*/ 1304925 h 1797050"/>
                  <a:gd name="connsiteX153" fmla="*/ 1952625 w 2362200"/>
                  <a:gd name="connsiteY153" fmla="*/ 1320800 h 1797050"/>
                  <a:gd name="connsiteX154" fmla="*/ 1949450 w 2362200"/>
                  <a:gd name="connsiteY154" fmla="*/ 1336675 h 1797050"/>
                  <a:gd name="connsiteX155" fmla="*/ 1905000 w 2362200"/>
                  <a:gd name="connsiteY155" fmla="*/ 1336675 h 1797050"/>
                  <a:gd name="connsiteX156" fmla="*/ 1901825 w 2362200"/>
                  <a:gd name="connsiteY156" fmla="*/ 1387475 h 1797050"/>
                  <a:gd name="connsiteX157" fmla="*/ 1901825 w 2362200"/>
                  <a:gd name="connsiteY157" fmla="*/ 1387475 h 1797050"/>
                  <a:gd name="connsiteX158" fmla="*/ 1901825 w 2362200"/>
                  <a:gd name="connsiteY158" fmla="*/ 1406525 h 1797050"/>
                  <a:gd name="connsiteX159" fmla="*/ 1936750 w 2362200"/>
                  <a:gd name="connsiteY159" fmla="*/ 1447800 h 1797050"/>
                  <a:gd name="connsiteX160" fmla="*/ 1990725 w 2362200"/>
                  <a:gd name="connsiteY160" fmla="*/ 1447800 h 1797050"/>
                  <a:gd name="connsiteX161" fmla="*/ 2060575 w 2362200"/>
                  <a:gd name="connsiteY161" fmla="*/ 1476375 h 1797050"/>
                  <a:gd name="connsiteX162" fmla="*/ 2060575 w 2362200"/>
                  <a:gd name="connsiteY162" fmla="*/ 1504950 h 1797050"/>
                  <a:gd name="connsiteX163" fmla="*/ 2035175 w 2362200"/>
                  <a:gd name="connsiteY163" fmla="*/ 1571625 h 1797050"/>
                  <a:gd name="connsiteX164" fmla="*/ 2063750 w 2362200"/>
                  <a:gd name="connsiteY164" fmla="*/ 1587500 h 1797050"/>
                  <a:gd name="connsiteX165" fmla="*/ 2105025 w 2362200"/>
                  <a:gd name="connsiteY165" fmla="*/ 1660525 h 1797050"/>
                  <a:gd name="connsiteX166" fmla="*/ 2054225 w 2362200"/>
                  <a:gd name="connsiteY166" fmla="*/ 1736725 h 1797050"/>
                  <a:gd name="connsiteX167" fmla="*/ 2028825 w 2362200"/>
                  <a:gd name="connsiteY167" fmla="*/ 1730375 h 1797050"/>
                  <a:gd name="connsiteX168" fmla="*/ 2006600 w 2362200"/>
                  <a:gd name="connsiteY168" fmla="*/ 1717675 h 1797050"/>
                  <a:gd name="connsiteX169" fmla="*/ 2000250 w 2362200"/>
                  <a:gd name="connsiteY169" fmla="*/ 1736725 h 1797050"/>
                  <a:gd name="connsiteX170" fmla="*/ 1958975 w 2362200"/>
                  <a:gd name="connsiteY170" fmla="*/ 1746250 h 1797050"/>
                  <a:gd name="connsiteX171" fmla="*/ 1952625 w 2362200"/>
                  <a:gd name="connsiteY171" fmla="*/ 1778000 h 1797050"/>
                  <a:gd name="connsiteX172" fmla="*/ 1901825 w 2362200"/>
                  <a:gd name="connsiteY172" fmla="*/ 1797050 h 1797050"/>
                  <a:gd name="connsiteX173" fmla="*/ 1879600 w 2362200"/>
                  <a:gd name="connsiteY173" fmla="*/ 1758950 h 1797050"/>
                  <a:gd name="connsiteX174" fmla="*/ 1841500 w 2362200"/>
                  <a:gd name="connsiteY174" fmla="*/ 1768475 h 1797050"/>
                  <a:gd name="connsiteX175" fmla="*/ 1844675 w 2362200"/>
                  <a:gd name="connsiteY175" fmla="*/ 1730375 h 1797050"/>
                  <a:gd name="connsiteX176" fmla="*/ 1825625 w 2362200"/>
                  <a:gd name="connsiteY176" fmla="*/ 1704975 h 1797050"/>
                  <a:gd name="connsiteX177" fmla="*/ 1860550 w 2362200"/>
                  <a:gd name="connsiteY177" fmla="*/ 1685925 h 1797050"/>
                  <a:gd name="connsiteX178" fmla="*/ 1803400 w 2362200"/>
                  <a:gd name="connsiteY178" fmla="*/ 1666875 h 1797050"/>
                  <a:gd name="connsiteX179" fmla="*/ 1790700 w 2362200"/>
                  <a:gd name="connsiteY179" fmla="*/ 1692275 h 1797050"/>
                  <a:gd name="connsiteX180" fmla="*/ 1746250 w 2362200"/>
                  <a:gd name="connsiteY180" fmla="*/ 1711325 h 1797050"/>
                  <a:gd name="connsiteX181" fmla="*/ 1739900 w 2362200"/>
                  <a:gd name="connsiteY181" fmla="*/ 1733550 h 1797050"/>
                  <a:gd name="connsiteX182" fmla="*/ 1724025 w 2362200"/>
                  <a:gd name="connsiteY182" fmla="*/ 1739900 h 1797050"/>
                  <a:gd name="connsiteX183" fmla="*/ 1701800 w 2362200"/>
                  <a:gd name="connsiteY183" fmla="*/ 1739900 h 1797050"/>
                  <a:gd name="connsiteX184" fmla="*/ 1714500 w 2362200"/>
                  <a:gd name="connsiteY184" fmla="*/ 1704975 h 1797050"/>
                  <a:gd name="connsiteX185" fmla="*/ 1739900 w 2362200"/>
                  <a:gd name="connsiteY185" fmla="*/ 1679575 h 1797050"/>
                  <a:gd name="connsiteX186" fmla="*/ 1730375 w 2362200"/>
                  <a:gd name="connsiteY186" fmla="*/ 1654175 h 1797050"/>
                  <a:gd name="connsiteX187" fmla="*/ 1708150 w 2362200"/>
                  <a:gd name="connsiteY187" fmla="*/ 1654175 h 1797050"/>
                  <a:gd name="connsiteX188" fmla="*/ 1695450 w 2362200"/>
                  <a:gd name="connsiteY188" fmla="*/ 1679575 h 1797050"/>
                  <a:gd name="connsiteX189" fmla="*/ 1663700 w 2362200"/>
                  <a:gd name="connsiteY189" fmla="*/ 1685925 h 1797050"/>
                  <a:gd name="connsiteX190" fmla="*/ 1628775 w 2362200"/>
                  <a:gd name="connsiteY190" fmla="*/ 1698625 h 1797050"/>
                  <a:gd name="connsiteX191" fmla="*/ 1600200 w 2362200"/>
                  <a:gd name="connsiteY191" fmla="*/ 1670050 h 1797050"/>
                  <a:gd name="connsiteX192" fmla="*/ 1597025 w 2362200"/>
                  <a:gd name="connsiteY192" fmla="*/ 1635125 h 1797050"/>
                  <a:gd name="connsiteX193" fmla="*/ 1568450 w 2362200"/>
                  <a:gd name="connsiteY193" fmla="*/ 1619250 h 1797050"/>
                  <a:gd name="connsiteX194" fmla="*/ 1558925 w 2362200"/>
                  <a:gd name="connsiteY194" fmla="*/ 1584325 h 1797050"/>
                  <a:gd name="connsiteX195" fmla="*/ 1517650 w 2362200"/>
                  <a:gd name="connsiteY195" fmla="*/ 1555750 h 1797050"/>
                  <a:gd name="connsiteX196" fmla="*/ 1498600 w 2362200"/>
                  <a:gd name="connsiteY196" fmla="*/ 1558925 h 1797050"/>
                  <a:gd name="connsiteX197" fmla="*/ 1466850 w 2362200"/>
                  <a:gd name="connsiteY197" fmla="*/ 1603375 h 1797050"/>
                  <a:gd name="connsiteX198" fmla="*/ 1419225 w 2362200"/>
                  <a:gd name="connsiteY198" fmla="*/ 1622425 h 1797050"/>
                  <a:gd name="connsiteX199" fmla="*/ 1393825 w 2362200"/>
                  <a:gd name="connsiteY199" fmla="*/ 1587500 h 1797050"/>
                  <a:gd name="connsiteX200" fmla="*/ 1368425 w 2362200"/>
                  <a:gd name="connsiteY200" fmla="*/ 1587500 h 1797050"/>
                  <a:gd name="connsiteX201" fmla="*/ 1270000 w 2362200"/>
                  <a:gd name="connsiteY201" fmla="*/ 1511300 h 1797050"/>
                  <a:gd name="connsiteX202" fmla="*/ 1276350 w 2362200"/>
                  <a:gd name="connsiteY202" fmla="*/ 1463675 h 1797050"/>
                  <a:gd name="connsiteX203" fmla="*/ 1238250 w 2362200"/>
                  <a:gd name="connsiteY203" fmla="*/ 1457325 h 1797050"/>
                  <a:gd name="connsiteX204" fmla="*/ 1222375 w 2362200"/>
                  <a:gd name="connsiteY204" fmla="*/ 1482725 h 1797050"/>
                  <a:gd name="connsiteX205" fmla="*/ 1187450 w 2362200"/>
                  <a:gd name="connsiteY205" fmla="*/ 1482725 h 1797050"/>
                  <a:gd name="connsiteX206" fmla="*/ 1139825 w 2362200"/>
                  <a:gd name="connsiteY206" fmla="*/ 1460500 h 1797050"/>
                  <a:gd name="connsiteX207" fmla="*/ 1092200 w 2362200"/>
                  <a:gd name="connsiteY207" fmla="*/ 1495425 h 1797050"/>
                  <a:gd name="connsiteX208" fmla="*/ 1098550 w 2362200"/>
                  <a:gd name="connsiteY208" fmla="*/ 1511300 h 1797050"/>
                  <a:gd name="connsiteX209" fmla="*/ 1079500 w 2362200"/>
                  <a:gd name="connsiteY209" fmla="*/ 1530350 h 1797050"/>
                  <a:gd name="connsiteX210" fmla="*/ 1035050 w 2362200"/>
                  <a:gd name="connsiteY210" fmla="*/ 1530350 h 1797050"/>
                  <a:gd name="connsiteX211" fmla="*/ 1006475 w 2362200"/>
                  <a:gd name="connsiteY211" fmla="*/ 1574800 h 1797050"/>
                  <a:gd name="connsiteX212" fmla="*/ 958850 w 2362200"/>
                  <a:gd name="connsiteY212" fmla="*/ 1571625 h 1797050"/>
                  <a:gd name="connsiteX213" fmla="*/ 952500 w 2362200"/>
                  <a:gd name="connsiteY213" fmla="*/ 1587500 h 1797050"/>
                  <a:gd name="connsiteX214" fmla="*/ 965200 w 2362200"/>
                  <a:gd name="connsiteY214" fmla="*/ 1670050 h 1797050"/>
                  <a:gd name="connsiteX215" fmla="*/ 939800 w 2362200"/>
                  <a:gd name="connsiteY215" fmla="*/ 1714500 h 1797050"/>
                  <a:gd name="connsiteX216" fmla="*/ 901700 w 2362200"/>
                  <a:gd name="connsiteY216" fmla="*/ 1720850 h 1797050"/>
                  <a:gd name="connsiteX217" fmla="*/ 898525 w 2362200"/>
                  <a:gd name="connsiteY217" fmla="*/ 1746250 h 1797050"/>
                  <a:gd name="connsiteX218" fmla="*/ 869950 w 2362200"/>
                  <a:gd name="connsiteY218" fmla="*/ 1746250 h 1797050"/>
                  <a:gd name="connsiteX219" fmla="*/ 854075 w 2362200"/>
                  <a:gd name="connsiteY219" fmla="*/ 1758950 h 1797050"/>
                  <a:gd name="connsiteX220" fmla="*/ 847725 w 2362200"/>
                  <a:gd name="connsiteY220" fmla="*/ 1771650 h 1797050"/>
                  <a:gd name="connsiteX221" fmla="*/ 828675 w 2362200"/>
                  <a:gd name="connsiteY221" fmla="*/ 1765300 h 1797050"/>
                  <a:gd name="connsiteX222" fmla="*/ 819150 w 2362200"/>
                  <a:gd name="connsiteY222" fmla="*/ 1752600 h 1797050"/>
                  <a:gd name="connsiteX223" fmla="*/ 790575 w 2362200"/>
                  <a:gd name="connsiteY223" fmla="*/ 1771650 h 1797050"/>
                  <a:gd name="connsiteX224" fmla="*/ 692150 w 2362200"/>
                  <a:gd name="connsiteY224" fmla="*/ 1701800 h 1797050"/>
                  <a:gd name="connsiteX225" fmla="*/ 650875 w 2362200"/>
                  <a:gd name="connsiteY225" fmla="*/ 1720850 h 1797050"/>
                  <a:gd name="connsiteX226" fmla="*/ 615950 w 2362200"/>
                  <a:gd name="connsiteY226" fmla="*/ 1685925 h 1797050"/>
                  <a:gd name="connsiteX227" fmla="*/ 581025 w 2362200"/>
                  <a:gd name="connsiteY227" fmla="*/ 1689100 h 1797050"/>
                  <a:gd name="connsiteX228" fmla="*/ 571500 w 2362200"/>
                  <a:gd name="connsiteY228" fmla="*/ 1609725 h 1797050"/>
                  <a:gd name="connsiteX229" fmla="*/ 523875 w 2362200"/>
                  <a:gd name="connsiteY229"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3825 w 2362200"/>
                  <a:gd name="connsiteY57" fmla="*/ 222250 h 1797050"/>
                  <a:gd name="connsiteX58" fmla="*/ 129381 w 2362200"/>
                  <a:gd name="connsiteY58" fmla="*/ 196057 h 1797050"/>
                  <a:gd name="connsiteX59" fmla="*/ 161925 w 2362200"/>
                  <a:gd name="connsiteY59" fmla="*/ 196850 h 1797050"/>
                  <a:gd name="connsiteX60" fmla="*/ 168275 w 2362200"/>
                  <a:gd name="connsiteY60" fmla="*/ 164306 h 1797050"/>
                  <a:gd name="connsiteX61" fmla="*/ 187325 w 2362200"/>
                  <a:gd name="connsiteY61" fmla="*/ 163513 h 1797050"/>
                  <a:gd name="connsiteX62" fmla="*/ 194469 w 2362200"/>
                  <a:gd name="connsiteY62" fmla="*/ 100806 h 1797050"/>
                  <a:gd name="connsiteX63" fmla="*/ 250031 w 2362200"/>
                  <a:gd name="connsiteY63" fmla="*/ 107950 h 1797050"/>
                  <a:gd name="connsiteX64" fmla="*/ 295275 w 2362200"/>
                  <a:gd name="connsiteY64" fmla="*/ 104775 h 1797050"/>
                  <a:gd name="connsiteX65" fmla="*/ 334169 w 2362200"/>
                  <a:gd name="connsiteY65" fmla="*/ 100807 h 1797050"/>
                  <a:gd name="connsiteX66" fmla="*/ 347663 w 2362200"/>
                  <a:gd name="connsiteY66" fmla="*/ 113507 h 1797050"/>
                  <a:gd name="connsiteX67" fmla="*/ 377824 w 2362200"/>
                  <a:gd name="connsiteY67" fmla="*/ 125413 h 1797050"/>
                  <a:gd name="connsiteX68" fmla="*/ 400050 w 2362200"/>
                  <a:gd name="connsiteY68" fmla="*/ 107950 h 1797050"/>
                  <a:gd name="connsiteX69" fmla="*/ 403225 w 2362200"/>
                  <a:gd name="connsiteY69" fmla="*/ 107950 h 1797050"/>
                  <a:gd name="connsiteX70" fmla="*/ 409575 w 2362200"/>
                  <a:gd name="connsiteY70" fmla="*/ 120650 h 1797050"/>
                  <a:gd name="connsiteX71" fmla="*/ 428625 w 2362200"/>
                  <a:gd name="connsiteY71" fmla="*/ 120650 h 1797050"/>
                  <a:gd name="connsiteX72" fmla="*/ 436563 w 2362200"/>
                  <a:gd name="connsiteY72" fmla="*/ 102394 h 1797050"/>
                  <a:gd name="connsiteX73" fmla="*/ 365125 w 2362200"/>
                  <a:gd name="connsiteY73" fmla="*/ 55563 h 1797050"/>
                  <a:gd name="connsiteX74" fmla="*/ 384175 w 2362200"/>
                  <a:gd name="connsiteY74" fmla="*/ 43656 h 1797050"/>
                  <a:gd name="connsiteX75" fmla="*/ 433388 w 2362200"/>
                  <a:gd name="connsiteY75" fmla="*/ 42862 h 1797050"/>
                  <a:gd name="connsiteX76" fmla="*/ 454025 w 2362200"/>
                  <a:gd name="connsiteY76" fmla="*/ 63500 h 1797050"/>
                  <a:gd name="connsiteX77" fmla="*/ 511969 w 2362200"/>
                  <a:gd name="connsiteY77" fmla="*/ 75406 h 1797050"/>
                  <a:gd name="connsiteX78" fmla="*/ 606425 w 2362200"/>
                  <a:gd name="connsiteY78" fmla="*/ 22225 h 1797050"/>
                  <a:gd name="connsiteX79" fmla="*/ 638969 w 2362200"/>
                  <a:gd name="connsiteY79" fmla="*/ 31750 h 1797050"/>
                  <a:gd name="connsiteX80" fmla="*/ 644525 w 2362200"/>
                  <a:gd name="connsiteY80" fmla="*/ 0 h 1797050"/>
                  <a:gd name="connsiteX81" fmla="*/ 715169 w 2362200"/>
                  <a:gd name="connsiteY81" fmla="*/ 5556 h 1797050"/>
                  <a:gd name="connsiteX82" fmla="*/ 723900 w 2362200"/>
                  <a:gd name="connsiteY82" fmla="*/ 31750 h 1797050"/>
                  <a:gd name="connsiteX83" fmla="*/ 750888 w 2362200"/>
                  <a:gd name="connsiteY83" fmla="*/ 63500 h 1797050"/>
                  <a:gd name="connsiteX84" fmla="*/ 765968 w 2362200"/>
                  <a:gd name="connsiteY84" fmla="*/ 44450 h 1797050"/>
                  <a:gd name="connsiteX85" fmla="*/ 806450 w 2362200"/>
                  <a:gd name="connsiteY85" fmla="*/ 41275 h 1797050"/>
                  <a:gd name="connsiteX86" fmla="*/ 825500 w 2362200"/>
                  <a:gd name="connsiteY86" fmla="*/ 34925 h 1797050"/>
                  <a:gd name="connsiteX87" fmla="*/ 844550 w 2362200"/>
                  <a:gd name="connsiteY87" fmla="*/ 6350 h 1797050"/>
                  <a:gd name="connsiteX88" fmla="*/ 888206 w 2362200"/>
                  <a:gd name="connsiteY88" fmla="*/ 12700 h 1797050"/>
                  <a:gd name="connsiteX89" fmla="*/ 900906 w 2362200"/>
                  <a:gd name="connsiteY89" fmla="*/ 83344 h 1797050"/>
                  <a:gd name="connsiteX90" fmla="*/ 952500 w 2362200"/>
                  <a:gd name="connsiteY90" fmla="*/ 123825 h 1797050"/>
                  <a:gd name="connsiteX91" fmla="*/ 996950 w 2362200"/>
                  <a:gd name="connsiteY91" fmla="*/ 203200 h 1797050"/>
                  <a:gd name="connsiteX92" fmla="*/ 1037432 w 2362200"/>
                  <a:gd name="connsiteY92" fmla="*/ 228600 h 1797050"/>
                  <a:gd name="connsiteX93" fmla="*/ 1073944 w 2362200"/>
                  <a:gd name="connsiteY93" fmla="*/ 230981 h 1797050"/>
                  <a:gd name="connsiteX94" fmla="*/ 1129242 w 2362200"/>
                  <a:gd name="connsiteY94" fmla="*/ 283633 h 1797050"/>
                  <a:gd name="connsiteX95" fmla="*/ 1169458 w 2362200"/>
                  <a:gd name="connsiteY95" fmla="*/ 281517 h 1797050"/>
                  <a:gd name="connsiteX96" fmla="*/ 1206500 w 2362200"/>
                  <a:gd name="connsiteY96" fmla="*/ 317500 h 1797050"/>
                  <a:gd name="connsiteX97" fmla="*/ 1206500 w 2362200"/>
                  <a:gd name="connsiteY97" fmla="*/ 346075 h 1797050"/>
                  <a:gd name="connsiteX98" fmla="*/ 1279525 w 2362200"/>
                  <a:gd name="connsiteY98" fmla="*/ 384175 h 1797050"/>
                  <a:gd name="connsiteX99" fmla="*/ 1301750 w 2362200"/>
                  <a:gd name="connsiteY99" fmla="*/ 416983 h 1797050"/>
                  <a:gd name="connsiteX100" fmla="*/ 1282700 w 2362200"/>
                  <a:gd name="connsiteY100" fmla="*/ 460375 h 1797050"/>
                  <a:gd name="connsiteX101" fmla="*/ 1336675 w 2362200"/>
                  <a:gd name="connsiteY101" fmla="*/ 504825 h 1797050"/>
                  <a:gd name="connsiteX102" fmla="*/ 1378744 w 2362200"/>
                  <a:gd name="connsiteY102" fmla="*/ 503238 h 1797050"/>
                  <a:gd name="connsiteX103" fmla="*/ 1403350 w 2362200"/>
                  <a:gd name="connsiteY103" fmla="*/ 530225 h 1797050"/>
                  <a:gd name="connsiteX104" fmla="*/ 1434307 w 2362200"/>
                  <a:gd name="connsiteY104" fmla="*/ 526475 h 1797050"/>
                  <a:gd name="connsiteX105" fmla="*/ 1468438 w 2362200"/>
                  <a:gd name="connsiteY105" fmla="*/ 548578 h 1797050"/>
                  <a:gd name="connsiteX106" fmla="*/ 1492250 w 2362200"/>
                  <a:gd name="connsiteY106" fmla="*/ 590550 h 1797050"/>
                  <a:gd name="connsiteX107" fmla="*/ 1480344 w 2362200"/>
                  <a:gd name="connsiteY107" fmla="*/ 612775 h 1797050"/>
                  <a:gd name="connsiteX108" fmla="*/ 1450975 w 2362200"/>
                  <a:gd name="connsiteY108" fmla="*/ 622300 h 1797050"/>
                  <a:gd name="connsiteX109" fmla="*/ 1511300 w 2362200"/>
                  <a:gd name="connsiteY109" fmla="*/ 638175 h 1797050"/>
                  <a:gd name="connsiteX110" fmla="*/ 1581944 w 2362200"/>
                  <a:gd name="connsiteY110" fmla="*/ 619919 h 1797050"/>
                  <a:gd name="connsiteX111" fmla="*/ 1622425 w 2362200"/>
                  <a:gd name="connsiteY111" fmla="*/ 613569 h 1797050"/>
                  <a:gd name="connsiteX112" fmla="*/ 1623219 w 2362200"/>
                  <a:gd name="connsiteY112" fmla="*/ 587375 h 1797050"/>
                  <a:gd name="connsiteX113" fmla="*/ 1641475 w 2362200"/>
                  <a:gd name="connsiteY113" fmla="*/ 593725 h 1797050"/>
                  <a:gd name="connsiteX114" fmla="*/ 1698625 w 2362200"/>
                  <a:gd name="connsiteY114" fmla="*/ 611981 h 1797050"/>
                  <a:gd name="connsiteX115" fmla="*/ 1704181 w 2362200"/>
                  <a:gd name="connsiteY115" fmla="*/ 575469 h 1797050"/>
                  <a:gd name="connsiteX116" fmla="*/ 1724025 w 2362200"/>
                  <a:gd name="connsiteY116" fmla="*/ 565150 h 1797050"/>
                  <a:gd name="connsiteX117" fmla="*/ 1803400 w 2362200"/>
                  <a:gd name="connsiteY117" fmla="*/ 508000 h 1797050"/>
                  <a:gd name="connsiteX118" fmla="*/ 1885950 w 2362200"/>
                  <a:gd name="connsiteY118" fmla="*/ 485775 h 1797050"/>
                  <a:gd name="connsiteX119" fmla="*/ 1952625 w 2362200"/>
                  <a:gd name="connsiteY119" fmla="*/ 415925 h 1797050"/>
                  <a:gd name="connsiteX120" fmla="*/ 1977231 w 2362200"/>
                  <a:gd name="connsiteY120" fmla="*/ 409575 h 1797050"/>
                  <a:gd name="connsiteX121" fmla="*/ 2006600 w 2362200"/>
                  <a:gd name="connsiteY121" fmla="*/ 396875 h 1797050"/>
                  <a:gd name="connsiteX122" fmla="*/ 2056606 w 2362200"/>
                  <a:gd name="connsiteY122" fmla="*/ 411956 h 1797050"/>
                  <a:gd name="connsiteX123" fmla="*/ 2078038 w 2362200"/>
                  <a:gd name="connsiteY123" fmla="*/ 452437 h 1797050"/>
                  <a:gd name="connsiteX124" fmla="*/ 2133600 w 2362200"/>
                  <a:gd name="connsiteY124" fmla="*/ 504825 h 1797050"/>
                  <a:gd name="connsiteX125" fmla="*/ 2194719 w 2362200"/>
                  <a:gd name="connsiteY125" fmla="*/ 536575 h 1797050"/>
                  <a:gd name="connsiteX126" fmla="*/ 2248694 w 2362200"/>
                  <a:gd name="connsiteY126" fmla="*/ 523081 h 1797050"/>
                  <a:gd name="connsiteX127" fmla="*/ 2266156 w 2362200"/>
                  <a:gd name="connsiteY127" fmla="*/ 531019 h 1797050"/>
                  <a:gd name="connsiteX128" fmla="*/ 2274887 w 2362200"/>
                  <a:gd name="connsiteY128" fmla="*/ 573881 h 1797050"/>
                  <a:gd name="connsiteX129" fmla="*/ 2324100 w 2362200"/>
                  <a:gd name="connsiteY129" fmla="*/ 606425 h 1797050"/>
                  <a:gd name="connsiteX130" fmla="*/ 2362200 w 2362200"/>
                  <a:gd name="connsiteY130" fmla="*/ 644525 h 1797050"/>
                  <a:gd name="connsiteX131" fmla="*/ 2310857 w 2362200"/>
                  <a:gd name="connsiteY131" fmla="*/ 772537 h 1797050"/>
                  <a:gd name="connsiteX132" fmla="*/ 2273300 w 2362200"/>
                  <a:gd name="connsiteY132" fmla="*/ 895350 h 1797050"/>
                  <a:gd name="connsiteX133" fmla="*/ 2247900 w 2362200"/>
                  <a:gd name="connsiteY133" fmla="*/ 949325 h 1797050"/>
                  <a:gd name="connsiteX134" fmla="*/ 2197100 w 2362200"/>
                  <a:gd name="connsiteY134" fmla="*/ 949325 h 1797050"/>
                  <a:gd name="connsiteX135" fmla="*/ 2174875 w 2362200"/>
                  <a:gd name="connsiteY135" fmla="*/ 993775 h 1797050"/>
                  <a:gd name="connsiteX136" fmla="*/ 2174875 w 2362200"/>
                  <a:gd name="connsiteY136" fmla="*/ 993775 h 1797050"/>
                  <a:gd name="connsiteX137" fmla="*/ 2181225 w 2362200"/>
                  <a:gd name="connsiteY137" fmla="*/ 1022350 h 1797050"/>
                  <a:gd name="connsiteX138" fmla="*/ 2146300 w 2362200"/>
                  <a:gd name="connsiteY138" fmla="*/ 1031875 h 1797050"/>
                  <a:gd name="connsiteX139" fmla="*/ 2095500 w 2362200"/>
                  <a:gd name="connsiteY139" fmla="*/ 1019175 h 1797050"/>
                  <a:gd name="connsiteX140" fmla="*/ 2101850 w 2362200"/>
                  <a:gd name="connsiteY140" fmla="*/ 1073150 h 1797050"/>
                  <a:gd name="connsiteX141" fmla="*/ 2114550 w 2362200"/>
                  <a:gd name="connsiteY141" fmla="*/ 1117600 h 1797050"/>
                  <a:gd name="connsiteX142" fmla="*/ 2051050 w 2362200"/>
                  <a:gd name="connsiteY142" fmla="*/ 1152525 h 1797050"/>
                  <a:gd name="connsiteX143" fmla="*/ 2066925 w 2362200"/>
                  <a:gd name="connsiteY143" fmla="*/ 1174750 h 1797050"/>
                  <a:gd name="connsiteX144" fmla="*/ 2047875 w 2362200"/>
                  <a:gd name="connsiteY144" fmla="*/ 1196975 h 1797050"/>
                  <a:gd name="connsiteX145" fmla="*/ 1968500 w 2362200"/>
                  <a:gd name="connsiteY145" fmla="*/ 1171575 h 1797050"/>
                  <a:gd name="connsiteX146" fmla="*/ 1943100 w 2362200"/>
                  <a:gd name="connsiteY146" fmla="*/ 1187450 h 1797050"/>
                  <a:gd name="connsiteX147" fmla="*/ 1908175 w 2362200"/>
                  <a:gd name="connsiteY147" fmla="*/ 1187450 h 1797050"/>
                  <a:gd name="connsiteX148" fmla="*/ 1908175 w 2362200"/>
                  <a:gd name="connsiteY148" fmla="*/ 1247775 h 1797050"/>
                  <a:gd name="connsiteX149" fmla="*/ 1924050 w 2362200"/>
                  <a:gd name="connsiteY149" fmla="*/ 1263650 h 1797050"/>
                  <a:gd name="connsiteX150" fmla="*/ 1933575 w 2362200"/>
                  <a:gd name="connsiteY150" fmla="*/ 1279525 h 1797050"/>
                  <a:gd name="connsiteX151" fmla="*/ 1943100 w 2362200"/>
                  <a:gd name="connsiteY151" fmla="*/ 1279525 h 1797050"/>
                  <a:gd name="connsiteX152" fmla="*/ 1933575 w 2362200"/>
                  <a:gd name="connsiteY152" fmla="*/ 1304925 h 1797050"/>
                  <a:gd name="connsiteX153" fmla="*/ 1952625 w 2362200"/>
                  <a:gd name="connsiteY153" fmla="*/ 1320800 h 1797050"/>
                  <a:gd name="connsiteX154" fmla="*/ 1949450 w 2362200"/>
                  <a:gd name="connsiteY154" fmla="*/ 1336675 h 1797050"/>
                  <a:gd name="connsiteX155" fmla="*/ 1905000 w 2362200"/>
                  <a:gd name="connsiteY155" fmla="*/ 1336675 h 1797050"/>
                  <a:gd name="connsiteX156" fmla="*/ 1901825 w 2362200"/>
                  <a:gd name="connsiteY156" fmla="*/ 1387475 h 1797050"/>
                  <a:gd name="connsiteX157" fmla="*/ 1901825 w 2362200"/>
                  <a:gd name="connsiteY157" fmla="*/ 1387475 h 1797050"/>
                  <a:gd name="connsiteX158" fmla="*/ 1901825 w 2362200"/>
                  <a:gd name="connsiteY158" fmla="*/ 1406525 h 1797050"/>
                  <a:gd name="connsiteX159" fmla="*/ 1936750 w 2362200"/>
                  <a:gd name="connsiteY159" fmla="*/ 1447800 h 1797050"/>
                  <a:gd name="connsiteX160" fmla="*/ 1990725 w 2362200"/>
                  <a:gd name="connsiteY160" fmla="*/ 1447800 h 1797050"/>
                  <a:gd name="connsiteX161" fmla="*/ 2060575 w 2362200"/>
                  <a:gd name="connsiteY161" fmla="*/ 1476375 h 1797050"/>
                  <a:gd name="connsiteX162" fmla="*/ 2060575 w 2362200"/>
                  <a:gd name="connsiteY162" fmla="*/ 1504950 h 1797050"/>
                  <a:gd name="connsiteX163" fmla="*/ 2035175 w 2362200"/>
                  <a:gd name="connsiteY163" fmla="*/ 1571625 h 1797050"/>
                  <a:gd name="connsiteX164" fmla="*/ 2063750 w 2362200"/>
                  <a:gd name="connsiteY164" fmla="*/ 1587500 h 1797050"/>
                  <a:gd name="connsiteX165" fmla="*/ 2105025 w 2362200"/>
                  <a:gd name="connsiteY165" fmla="*/ 1660525 h 1797050"/>
                  <a:gd name="connsiteX166" fmla="*/ 2054225 w 2362200"/>
                  <a:gd name="connsiteY166" fmla="*/ 1736725 h 1797050"/>
                  <a:gd name="connsiteX167" fmla="*/ 2028825 w 2362200"/>
                  <a:gd name="connsiteY167" fmla="*/ 1730375 h 1797050"/>
                  <a:gd name="connsiteX168" fmla="*/ 2006600 w 2362200"/>
                  <a:gd name="connsiteY168" fmla="*/ 1717675 h 1797050"/>
                  <a:gd name="connsiteX169" fmla="*/ 2000250 w 2362200"/>
                  <a:gd name="connsiteY169" fmla="*/ 1736725 h 1797050"/>
                  <a:gd name="connsiteX170" fmla="*/ 1958975 w 2362200"/>
                  <a:gd name="connsiteY170" fmla="*/ 1746250 h 1797050"/>
                  <a:gd name="connsiteX171" fmla="*/ 1952625 w 2362200"/>
                  <a:gd name="connsiteY171" fmla="*/ 1778000 h 1797050"/>
                  <a:gd name="connsiteX172" fmla="*/ 1901825 w 2362200"/>
                  <a:gd name="connsiteY172" fmla="*/ 1797050 h 1797050"/>
                  <a:gd name="connsiteX173" fmla="*/ 1879600 w 2362200"/>
                  <a:gd name="connsiteY173" fmla="*/ 1758950 h 1797050"/>
                  <a:gd name="connsiteX174" fmla="*/ 1841500 w 2362200"/>
                  <a:gd name="connsiteY174" fmla="*/ 1768475 h 1797050"/>
                  <a:gd name="connsiteX175" fmla="*/ 1844675 w 2362200"/>
                  <a:gd name="connsiteY175" fmla="*/ 1730375 h 1797050"/>
                  <a:gd name="connsiteX176" fmla="*/ 1825625 w 2362200"/>
                  <a:gd name="connsiteY176" fmla="*/ 1704975 h 1797050"/>
                  <a:gd name="connsiteX177" fmla="*/ 1860550 w 2362200"/>
                  <a:gd name="connsiteY177" fmla="*/ 1685925 h 1797050"/>
                  <a:gd name="connsiteX178" fmla="*/ 1803400 w 2362200"/>
                  <a:gd name="connsiteY178" fmla="*/ 1666875 h 1797050"/>
                  <a:gd name="connsiteX179" fmla="*/ 1790700 w 2362200"/>
                  <a:gd name="connsiteY179" fmla="*/ 1692275 h 1797050"/>
                  <a:gd name="connsiteX180" fmla="*/ 1746250 w 2362200"/>
                  <a:gd name="connsiteY180" fmla="*/ 1711325 h 1797050"/>
                  <a:gd name="connsiteX181" fmla="*/ 1739900 w 2362200"/>
                  <a:gd name="connsiteY181" fmla="*/ 1733550 h 1797050"/>
                  <a:gd name="connsiteX182" fmla="*/ 1724025 w 2362200"/>
                  <a:gd name="connsiteY182" fmla="*/ 1739900 h 1797050"/>
                  <a:gd name="connsiteX183" fmla="*/ 1701800 w 2362200"/>
                  <a:gd name="connsiteY183" fmla="*/ 1739900 h 1797050"/>
                  <a:gd name="connsiteX184" fmla="*/ 1714500 w 2362200"/>
                  <a:gd name="connsiteY184" fmla="*/ 1704975 h 1797050"/>
                  <a:gd name="connsiteX185" fmla="*/ 1739900 w 2362200"/>
                  <a:gd name="connsiteY185" fmla="*/ 1679575 h 1797050"/>
                  <a:gd name="connsiteX186" fmla="*/ 1730375 w 2362200"/>
                  <a:gd name="connsiteY186" fmla="*/ 1654175 h 1797050"/>
                  <a:gd name="connsiteX187" fmla="*/ 1708150 w 2362200"/>
                  <a:gd name="connsiteY187" fmla="*/ 1654175 h 1797050"/>
                  <a:gd name="connsiteX188" fmla="*/ 1695450 w 2362200"/>
                  <a:gd name="connsiteY188" fmla="*/ 1679575 h 1797050"/>
                  <a:gd name="connsiteX189" fmla="*/ 1663700 w 2362200"/>
                  <a:gd name="connsiteY189" fmla="*/ 1685925 h 1797050"/>
                  <a:gd name="connsiteX190" fmla="*/ 1628775 w 2362200"/>
                  <a:gd name="connsiteY190" fmla="*/ 1698625 h 1797050"/>
                  <a:gd name="connsiteX191" fmla="*/ 1600200 w 2362200"/>
                  <a:gd name="connsiteY191" fmla="*/ 1670050 h 1797050"/>
                  <a:gd name="connsiteX192" fmla="*/ 1597025 w 2362200"/>
                  <a:gd name="connsiteY192" fmla="*/ 1635125 h 1797050"/>
                  <a:gd name="connsiteX193" fmla="*/ 1568450 w 2362200"/>
                  <a:gd name="connsiteY193" fmla="*/ 1619250 h 1797050"/>
                  <a:gd name="connsiteX194" fmla="*/ 1558925 w 2362200"/>
                  <a:gd name="connsiteY194" fmla="*/ 1584325 h 1797050"/>
                  <a:gd name="connsiteX195" fmla="*/ 1517650 w 2362200"/>
                  <a:gd name="connsiteY195" fmla="*/ 1555750 h 1797050"/>
                  <a:gd name="connsiteX196" fmla="*/ 1498600 w 2362200"/>
                  <a:gd name="connsiteY196" fmla="*/ 1558925 h 1797050"/>
                  <a:gd name="connsiteX197" fmla="*/ 1466850 w 2362200"/>
                  <a:gd name="connsiteY197" fmla="*/ 1603375 h 1797050"/>
                  <a:gd name="connsiteX198" fmla="*/ 1419225 w 2362200"/>
                  <a:gd name="connsiteY198" fmla="*/ 1622425 h 1797050"/>
                  <a:gd name="connsiteX199" fmla="*/ 1393825 w 2362200"/>
                  <a:gd name="connsiteY199" fmla="*/ 1587500 h 1797050"/>
                  <a:gd name="connsiteX200" fmla="*/ 1368425 w 2362200"/>
                  <a:gd name="connsiteY200" fmla="*/ 1587500 h 1797050"/>
                  <a:gd name="connsiteX201" fmla="*/ 1270000 w 2362200"/>
                  <a:gd name="connsiteY201" fmla="*/ 1511300 h 1797050"/>
                  <a:gd name="connsiteX202" fmla="*/ 1276350 w 2362200"/>
                  <a:gd name="connsiteY202" fmla="*/ 1463675 h 1797050"/>
                  <a:gd name="connsiteX203" fmla="*/ 1238250 w 2362200"/>
                  <a:gd name="connsiteY203" fmla="*/ 1457325 h 1797050"/>
                  <a:gd name="connsiteX204" fmla="*/ 1222375 w 2362200"/>
                  <a:gd name="connsiteY204" fmla="*/ 1482725 h 1797050"/>
                  <a:gd name="connsiteX205" fmla="*/ 1187450 w 2362200"/>
                  <a:gd name="connsiteY205" fmla="*/ 1482725 h 1797050"/>
                  <a:gd name="connsiteX206" fmla="*/ 1139825 w 2362200"/>
                  <a:gd name="connsiteY206" fmla="*/ 1460500 h 1797050"/>
                  <a:gd name="connsiteX207" fmla="*/ 1092200 w 2362200"/>
                  <a:gd name="connsiteY207" fmla="*/ 1495425 h 1797050"/>
                  <a:gd name="connsiteX208" fmla="*/ 1098550 w 2362200"/>
                  <a:gd name="connsiteY208" fmla="*/ 1511300 h 1797050"/>
                  <a:gd name="connsiteX209" fmla="*/ 1079500 w 2362200"/>
                  <a:gd name="connsiteY209" fmla="*/ 1530350 h 1797050"/>
                  <a:gd name="connsiteX210" fmla="*/ 1035050 w 2362200"/>
                  <a:gd name="connsiteY210" fmla="*/ 1530350 h 1797050"/>
                  <a:gd name="connsiteX211" fmla="*/ 1006475 w 2362200"/>
                  <a:gd name="connsiteY211" fmla="*/ 1574800 h 1797050"/>
                  <a:gd name="connsiteX212" fmla="*/ 958850 w 2362200"/>
                  <a:gd name="connsiteY212" fmla="*/ 1571625 h 1797050"/>
                  <a:gd name="connsiteX213" fmla="*/ 952500 w 2362200"/>
                  <a:gd name="connsiteY213" fmla="*/ 1587500 h 1797050"/>
                  <a:gd name="connsiteX214" fmla="*/ 965200 w 2362200"/>
                  <a:gd name="connsiteY214" fmla="*/ 1670050 h 1797050"/>
                  <a:gd name="connsiteX215" fmla="*/ 939800 w 2362200"/>
                  <a:gd name="connsiteY215" fmla="*/ 1714500 h 1797050"/>
                  <a:gd name="connsiteX216" fmla="*/ 901700 w 2362200"/>
                  <a:gd name="connsiteY216" fmla="*/ 1720850 h 1797050"/>
                  <a:gd name="connsiteX217" fmla="*/ 898525 w 2362200"/>
                  <a:gd name="connsiteY217" fmla="*/ 1746250 h 1797050"/>
                  <a:gd name="connsiteX218" fmla="*/ 869950 w 2362200"/>
                  <a:gd name="connsiteY218" fmla="*/ 1746250 h 1797050"/>
                  <a:gd name="connsiteX219" fmla="*/ 854075 w 2362200"/>
                  <a:gd name="connsiteY219" fmla="*/ 1758950 h 1797050"/>
                  <a:gd name="connsiteX220" fmla="*/ 847725 w 2362200"/>
                  <a:gd name="connsiteY220" fmla="*/ 1771650 h 1797050"/>
                  <a:gd name="connsiteX221" fmla="*/ 828675 w 2362200"/>
                  <a:gd name="connsiteY221" fmla="*/ 1765300 h 1797050"/>
                  <a:gd name="connsiteX222" fmla="*/ 819150 w 2362200"/>
                  <a:gd name="connsiteY222" fmla="*/ 1752600 h 1797050"/>
                  <a:gd name="connsiteX223" fmla="*/ 790575 w 2362200"/>
                  <a:gd name="connsiteY223" fmla="*/ 1771650 h 1797050"/>
                  <a:gd name="connsiteX224" fmla="*/ 692150 w 2362200"/>
                  <a:gd name="connsiteY224" fmla="*/ 1701800 h 1797050"/>
                  <a:gd name="connsiteX225" fmla="*/ 650875 w 2362200"/>
                  <a:gd name="connsiteY225" fmla="*/ 1720850 h 1797050"/>
                  <a:gd name="connsiteX226" fmla="*/ 615950 w 2362200"/>
                  <a:gd name="connsiteY226" fmla="*/ 1685925 h 1797050"/>
                  <a:gd name="connsiteX227" fmla="*/ 581025 w 2362200"/>
                  <a:gd name="connsiteY227" fmla="*/ 1689100 h 1797050"/>
                  <a:gd name="connsiteX228" fmla="*/ 571500 w 2362200"/>
                  <a:gd name="connsiteY228" fmla="*/ 1609725 h 1797050"/>
                  <a:gd name="connsiteX229" fmla="*/ 523875 w 2362200"/>
                  <a:gd name="connsiteY229"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3825 w 2362200"/>
                  <a:gd name="connsiteY57" fmla="*/ 222250 h 1797050"/>
                  <a:gd name="connsiteX58" fmla="*/ 129381 w 2362200"/>
                  <a:gd name="connsiteY58" fmla="*/ 196057 h 1797050"/>
                  <a:gd name="connsiteX59" fmla="*/ 161925 w 2362200"/>
                  <a:gd name="connsiteY59" fmla="*/ 196850 h 1797050"/>
                  <a:gd name="connsiteX60" fmla="*/ 168275 w 2362200"/>
                  <a:gd name="connsiteY60" fmla="*/ 164306 h 1797050"/>
                  <a:gd name="connsiteX61" fmla="*/ 187325 w 2362200"/>
                  <a:gd name="connsiteY61" fmla="*/ 163513 h 1797050"/>
                  <a:gd name="connsiteX62" fmla="*/ 194469 w 2362200"/>
                  <a:gd name="connsiteY62" fmla="*/ 100806 h 1797050"/>
                  <a:gd name="connsiteX63" fmla="*/ 250031 w 2362200"/>
                  <a:gd name="connsiteY63" fmla="*/ 107950 h 1797050"/>
                  <a:gd name="connsiteX64" fmla="*/ 295275 w 2362200"/>
                  <a:gd name="connsiteY64" fmla="*/ 104775 h 1797050"/>
                  <a:gd name="connsiteX65" fmla="*/ 334169 w 2362200"/>
                  <a:gd name="connsiteY65" fmla="*/ 100807 h 1797050"/>
                  <a:gd name="connsiteX66" fmla="*/ 347663 w 2362200"/>
                  <a:gd name="connsiteY66" fmla="*/ 113507 h 1797050"/>
                  <a:gd name="connsiteX67" fmla="*/ 377824 w 2362200"/>
                  <a:gd name="connsiteY67" fmla="*/ 125413 h 1797050"/>
                  <a:gd name="connsiteX68" fmla="*/ 400050 w 2362200"/>
                  <a:gd name="connsiteY68" fmla="*/ 107950 h 1797050"/>
                  <a:gd name="connsiteX69" fmla="*/ 403225 w 2362200"/>
                  <a:gd name="connsiteY69" fmla="*/ 107950 h 1797050"/>
                  <a:gd name="connsiteX70" fmla="*/ 409575 w 2362200"/>
                  <a:gd name="connsiteY70" fmla="*/ 120650 h 1797050"/>
                  <a:gd name="connsiteX71" fmla="*/ 428625 w 2362200"/>
                  <a:gd name="connsiteY71" fmla="*/ 120650 h 1797050"/>
                  <a:gd name="connsiteX72" fmla="*/ 436563 w 2362200"/>
                  <a:gd name="connsiteY72" fmla="*/ 102394 h 1797050"/>
                  <a:gd name="connsiteX73" fmla="*/ 365125 w 2362200"/>
                  <a:gd name="connsiteY73" fmla="*/ 55563 h 1797050"/>
                  <a:gd name="connsiteX74" fmla="*/ 384175 w 2362200"/>
                  <a:gd name="connsiteY74" fmla="*/ 43656 h 1797050"/>
                  <a:gd name="connsiteX75" fmla="*/ 433388 w 2362200"/>
                  <a:gd name="connsiteY75" fmla="*/ 42862 h 1797050"/>
                  <a:gd name="connsiteX76" fmla="*/ 454025 w 2362200"/>
                  <a:gd name="connsiteY76" fmla="*/ 63500 h 1797050"/>
                  <a:gd name="connsiteX77" fmla="*/ 511969 w 2362200"/>
                  <a:gd name="connsiteY77" fmla="*/ 75406 h 1797050"/>
                  <a:gd name="connsiteX78" fmla="*/ 606425 w 2362200"/>
                  <a:gd name="connsiteY78" fmla="*/ 22225 h 1797050"/>
                  <a:gd name="connsiteX79" fmla="*/ 638969 w 2362200"/>
                  <a:gd name="connsiteY79" fmla="*/ 31750 h 1797050"/>
                  <a:gd name="connsiteX80" fmla="*/ 644525 w 2362200"/>
                  <a:gd name="connsiteY80" fmla="*/ 0 h 1797050"/>
                  <a:gd name="connsiteX81" fmla="*/ 715169 w 2362200"/>
                  <a:gd name="connsiteY81" fmla="*/ 5556 h 1797050"/>
                  <a:gd name="connsiteX82" fmla="*/ 723900 w 2362200"/>
                  <a:gd name="connsiteY82" fmla="*/ 31750 h 1797050"/>
                  <a:gd name="connsiteX83" fmla="*/ 750888 w 2362200"/>
                  <a:gd name="connsiteY83" fmla="*/ 63500 h 1797050"/>
                  <a:gd name="connsiteX84" fmla="*/ 765968 w 2362200"/>
                  <a:gd name="connsiteY84" fmla="*/ 44450 h 1797050"/>
                  <a:gd name="connsiteX85" fmla="*/ 806450 w 2362200"/>
                  <a:gd name="connsiteY85" fmla="*/ 41275 h 1797050"/>
                  <a:gd name="connsiteX86" fmla="*/ 825500 w 2362200"/>
                  <a:gd name="connsiteY86" fmla="*/ 34925 h 1797050"/>
                  <a:gd name="connsiteX87" fmla="*/ 844550 w 2362200"/>
                  <a:gd name="connsiteY87" fmla="*/ 6350 h 1797050"/>
                  <a:gd name="connsiteX88" fmla="*/ 888206 w 2362200"/>
                  <a:gd name="connsiteY88" fmla="*/ 12700 h 1797050"/>
                  <a:gd name="connsiteX89" fmla="*/ 900906 w 2362200"/>
                  <a:gd name="connsiteY89" fmla="*/ 83344 h 1797050"/>
                  <a:gd name="connsiteX90" fmla="*/ 952500 w 2362200"/>
                  <a:gd name="connsiteY90" fmla="*/ 123825 h 1797050"/>
                  <a:gd name="connsiteX91" fmla="*/ 996950 w 2362200"/>
                  <a:gd name="connsiteY91" fmla="*/ 203200 h 1797050"/>
                  <a:gd name="connsiteX92" fmla="*/ 1037432 w 2362200"/>
                  <a:gd name="connsiteY92" fmla="*/ 228600 h 1797050"/>
                  <a:gd name="connsiteX93" fmla="*/ 1073944 w 2362200"/>
                  <a:gd name="connsiteY93" fmla="*/ 230981 h 1797050"/>
                  <a:gd name="connsiteX94" fmla="*/ 1129242 w 2362200"/>
                  <a:gd name="connsiteY94" fmla="*/ 283633 h 1797050"/>
                  <a:gd name="connsiteX95" fmla="*/ 1169458 w 2362200"/>
                  <a:gd name="connsiteY95" fmla="*/ 281517 h 1797050"/>
                  <a:gd name="connsiteX96" fmla="*/ 1206500 w 2362200"/>
                  <a:gd name="connsiteY96" fmla="*/ 317500 h 1797050"/>
                  <a:gd name="connsiteX97" fmla="*/ 1206500 w 2362200"/>
                  <a:gd name="connsiteY97" fmla="*/ 346075 h 1797050"/>
                  <a:gd name="connsiteX98" fmla="*/ 1279525 w 2362200"/>
                  <a:gd name="connsiteY98" fmla="*/ 384175 h 1797050"/>
                  <a:gd name="connsiteX99" fmla="*/ 1301750 w 2362200"/>
                  <a:gd name="connsiteY99" fmla="*/ 416983 h 1797050"/>
                  <a:gd name="connsiteX100" fmla="*/ 1282700 w 2362200"/>
                  <a:gd name="connsiteY100" fmla="*/ 460375 h 1797050"/>
                  <a:gd name="connsiteX101" fmla="*/ 1336675 w 2362200"/>
                  <a:gd name="connsiteY101" fmla="*/ 504825 h 1797050"/>
                  <a:gd name="connsiteX102" fmla="*/ 1378744 w 2362200"/>
                  <a:gd name="connsiteY102" fmla="*/ 503238 h 1797050"/>
                  <a:gd name="connsiteX103" fmla="*/ 1403350 w 2362200"/>
                  <a:gd name="connsiteY103" fmla="*/ 530225 h 1797050"/>
                  <a:gd name="connsiteX104" fmla="*/ 1434307 w 2362200"/>
                  <a:gd name="connsiteY104" fmla="*/ 526475 h 1797050"/>
                  <a:gd name="connsiteX105" fmla="*/ 1468438 w 2362200"/>
                  <a:gd name="connsiteY105" fmla="*/ 548578 h 1797050"/>
                  <a:gd name="connsiteX106" fmla="*/ 1492250 w 2362200"/>
                  <a:gd name="connsiteY106" fmla="*/ 590550 h 1797050"/>
                  <a:gd name="connsiteX107" fmla="*/ 1480344 w 2362200"/>
                  <a:gd name="connsiteY107" fmla="*/ 612775 h 1797050"/>
                  <a:gd name="connsiteX108" fmla="*/ 1450975 w 2362200"/>
                  <a:gd name="connsiteY108" fmla="*/ 622300 h 1797050"/>
                  <a:gd name="connsiteX109" fmla="*/ 1511300 w 2362200"/>
                  <a:gd name="connsiteY109" fmla="*/ 638175 h 1797050"/>
                  <a:gd name="connsiteX110" fmla="*/ 1581944 w 2362200"/>
                  <a:gd name="connsiteY110" fmla="*/ 619919 h 1797050"/>
                  <a:gd name="connsiteX111" fmla="*/ 1622425 w 2362200"/>
                  <a:gd name="connsiteY111" fmla="*/ 613569 h 1797050"/>
                  <a:gd name="connsiteX112" fmla="*/ 1623219 w 2362200"/>
                  <a:gd name="connsiteY112" fmla="*/ 587375 h 1797050"/>
                  <a:gd name="connsiteX113" fmla="*/ 1641475 w 2362200"/>
                  <a:gd name="connsiteY113" fmla="*/ 593725 h 1797050"/>
                  <a:gd name="connsiteX114" fmla="*/ 1698625 w 2362200"/>
                  <a:gd name="connsiteY114" fmla="*/ 611981 h 1797050"/>
                  <a:gd name="connsiteX115" fmla="*/ 1704181 w 2362200"/>
                  <a:gd name="connsiteY115" fmla="*/ 575469 h 1797050"/>
                  <a:gd name="connsiteX116" fmla="*/ 1724025 w 2362200"/>
                  <a:gd name="connsiteY116" fmla="*/ 565150 h 1797050"/>
                  <a:gd name="connsiteX117" fmla="*/ 1803400 w 2362200"/>
                  <a:gd name="connsiteY117" fmla="*/ 508000 h 1797050"/>
                  <a:gd name="connsiteX118" fmla="*/ 1885950 w 2362200"/>
                  <a:gd name="connsiteY118" fmla="*/ 485775 h 1797050"/>
                  <a:gd name="connsiteX119" fmla="*/ 1952625 w 2362200"/>
                  <a:gd name="connsiteY119" fmla="*/ 415925 h 1797050"/>
                  <a:gd name="connsiteX120" fmla="*/ 1977231 w 2362200"/>
                  <a:gd name="connsiteY120" fmla="*/ 409575 h 1797050"/>
                  <a:gd name="connsiteX121" fmla="*/ 2006600 w 2362200"/>
                  <a:gd name="connsiteY121" fmla="*/ 396875 h 1797050"/>
                  <a:gd name="connsiteX122" fmla="*/ 2056606 w 2362200"/>
                  <a:gd name="connsiteY122" fmla="*/ 411956 h 1797050"/>
                  <a:gd name="connsiteX123" fmla="*/ 2078038 w 2362200"/>
                  <a:gd name="connsiteY123" fmla="*/ 452437 h 1797050"/>
                  <a:gd name="connsiteX124" fmla="*/ 2133600 w 2362200"/>
                  <a:gd name="connsiteY124" fmla="*/ 504825 h 1797050"/>
                  <a:gd name="connsiteX125" fmla="*/ 2194719 w 2362200"/>
                  <a:gd name="connsiteY125" fmla="*/ 536575 h 1797050"/>
                  <a:gd name="connsiteX126" fmla="*/ 2248694 w 2362200"/>
                  <a:gd name="connsiteY126" fmla="*/ 523081 h 1797050"/>
                  <a:gd name="connsiteX127" fmla="*/ 2266156 w 2362200"/>
                  <a:gd name="connsiteY127" fmla="*/ 531019 h 1797050"/>
                  <a:gd name="connsiteX128" fmla="*/ 2274887 w 2362200"/>
                  <a:gd name="connsiteY128" fmla="*/ 573881 h 1797050"/>
                  <a:gd name="connsiteX129" fmla="*/ 2324100 w 2362200"/>
                  <a:gd name="connsiteY129" fmla="*/ 606425 h 1797050"/>
                  <a:gd name="connsiteX130" fmla="*/ 2362200 w 2362200"/>
                  <a:gd name="connsiteY130" fmla="*/ 644525 h 1797050"/>
                  <a:gd name="connsiteX131" fmla="*/ 2310857 w 2362200"/>
                  <a:gd name="connsiteY131" fmla="*/ 772537 h 1797050"/>
                  <a:gd name="connsiteX132" fmla="*/ 2273300 w 2362200"/>
                  <a:gd name="connsiteY132" fmla="*/ 895350 h 1797050"/>
                  <a:gd name="connsiteX133" fmla="*/ 2247900 w 2362200"/>
                  <a:gd name="connsiteY133" fmla="*/ 949325 h 1797050"/>
                  <a:gd name="connsiteX134" fmla="*/ 2197100 w 2362200"/>
                  <a:gd name="connsiteY134" fmla="*/ 949325 h 1797050"/>
                  <a:gd name="connsiteX135" fmla="*/ 2174875 w 2362200"/>
                  <a:gd name="connsiteY135" fmla="*/ 993775 h 1797050"/>
                  <a:gd name="connsiteX136" fmla="*/ 2174875 w 2362200"/>
                  <a:gd name="connsiteY136" fmla="*/ 993775 h 1797050"/>
                  <a:gd name="connsiteX137" fmla="*/ 2181225 w 2362200"/>
                  <a:gd name="connsiteY137" fmla="*/ 1022350 h 1797050"/>
                  <a:gd name="connsiteX138" fmla="*/ 2146300 w 2362200"/>
                  <a:gd name="connsiteY138" fmla="*/ 1031875 h 1797050"/>
                  <a:gd name="connsiteX139" fmla="*/ 2095500 w 2362200"/>
                  <a:gd name="connsiteY139" fmla="*/ 1019175 h 1797050"/>
                  <a:gd name="connsiteX140" fmla="*/ 2101850 w 2362200"/>
                  <a:gd name="connsiteY140" fmla="*/ 1073150 h 1797050"/>
                  <a:gd name="connsiteX141" fmla="*/ 2114550 w 2362200"/>
                  <a:gd name="connsiteY141" fmla="*/ 1117600 h 1797050"/>
                  <a:gd name="connsiteX142" fmla="*/ 2051050 w 2362200"/>
                  <a:gd name="connsiteY142" fmla="*/ 1152525 h 1797050"/>
                  <a:gd name="connsiteX143" fmla="*/ 2066925 w 2362200"/>
                  <a:gd name="connsiteY143" fmla="*/ 1174750 h 1797050"/>
                  <a:gd name="connsiteX144" fmla="*/ 2047875 w 2362200"/>
                  <a:gd name="connsiteY144" fmla="*/ 1196975 h 1797050"/>
                  <a:gd name="connsiteX145" fmla="*/ 1968500 w 2362200"/>
                  <a:gd name="connsiteY145" fmla="*/ 1171575 h 1797050"/>
                  <a:gd name="connsiteX146" fmla="*/ 1943100 w 2362200"/>
                  <a:gd name="connsiteY146" fmla="*/ 1187450 h 1797050"/>
                  <a:gd name="connsiteX147" fmla="*/ 1908175 w 2362200"/>
                  <a:gd name="connsiteY147" fmla="*/ 1187450 h 1797050"/>
                  <a:gd name="connsiteX148" fmla="*/ 1908175 w 2362200"/>
                  <a:gd name="connsiteY148" fmla="*/ 1247775 h 1797050"/>
                  <a:gd name="connsiteX149" fmla="*/ 1924050 w 2362200"/>
                  <a:gd name="connsiteY149" fmla="*/ 1263650 h 1797050"/>
                  <a:gd name="connsiteX150" fmla="*/ 1933575 w 2362200"/>
                  <a:gd name="connsiteY150" fmla="*/ 1279525 h 1797050"/>
                  <a:gd name="connsiteX151" fmla="*/ 1943100 w 2362200"/>
                  <a:gd name="connsiteY151" fmla="*/ 1279525 h 1797050"/>
                  <a:gd name="connsiteX152" fmla="*/ 1933575 w 2362200"/>
                  <a:gd name="connsiteY152" fmla="*/ 1304925 h 1797050"/>
                  <a:gd name="connsiteX153" fmla="*/ 1952625 w 2362200"/>
                  <a:gd name="connsiteY153" fmla="*/ 1320800 h 1797050"/>
                  <a:gd name="connsiteX154" fmla="*/ 1949450 w 2362200"/>
                  <a:gd name="connsiteY154" fmla="*/ 1336675 h 1797050"/>
                  <a:gd name="connsiteX155" fmla="*/ 1905000 w 2362200"/>
                  <a:gd name="connsiteY155" fmla="*/ 1336675 h 1797050"/>
                  <a:gd name="connsiteX156" fmla="*/ 1901825 w 2362200"/>
                  <a:gd name="connsiteY156" fmla="*/ 1387475 h 1797050"/>
                  <a:gd name="connsiteX157" fmla="*/ 1901825 w 2362200"/>
                  <a:gd name="connsiteY157" fmla="*/ 1387475 h 1797050"/>
                  <a:gd name="connsiteX158" fmla="*/ 1901825 w 2362200"/>
                  <a:gd name="connsiteY158" fmla="*/ 1406525 h 1797050"/>
                  <a:gd name="connsiteX159" fmla="*/ 1936750 w 2362200"/>
                  <a:gd name="connsiteY159" fmla="*/ 1447800 h 1797050"/>
                  <a:gd name="connsiteX160" fmla="*/ 1990725 w 2362200"/>
                  <a:gd name="connsiteY160" fmla="*/ 1447800 h 1797050"/>
                  <a:gd name="connsiteX161" fmla="*/ 2060575 w 2362200"/>
                  <a:gd name="connsiteY161" fmla="*/ 1476375 h 1797050"/>
                  <a:gd name="connsiteX162" fmla="*/ 2060575 w 2362200"/>
                  <a:gd name="connsiteY162" fmla="*/ 1504950 h 1797050"/>
                  <a:gd name="connsiteX163" fmla="*/ 2035175 w 2362200"/>
                  <a:gd name="connsiteY163" fmla="*/ 1571625 h 1797050"/>
                  <a:gd name="connsiteX164" fmla="*/ 2063750 w 2362200"/>
                  <a:gd name="connsiteY164" fmla="*/ 1587500 h 1797050"/>
                  <a:gd name="connsiteX165" fmla="*/ 2105025 w 2362200"/>
                  <a:gd name="connsiteY165" fmla="*/ 1660525 h 1797050"/>
                  <a:gd name="connsiteX166" fmla="*/ 2054225 w 2362200"/>
                  <a:gd name="connsiteY166" fmla="*/ 1736725 h 1797050"/>
                  <a:gd name="connsiteX167" fmla="*/ 2028825 w 2362200"/>
                  <a:gd name="connsiteY167" fmla="*/ 1730375 h 1797050"/>
                  <a:gd name="connsiteX168" fmla="*/ 2006600 w 2362200"/>
                  <a:gd name="connsiteY168" fmla="*/ 1717675 h 1797050"/>
                  <a:gd name="connsiteX169" fmla="*/ 2000250 w 2362200"/>
                  <a:gd name="connsiteY169" fmla="*/ 1736725 h 1797050"/>
                  <a:gd name="connsiteX170" fmla="*/ 1958975 w 2362200"/>
                  <a:gd name="connsiteY170" fmla="*/ 1746250 h 1797050"/>
                  <a:gd name="connsiteX171" fmla="*/ 1952625 w 2362200"/>
                  <a:gd name="connsiteY171" fmla="*/ 1778000 h 1797050"/>
                  <a:gd name="connsiteX172" fmla="*/ 1901825 w 2362200"/>
                  <a:gd name="connsiteY172" fmla="*/ 1797050 h 1797050"/>
                  <a:gd name="connsiteX173" fmla="*/ 1879600 w 2362200"/>
                  <a:gd name="connsiteY173" fmla="*/ 1758950 h 1797050"/>
                  <a:gd name="connsiteX174" fmla="*/ 1841500 w 2362200"/>
                  <a:gd name="connsiteY174" fmla="*/ 1768475 h 1797050"/>
                  <a:gd name="connsiteX175" fmla="*/ 1844675 w 2362200"/>
                  <a:gd name="connsiteY175" fmla="*/ 1730375 h 1797050"/>
                  <a:gd name="connsiteX176" fmla="*/ 1825625 w 2362200"/>
                  <a:gd name="connsiteY176" fmla="*/ 1704975 h 1797050"/>
                  <a:gd name="connsiteX177" fmla="*/ 1860550 w 2362200"/>
                  <a:gd name="connsiteY177" fmla="*/ 1685925 h 1797050"/>
                  <a:gd name="connsiteX178" fmla="*/ 1803400 w 2362200"/>
                  <a:gd name="connsiteY178" fmla="*/ 1666875 h 1797050"/>
                  <a:gd name="connsiteX179" fmla="*/ 1790700 w 2362200"/>
                  <a:gd name="connsiteY179" fmla="*/ 1692275 h 1797050"/>
                  <a:gd name="connsiteX180" fmla="*/ 1746250 w 2362200"/>
                  <a:gd name="connsiteY180" fmla="*/ 1711325 h 1797050"/>
                  <a:gd name="connsiteX181" fmla="*/ 1739900 w 2362200"/>
                  <a:gd name="connsiteY181" fmla="*/ 1733550 h 1797050"/>
                  <a:gd name="connsiteX182" fmla="*/ 1724025 w 2362200"/>
                  <a:gd name="connsiteY182" fmla="*/ 1739900 h 1797050"/>
                  <a:gd name="connsiteX183" fmla="*/ 1701800 w 2362200"/>
                  <a:gd name="connsiteY183" fmla="*/ 1739900 h 1797050"/>
                  <a:gd name="connsiteX184" fmla="*/ 1714500 w 2362200"/>
                  <a:gd name="connsiteY184" fmla="*/ 1704975 h 1797050"/>
                  <a:gd name="connsiteX185" fmla="*/ 1739900 w 2362200"/>
                  <a:gd name="connsiteY185" fmla="*/ 1679575 h 1797050"/>
                  <a:gd name="connsiteX186" fmla="*/ 1730375 w 2362200"/>
                  <a:gd name="connsiteY186" fmla="*/ 1654175 h 1797050"/>
                  <a:gd name="connsiteX187" fmla="*/ 1708150 w 2362200"/>
                  <a:gd name="connsiteY187" fmla="*/ 1654175 h 1797050"/>
                  <a:gd name="connsiteX188" fmla="*/ 1695450 w 2362200"/>
                  <a:gd name="connsiteY188" fmla="*/ 1679575 h 1797050"/>
                  <a:gd name="connsiteX189" fmla="*/ 1663700 w 2362200"/>
                  <a:gd name="connsiteY189" fmla="*/ 1685925 h 1797050"/>
                  <a:gd name="connsiteX190" fmla="*/ 1628775 w 2362200"/>
                  <a:gd name="connsiteY190" fmla="*/ 1698625 h 1797050"/>
                  <a:gd name="connsiteX191" fmla="*/ 1600200 w 2362200"/>
                  <a:gd name="connsiteY191" fmla="*/ 1670050 h 1797050"/>
                  <a:gd name="connsiteX192" fmla="*/ 1597025 w 2362200"/>
                  <a:gd name="connsiteY192" fmla="*/ 1635125 h 1797050"/>
                  <a:gd name="connsiteX193" fmla="*/ 1568450 w 2362200"/>
                  <a:gd name="connsiteY193" fmla="*/ 1619250 h 1797050"/>
                  <a:gd name="connsiteX194" fmla="*/ 1558925 w 2362200"/>
                  <a:gd name="connsiteY194" fmla="*/ 1584325 h 1797050"/>
                  <a:gd name="connsiteX195" fmla="*/ 1517650 w 2362200"/>
                  <a:gd name="connsiteY195" fmla="*/ 1555750 h 1797050"/>
                  <a:gd name="connsiteX196" fmla="*/ 1498600 w 2362200"/>
                  <a:gd name="connsiteY196" fmla="*/ 1558925 h 1797050"/>
                  <a:gd name="connsiteX197" fmla="*/ 1466850 w 2362200"/>
                  <a:gd name="connsiteY197" fmla="*/ 1603375 h 1797050"/>
                  <a:gd name="connsiteX198" fmla="*/ 1419225 w 2362200"/>
                  <a:gd name="connsiteY198" fmla="*/ 1622425 h 1797050"/>
                  <a:gd name="connsiteX199" fmla="*/ 1393825 w 2362200"/>
                  <a:gd name="connsiteY199" fmla="*/ 1587500 h 1797050"/>
                  <a:gd name="connsiteX200" fmla="*/ 1368425 w 2362200"/>
                  <a:gd name="connsiteY200" fmla="*/ 1587500 h 1797050"/>
                  <a:gd name="connsiteX201" fmla="*/ 1270000 w 2362200"/>
                  <a:gd name="connsiteY201" fmla="*/ 1511300 h 1797050"/>
                  <a:gd name="connsiteX202" fmla="*/ 1276350 w 2362200"/>
                  <a:gd name="connsiteY202" fmla="*/ 1463675 h 1797050"/>
                  <a:gd name="connsiteX203" fmla="*/ 1238250 w 2362200"/>
                  <a:gd name="connsiteY203" fmla="*/ 1457325 h 1797050"/>
                  <a:gd name="connsiteX204" fmla="*/ 1222375 w 2362200"/>
                  <a:gd name="connsiteY204" fmla="*/ 1482725 h 1797050"/>
                  <a:gd name="connsiteX205" fmla="*/ 1187450 w 2362200"/>
                  <a:gd name="connsiteY205" fmla="*/ 1482725 h 1797050"/>
                  <a:gd name="connsiteX206" fmla="*/ 1139825 w 2362200"/>
                  <a:gd name="connsiteY206" fmla="*/ 1460500 h 1797050"/>
                  <a:gd name="connsiteX207" fmla="*/ 1092200 w 2362200"/>
                  <a:gd name="connsiteY207" fmla="*/ 1495425 h 1797050"/>
                  <a:gd name="connsiteX208" fmla="*/ 1098550 w 2362200"/>
                  <a:gd name="connsiteY208" fmla="*/ 1511300 h 1797050"/>
                  <a:gd name="connsiteX209" fmla="*/ 1079500 w 2362200"/>
                  <a:gd name="connsiteY209" fmla="*/ 1530350 h 1797050"/>
                  <a:gd name="connsiteX210" fmla="*/ 1035050 w 2362200"/>
                  <a:gd name="connsiteY210" fmla="*/ 1530350 h 1797050"/>
                  <a:gd name="connsiteX211" fmla="*/ 1006475 w 2362200"/>
                  <a:gd name="connsiteY211" fmla="*/ 1574800 h 1797050"/>
                  <a:gd name="connsiteX212" fmla="*/ 958850 w 2362200"/>
                  <a:gd name="connsiteY212" fmla="*/ 1571625 h 1797050"/>
                  <a:gd name="connsiteX213" fmla="*/ 952500 w 2362200"/>
                  <a:gd name="connsiteY213" fmla="*/ 1587500 h 1797050"/>
                  <a:gd name="connsiteX214" fmla="*/ 965200 w 2362200"/>
                  <a:gd name="connsiteY214" fmla="*/ 1670050 h 1797050"/>
                  <a:gd name="connsiteX215" fmla="*/ 939800 w 2362200"/>
                  <a:gd name="connsiteY215" fmla="*/ 1714500 h 1797050"/>
                  <a:gd name="connsiteX216" fmla="*/ 901700 w 2362200"/>
                  <a:gd name="connsiteY216" fmla="*/ 1720850 h 1797050"/>
                  <a:gd name="connsiteX217" fmla="*/ 898525 w 2362200"/>
                  <a:gd name="connsiteY217" fmla="*/ 1746250 h 1797050"/>
                  <a:gd name="connsiteX218" fmla="*/ 869950 w 2362200"/>
                  <a:gd name="connsiteY218" fmla="*/ 1746250 h 1797050"/>
                  <a:gd name="connsiteX219" fmla="*/ 854075 w 2362200"/>
                  <a:gd name="connsiteY219" fmla="*/ 1758950 h 1797050"/>
                  <a:gd name="connsiteX220" fmla="*/ 847725 w 2362200"/>
                  <a:gd name="connsiteY220" fmla="*/ 1771650 h 1797050"/>
                  <a:gd name="connsiteX221" fmla="*/ 828675 w 2362200"/>
                  <a:gd name="connsiteY221" fmla="*/ 1765300 h 1797050"/>
                  <a:gd name="connsiteX222" fmla="*/ 819150 w 2362200"/>
                  <a:gd name="connsiteY222" fmla="*/ 1752600 h 1797050"/>
                  <a:gd name="connsiteX223" fmla="*/ 790575 w 2362200"/>
                  <a:gd name="connsiteY223" fmla="*/ 1771650 h 1797050"/>
                  <a:gd name="connsiteX224" fmla="*/ 692150 w 2362200"/>
                  <a:gd name="connsiteY224" fmla="*/ 1701800 h 1797050"/>
                  <a:gd name="connsiteX225" fmla="*/ 650875 w 2362200"/>
                  <a:gd name="connsiteY225" fmla="*/ 1720850 h 1797050"/>
                  <a:gd name="connsiteX226" fmla="*/ 615950 w 2362200"/>
                  <a:gd name="connsiteY226" fmla="*/ 1685925 h 1797050"/>
                  <a:gd name="connsiteX227" fmla="*/ 581025 w 2362200"/>
                  <a:gd name="connsiteY227" fmla="*/ 1689100 h 1797050"/>
                  <a:gd name="connsiteX228" fmla="*/ 571500 w 2362200"/>
                  <a:gd name="connsiteY228" fmla="*/ 1609725 h 1797050"/>
                  <a:gd name="connsiteX229" fmla="*/ 523875 w 2362200"/>
                  <a:gd name="connsiteY229"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9381 w 2362200"/>
                  <a:gd name="connsiteY57" fmla="*/ 222250 h 1797050"/>
                  <a:gd name="connsiteX58" fmla="*/ 129381 w 2362200"/>
                  <a:gd name="connsiteY58" fmla="*/ 196057 h 1797050"/>
                  <a:gd name="connsiteX59" fmla="*/ 161925 w 2362200"/>
                  <a:gd name="connsiteY59" fmla="*/ 196850 h 1797050"/>
                  <a:gd name="connsiteX60" fmla="*/ 168275 w 2362200"/>
                  <a:gd name="connsiteY60" fmla="*/ 164306 h 1797050"/>
                  <a:gd name="connsiteX61" fmla="*/ 187325 w 2362200"/>
                  <a:gd name="connsiteY61" fmla="*/ 163513 h 1797050"/>
                  <a:gd name="connsiteX62" fmla="*/ 194469 w 2362200"/>
                  <a:gd name="connsiteY62" fmla="*/ 100806 h 1797050"/>
                  <a:gd name="connsiteX63" fmla="*/ 250031 w 2362200"/>
                  <a:gd name="connsiteY63" fmla="*/ 107950 h 1797050"/>
                  <a:gd name="connsiteX64" fmla="*/ 295275 w 2362200"/>
                  <a:gd name="connsiteY64" fmla="*/ 104775 h 1797050"/>
                  <a:gd name="connsiteX65" fmla="*/ 334169 w 2362200"/>
                  <a:gd name="connsiteY65" fmla="*/ 100807 h 1797050"/>
                  <a:gd name="connsiteX66" fmla="*/ 347663 w 2362200"/>
                  <a:gd name="connsiteY66" fmla="*/ 113507 h 1797050"/>
                  <a:gd name="connsiteX67" fmla="*/ 377824 w 2362200"/>
                  <a:gd name="connsiteY67" fmla="*/ 125413 h 1797050"/>
                  <a:gd name="connsiteX68" fmla="*/ 400050 w 2362200"/>
                  <a:gd name="connsiteY68" fmla="*/ 107950 h 1797050"/>
                  <a:gd name="connsiteX69" fmla="*/ 403225 w 2362200"/>
                  <a:gd name="connsiteY69" fmla="*/ 107950 h 1797050"/>
                  <a:gd name="connsiteX70" fmla="*/ 409575 w 2362200"/>
                  <a:gd name="connsiteY70" fmla="*/ 120650 h 1797050"/>
                  <a:gd name="connsiteX71" fmla="*/ 428625 w 2362200"/>
                  <a:gd name="connsiteY71" fmla="*/ 120650 h 1797050"/>
                  <a:gd name="connsiteX72" fmla="*/ 436563 w 2362200"/>
                  <a:gd name="connsiteY72" fmla="*/ 102394 h 1797050"/>
                  <a:gd name="connsiteX73" fmla="*/ 365125 w 2362200"/>
                  <a:gd name="connsiteY73" fmla="*/ 55563 h 1797050"/>
                  <a:gd name="connsiteX74" fmla="*/ 384175 w 2362200"/>
                  <a:gd name="connsiteY74" fmla="*/ 43656 h 1797050"/>
                  <a:gd name="connsiteX75" fmla="*/ 433388 w 2362200"/>
                  <a:gd name="connsiteY75" fmla="*/ 42862 h 1797050"/>
                  <a:gd name="connsiteX76" fmla="*/ 454025 w 2362200"/>
                  <a:gd name="connsiteY76" fmla="*/ 63500 h 1797050"/>
                  <a:gd name="connsiteX77" fmla="*/ 511969 w 2362200"/>
                  <a:gd name="connsiteY77" fmla="*/ 75406 h 1797050"/>
                  <a:gd name="connsiteX78" fmla="*/ 606425 w 2362200"/>
                  <a:gd name="connsiteY78" fmla="*/ 22225 h 1797050"/>
                  <a:gd name="connsiteX79" fmla="*/ 638969 w 2362200"/>
                  <a:gd name="connsiteY79" fmla="*/ 31750 h 1797050"/>
                  <a:gd name="connsiteX80" fmla="*/ 644525 w 2362200"/>
                  <a:gd name="connsiteY80" fmla="*/ 0 h 1797050"/>
                  <a:gd name="connsiteX81" fmla="*/ 715169 w 2362200"/>
                  <a:gd name="connsiteY81" fmla="*/ 5556 h 1797050"/>
                  <a:gd name="connsiteX82" fmla="*/ 723900 w 2362200"/>
                  <a:gd name="connsiteY82" fmla="*/ 31750 h 1797050"/>
                  <a:gd name="connsiteX83" fmla="*/ 750888 w 2362200"/>
                  <a:gd name="connsiteY83" fmla="*/ 63500 h 1797050"/>
                  <a:gd name="connsiteX84" fmla="*/ 765968 w 2362200"/>
                  <a:gd name="connsiteY84" fmla="*/ 44450 h 1797050"/>
                  <a:gd name="connsiteX85" fmla="*/ 806450 w 2362200"/>
                  <a:gd name="connsiteY85" fmla="*/ 41275 h 1797050"/>
                  <a:gd name="connsiteX86" fmla="*/ 825500 w 2362200"/>
                  <a:gd name="connsiteY86" fmla="*/ 34925 h 1797050"/>
                  <a:gd name="connsiteX87" fmla="*/ 844550 w 2362200"/>
                  <a:gd name="connsiteY87" fmla="*/ 6350 h 1797050"/>
                  <a:gd name="connsiteX88" fmla="*/ 888206 w 2362200"/>
                  <a:gd name="connsiteY88" fmla="*/ 12700 h 1797050"/>
                  <a:gd name="connsiteX89" fmla="*/ 900906 w 2362200"/>
                  <a:gd name="connsiteY89" fmla="*/ 83344 h 1797050"/>
                  <a:gd name="connsiteX90" fmla="*/ 952500 w 2362200"/>
                  <a:gd name="connsiteY90" fmla="*/ 123825 h 1797050"/>
                  <a:gd name="connsiteX91" fmla="*/ 996950 w 2362200"/>
                  <a:gd name="connsiteY91" fmla="*/ 203200 h 1797050"/>
                  <a:gd name="connsiteX92" fmla="*/ 1037432 w 2362200"/>
                  <a:gd name="connsiteY92" fmla="*/ 228600 h 1797050"/>
                  <a:gd name="connsiteX93" fmla="*/ 1073944 w 2362200"/>
                  <a:gd name="connsiteY93" fmla="*/ 230981 h 1797050"/>
                  <a:gd name="connsiteX94" fmla="*/ 1129242 w 2362200"/>
                  <a:gd name="connsiteY94" fmla="*/ 283633 h 1797050"/>
                  <a:gd name="connsiteX95" fmla="*/ 1169458 w 2362200"/>
                  <a:gd name="connsiteY95" fmla="*/ 281517 h 1797050"/>
                  <a:gd name="connsiteX96" fmla="*/ 1206500 w 2362200"/>
                  <a:gd name="connsiteY96" fmla="*/ 317500 h 1797050"/>
                  <a:gd name="connsiteX97" fmla="*/ 1206500 w 2362200"/>
                  <a:gd name="connsiteY97" fmla="*/ 346075 h 1797050"/>
                  <a:gd name="connsiteX98" fmla="*/ 1279525 w 2362200"/>
                  <a:gd name="connsiteY98" fmla="*/ 384175 h 1797050"/>
                  <a:gd name="connsiteX99" fmla="*/ 1301750 w 2362200"/>
                  <a:gd name="connsiteY99" fmla="*/ 416983 h 1797050"/>
                  <a:gd name="connsiteX100" fmla="*/ 1282700 w 2362200"/>
                  <a:gd name="connsiteY100" fmla="*/ 460375 h 1797050"/>
                  <a:gd name="connsiteX101" fmla="*/ 1336675 w 2362200"/>
                  <a:gd name="connsiteY101" fmla="*/ 504825 h 1797050"/>
                  <a:gd name="connsiteX102" fmla="*/ 1378744 w 2362200"/>
                  <a:gd name="connsiteY102" fmla="*/ 503238 h 1797050"/>
                  <a:gd name="connsiteX103" fmla="*/ 1403350 w 2362200"/>
                  <a:gd name="connsiteY103" fmla="*/ 530225 h 1797050"/>
                  <a:gd name="connsiteX104" fmla="*/ 1434307 w 2362200"/>
                  <a:gd name="connsiteY104" fmla="*/ 526475 h 1797050"/>
                  <a:gd name="connsiteX105" fmla="*/ 1468438 w 2362200"/>
                  <a:gd name="connsiteY105" fmla="*/ 548578 h 1797050"/>
                  <a:gd name="connsiteX106" fmla="*/ 1492250 w 2362200"/>
                  <a:gd name="connsiteY106" fmla="*/ 590550 h 1797050"/>
                  <a:gd name="connsiteX107" fmla="*/ 1480344 w 2362200"/>
                  <a:gd name="connsiteY107" fmla="*/ 612775 h 1797050"/>
                  <a:gd name="connsiteX108" fmla="*/ 1450975 w 2362200"/>
                  <a:gd name="connsiteY108" fmla="*/ 622300 h 1797050"/>
                  <a:gd name="connsiteX109" fmla="*/ 1511300 w 2362200"/>
                  <a:gd name="connsiteY109" fmla="*/ 638175 h 1797050"/>
                  <a:gd name="connsiteX110" fmla="*/ 1581944 w 2362200"/>
                  <a:gd name="connsiteY110" fmla="*/ 619919 h 1797050"/>
                  <a:gd name="connsiteX111" fmla="*/ 1622425 w 2362200"/>
                  <a:gd name="connsiteY111" fmla="*/ 613569 h 1797050"/>
                  <a:gd name="connsiteX112" fmla="*/ 1623219 w 2362200"/>
                  <a:gd name="connsiteY112" fmla="*/ 587375 h 1797050"/>
                  <a:gd name="connsiteX113" fmla="*/ 1641475 w 2362200"/>
                  <a:gd name="connsiteY113" fmla="*/ 593725 h 1797050"/>
                  <a:gd name="connsiteX114" fmla="*/ 1698625 w 2362200"/>
                  <a:gd name="connsiteY114" fmla="*/ 611981 h 1797050"/>
                  <a:gd name="connsiteX115" fmla="*/ 1704181 w 2362200"/>
                  <a:gd name="connsiteY115" fmla="*/ 575469 h 1797050"/>
                  <a:gd name="connsiteX116" fmla="*/ 1724025 w 2362200"/>
                  <a:gd name="connsiteY116" fmla="*/ 565150 h 1797050"/>
                  <a:gd name="connsiteX117" fmla="*/ 1803400 w 2362200"/>
                  <a:gd name="connsiteY117" fmla="*/ 508000 h 1797050"/>
                  <a:gd name="connsiteX118" fmla="*/ 1885950 w 2362200"/>
                  <a:gd name="connsiteY118" fmla="*/ 485775 h 1797050"/>
                  <a:gd name="connsiteX119" fmla="*/ 1952625 w 2362200"/>
                  <a:gd name="connsiteY119" fmla="*/ 415925 h 1797050"/>
                  <a:gd name="connsiteX120" fmla="*/ 1977231 w 2362200"/>
                  <a:gd name="connsiteY120" fmla="*/ 409575 h 1797050"/>
                  <a:gd name="connsiteX121" fmla="*/ 2006600 w 2362200"/>
                  <a:gd name="connsiteY121" fmla="*/ 396875 h 1797050"/>
                  <a:gd name="connsiteX122" fmla="*/ 2056606 w 2362200"/>
                  <a:gd name="connsiteY122" fmla="*/ 411956 h 1797050"/>
                  <a:gd name="connsiteX123" fmla="*/ 2078038 w 2362200"/>
                  <a:gd name="connsiteY123" fmla="*/ 452437 h 1797050"/>
                  <a:gd name="connsiteX124" fmla="*/ 2133600 w 2362200"/>
                  <a:gd name="connsiteY124" fmla="*/ 504825 h 1797050"/>
                  <a:gd name="connsiteX125" fmla="*/ 2194719 w 2362200"/>
                  <a:gd name="connsiteY125" fmla="*/ 536575 h 1797050"/>
                  <a:gd name="connsiteX126" fmla="*/ 2248694 w 2362200"/>
                  <a:gd name="connsiteY126" fmla="*/ 523081 h 1797050"/>
                  <a:gd name="connsiteX127" fmla="*/ 2266156 w 2362200"/>
                  <a:gd name="connsiteY127" fmla="*/ 531019 h 1797050"/>
                  <a:gd name="connsiteX128" fmla="*/ 2274887 w 2362200"/>
                  <a:gd name="connsiteY128" fmla="*/ 573881 h 1797050"/>
                  <a:gd name="connsiteX129" fmla="*/ 2324100 w 2362200"/>
                  <a:gd name="connsiteY129" fmla="*/ 606425 h 1797050"/>
                  <a:gd name="connsiteX130" fmla="*/ 2362200 w 2362200"/>
                  <a:gd name="connsiteY130" fmla="*/ 644525 h 1797050"/>
                  <a:gd name="connsiteX131" fmla="*/ 2310857 w 2362200"/>
                  <a:gd name="connsiteY131" fmla="*/ 772537 h 1797050"/>
                  <a:gd name="connsiteX132" fmla="*/ 2273300 w 2362200"/>
                  <a:gd name="connsiteY132" fmla="*/ 895350 h 1797050"/>
                  <a:gd name="connsiteX133" fmla="*/ 2247900 w 2362200"/>
                  <a:gd name="connsiteY133" fmla="*/ 949325 h 1797050"/>
                  <a:gd name="connsiteX134" fmla="*/ 2197100 w 2362200"/>
                  <a:gd name="connsiteY134" fmla="*/ 949325 h 1797050"/>
                  <a:gd name="connsiteX135" fmla="*/ 2174875 w 2362200"/>
                  <a:gd name="connsiteY135" fmla="*/ 993775 h 1797050"/>
                  <a:gd name="connsiteX136" fmla="*/ 2174875 w 2362200"/>
                  <a:gd name="connsiteY136" fmla="*/ 993775 h 1797050"/>
                  <a:gd name="connsiteX137" fmla="*/ 2181225 w 2362200"/>
                  <a:gd name="connsiteY137" fmla="*/ 1022350 h 1797050"/>
                  <a:gd name="connsiteX138" fmla="*/ 2146300 w 2362200"/>
                  <a:gd name="connsiteY138" fmla="*/ 1031875 h 1797050"/>
                  <a:gd name="connsiteX139" fmla="*/ 2095500 w 2362200"/>
                  <a:gd name="connsiteY139" fmla="*/ 1019175 h 1797050"/>
                  <a:gd name="connsiteX140" fmla="*/ 2101850 w 2362200"/>
                  <a:gd name="connsiteY140" fmla="*/ 1073150 h 1797050"/>
                  <a:gd name="connsiteX141" fmla="*/ 2114550 w 2362200"/>
                  <a:gd name="connsiteY141" fmla="*/ 1117600 h 1797050"/>
                  <a:gd name="connsiteX142" fmla="*/ 2051050 w 2362200"/>
                  <a:gd name="connsiteY142" fmla="*/ 1152525 h 1797050"/>
                  <a:gd name="connsiteX143" fmla="*/ 2066925 w 2362200"/>
                  <a:gd name="connsiteY143" fmla="*/ 1174750 h 1797050"/>
                  <a:gd name="connsiteX144" fmla="*/ 2047875 w 2362200"/>
                  <a:gd name="connsiteY144" fmla="*/ 1196975 h 1797050"/>
                  <a:gd name="connsiteX145" fmla="*/ 1968500 w 2362200"/>
                  <a:gd name="connsiteY145" fmla="*/ 1171575 h 1797050"/>
                  <a:gd name="connsiteX146" fmla="*/ 1943100 w 2362200"/>
                  <a:gd name="connsiteY146" fmla="*/ 1187450 h 1797050"/>
                  <a:gd name="connsiteX147" fmla="*/ 1908175 w 2362200"/>
                  <a:gd name="connsiteY147" fmla="*/ 1187450 h 1797050"/>
                  <a:gd name="connsiteX148" fmla="*/ 1908175 w 2362200"/>
                  <a:gd name="connsiteY148" fmla="*/ 1247775 h 1797050"/>
                  <a:gd name="connsiteX149" fmla="*/ 1924050 w 2362200"/>
                  <a:gd name="connsiteY149" fmla="*/ 1263650 h 1797050"/>
                  <a:gd name="connsiteX150" fmla="*/ 1933575 w 2362200"/>
                  <a:gd name="connsiteY150" fmla="*/ 1279525 h 1797050"/>
                  <a:gd name="connsiteX151" fmla="*/ 1943100 w 2362200"/>
                  <a:gd name="connsiteY151" fmla="*/ 1279525 h 1797050"/>
                  <a:gd name="connsiteX152" fmla="*/ 1933575 w 2362200"/>
                  <a:gd name="connsiteY152" fmla="*/ 1304925 h 1797050"/>
                  <a:gd name="connsiteX153" fmla="*/ 1952625 w 2362200"/>
                  <a:gd name="connsiteY153" fmla="*/ 1320800 h 1797050"/>
                  <a:gd name="connsiteX154" fmla="*/ 1949450 w 2362200"/>
                  <a:gd name="connsiteY154" fmla="*/ 1336675 h 1797050"/>
                  <a:gd name="connsiteX155" fmla="*/ 1905000 w 2362200"/>
                  <a:gd name="connsiteY155" fmla="*/ 1336675 h 1797050"/>
                  <a:gd name="connsiteX156" fmla="*/ 1901825 w 2362200"/>
                  <a:gd name="connsiteY156" fmla="*/ 1387475 h 1797050"/>
                  <a:gd name="connsiteX157" fmla="*/ 1901825 w 2362200"/>
                  <a:gd name="connsiteY157" fmla="*/ 1387475 h 1797050"/>
                  <a:gd name="connsiteX158" fmla="*/ 1901825 w 2362200"/>
                  <a:gd name="connsiteY158" fmla="*/ 1406525 h 1797050"/>
                  <a:gd name="connsiteX159" fmla="*/ 1936750 w 2362200"/>
                  <a:gd name="connsiteY159" fmla="*/ 1447800 h 1797050"/>
                  <a:gd name="connsiteX160" fmla="*/ 1990725 w 2362200"/>
                  <a:gd name="connsiteY160" fmla="*/ 1447800 h 1797050"/>
                  <a:gd name="connsiteX161" fmla="*/ 2060575 w 2362200"/>
                  <a:gd name="connsiteY161" fmla="*/ 1476375 h 1797050"/>
                  <a:gd name="connsiteX162" fmla="*/ 2060575 w 2362200"/>
                  <a:gd name="connsiteY162" fmla="*/ 1504950 h 1797050"/>
                  <a:gd name="connsiteX163" fmla="*/ 2035175 w 2362200"/>
                  <a:gd name="connsiteY163" fmla="*/ 1571625 h 1797050"/>
                  <a:gd name="connsiteX164" fmla="*/ 2063750 w 2362200"/>
                  <a:gd name="connsiteY164" fmla="*/ 1587500 h 1797050"/>
                  <a:gd name="connsiteX165" fmla="*/ 2105025 w 2362200"/>
                  <a:gd name="connsiteY165" fmla="*/ 1660525 h 1797050"/>
                  <a:gd name="connsiteX166" fmla="*/ 2054225 w 2362200"/>
                  <a:gd name="connsiteY166" fmla="*/ 1736725 h 1797050"/>
                  <a:gd name="connsiteX167" fmla="*/ 2028825 w 2362200"/>
                  <a:gd name="connsiteY167" fmla="*/ 1730375 h 1797050"/>
                  <a:gd name="connsiteX168" fmla="*/ 2006600 w 2362200"/>
                  <a:gd name="connsiteY168" fmla="*/ 1717675 h 1797050"/>
                  <a:gd name="connsiteX169" fmla="*/ 2000250 w 2362200"/>
                  <a:gd name="connsiteY169" fmla="*/ 1736725 h 1797050"/>
                  <a:gd name="connsiteX170" fmla="*/ 1958975 w 2362200"/>
                  <a:gd name="connsiteY170" fmla="*/ 1746250 h 1797050"/>
                  <a:gd name="connsiteX171" fmla="*/ 1952625 w 2362200"/>
                  <a:gd name="connsiteY171" fmla="*/ 1778000 h 1797050"/>
                  <a:gd name="connsiteX172" fmla="*/ 1901825 w 2362200"/>
                  <a:gd name="connsiteY172" fmla="*/ 1797050 h 1797050"/>
                  <a:gd name="connsiteX173" fmla="*/ 1879600 w 2362200"/>
                  <a:gd name="connsiteY173" fmla="*/ 1758950 h 1797050"/>
                  <a:gd name="connsiteX174" fmla="*/ 1841500 w 2362200"/>
                  <a:gd name="connsiteY174" fmla="*/ 1768475 h 1797050"/>
                  <a:gd name="connsiteX175" fmla="*/ 1844675 w 2362200"/>
                  <a:gd name="connsiteY175" fmla="*/ 1730375 h 1797050"/>
                  <a:gd name="connsiteX176" fmla="*/ 1825625 w 2362200"/>
                  <a:gd name="connsiteY176" fmla="*/ 1704975 h 1797050"/>
                  <a:gd name="connsiteX177" fmla="*/ 1860550 w 2362200"/>
                  <a:gd name="connsiteY177" fmla="*/ 1685925 h 1797050"/>
                  <a:gd name="connsiteX178" fmla="*/ 1803400 w 2362200"/>
                  <a:gd name="connsiteY178" fmla="*/ 1666875 h 1797050"/>
                  <a:gd name="connsiteX179" fmla="*/ 1790700 w 2362200"/>
                  <a:gd name="connsiteY179" fmla="*/ 1692275 h 1797050"/>
                  <a:gd name="connsiteX180" fmla="*/ 1746250 w 2362200"/>
                  <a:gd name="connsiteY180" fmla="*/ 1711325 h 1797050"/>
                  <a:gd name="connsiteX181" fmla="*/ 1739900 w 2362200"/>
                  <a:gd name="connsiteY181" fmla="*/ 1733550 h 1797050"/>
                  <a:gd name="connsiteX182" fmla="*/ 1724025 w 2362200"/>
                  <a:gd name="connsiteY182" fmla="*/ 1739900 h 1797050"/>
                  <a:gd name="connsiteX183" fmla="*/ 1701800 w 2362200"/>
                  <a:gd name="connsiteY183" fmla="*/ 1739900 h 1797050"/>
                  <a:gd name="connsiteX184" fmla="*/ 1714500 w 2362200"/>
                  <a:gd name="connsiteY184" fmla="*/ 1704975 h 1797050"/>
                  <a:gd name="connsiteX185" fmla="*/ 1739900 w 2362200"/>
                  <a:gd name="connsiteY185" fmla="*/ 1679575 h 1797050"/>
                  <a:gd name="connsiteX186" fmla="*/ 1730375 w 2362200"/>
                  <a:gd name="connsiteY186" fmla="*/ 1654175 h 1797050"/>
                  <a:gd name="connsiteX187" fmla="*/ 1708150 w 2362200"/>
                  <a:gd name="connsiteY187" fmla="*/ 1654175 h 1797050"/>
                  <a:gd name="connsiteX188" fmla="*/ 1695450 w 2362200"/>
                  <a:gd name="connsiteY188" fmla="*/ 1679575 h 1797050"/>
                  <a:gd name="connsiteX189" fmla="*/ 1663700 w 2362200"/>
                  <a:gd name="connsiteY189" fmla="*/ 1685925 h 1797050"/>
                  <a:gd name="connsiteX190" fmla="*/ 1628775 w 2362200"/>
                  <a:gd name="connsiteY190" fmla="*/ 1698625 h 1797050"/>
                  <a:gd name="connsiteX191" fmla="*/ 1600200 w 2362200"/>
                  <a:gd name="connsiteY191" fmla="*/ 1670050 h 1797050"/>
                  <a:gd name="connsiteX192" fmla="*/ 1597025 w 2362200"/>
                  <a:gd name="connsiteY192" fmla="*/ 1635125 h 1797050"/>
                  <a:gd name="connsiteX193" fmla="*/ 1568450 w 2362200"/>
                  <a:gd name="connsiteY193" fmla="*/ 1619250 h 1797050"/>
                  <a:gd name="connsiteX194" fmla="*/ 1558925 w 2362200"/>
                  <a:gd name="connsiteY194" fmla="*/ 1584325 h 1797050"/>
                  <a:gd name="connsiteX195" fmla="*/ 1517650 w 2362200"/>
                  <a:gd name="connsiteY195" fmla="*/ 1555750 h 1797050"/>
                  <a:gd name="connsiteX196" fmla="*/ 1498600 w 2362200"/>
                  <a:gd name="connsiteY196" fmla="*/ 1558925 h 1797050"/>
                  <a:gd name="connsiteX197" fmla="*/ 1466850 w 2362200"/>
                  <a:gd name="connsiteY197" fmla="*/ 1603375 h 1797050"/>
                  <a:gd name="connsiteX198" fmla="*/ 1419225 w 2362200"/>
                  <a:gd name="connsiteY198" fmla="*/ 1622425 h 1797050"/>
                  <a:gd name="connsiteX199" fmla="*/ 1393825 w 2362200"/>
                  <a:gd name="connsiteY199" fmla="*/ 1587500 h 1797050"/>
                  <a:gd name="connsiteX200" fmla="*/ 1368425 w 2362200"/>
                  <a:gd name="connsiteY200" fmla="*/ 1587500 h 1797050"/>
                  <a:gd name="connsiteX201" fmla="*/ 1270000 w 2362200"/>
                  <a:gd name="connsiteY201" fmla="*/ 1511300 h 1797050"/>
                  <a:gd name="connsiteX202" fmla="*/ 1276350 w 2362200"/>
                  <a:gd name="connsiteY202" fmla="*/ 1463675 h 1797050"/>
                  <a:gd name="connsiteX203" fmla="*/ 1238250 w 2362200"/>
                  <a:gd name="connsiteY203" fmla="*/ 1457325 h 1797050"/>
                  <a:gd name="connsiteX204" fmla="*/ 1222375 w 2362200"/>
                  <a:gd name="connsiteY204" fmla="*/ 1482725 h 1797050"/>
                  <a:gd name="connsiteX205" fmla="*/ 1187450 w 2362200"/>
                  <a:gd name="connsiteY205" fmla="*/ 1482725 h 1797050"/>
                  <a:gd name="connsiteX206" fmla="*/ 1139825 w 2362200"/>
                  <a:gd name="connsiteY206" fmla="*/ 1460500 h 1797050"/>
                  <a:gd name="connsiteX207" fmla="*/ 1092200 w 2362200"/>
                  <a:gd name="connsiteY207" fmla="*/ 1495425 h 1797050"/>
                  <a:gd name="connsiteX208" fmla="*/ 1098550 w 2362200"/>
                  <a:gd name="connsiteY208" fmla="*/ 1511300 h 1797050"/>
                  <a:gd name="connsiteX209" fmla="*/ 1079500 w 2362200"/>
                  <a:gd name="connsiteY209" fmla="*/ 1530350 h 1797050"/>
                  <a:gd name="connsiteX210" fmla="*/ 1035050 w 2362200"/>
                  <a:gd name="connsiteY210" fmla="*/ 1530350 h 1797050"/>
                  <a:gd name="connsiteX211" fmla="*/ 1006475 w 2362200"/>
                  <a:gd name="connsiteY211" fmla="*/ 1574800 h 1797050"/>
                  <a:gd name="connsiteX212" fmla="*/ 958850 w 2362200"/>
                  <a:gd name="connsiteY212" fmla="*/ 1571625 h 1797050"/>
                  <a:gd name="connsiteX213" fmla="*/ 952500 w 2362200"/>
                  <a:gd name="connsiteY213" fmla="*/ 1587500 h 1797050"/>
                  <a:gd name="connsiteX214" fmla="*/ 965200 w 2362200"/>
                  <a:gd name="connsiteY214" fmla="*/ 1670050 h 1797050"/>
                  <a:gd name="connsiteX215" fmla="*/ 939800 w 2362200"/>
                  <a:gd name="connsiteY215" fmla="*/ 1714500 h 1797050"/>
                  <a:gd name="connsiteX216" fmla="*/ 901700 w 2362200"/>
                  <a:gd name="connsiteY216" fmla="*/ 1720850 h 1797050"/>
                  <a:gd name="connsiteX217" fmla="*/ 898525 w 2362200"/>
                  <a:gd name="connsiteY217" fmla="*/ 1746250 h 1797050"/>
                  <a:gd name="connsiteX218" fmla="*/ 869950 w 2362200"/>
                  <a:gd name="connsiteY218" fmla="*/ 1746250 h 1797050"/>
                  <a:gd name="connsiteX219" fmla="*/ 854075 w 2362200"/>
                  <a:gd name="connsiteY219" fmla="*/ 1758950 h 1797050"/>
                  <a:gd name="connsiteX220" fmla="*/ 847725 w 2362200"/>
                  <a:gd name="connsiteY220" fmla="*/ 1771650 h 1797050"/>
                  <a:gd name="connsiteX221" fmla="*/ 828675 w 2362200"/>
                  <a:gd name="connsiteY221" fmla="*/ 1765300 h 1797050"/>
                  <a:gd name="connsiteX222" fmla="*/ 819150 w 2362200"/>
                  <a:gd name="connsiteY222" fmla="*/ 1752600 h 1797050"/>
                  <a:gd name="connsiteX223" fmla="*/ 790575 w 2362200"/>
                  <a:gd name="connsiteY223" fmla="*/ 1771650 h 1797050"/>
                  <a:gd name="connsiteX224" fmla="*/ 692150 w 2362200"/>
                  <a:gd name="connsiteY224" fmla="*/ 1701800 h 1797050"/>
                  <a:gd name="connsiteX225" fmla="*/ 650875 w 2362200"/>
                  <a:gd name="connsiteY225" fmla="*/ 1720850 h 1797050"/>
                  <a:gd name="connsiteX226" fmla="*/ 615950 w 2362200"/>
                  <a:gd name="connsiteY226" fmla="*/ 1685925 h 1797050"/>
                  <a:gd name="connsiteX227" fmla="*/ 581025 w 2362200"/>
                  <a:gd name="connsiteY227" fmla="*/ 1689100 h 1797050"/>
                  <a:gd name="connsiteX228" fmla="*/ 571500 w 2362200"/>
                  <a:gd name="connsiteY228" fmla="*/ 1609725 h 1797050"/>
                  <a:gd name="connsiteX229" fmla="*/ 523875 w 2362200"/>
                  <a:gd name="connsiteY229"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14300 w 2362200"/>
                  <a:gd name="connsiteY56" fmla="*/ 228600 h 1797050"/>
                  <a:gd name="connsiteX57" fmla="*/ 126206 w 2362200"/>
                  <a:gd name="connsiteY57" fmla="*/ 222250 h 1797050"/>
                  <a:gd name="connsiteX58" fmla="*/ 129381 w 2362200"/>
                  <a:gd name="connsiteY58" fmla="*/ 196057 h 1797050"/>
                  <a:gd name="connsiteX59" fmla="*/ 161925 w 2362200"/>
                  <a:gd name="connsiteY59" fmla="*/ 196850 h 1797050"/>
                  <a:gd name="connsiteX60" fmla="*/ 168275 w 2362200"/>
                  <a:gd name="connsiteY60" fmla="*/ 164306 h 1797050"/>
                  <a:gd name="connsiteX61" fmla="*/ 187325 w 2362200"/>
                  <a:gd name="connsiteY61" fmla="*/ 163513 h 1797050"/>
                  <a:gd name="connsiteX62" fmla="*/ 194469 w 2362200"/>
                  <a:gd name="connsiteY62" fmla="*/ 100806 h 1797050"/>
                  <a:gd name="connsiteX63" fmla="*/ 250031 w 2362200"/>
                  <a:gd name="connsiteY63" fmla="*/ 107950 h 1797050"/>
                  <a:gd name="connsiteX64" fmla="*/ 295275 w 2362200"/>
                  <a:gd name="connsiteY64" fmla="*/ 104775 h 1797050"/>
                  <a:gd name="connsiteX65" fmla="*/ 334169 w 2362200"/>
                  <a:gd name="connsiteY65" fmla="*/ 100807 h 1797050"/>
                  <a:gd name="connsiteX66" fmla="*/ 347663 w 2362200"/>
                  <a:gd name="connsiteY66" fmla="*/ 113507 h 1797050"/>
                  <a:gd name="connsiteX67" fmla="*/ 377824 w 2362200"/>
                  <a:gd name="connsiteY67" fmla="*/ 125413 h 1797050"/>
                  <a:gd name="connsiteX68" fmla="*/ 400050 w 2362200"/>
                  <a:gd name="connsiteY68" fmla="*/ 107950 h 1797050"/>
                  <a:gd name="connsiteX69" fmla="*/ 403225 w 2362200"/>
                  <a:gd name="connsiteY69" fmla="*/ 107950 h 1797050"/>
                  <a:gd name="connsiteX70" fmla="*/ 409575 w 2362200"/>
                  <a:gd name="connsiteY70" fmla="*/ 120650 h 1797050"/>
                  <a:gd name="connsiteX71" fmla="*/ 428625 w 2362200"/>
                  <a:gd name="connsiteY71" fmla="*/ 120650 h 1797050"/>
                  <a:gd name="connsiteX72" fmla="*/ 436563 w 2362200"/>
                  <a:gd name="connsiteY72" fmla="*/ 102394 h 1797050"/>
                  <a:gd name="connsiteX73" fmla="*/ 365125 w 2362200"/>
                  <a:gd name="connsiteY73" fmla="*/ 55563 h 1797050"/>
                  <a:gd name="connsiteX74" fmla="*/ 384175 w 2362200"/>
                  <a:gd name="connsiteY74" fmla="*/ 43656 h 1797050"/>
                  <a:gd name="connsiteX75" fmla="*/ 433388 w 2362200"/>
                  <a:gd name="connsiteY75" fmla="*/ 42862 h 1797050"/>
                  <a:gd name="connsiteX76" fmla="*/ 454025 w 2362200"/>
                  <a:gd name="connsiteY76" fmla="*/ 63500 h 1797050"/>
                  <a:gd name="connsiteX77" fmla="*/ 511969 w 2362200"/>
                  <a:gd name="connsiteY77" fmla="*/ 75406 h 1797050"/>
                  <a:gd name="connsiteX78" fmla="*/ 606425 w 2362200"/>
                  <a:gd name="connsiteY78" fmla="*/ 22225 h 1797050"/>
                  <a:gd name="connsiteX79" fmla="*/ 638969 w 2362200"/>
                  <a:gd name="connsiteY79" fmla="*/ 31750 h 1797050"/>
                  <a:gd name="connsiteX80" fmla="*/ 644525 w 2362200"/>
                  <a:gd name="connsiteY80" fmla="*/ 0 h 1797050"/>
                  <a:gd name="connsiteX81" fmla="*/ 715169 w 2362200"/>
                  <a:gd name="connsiteY81" fmla="*/ 5556 h 1797050"/>
                  <a:gd name="connsiteX82" fmla="*/ 723900 w 2362200"/>
                  <a:gd name="connsiteY82" fmla="*/ 31750 h 1797050"/>
                  <a:gd name="connsiteX83" fmla="*/ 750888 w 2362200"/>
                  <a:gd name="connsiteY83" fmla="*/ 63500 h 1797050"/>
                  <a:gd name="connsiteX84" fmla="*/ 765968 w 2362200"/>
                  <a:gd name="connsiteY84" fmla="*/ 44450 h 1797050"/>
                  <a:gd name="connsiteX85" fmla="*/ 806450 w 2362200"/>
                  <a:gd name="connsiteY85" fmla="*/ 41275 h 1797050"/>
                  <a:gd name="connsiteX86" fmla="*/ 825500 w 2362200"/>
                  <a:gd name="connsiteY86" fmla="*/ 34925 h 1797050"/>
                  <a:gd name="connsiteX87" fmla="*/ 844550 w 2362200"/>
                  <a:gd name="connsiteY87" fmla="*/ 6350 h 1797050"/>
                  <a:gd name="connsiteX88" fmla="*/ 888206 w 2362200"/>
                  <a:gd name="connsiteY88" fmla="*/ 12700 h 1797050"/>
                  <a:gd name="connsiteX89" fmla="*/ 900906 w 2362200"/>
                  <a:gd name="connsiteY89" fmla="*/ 83344 h 1797050"/>
                  <a:gd name="connsiteX90" fmla="*/ 952500 w 2362200"/>
                  <a:gd name="connsiteY90" fmla="*/ 123825 h 1797050"/>
                  <a:gd name="connsiteX91" fmla="*/ 996950 w 2362200"/>
                  <a:gd name="connsiteY91" fmla="*/ 203200 h 1797050"/>
                  <a:gd name="connsiteX92" fmla="*/ 1037432 w 2362200"/>
                  <a:gd name="connsiteY92" fmla="*/ 228600 h 1797050"/>
                  <a:gd name="connsiteX93" fmla="*/ 1073944 w 2362200"/>
                  <a:gd name="connsiteY93" fmla="*/ 230981 h 1797050"/>
                  <a:gd name="connsiteX94" fmla="*/ 1129242 w 2362200"/>
                  <a:gd name="connsiteY94" fmla="*/ 283633 h 1797050"/>
                  <a:gd name="connsiteX95" fmla="*/ 1169458 w 2362200"/>
                  <a:gd name="connsiteY95" fmla="*/ 281517 h 1797050"/>
                  <a:gd name="connsiteX96" fmla="*/ 1206500 w 2362200"/>
                  <a:gd name="connsiteY96" fmla="*/ 317500 h 1797050"/>
                  <a:gd name="connsiteX97" fmla="*/ 1206500 w 2362200"/>
                  <a:gd name="connsiteY97" fmla="*/ 346075 h 1797050"/>
                  <a:gd name="connsiteX98" fmla="*/ 1279525 w 2362200"/>
                  <a:gd name="connsiteY98" fmla="*/ 384175 h 1797050"/>
                  <a:gd name="connsiteX99" fmla="*/ 1301750 w 2362200"/>
                  <a:gd name="connsiteY99" fmla="*/ 416983 h 1797050"/>
                  <a:gd name="connsiteX100" fmla="*/ 1282700 w 2362200"/>
                  <a:gd name="connsiteY100" fmla="*/ 460375 h 1797050"/>
                  <a:gd name="connsiteX101" fmla="*/ 1336675 w 2362200"/>
                  <a:gd name="connsiteY101" fmla="*/ 504825 h 1797050"/>
                  <a:gd name="connsiteX102" fmla="*/ 1378744 w 2362200"/>
                  <a:gd name="connsiteY102" fmla="*/ 503238 h 1797050"/>
                  <a:gd name="connsiteX103" fmla="*/ 1403350 w 2362200"/>
                  <a:gd name="connsiteY103" fmla="*/ 530225 h 1797050"/>
                  <a:gd name="connsiteX104" fmla="*/ 1434307 w 2362200"/>
                  <a:gd name="connsiteY104" fmla="*/ 526475 h 1797050"/>
                  <a:gd name="connsiteX105" fmla="*/ 1468438 w 2362200"/>
                  <a:gd name="connsiteY105" fmla="*/ 548578 h 1797050"/>
                  <a:gd name="connsiteX106" fmla="*/ 1492250 w 2362200"/>
                  <a:gd name="connsiteY106" fmla="*/ 590550 h 1797050"/>
                  <a:gd name="connsiteX107" fmla="*/ 1480344 w 2362200"/>
                  <a:gd name="connsiteY107" fmla="*/ 612775 h 1797050"/>
                  <a:gd name="connsiteX108" fmla="*/ 1450975 w 2362200"/>
                  <a:gd name="connsiteY108" fmla="*/ 622300 h 1797050"/>
                  <a:gd name="connsiteX109" fmla="*/ 1511300 w 2362200"/>
                  <a:gd name="connsiteY109" fmla="*/ 638175 h 1797050"/>
                  <a:gd name="connsiteX110" fmla="*/ 1581944 w 2362200"/>
                  <a:gd name="connsiteY110" fmla="*/ 619919 h 1797050"/>
                  <a:gd name="connsiteX111" fmla="*/ 1622425 w 2362200"/>
                  <a:gd name="connsiteY111" fmla="*/ 613569 h 1797050"/>
                  <a:gd name="connsiteX112" fmla="*/ 1623219 w 2362200"/>
                  <a:gd name="connsiteY112" fmla="*/ 587375 h 1797050"/>
                  <a:gd name="connsiteX113" fmla="*/ 1641475 w 2362200"/>
                  <a:gd name="connsiteY113" fmla="*/ 593725 h 1797050"/>
                  <a:gd name="connsiteX114" fmla="*/ 1698625 w 2362200"/>
                  <a:gd name="connsiteY114" fmla="*/ 611981 h 1797050"/>
                  <a:gd name="connsiteX115" fmla="*/ 1704181 w 2362200"/>
                  <a:gd name="connsiteY115" fmla="*/ 575469 h 1797050"/>
                  <a:gd name="connsiteX116" fmla="*/ 1724025 w 2362200"/>
                  <a:gd name="connsiteY116" fmla="*/ 565150 h 1797050"/>
                  <a:gd name="connsiteX117" fmla="*/ 1803400 w 2362200"/>
                  <a:gd name="connsiteY117" fmla="*/ 508000 h 1797050"/>
                  <a:gd name="connsiteX118" fmla="*/ 1885950 w 2362200"/>
                  <a:gd name="connsiteY118" fmla="*/ 485775 h 1797050"/>
                  <a:gd name="connsiteX119" fmla="*/ 1952625 w 2362200"/>
                  <a:gd name="connsiteY119" fmla="*/ 415925 h 1797050"/>
                  <a:gd name="connsiteX120" fmla="*/ 1977231 w 2362200"/>
                  <a:gd name="connsiteY120" fmla="*/ 409575 h 1797050"/>
                  <a:gd name="connsiteX121" fmla="*/ 2006600 w 2362200"/>
                  <a:gd name="connsiteY121" fmla="*/ 396875 h 1797050"/>
                  <a:gd name="connsiteX122" fmla="*/ 2056606 w 2362200"/>
                  <a:gd name="connsiteY122" fmla="*/ 411956 h 1797050"/>
                  <a:gd name="connsiteX123" fmla="*/ 2078038 w 2362200"/>
                  <a:gd name="connsiteY123" fmla="*/ 452437 h 1797050"/>
                  <a:gd name="connsiteX124" fmla="*/ 2133600 w 2362200"/>
                  <a:gd name="connsiteY124" fmla="*/ 504825 h 1797050"/>
                  <a:gd name="connsiteX125" fmla="*/ 2194719 w 2362200"/>
                  <a:gd name="connsiteY125" fmla="*/ 536575 h 1797050"/>
                  <a:gd name="connsiteX126" fmla="*/ 2248694 w 2362200"/>
                  <a:gd name="connsiteY126" fmla="*/ 523081 h 1797050"/>
                  <a:gd name="connsiteX127" fmla="*/ 2266156 w 2362200"/>
                  <a:gd name="connsiteY127" fmla="*/ 531019 h 1797050"/>
                  <a:gd name="connsiteX128" fmla="*/ 2274887 w 2362200"/>
                  <a:gd name="connsiteY128" fmla="*/ 573881 h 1797050"/>
                  <a:gd name="connsiteX129" fmla="*/ 2324100 w 2362200"/>
                  <a:gd name="connsiteY129" fmla="*/ 606425 h 1797050"/>
                  <a:gd name="connsiteX130" fmla="*/ 2362200 w 2362200"/>
                  <a:gd name="connsiteY130" fmla="*/ 644525 h 1797050"/>
                  <a:gd name="connsiteX131" fmla="*/ 2310857 w 2362200"/>
                  <a:gd name="connsiteY131" fmla="*/ 772537 h 1797050"/>
                  <a:gd name="connsiteX132" fmla="*/ 2273300 w 2362200"/>
                  <a:gd name="connsiteY132" fmla="*/ 895350 h 1797050"/>
                  <a:gd name="connsiteX133" fmla="*/ 2247900 w 2362200"/>
                  <a:gd name="connsiteY133" fmla="*/ 949325 h 1797050"/>
                  <a:gd name="connsiteX134" fmla="*/ 2197100 w 2362200"/>
                  <a:gd name="connsiteY134" fmla="*/ 949325 h 1797050"/>
                  <a:gd name="connsiteX135" fmla="*/ 2174875 w 2362200"/>
                  <a:gd name="connsiteY135" fmla="*/ 993775 h 1797050"/>
                  <a:gd name="connsiteX136" fmla="*/ 2174875 w 2362200"/>
                  <a:gd name="connsiteY136" fmla="*/ 993775 h 1797050"/>
                  <a:gd name="connsiteX137" fmla="*/ 2181225 w 2362200"/>
                  <a:gd name="connsiteY137" fmla="*/ 1022350 h 1797050"/>
                  <a:gd name="connsiteX138" fmla="*/ 2146300 w 2362200"/>
                  <a:gd name="connsiteY138" fmla="*/ 1031875 h 1797050"/>
                  <a:gd name="connsiteX139" fmla="*/ 2095500 w 2362200"/>
                  <a:gd name="connsiteY139" fmla="*/ 1019175 h 1797050"/>
                  <a:gd name="connsiteX140" fmla="*/ 2101850 w 2362200"/>
                  <a:gd name="connsiteY140" fmla="*/ 1073150 h 1797050"/>
                  <a:gd name="connsiteX141" fmla="*/ 2114550 w 2362200"/>
                  <a:gd name="connsiteY141" fmla="*/ 1117600 h 1797050"/>
                  <a:gd name="connsiteX142" fmla="*/ 2051050 w 2362200"/>
                  <a:gd name="connsiteY142" fmla="*/ 1152525 h 1797050"/>
                  <a:gd name="connsiteX143" fmla="*/ 2066925 w 2362200"/>
                  <a:gd name="connsiteY143" fmla="*/ 1174750 h 1797050"/>
                  <a:gd name="connsiteX144" fmla="*/ 2047875 w 2362200"/>
                  <a:gd name="connsiteY144" fmla="*/ 1196975 h 1797050"/>
                  <a:gd name="connsiteX145" fmla="*/ 1968500 w 2362200"/>
                  <a:gd name="connsiteY145" fmla="*/ 1171575 h 1797050"/>
                  <a:gd name="connsiteX146" fmla="*/ 1943100 w 2362200"/>
                  <a:gd name="connsiteY146" fmla="*/ 1187450 h 1797050"/>
                  <a:gd name="connsiteX147" fmla="*/ 1908175 w 2362200"/>
                  <a:gd name="connsiteY147" fmla="*/ 1187450 h 1797050"/>
                  <a:gd name="connsiteX148" fmla="*/ 1908175 w 2362200"/>
                  <a:gd name="connsiteY148" fmla="*/ 1247775 h 1797050"/>
                  <a:gd name="connsiteX149" fmla="*/ 1924050 w 2362200"/>
                  <a:gd name="connsiteY149" fmla="*/ 1263650 h 1797050"/>
                  <a:gd name="connsiteX150" fmla="*/ 1933575 w 2362200"/>
                  <a:gd name="connsiteY150" fmla="*/ 1279525 h 1797050"/>
                  <a:gd name="connsiteX151" fmla="*/ 1943100 w 2362200"/>
                  <a:gd name="connsiteY151" fmla="*/ 1279525 h 1797050"/>
                  <a:gd name="connsiteX152" fmla="*/ 1933575 w 2362200"/>
                  <a:gd name="connsiteY152" fmla="*/ 1304925 h 1797050"/>
                  <a:gd name="connsiteX153" fmla="*/ 1952625 w 2362200"/>
                  <a:gd name="connsiteY153" fmla="*/ 1320800 h 1797050"/>
                  <a:gd name="connsiteX154" fmla="*/ 1949450 w 2362200"/>
                  <a:gd name="connsiteY154" fmla="*/ 1336675 h 1797050"/>
                  <a:gd name="connsiteX155" fmla="*/ 1905000 w 2362200"/>
                  <a:gd name="connsiteY155" fmla="*/ 1336675 h 1797050"/>
                  <a:gd name="connsiteX156" fmla="*/ 1901825 w 2362200"/>
                  <a:gd name="connsiteY156" fmla="*/ 1387475 h 1797050"/>
                  <a:gd name="connsiteX157" fmla="*/ 1901825 w 2362200"/>
                  <a:gd name="connsiteY157" fmla="*/ 1387475 h 1797050"/>
                  <a:gd name="connsiteX158" fmla="*/ 1901825 w 2362200"/>
                  <a:gd name="connsiteY158" fmla="*/ 1406525 h 1797050"/>
                  <a:gd name="connsiteX159" fmla="*/ 1936750 w 2362200"/>
                  <a:gd name="connsiteY159" fmla="*/ 1447800 h 1797050"/>
                  <a:gd name="connsiteX160" fmla="*/ 1990725 w 2362200"/>
                  <a:gd name="connsiteY160" fmla="*/ 1447800 h 1797050"/>
                  <a:gd name="connsiteX161" fmla="*/ 2060575 w 2362200"/>
                  <a:gd name="connsiteY161" fmla="*/ 1476375 h 1797050"/>
                  <a:gd name="connsiteX162" fmla="*/ 2060575 w 2362200"/>
                  <a:gd name="connsiteY162" fmla="*/ 1504950 h 1797050"/>
                  <a:gd name="connsiteX163" fmla="*/ 2035175 w 2362200"/>
                  <a:gd name="connsiteY163" fmla="*/ 1571625 h 1797050"/>
                  <a:gd name="connsiteX164" fmla="*/ 2063750 w 2362200"/>
                  <a:gd name="connsiteY164" fmla="*/ 1587500 h 1797050"/>
                  <a:gd name="connsiteX165" fmla="*/ 2105025 w 2362200"/>
                  <a:gd name="connsiteY165" fmla="*/ 1660525 h 1797050"/>
                  <a:gd name="connsiteX166" fmla="*/ 2054225 w 2362200"/>
                  <a:gd name="connsiteY166" fmla="*/ 1736725 h 1797050"/>
                  <a:gd name="connsiteX167" fmla="*/ 2028825 w 2362200"/>
                  <a:gd name="connsiteY167" fmla="*/ 1730375 h 1797050"/>
                  <a:gd name="connsiteX168" fmla="*/ 2006600 w 2362200"/>
                  <a:gd name="connsiteY168" fmla="*/ 1717675 h 1797050"/>
                  <a:gd name="connsiteX169" fmla="*/ 2000250 w 2362200"/>
                  <a:gd name="connsiteY169" fmla="*/ 1736725 h 1797050"/>
                  <a:gd name="connsiteX170" fmla="*/ 1958975 w 2362200"/>
                  <a:gd name="connsiteY170" fmla="*/ 1746250 h 1797050"/>
                  <a:gd name="connsiteX171" fmla="*/ 1952625 w 2362200"/>
                  <a:gd name="connsiteY171" fmla="*/ 1778000 h 1797050"/>
                  <a:gd name="connsiteX172" fmla="*/ 1901825 w 2362200"/>
                  <a:gd name="connsiteY172" fmla="*/ 1797050 h 1797050"/>
                  <a:gd name="connsiteX173" fmla="*/ 1879600 w 2362200"/>
                  <a:gd name="connsiteY173" fmla="*/ 1758950 h 1797050"/>
                  <a:gd name="connsiteX174" fmla="*/ 1841500 w 2362200"/>
                  <a:gd name="connsiteY174" fmla="*/ 1768475 h 1797050"/>
                  <a:gd name="connsiteX175" fmla="*/ 1844675 w 2362200"/>
                  <a:gd name="connsiteY175" fmla="*/ 1730375 h 1797050"/>
                  <a:gd name="connsiteX176" fmla="*/ 1825625 w 2362200"/>
                  <a:gd name="connsiteY176" fmla="*/ 1704975 h 1797050"/>
                  <a:gd name="connsiteX177" fmla="*/ 1860550 w 2362200"/>
                  <a:gd name="connsiteY177" fmla="*/ 1685925 h 1797050"/>
                  <a:gd name="connsiteX178" fmla="*/ 1803400 w 2362200"/>
                  <a:gd name="connsiteY178" fmla="*/ 1666875 h 1797050"/>
                  <a:gd name="connsiteX179" fmla="*/ 1790700 w 2362200"/>
                  <a:gd name="connsiteY179" fmla="*/ 1692275 h 1797050"/>
                  <a:gd name="connsiteX180" fmla="*/ 1746250 w 2362200"/>
                  <a:gd name="connsiteY180" fmla="*/ 1711325 h 1797050"/>
                  <a:gd name="connsiteX181" fmla="*/ 1739900 w 2362200"/>
                  <a:gd name="connsiteY181" fmla="*/ 1733550 h 1797050"/>
                  <a:gd name="connsiteX182" fmla="*/ 1724025 w 2362200"/>
                  <a:gd name="connsiteY182" fmla="*/ 1739900 h 1797050"/>
                  <a:gd name="connsiteX183" fmla="*/ 1701800 w 2362200"/>
                  <a:gd name="connsiteY183" fmla="*/ 1739900 h 1797050"/>
                  <a:gd name="connsiteX184" fmla="*/ 1714500 w 2362200"/>
                  <a:gd name="connsiteY184" fmla="*/ 1704975 h 1797050"/>
                  <a:gd name="connsiteX185" fmla="*/ 1739900 w 2362200"/>
                  <a:gd name="connsiteY185" fmla="*/ 1679575 h 1797050"/>
                  <a:gd name="connsiteX186" fmla="*/ 1730375 w 2362200"/>
                  <a:gd name="connsiteY186" fmla="*/ 1654175 h 1797050"/>
                  <a:gd name="connsiteX187" fmla="*/ 1708150 w 2362200"/>
                  <a:gd name="connsiteY187" fmla="*/ 1654175 h 1797050"/>
                  <a:gd name="connsiteX188" fmla="*/ 1695450 w 2362200"/>
                  <a:gd name="connsiteY188" fmla="*/ 1679575 h 1797050"/>
                  <a:gd name="connsiteX189" fmla="*/ 1663700 w 2362200"/>
                  <a:gd name="connsiteY189" fmla="*/ 1685925 h 1797050"/>
                  <a:gd name="connsiteX190" fmla="*/ 1628775 w 2362200"/>
                  <a:gd name="connsiteY190" fmla="*/ 1698625 h 1797050"/>
                  <a:gd name="connsiteX191" fmla="*/ 1600200 w 2362200"/>
                  <a:gd name="connsiteY191" fmla="*/ 1670050 h 1797050"/>
                  <a:gd name="connsiteX192" fmla="*/ 1597025 w 2362200"/>
                  <a:gd name="connsiteY192" fmla="*/ 1635125 h 1797050"/>
                  <a:gd name="connsiteX193" fmla="*/ 1568450 w 2362200"/>
                  <a:gd name="connsiteY193" fmla="*/ 1619250 h 1797050"/>
                  <a:gd name="connsiteX194" fmla="*/ 1558925 w 2362200"/>
                  <a:gd name="connsiteY194" fmla="*/ 1584325 h 1797050"/>
                  <a:gd name="connsiteX195" fmla="*/ 1517650 w 2362200"/>
                  <a:gd name="connsiteY195" fmla="*/ 1555750 h 1797050"/>
                  <a:gd name="connsiteX196" fmla="*/ 1498600 w 2362200"/>
                  <a:gd name="connsiteY196" fmla="*/ 1558925 h 1797050"/>
                  <a:gd name="connsiteX197" fmla="*/ 1466850 w 2362200"/>
                  <a:gd name="connsiteY197" fmla="*/ 1603375 h 1797050"/>
                  <a:gd name="connsiteX198" fmla="*/ 1419225 w 2362200"/>
                  <a:gd name="connsiteY198" fmla="*/ 1622425 h 1797050"/>
                  <a:gd name="connsiteX199" fmla="*/ 1393825 w 2362200"/>
                  <a:gd name="connsiteY199" fmla="*/ 1587500 h 1797050"/>
                  <a:gd name="connsiteX200" fmla="*/ 1368425 w 2362200"/>
                  <a:gd name="connsiteY200" fmla="*/ 1587500 h 1797050"/>
                  <a:gd name="connsiteX201" fmla="*/ 1270000 w 2362200"/>
                  <a:gd name="connsiteY201" fmla="*/ 1511300 h 1797050"/>
                  <a:gd name="connsiteX202" fmla="*/ 1276350 w 2362200"/>
                  <a:gd name="connsiteY202" fmla="*/ 1463675 h 1797050"/>
                  <a:gd name="connsiteX203" fmla="*/ 1238250 w 2362200"/>
                  <a:gd name="connsiteY203" fmla="*/ 1457325 h 1797050"/>
                  <a:gd name="connsiteX204" fmla="*/ 1222375 w 2362200"/>
                  <a:gd name="connsiteY204" fmla="*/ 1482725 h 1797050"/>
                  <a:gd name="connsiteX205" fmla="*/ 1187450 w 2362200"/>
                  <a:gd name="connsiteY205" fmla="*/ 1482725 h 1797050"/>
                  <a:gd name="connsiteX206" fmla="*/ 1139825 w 2362200"/>
                  <a:gd name="connsiteY206" fmla="*/ 1460500 h 1797050"/>
                  <a:gd name="connsiteX207" fmla="*/ 1092200 w 2362200"/>
                  <a:gd name="connsiteY207" fmla="*/ 1495425 h 1797050"/>
                  <a:gd name="connsiteX208" fmla="*/ 1098550 w 2362200"/>
                  <a:gd name="connsiteY208" fmla="*/ 1511300 h 1797050"/>
                  <a:gd name="connsiteX209" fmla="*/ 1079500 w 2362200"/>
                  <a:gd name="connsiteY209" fmla="*/ 1530350 h 1797050"/>
                  <a:gd name="connsiteX210" fmla="*/ 1035050 w 2362200"/>
                  <a:gd name="connsiteY210" fmla="*/ 1530350 h 1797050"/>
                  <a:gd name="connsiteX211" fmla="*/ 1006475 w 2362200"/>
                  <a:gd name="connsiteY211" fmla="*/ 1574800 h 1797050"/>
                  <a:gd name="connsiteX212" fmla="*/ 958850 w 2362200"/>
                  <a:gd name="connsiteY212" fmla="*/ 1571625 h 1797050"/>
                  <a:gd name="connsiteX213" fmla="*/ 952500 w 2362200"/>
                  <a:gd name="connsiteY213" fmla="*/ 1587500 h 1797050"/>
                  <a:gd name="connsiteX214" fmla="*/ 965200 w 2362200"/>
                  <a:gd name="connsiteY214" fmla="*/ 1670050 h 1797050"/>
                  <a:gd name="connsiteX215" fmla="*/ 939800 w 2362200"/>
                  <a:gd name="connsiteY215" fmla="*/ 1714500 h 1797050"/>
                  <a:gd name="connsiteX216" fmla="*/ 901700 w 2362200"/>
                  <a:gd name="connsiteY216" fmla="*/ 1720850 h 1797050"/>
                  <a:gd name="connsiteX217" fmla="*/ 898525 w 2362200"/>
                  <a:gd name="connsiteY217" fmla="*/ 1746250 h 1797050"/>
                  <a:gd name="connsiteX218" fmla="*/ 869950 w 2362200"/>
                  <a:gd name="connsiteY218" fmla="*/ 1746250 h 1797050"/>
                  <a:gd name="connsiteX219" fmla="*/ 854075 w 2362200"/>
                  <a:gd name="connsiteY219" fmla="*/ 1758950 h 1797050"/>
                  <a:gd name="connsiteX220" fmla="*/ 847725 w 2362200"/>
                  <a:gd name="connsiteY220" fmla="*/ 1771650 h 1797050"/>
                  <a:gd name="connsiteX221" fmla="*/ 828675 w 2362200"/>
                  <a:gd name="connsiteY221" fmla="*/ 1765300 h 1797050"/>
                  <a:gd name="connsiteX222" fmla="*/ 819150 w 2362200"/>
                  <a:gd name="connsiteY222" fmla="*/ 1752600 h 1797050"/>
                  <a:gd name="connsiteX223" fmla="*/ 790575 w 2362200"/>
                  <a:gd name="connsiteY223" fmla="*/ 1771650 h 1797050"/>
                  <a:gd name="connsiteX224" fmla="*/ 692150 w 2362200"/>
                  <a:gd name="connsiteY224" fmla="*/ 1701800 h 1797050"/>
                  <a:gd name="connsiteX225" fmla="*/ 650875 w 2362200"/>
                  <a:gd name="connsiteY225" fmla="*/ 1720850 h 1797050"/>
                  <a:gd name="connsiteX226" fmla="*/ 615950 w 2362200"/>
                  <a:gd name="connsiteY226" fmla="*/ 1685925 h 1797050"/>
                  <a:gd name="connsiteX227" fmla="*/ 581025 w 2362200"/>
                  <a:gd name="connsiteY227" fmla="*/ 1689100 h 1797050"/>
                  <a:gd name="connsiteX228" fmla="*/ 571500 w 2362200"/>
                  <a:gd name="connsiteY228" fmla="*/ 1609725 h 1797050"/>
                  <a:gd name="connsiteX229" fmla="*/ 523875 w 2362200"/>
                  <a:gd name="connsiteY229"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3500 w 2362200"/>
                  <a:gd name="connsiteY55" fmla="*/ 254000 h 1797050"/>
                  <a:gd name="connsiteX56" fmla="*/ 109538 w 2362200"/>
                  <a:gd name="connsiteY56" fmla="*/ 238125 h 1797050"/>
                  <a:gd name="connsiteX57" fmla="*/ 126206 w 2362200"/>
                  <a:gd name="connsiteY57" fmla="*/ 222250 h 1797050"/>
                  <a:gd name="connsiteX58" fmla="*/ 129381 w 2362200"/>
                  <a:gd name="connsiteY58" fmla="*/ 196057 h 1797050"/>
                  <a:gd name="connsiteX59" fmla="*/ 161925 w 2362200"/>
                  <a:gd name="connsiteY59" fmla="*/ 196850 h 1797050"/>
                  <a:gd name="connsiteX60" fmla="*/ 168275 w 2362200"/>
                  <a:gd name="connsiteY60" fmla="*/ 164306 h 1797050"/>
                  <a:gd name="connsiteX61" fmla="*/ 187325 w 2362200"/>
                  <a:gd name="connsiteY61" fmla="*/ 163513 h 1797050"/>
                  <a:gd name="connsiteX62" fmla="*/ 194469 w 2362200"/>
                  <a:gd name="connsiteY62" fmla="*/ 100806 h 1797050"/>
                  <a:gd name="connsiteX63" fmla="*/ 250031 w 2362200"/>
                  <a:gd name="connsiteY63" fmla="*/ 107950 h 1797050"/>
                  <a:gd name="connsiteX64" fmla="*/ 295275 w 2362200"/>
                  <a:gd name="connsiteY64" fmla="*/ 104775 h 1797050"/>
                  <a:gd name="connsiteX65" fmla="*/ 334169 w 2362200"/>
                  <a:gd name="connsiteY65" fmla="*/ 100807 h 1797050"/>
                  <a:gd name="connsiteX66" fmla="*/ 347663 w 2362200"/>
                  <a:gd name="connsiteY66" fmla="*/ 113507 h 1797050"/>
                  <a:gd name="connsiteX67" fmla="*/ 377824 w 2362200"/>
                  <a:gd name="connsiteY67" fmla="*/ 125413 h 1797050"/>
                  <a:gd name="connsiteX68" fmla="*/ 400050 w 2362200"/>
                  <a:gd name="connsiteY68" fmla="*/ 107950 h 1797050"/>
                  <a:gd name="connsiteX69" fmla="*/ 403225 w 2362200"/>
                  <a:gd name="connsiteY69" fmla="*/ 107950 h 1797050"/>
                  <a:gd name="connsiteX70" fmla="*/ 409575 w 2362200"/>
                  <a:gd name="connsiteY70" fmla="*/ 120650 h 1797050"/>
                  <a:gd name="connsiteX71" fmla="*/ 428625 w 2362200"/>
                  <a:gd name="connsiteY71" fmla="*/ 120650 h 1797050"/>
                  <a:gd name="connsiteX72" fmla="*/ 436563 w 2362200"/>
                  <a:gd name="connsiteY72" fmla="*/ 102394 h 1797050"/>
                  <a:gd name="connsiteX73" fmla="*/ 365125 w 2362200"/>
                  <a:gd name="connsiteY73" fmla="*/ 55563 h 1797050"/>
                  <a:gd name="connsiteX74" fmla="*/ 384175 w 2362200"/>
                  <a:gd name="connsiteY74" fmla="*/ 43656 h 1797050"/>
                  <a:gd name="connsiteX75" fmla="*/ 433388 w 2362200"/>
                  <a:gd name="connsiteY75" fmla="*/ 42862 h 1797050"/>
                  <a:gd name="connsiteX76" fmla="*/ 454025 w 2362200"/>
                  <a:gd name="connsiteY76" fmla="*/ 63500 h 1797050"/>
                  <a:gd name="connsiteX77" fmla="*/ 511969 w 2362200"/>
                  <a:gd name="connsiteY77" fmla="*/ 75406 h 1797050"/>
                  <a:gd name="connsiteX78" fmla="*/ 606425 w 2362200"/>
                  <a:gd name="connsiteY78" fmla="*/ 22225 h 1797050"/>
                  <a:gd name="connsiteX79" fmla="*/ 638969 w 2362200"/>
                  <a:gd name="connsiteY79" fmla="*/ 31750 h 1797050"/>
                  <a:gd name="connsiteX80" fmla="*/ 644525 w 2362200"/>
                  <a:gd name="connsiteY80" fmla="*/ 0 h 1797050"/>
                  <a:gd name="connsiteX81" fmla="*/ 715169 w 2362200"/>
                  <a:gd name="connsiteY81" fmla="*/ 5556 h 1797050"/>
                  <a:gd name="connsiteX82" fmla="*/ 723900 w 2362200"/>
                  <a:gd name="connsiteY82" fmla="*/ 31750 h 1797050"/>
                  <a:gd name="connsiteX83" fmla="*/ 750888 w 2362200"/>
                  <a:gd name="connsiteY83" fmla="*/ 63500 h 1797050"/>
                  <a:gd name="connsiteX84" fmla="*/ 765968 w 2362200"/>
                  <a:gd name="connsiteY84" fmla="*/ 44450 h 1797050"/>
                  <a:gd name="connsiteX85" fmla="*/ 806450 w 2362200"/>
                  <a:gd name="connsiteY85" fmla="*/ 41275 h 1797050"/>
                  <a:gd name="connsiteX86" fmla="*/ 825500 w 2362200"/>
                  <a:gd name="connsiteY86" fmla="*/ 34925 h 1797050"/>
                  <a:gd name="connsiteX87" fmla="*/ 844550 w 2362200"/>
                  <a:gd name="connsiteY87" fmla="*/ 6350 h 1797050"/>
                  <a:gd name="connsiteX88" fmla="*/ 888206 w 2362200"/>
                  <a:gd name="connsiteY88" fmla="*/ 12700 h 1797050"/>
                  <a:gd name="connsiteX89" fmla="*/ 900906 w 2362200"/>
                  <a:gd name="connsiteY89" fmla="*/ 83344 h 1797050"/>
                  <a:gd name="connsiteX90" fmla="*/ 952500 w 2362200"/>
                  <a:gd name="connsiteY90" fmla="*/ 123825 h 1797050"/>
                  <a:gd name="connsiteX91" fmla="*/ 996950 w 2362200"/>
                  <a:gd name="connsiteY91" fmla="*/ 203200 h 1797050"/>
                  <a:gd name="connsiteX92" fmla="*/ 1037432 w 2362200"/>
                  <a:gd name="connsiteY92" fmla="*/ 228600 h 1797050"/>
                  <a:gd name="connsiteX93" fmla="*/ 1073944 w 2362200"/>
                  <a:gd name="connsiteY93" fmla="*/ 230981 h 1797050"/>
                  <a:gd name="connsiteX94" fmla="*/ 1129242 w 2362200"/>
                  <a:gd name="connsiteY94" fmla="*/ 283633 h 1797050"/>
                  <a:gd name="connsiteX95" fmla="*/ 1169458 w 2362200"/>
                  <a:gd name="connsiteY95" fmla="*/ 281517 h 1797050"/>
                  <a:gd name="connsiteX96" fmla="*/ 1206500 w 2362200"/>
                  <a:gd name="connsiteY96" fmla="*/ 317500 h 1797050"/>
                  <a:gd name="connsiteX97" fmla="*/ 1206500 w 2362200"/>
                  <a:gd name="connsiteY97" fmla="*/ 346075 h 1797050"/>
                  <a:gd name="connsiteX98" fmla="*/ 1279525 w 2362200"/>
                  <a:gd name="connsiteY98" fmla="*/ 384175 h 1797050"/>
                  <a:gd name="connsiteX99" fmla="*/ 1301750 w 2362200"/>
                  <a:gd name="connsiteY99" fmla="*/ 416983 h 1797050"/>
                  <a:gd name="connsiteX100" fmla="*/ 1282700 w 2362200"/>
                  <a:gd name="connsiteY100" fmla="*/ 460375 h 1797050"/>
                  <a:gd name="connsiteX101" fmla="*/ 1336675 w 2362200"/>
                  <a:gd name="connsiteY101" fmla="*/ 504825 h 1797050"/>
                  <a:gd name="connsiteX102" fmla="*/ 1378744 w 2362200"/>
                  <a:gd name="connsiteY102" fmla="*/ 503238 h 1797050"/>
                  <a:gd name="connsiteX103" fmla="*/ 1403350 w 2362200"/>
                  <a:gd name="connsiteY103" fmla="*/ 530225 h 1797050"/>
                  <a:gd name="connsiteX104" fmla="*/ 1434307 w 2362200"/>
                  <a:gd name="connsiteY104" fmla="*/ 526475 h 1797050"/>
                  <a:gd name="connsiteX105" fmla="*/ 1468438 w 2362200"/>
                  <a:gd name="connsiteY105" fmla="*/ 548578 h 1797050"/>
                  <a:gd name="connsiteX106" fmla="*/ 1492250 w 2362200"/>
                  <a:gd name="connsiteY106" fmla="*/ 590550 h 1797050"/>
                  <a:gd name="connsiteX107" fmla="*/ 1480344 w 2362200"/>
                  <a:gd name="connsiteY107" fmla="*/ 612775 h 1797050"/>
                  <a:gd name="connsiteX108" fmla="*/ 1450975 w 2362200"/>
                  <a:gd name="connsiteY108" fmla="*/ 622300 h 1797050"/>
                  <a:gd name="connsiteX109" fmla="*/ 1511300 w 2362200"/>
                  <a:gd name="connsiteY109" fmla="*/ 638175 h 1797050"/>
                  <a:gd name="connsiteX110" fmla="*/ 1581944 w 2362200"/>
                  <a:gd name="connsiteY110" fmla="*/ 619919 h 1797050"/>
                  <a:gd name="connsiteX111" fmla="*/ 1622425 w 2362200"/>
                  <a:gd name="connsiteY111" fmla="*/ 613569 h 1797050"/>
                  <a:gd name="connsiteX112" fmla="*/ 1623219 w 2362200"/>
                  <a:gd name="connsiteY112" fmla="*/ 587375 h 1797050"/>
                  <a:gd name="connsiteX113" fmla="*/ 1641475 w 2362200"/>
                  <a:gd name="connsiteY113" fmla="*/ 593725 h 1797050"/>
                  <a:gd name="connsiteX114" fmla="*/ 1698625 w 2362200"/>
                  <a:gd name="connsiteY114" fmla="*/ 611981 h 1797050"/>
                  <a:gd name="connsiteX115" fmla="*/ 1704181 w 2362200"/>
                  <a:gd name="connsiteY115" fmla="*/ 575469 h 1797050"/>
                  <a:gd name="connsiteX116" fmla="*/ 1724025 w 2362200"/>
                  <a:gd name="connsiteY116" fmla="*/ 565150 h 1797050"/>
                  <a:gd name="connsiteX117" fmla="*/ 1803400 w 2362200"/>
                  <a:gd name="connsiteY117" fmla="*/ 508000 h 1797050"/>
                  <a:gd name="connsiteX118" fmla="*/ 1885950 w 2362200"/>
                  <a:gd name="connsiteY118" fmla="*/ 485775 h 1797050"/>
                  <a:gd name="connsiteX119" fmla="*/ 1952625 w 2362200"/>
                  <a:gd name="connsiteY119" fmla="*/ 415925 h 1797050"/>
                  <a:gd name="connsiteX120" fmla="*/ 1977231 w 2362200"/>
                  <a:gd name="connsiteY120" fmla="*/ 409575 h 1797050"/>
                  <a:gd name="connsiteX121" fmla="*/ 2006600 w 2362200"/>
                  <a:gd name="connsiteY121" fmla="*/ 396875 h 1797050"/>
                  <a:gd name="connsiteX122" fmla="*/ 2056606 w 2362200"/>
                  <a:gd name="connsiteY122" fmla="*/ 411956 h 1797050"/>
                  <a:gd name="connsiteX123" fmla="*/ 2078038 w 2362200"/>
                  <a:gd name="connsiteY123" fmla="*/ 452437 h 1797050"/>
                  <a:gd name="connsiteX124" fmla="*/ 2133600 w 2362200"/>
                  <a:gd name="connsiteY124" fmla="*/ 504825 h 1797050"/>
                  <a:gd name="connsiteX125" fmla="*/ 2194719 w 2362200"/>
                  <a:gd name="connsiteY125" fmla="*/ 536575 h 1797050"/>
                  <a:gd name="connsiteX126" fmla="*/ 2248694 w 2362200"/>
                  <a:gd name="connsiteY126" fmla="*/ 523081 h 1797050"/>
                  <a:gd name="connsiteX127" fmla="*/ 2266156 w 2362200"/>
                  <a:gd name="connsiteY127" fmla="*/ 531019 h 1797050"/>
                  <a:gd name="connsiteX128" fmla="*/ 2274887 w 2362200"/>
                  <a:gd name="connsiteY128" fmla="*/ 573881 h 1797050"/>
                  <a:gd name="connsiteX129" fmla="*/ 2324100 w 2362200"/>
                  <a:gd name="connsiteY129" fmla="*/ 606425 h 1797050"/>
                  <a:gd name="connsiteX130" fmla="*/ 2362200 w 2362200"/>
                  <a:gd name="connsiteY130" fmla="*/ 644525 h 1797050"/>
                  <a:gd name="connsiteX131" fmla="*/ 2310857 w 2362200"/>
                  <a:gd name="connsiteY131" fmla="*/ 772537 h 1797050"/>
                  <a:gd name="connsiteX132" fmla="*/ 2273300 w 2362200"/>
                  <a:gd name="connsiteY132" fmla="*/ 895350 h 1797050"/>
                  <a:gd name="connsiteX133" fmla="*/ 2247900 w 2362200"/>
                  <a:gd name="connsiteY133" fmla="*/ 949325 h 1797050"/>
                  <a:gd name="connsiteX134" fmla="*/ 2197100 w 2362200"/>
                  <a:gd name="connsiteY134" fmla="*/ 949325 h 1797050"/>
                  <a:gd name="connsiteX135" fmla="*/ 2174875 w 2362200"/>
                  <a:gd name="connsiteY135" fmla="*/ 993775 h 1797050"/>
                  <a:gd name="connsiteX136" fmla="*/ 2174875 w 2362200"/>
                  <a:gd name="connsiteY136" fmla="*/ 993775 h 1797050"/>
                  <a:gd name="connsiteX137" fmla="*/ 2181225 w 2362200"/>
                  <a:gd name="connsiteY137" fmla="*/ 1022350 h 1797050"/>
                  <a:gd name="connsiteX138" fmla="*/ 2146300 w 2362200"/>
                  <a:gd name="connsiteY138" fmla="*/ 1031875 h 1797050"/>
                  <a:gd name="connsiteX139" fmla="*/ 2095500 w 2362200"/>
                  <a:gd name="connsiteY139" fmla="*/ 1019175 h 1797050"/>
                  <a:gd name="connsiteX140" fmla="*/ 2101850 w 2362200"/>
                  <a:gd name="connsiteY140" fmla="*/ 1073150 h 1797050"/>
                  <a:gd name="connsiteX141" fmla="*/ 2114550 w 2362200"/>
                  <a:gd name="connsiteY141" fmla="*/ 1117600 h 1797050"/>
                  <a:gd name="connsiteX142" fmla="*/ 2051050 w 2362200"/>
                  <a:gd name="connsiteY142" fmla="*/ 1152525 h 1797050"/>
                  <a:gd name="connsiteX143" fmla="*/ 2066925 w 2362200"/>
                  <a:gd name="connsiteY143" fmla="*/ 1174750 h 1797050"/>
                  <a:gd name="connsiteX144" fmla="*/ 2047875 w 2362200"/>
                  <a:gd name="connsiteY144" fmla="*/ 1196975 h 1797050"/>
                  <a:gd name="connsiteX145" fmla="*/ 1968500 w 2362200"/>
                  <a:gd name="connsiteY145" fmla="*/ 1171575 h 1797050"/>
                  <a:gd name="connsiteX146" fmla="*/ 1943100 w 2362200"/>
                  <a:gd name="connsiteY146" fmla="*/ 1187450 h 1797050"/>
                  <a:gd name="connsiteX147" fmla="*/ 1908175 w 2362200"/>
                  <a:gd name="connsiteY147" fmla="*/ 1187450 h 1797050"/>
                  <a:gd name="connsiteX148" fmla="*/ 1908175 w 2362200"/>
                  <a:gd name="connsiteY148" fmla="*/ 1247775 h 1797050"/>
                  <a:gd name="connsiteX149" fmla="*/ 1924050 w 2362200"/>
                  <a:gd name="connsiteY149" fmla="*/ 1263650 h 1797050"/>
                  <a:gd name="connsiteX150" fmla="*/ 1933575 w 2362200"/>
                  <a:gd name="connsiteY150" fmla="*/ 1279525 h 1797050"/>
                  <a:gd name="connsiteX151" fmla="*/ 1943100 w 2362200"/>
                  <a:gd name="connsiteY151" fmla="*/ 1279525 h 1797050"/>
                  <a:gd name="connsiteX152" fmla="*/ 1933575 w 2362200"/>
                  <a:gd name="connsiteY152" fmla="*/ 1304925 h 1797050"/>
                  <a:gd name="connsiteX153" fmla="*/ 1952625 w 2362200"/>
                  <a:gd name="connsiteY153" fmla="*/ 1320800 h 1797050"/>
                  <a:gd name="connsiteX154" fmla="*/ 1949450 w 2362200"/>
                  <a:gd name="connsiteY154" fmla="*/ 1336675 h 1797050"/>
                  <a:gd name="connsiteX155" fmla="*/ 1905000 w 2362200"/>
                  <a:gd name="connsiteY155" fmla="*/ 1336675 h 1797050"/>
                  <a:gd name="connsiteX156" fmla="*/ 1901825 w 2362200"/>
                  <a:gd name="connsiteY156" fmla="*/ 1387475 h 1797050"/>
                  <a:gd name="connsiteX157" fmla="*/ 1901825 w 2362200"/>
                  <a:gd name="connsiteY157" fmla="*/ 1387475 h 1797050"/>
                  <a:gd name="connsiteX158" fmla="*/ 1901825 w 2362200"/>
                  <a:gd name="connsiteY158" fmla="*/ 1406525 h 1797050"/>
                  <a:gd name="connsiteX159" fmla="*/ 1936750 w 2362200"/>
                  <a:gd name="connsiteY159" fmla="*/ 1447800 h 1797050"/>
                  <a:gd name="connsiteX160" fmla="*/ 1990725 w 2362200"/>
                  <a:gd name="connsiteY160" fmla="*/ 1447800 h 1797050"/>
                  <a:gd name="connsiteX161" fmla="*/ 2060575 w 2362200"/>
                  <a:gd name="connsiteY161" fmla="*/ 1476375 h 1797050"/>
                  <a:gd name="connsiteX162" fmla="*/ 2060575 w 2362200"/>
                  <a:gd name="connsiteY162" fmla="*/ 1504950 h 1797050"/>
                  <a:gd name="connsiteX163" fmla="*/ 2035175 w 2362200"/>
                  <a:gd name="connsiteY163" fmla="*/ 1571625 h 1797050"/>
                  <a:gd name="connsiteX164" fmla="*/ 2063750 w 2362200"/>
                  <a:gd name="connsiteY164" fmla="*/ 1587500 h 1797050"/>
                  <a:gd name="connsiteX165" fmla="*/ 2105025 w 2362200"/>
                  <a:gd name="connsiteY165" fmla="*/ 1660525 h 1797050"/>
                  <a:gd name="connsiteX166" fmla="*/ 2054225 w 2362200"/>
                  <a:gd name="connsiteY166" fmla="*/ 1736725 h 1797050"/>
                  <a:gd name="connsiteX167" fmla="*/ 2028825 w 2362200"/>
                  <a:gd name="connsiteY167" fmla="*/ 1730375 h 1797050"/>
                  <a:gd name="connsiteX168" fmla="*/ 2006600 w 2362200"/>
                  <a:gd name="connsiteY168" fmla="*/ 1717675 h 1797050"/>
                  <a:gd name="connsiteX169" fmla="*/ 2000250 w 2362200"/>
                  <a:gd name="connsiteY169" fmla="*/ 1736725 h 1797050"/>
                  <a:gd name="connsiteX170" fmla="*/ 1958975 w 2362200"/>
                  <a:gd name="connsiteY170" fmla="*/ 1746250 h 1797050"/>
                  <a:gd name="connsiteX171" fmla="*/ 1952625 w 2362200"/>
                  <a:gd name="connsiteY171" fmla="*/ 1778000 h 1797050"/>
                  <a:gd name="connsiteX172" fmla="*/ 1901825 w 2362200"/>
                  <a:gd name="connsiteY172" fmla="*/ 1797050 h 1797050"/>
                  <a:gd name="connsiteX173" fmla="*/ 1879600 w 2362200"/>
                  <a:gd name="connsiteY173" fmla="*/ 1758950 h 1797050"/>
                  <a:gd name="connsiteX174" fmla="*/ 1841500 w 2362200"/>
                  <a:gd name="connsiteY174" fmla="*/ 1768475 h 1797050"/>
                  <a:gd name="connsiteX175" fmla="*/ 1844675 w 2362200"/>
                  <a:gd name="connsiteY175" fmla="*/ 1730375 h 1797050"/>
                  <a:gd name="connsiteX176" fmla="*/ 1825625 w 2362200"/>
                  <a:gd name="connsiteY176" fmla="*/ 1704975 h 1797050"/>
                  <a:gd name="connsiteX177" fmla="*/ 1860550 w 2362200"/>
                  <a:gd name="connsiteY177" fmla="*/ 1685925 h 1797050"/>
                  <a:gd name="connsiteX178" fmla="*/ 1803400 w 2362200"/>
                  <a:gd name="connsiteY178" fmla="*/ 1666875 h 1797050"/>
                  <a:gd name="connsiteX179" fmla="*/ 1790700 w 2362200"/>
                  <a:gd name="connsiteY179" fmla="*/ 1692275 h 1797050"/>
                  <a:gd name="connsiteX180" fmla="*/ 1746250 w 2362200"/>
                  <a:gd name="connsiteY180" fmla="*/ 1711325 h 1797050"/>
                  <a:gd name="connsiteX181" fmla="*/ 1739900 w 2362200"/>
                  <a:gd name="connsiteY181" fmla="*/ 1733550 h 1797050"/>
                  <a:gd name="connsiteX182" fmla="*/ 1724025 w 2362200"/>
                  <a:gd name="connsiteY182" fmla="*/ 1739900 h 1797050"/>
                  <a:gd name="connsiteX183" fmla="*/ 1701800 w 2362200"/>
                  <a:gd name="connsiteY183" fmla="*/ 1739900 h 1797050"/>
                  <a:gd name="connsiteX184" fmla="*/ 1714500 w 2362200"/>
                  <a:gd name="connsiteY184" fmla="*/ 1704975 h 1797050"/>
                  <a:gd name="connsiteX185" fmla="*/ 1739900 w 2362200"/>
                  <a:gd name="connsiteY185" fmla="*/ 1679575 h 1797050"/>
                  <a:gd name="connsiteX186" fmla="*/ 1730375 w 2362200"/>
                  <a:gd name="connsiteY186" fmla="*/ 1654175 h 1797050"/>
                  <a:gd name="connsiteX187" fmla="*/ 1708150 w 2362200"/>
                  <a:gd name="connsiteY187" fmla="*/ 1654175 h 1797050"/>
                  <a:gd name="connsiteX188" fmla="*/ 1695450 w 2362200"/>
                  <a:gd name="connsiteY188" fmla="*/ 1679575 h 1797050"/>
                  <a:gd name="connsiteX189" fmla="*/ 1663700 w 2362200"/>
                  <a:gd name="connsiteY189" fmla="*/ 1685925 h 1797050"/>
                  <a:gd name="connsiteX190" fmla="*/ 1628775 w 2362200"/>
                  <a:gd name="connsiteY190" fmla="*/ 1698625 h 1797050"/>
                  <a:gd name="connsiteX191" fmla="*/ 1600200 w 2362200"/>
                  <a:gd name="connsiteY191" fmla="*/ 1670050 h 1797050"/>
                  <a:gd name="connsiteX192" fmla="*/ 1597025 w 2362200"/>
                  <a:gd name="connsiteY192" fmla="*/ 1635125 h 1797050"/>
                  <a:gd name="connsiteX193" fmla="*/ 1568450 w 2362200"/>
                  <a:gd name="connsiteY193" fmla="*/ 1619250 h 1797050"/>
                  <a:gd name="connsiteX194" fmla="*/ 1558925 w 2362200"/>
                  <a:gd name="connsiteY194" fmla="*/ 1584325 h 1797050"/>
                  <a:gd name="connsiteX195" fmla="*/ 1517650 w 2362200"/>
                  <a:gd name="connsiteY195" fmla="*/ 1555750 h 1797050"/>
                  <a:gd name="connsiteX196" fmla="*/ 1498600 w 2362200"/>
                  <a:gd name="connsiteY196" fmla="*/ 1558925 h 1797050"/>
                  <a:gd name="connsiteX197" fmla="*/ 1466850 w 2362200"/>
                  <a:gd name="connsiteY197" fmla="*/ 1603375 h 1797050"/>
                  <a:gd name="connsiteX198" fmla="*/ 1419225 w 2362200"/>
                  <a:gd name="connsiteY198" fmla="*/ 1622425 h 1797050"/>
                  <a:gd name="connsiteX199" fmla="*/ 1393825 w 2362200"/>
                  <a:gd name="connsiteY199" fmla="*/ 1587500 h 1797050"/>
                  <a:gd name="connsiteX200" fmla="*/ 1368425 w 2362200"/>
                  <a:gd name="connsiteY200" fmla="*/ 1587500 h 1797050"/>
                  <a:gd name="connsiteX201" fmla="*/ 1270000 w 2362200"/>
                  <a:gd name="connsiteY201" fmla="*/ 1511300 h 1797050"/>
                  <a:gd name="connsiteX202" fmla="*/ 1276350 w 2362200"/>
                  <a:gd name="connsiteY202" fmla="*/ 1463675 h 1797050"/>
                  <a:gd name="connsiteX203" fmla="*/ 1238250 w 2362200"/>
                  <a:gd name="connsiteY203" fmla="*/ 1457325 h 1797050"/>
                  <a:gd name="connsiteX204" fmla="*/ 1222375 w 2362200"/>
                  <a:gd name="connsiteY204" fmla="*/ 1482725 h 1797050"/>
                  <a:gd name="connsiteX205" fmla="*/ 1187450 w 2362200"/>
                  <a:gd name="connsiteY205" fmla="*/ 1482725 h 1797050"/>
                  <a:gd name="connsiteX206" fmla="*/ 1139825 w 2362200"/>
                  <a:gd name="connsiteY206" fmla="*/ 1460500 h 1797050"/>
                  <a:gd name="connsiteX207" fmla="*/ 1092200 w 2362200"/>
                  <a:gd name="connsiteY207" fmla="*/ 1495425 h 1797050"/>
                  <a:gd name="connsiteX208" fmla="*/ 1098550 w 2362200"/>
                  <a:gd name="connsiteY208" fmla="*/ 1511300 h 1797050"/>
                  <a:gd name="connsiteX209" fmla="*/ 1079500 w 2362200"/>
                  <a:gd name="connsiteY209" fmla="*/ 1530350 h 1797050"/>
                  <a:gd name="connsiteX210" fmla="*/ 1035050 w 2362200"/>
                  <a:gd name="connsiteY210" fmla="*/ 1530350 h 1797050"/>
                  <a:gd name="connsiteX211" fmla="*/ 1006475 w 2362200"/>
                  <a:gd name="connsiteY211" fmla="*/ 1574800 h 1797050"/>
                  <a:gd name="connsiteX212" fmla="*/ 958850 w 2362200"/>
                  <a:gd name="connsiteY212" fmla="*/ 1571625 h 1797050"/>
                  <a:gd name="connsiteX213" fmla="*/ 952500 w 2362200"/>
                  <a:gd name="connsiteY213" fmla="*/ 1587500 h 1797050"/>
                  <a:gd name="connsiteX214" fmla="*/ 965200 w 2362200"/>
                  <a:gd name="connsiteY214" fmla="*/ 1670050 h 1797050"/>
                  <a:gd name="connsiteX215" fmla="*/ 939800 w 2362200"/>
                  <a:gd name="connsiteY215" fmla="*/ 1714500 h 1797050"/>
                  <a:gd name="connsiteX216" fmla="*/ 901700 w 2362200"/>
                  <a:gd name="connsiteY216" fmla="*/ 1720850 h 1797050"/>
                  <a:gd name="connsiteX217" fmla="*/ 898525 w 2362200"/>
                  <a:gd name="connsiteY217" fmla="*/ 1746250 h 1797050"/>
                  <a:gd name="connsiteX218" fmla="*/ 869950 w 2362200"/>
                  <a:gd name="connsiteY218" fmla="*/ 1746250 h 1797050"/>
                  <a:gd name="connsiteX219" fmla="*/ 854075 w 2362200"/>
                  <a:gd name="connsiteY219" fmla="*/ 1758950 h 1797050"/>
                  <a:gd name="connsiteX220" fmla="*/ 847725 w 2362200"/>
                  <a:gd name="connsiteY220" fmla="*/ 1771650 h 1797050"/>
                  <a:gd name="connsiteX221" fmla="*/ 828675 w 2362200"/>
                  <a:gd name="connsiteY221" fmla="*/ 1765300 h 1797050"/>
                  <a:gd name="connsiteX222" fmla="*/ 819150 w 2362200"/>
                  <a:gd name="connsiteY222" fmla="*/ 1752600 h 1797050"/>
                  <a:gd name="connsiteX223" fmla="*/ 790575 w 2362200"/>
                  <a:gd name="connsiteY223" fmla="*/ 1771650 h 1797050"/>
                  <a:gd name="connsiteX224" fmla="*/ 692150 w 2362200"/>
                  <a:gd name="connsiteY224" fmla="*/ 1701800 h 1797050"/>
                  <a:gd name="connsiteX225" fmla="*/ 650875 w 2362200"/>
                  <a:gd name="connsiteY225" fmla="*/ 1720850 h 1797050"/>
                  <a:gd name="connsiteX226" fmla="*/ 615950 w 2362200"/>
                  <a:gd name="connsiteY226" fmla="*/ 1685925 h 1797050"/>
                  <a:gd name="connsiteX227" fmla="*/ 581025 w 2362200"/>
                  <a:gd name="connsiteY227" fmla="*/ 1689100 h 1797050"/>
                  <a:gd name="connsiteX228" fmla="*/ 571500 w 2362200"/>
                  <a:gd name="connsiteY228" fmla="*/ 1609725 h 1797050"/>
                  <a:gd name="connsiteX229" fmla="*/ 523875 w 2362200"/>
                  <a:gd name="connsiteY229"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1913 w 2362200"/>
                  <a:gd name="connsiteY55" fmla="*/ 257175 h 1797050"/>
                  <a:gd name="connsiteX56" fmla="*/ 109538 w 2362200"/>
                  <a:gd name="connsiteY56" fmla="*/ 238125 h 1797050"/>
                  <a:gd name="connsiteX57" fmla="*/ 126206 w 2362200"/>
                  <a:gd name="connsiteY57" fmla="*/ 222250 h 1797050"/>
                  <a:gd name="connsiteX58" fmla="*/ 129381 w 2362200"/>
                  <a:gd name="connsiteY58" fmla="*/ 196057 h 1797050"/>
                  <a:gd name="connsiteX59" fmla="*/ 161925 w 2362200"/>
                  <a:gd name="connsiteY59" fmla="*/ 196850 h 1797050"/>
                  <a:gd name="connsiteX60" fmla="*/ 168275 w 2362200"/>
                  <a:gd name="connsiteY60" fmla="*/ 164306 h 1797050"/>
                  <a:gd name="connsiteX61" fmla="*/ 187325 w 2362200"/>
                  <a:gd name="connsiteY61" fmla="*/ 163513 h 1797050"/>
                  <a:gd name="connsiteX62" fmla="*/ 194469 w 2362200"/>
                  <a:gd name="connsiteY62" fmla="*/ 100806 h 1797050"/>
                  <a:gd name="connsiteX63" fmla="*/ 250031 w 2362200"/>
                  <a:gd name="connsiteY63" fmla="*/ 107950 h 1797050"/>
                  <a:gd name="connsiteX64" fmla="*/ 295275 w 2362200"/>
                  <a:gd name="connsiteY64" fmla="*/ 104775 h 1797050"/>
                  <a:gd name="connsiteX65" fmla="*/ 334169 w 2362200"/>
                  <a:gd name="connsiteY65" fmla="*/ 100807 h 1797050"/>
                  <a:gd name="connsiteX66" fmla="*/ 347663 w 2362200"/>
                  <a:gd name="connsiteY66" fmla="*/ 113507 h 1797050"/>
                  <a:gd name="connsiteX67" fmla="*/ 377824 w 2362200"/>
                  <a:gd name="connsiteY67" fmla="*/ 125413 h 1797050"/>
                  <a:gd name="connsiteX68" fmla="*/ 400050 w 2362200"/>
                  <a:gd name="connsiteY68" fmla="*/ 107950 h 1797050"/>
                  <a:gd name="connsiteX69" fmla="*/ 403225 w 2362200"/>
                  <a:gd name="connsiteY69" fmla="*/ 107950 h 1797050"/>
                  <a:gd name="connsiteX70" fmla="*/ 409575 w 2362200"/>
                  <a:gd name="connsiteY70" fmla="*/ 120650 h 1797050"/>
                  <a:gd name="connsiteX71" fmla="*/ 428625 w 2362200"/>
                  <a:gd name="connsiteY71" fmla="*/ 120650 h 1797050"/>
                  <a:gd name="connsiteX72" fmla="*/ 436563 w 2362200"/>
                  <a:gd name="connsiteY72" fmla="*/ 102394 h 1797050"/>
                  <a:gd name="connsiteX73" fmla="*/ 365125 w 2362200"/>
                  <a:gd name="connsiteY73" fmla="*/ 55563 h 1797050"/>
                  <a:gd name="connsiteX74" fmla="*/ 384175 w 2362200"/>
                  <a:gd name="connsiteY74" fmla="*/ 43656 h 1797050"/>
                  <a:gd name="connsiteX75" fmla="*/ 433388 w 2362200"/>
                  <a:gd name="connsiteY75" fmla="*/ 42862 h 1797050"/>
                  <a:gd name="connsiteX76" fmla="*/ 454025 w 2362200"/>
                  <a:gd name="connsiteY76" fmla="*/ 63500 h 1797050"/>
                  <a:gd name="connsiteX77" fmla="*/ 511969 w 2362200"/>
                  <a:gd name="connsiteY77" fmla="*/ 75406 h 1797050"/>
                  <a:gd name="connsiteX78" fmla="*/ 606425 w 2362200"/>
                  <a:gd name="connsiteY78" fmla="*/ 22225 h 1797050"/>
                  <a:gd name="connsiteX79" fmla="*/ 638969 w 2362200"/>
                  <a:gd name="connsiteY79" fmla="*/ 31750 h 1797050"/>
                  <a:gd name="connsiteX80" fmla="*/ 644525 w 2362200"/>
                  <a:gd name="connsiteY80" fmla="*/ 0 h 1797050"/>
                  <a:gd name="connsiteX81" fmla="*/ 715169 w 2362200"/>
                  <a:gd name="connsiteY81" fmla="*/ 5556 h 1797050"/>
                  <a:gd name="connsiteX82" fmla="*/ 723900 w 2362200"/>
                  <a:gd name="connsiteY82" fmla="*/ 31750 h 1797050"/>
                  <a:gd name="connsiteX83" fmla="*/ 750888 w 2362200"/>
                  <a:gd name="connsiteY83" fmla="*/ 63500 h 1797050"/>
                  <a:gd name="connsiteX84" fmla="*/ 765968 w 2362200"/>
                  <a:gd name="connsiteY84" fmla="*/ 44450 h 1797050"/>
                  <a:gd name="connsiteX85" fmla="*/ 806450 w 2362200"/>
                  <a:gd name="connsiteY85" fmla="*/ 41275 h 1797050"/>
                  <a:gd name="connsiteX86" fmla="*/ 825500 w 2362200"/>
                  <a:gd name="connsiteY86" fmla="*/ 34925 h 1797050"/>
                  <a:gd name="connsiteX87" fmla="*/ 844550 w 2362200"/>
                  <a:gd name="connsiteY87" fmla="*/ 6350 h 1797050"/>
                  <a:gd name="connsiteX88" fmla="*/ 888206 w 2362200"/>
                  <a:gd name="connsiteY88" fmla="*/ 12700 h 1797050"/>
                  <a:gd name="connsiteX89" fmla="*/ 900906 w 2362200"/>
                  <a:gd name="connsiteY89" fmla="*/ 83344 h 1797050"/>
                  <a:gd name="connsiteX90" fmla="*/ 952500 w 2362200"/>
                  <a:gd name="connsiteY90" fmla="*/ 123825 h 1797050"/>
                  <a:gd name="connsiteX91" fmla="*/ 996950 w 2362200"/>
                  <a:gd name="connsiteY91" fmla="*/ 203200 h 1797050"/>
                  <a:gd name="connsiteX92" fmla="*/ 1037432 w 2362200"/>
                  <a:gd name="connsiteY92" fmla="*/ 228600 h 1797050"/>
                  <a:gd name="connsiteX93" fmla="*/ 1073944 w 2362200"/>
                  <a:gd name="connsiteY93" fmla="*/ 230981 h 1797050"/>
                  <a:gd name="connsiteX94" fmla="*/ 1129242 w 2362200"/>
                  <a:gd name="connsiteY94" fmla="*/ 283633 h 1797050"/>
                  <a:gd name="connsiteX95" fmla="*/ 1169458 w 2362200"/>
                  <a:gd name="connsiteY95" fmla="*/ 281517 h 1797050"/>
                  <a:gd name="connsiteX96" fmla="*/ 1206500 w 2362200"/>
                  <a:gd name="connsiteY96" fmla="*/ 317500 h 1797050"/>
                  <a:gd name="connsiteX97" fmla="*/ 1206500 w 2362200"/>
                  <a:gd name="connsiteY97" fmla="*/ 346075 h 1797050"/>
                  <a:gd name="connsiteX98" fmla="*/ 1279525 w 2362200"/>
                  <a:gd name="connsiteY98" fmla="*/ 384175 h 1797050"/>
                  <a:gd name="connsiteX99" fmla="*/ 1301750 w 2362200"/>
                  <a:gd name="connsiteY99" fmla="*/ 416983 h 1797050"/>
                  <a:gd name="connsiteX100" fmla="*/ 1282700 w 2362200"/>
                  <a:gd name="connsiteY100" fmla="*/ 460375 h 1797050"/>
                  <a:gd name="connsiteX101" fmla="*/ 1336675 w 2362200"/>
                  <a:gd name="connsiteY101" fmla="*/ 504825 h 1797050"/>
                  <a:gd name="connsiteX102" fmla="*/ 1378744 w 2362200"/>
                  <a:gd name="connsiteY102" fmla="*/ 503238 h 1797050"/>
                  <a:gd name="connsiteX103" fmla="*/ 1403350 w 2362200"/>
                  <a:gd name="connsiteY103" fmla="*/ 530225 h 1797050"/>
                  <a:gd name="connsiteX104" fmla="*/ 1434307 w 2362200"/>
                  <a:gd name="connsiteY104" fmla="*/ 526475 h 1797050"/>
                  <a:gd name="connsiteX105" fmla="*/ 1468438 w 2362200"/>
                  <a:gd name="connsiteY105" fmla="*/ 548578 h 1797050"/>
                  <a:gd name="connsiteX106" fmla="*/ 1492250 w 2362200"/>
                  <a:gd name="connsiteY106" fmla="*/ 590550 h 1797050"/>
                  <a:gd name="connsiteX107" fmla="*/ 1480344 w 2362200"/>
                  <a:gd name="connsiteY107" fmla="*/ 612775 h 1797050"/>
                  <a:gd name="connsiteX108" fmla="*/ 1450975 w 2362200"/>
                  <a:gd name="connsiteY108" fmla="*/ 622300 h 1797050"/>
                  <a:gd name="connsiteX109" fmla="*/ 1511300 w 2362200"/>
                  <a:gd name="connsiteY109" fmla="*/ 638175 h 1797050"/>
                  <a:gd name="connsiteX110" fmla="*/ 1581944 w 2362200"/>
                  <a:gd name="connsiteY110" fmla="*/ 619919 h 1797050"/>
                  <a:gd name="connsiteX111" fmla="*/ 1622425 w 2362200"/>
                  <a:gd name="connsiteY111" fmla="*/ 613569 h 1797050"/>
                  <a:gd name="connsiteX112" fmla="*/ 1623219 w 2362200"/>
                  <a:gd name="connsiteY112" fmla="*/ 587375 h 1797050"/>
                  <a:gd name="connsiteX113" fmla="*/ 1641475 w 2362200"/>
                  <a:gd name="connsiteY113" fmla="*/ 593725 h 1797050"/>
                  <a:gd name="connsiteX114" fmla="*/ 1698625 w 2362200"/>
                  <a:gd name="connsiteY114" fmla="*/ 611981 h 1797050"/>
                  <a:gd name="connsiteX115" fmla="*/ 1704181 w 2362200"/>
                  <a:gd name="connsiteY115" fmla="*/ 575469 h 1797050"/>
                  <a:gd name="connsiteX116" fmla="*/ 1724025 w 2362200"/>
                  <a:gd name="connsiteY116" fmla="*/ 565150 h 1797050"/>
                  <a:gd name="connsiteX117" fmla="*/ 1803400 w 2362200"/>
                  <a:gd name="connsiteY117" fmla="*/ 508000 h 1797050"/>
                  <a:gd name="connsiteX118" fmla="*/ 1885950 w 2362200"/>
                  <a:gd name="connsiteY118" fmla="*/ 485775 h 1797050"/>
                  <a:gd name="connsiteX119" fmla="*/ 1952625 w 2362200"/>
                  <a:gd name="connsiteY119" fmla="*/ 415925 h 1797050"/>
                  <a:gd name="connsiteX120" fmla="*/ 1977231 w 2362200"/>
                  <a:gd name="connsiteY120" fmla="*/ 409575 h 1797050"/>
                  <a:gd name="connsiteX121" fmla="*/ 2006600 w 2362200"/>
                  <a:gd name="connsiteY121" fmla="*/ 396875 h 1797050"/>
                  <a:gd name="connsiteX122" fmla="*/ 2056606 w 2362200"/>
                  <a:gd name="connsiteY122" fmla="*/ 411956 h 1797050"/>
                  <a:gd name="connsiteX123" fmla="*/ 2078038 w 2362200"/>
                  <a:gd name="connsiteY123" fmla="*/ 452437 h 1797050"/>
                  <a:gd name="connsiteX124" fmla="*/ 2133600 w 2362200"/>
                  <a:gd name="connsiteY124" fmla="*/ 504825 h 1797050"/>
                  <a:gd name="connsiteX125" fmla="*/ 2194719 w 2362200"/>
                  <a:gd name="connsiteY125" fmla="*/ 536575 h 1797050"/>
                  <a:gd name="connsiteX126" fmla="*/ 2248694 w 2362200"/>
                  <a:gd name="connsiteY126" fmla="*/ 523081 h 1797050"/>
                  <a:gd name="connsiteX127" fmla="*/ 2266156 w 2362200"/>
                  <a:gd name="connsiteY127" fmla="*/ 531019 h 1797050"/>
                  <a:gd name="connsiteX128" fmla="*/ 2274887 w 2362200"/>
                  <a:gd name="connsiteY128" fmla="*/ 573881 h 1797050"/>
                  <a:gd name="connsiteX129" fmla="*/ 2324100 w 2362200"/>
                  <a:gd name="connsiteY129" fmla="*/ 606425 h 1797050"/>
                  <a:gd name="connsiteX130" fmla="*/ 2362200 w 2362200"/>
                  <a:gd name="connsiteY130" fmla="*/ 644525 h 1797050"/>
                  <a:gd name="connsiteX131" fmla="*/ 2310857 w 2362200"/>
                  <a:gd name="connsiteY131" fmla="*/ 772537 h 1797050"/>
                  <a:gd name="connsiteX132" fmla="*/ 2273300 w 2362200"/>
                  <a:gd name="connsiteY132" fmla="*/ 895350 h 1797050"/>
                  <a:gd name="connsiteX133" fmla="*/ 2247900 w 2362200"/>
                  <a:gd name="connsiteY133" fmla="*/ 949325 h 1797050"/>
                  <a:gd name="connsiteX134" fmla="*/ 2197100 w 2362200"/>
                  <a:gd name="connsiteY134" fmla="*/ 949325 h 1797050"/>
                  <a:gd name="connsiteX135" fmla="*/ 2174875 w 2362200"/>
                  <a:gd name="connsiteY135" fmla="*/ 993775 h 1797050"/>
                  <a:gd name="connsiteX136" fmla="*/ 2174875 w 2362200"/>
                  <a:gd name="connsiteY136" fmla="*/ 993775 h 1797050"/>
                  <a:gd name="connsiteX137" fmla="*/ 2181225 w 2362200"/>
                  <a:gd name="connsiteY137" fmla="*/ 1022350 h 1797050"/>
                  <a:gd name="connsiteX138" fmla="*/ 2146300 w 2362200"/>
                  <a:gd name="connsiteY138" fmla="*/ 1031875 h 1797050"/>
                  <a:gd name="connsiteX139" fmla="*/ 2095500 w 2362200"/>
                  <a:gd name="connsiteY139" fmla="*/ 1019175 h 1797050"/>
                  <a:gd name="connsiteX140" fmla="*/ 2101850 w 2362200"/>
                  <a:gd name="connsiteY140" fmla="*/ 1073150 h 1797050"/>
                  <a:gd name="connsiteX141" fmla="*/ 2114550 w 2362200"/>
                  <a:gd name="connsiteY141" fmla="*/ 1117600 h 1797050"/>
                  <a:gd name="connsiteX142" fmla="*/ 2051050 w 2362200"/>
                  <a:gd name="connsiteY142" fmla="*/ 1152525 h 1797050"/>
                  <a:gd name="connsiteX143" fmla="*/ 2066925 w 2362200"/>
                  <a:gd name="connsiteY143" fmla="*/ 1174750 h 1797050"/>
                  <a:gd name="connsiteX144" fmla="*/ 2047875 w 2362200"/>
                  <a:gd name="connsiteY144" fmla="*/ 1196975 h 1797050"/>
                  <a:gd name="connsiteX145" fmla="*/ 1968500 w 2362200"/>
                  <a:gd name="connsiteY145" fmla="*/ 1171575 h 1797050"/>
                  <a:gd name="connsiteX146" fmla="*/ 1943100 w 2362200"/>
                  <a:gd name="connsiteY146" fmla="*/ 1187450 h 1797050"/>
                  <a:gd name="connsiteX147" fmla="*/ 1908175 w 2362200"/>
                  <a:gd name="connsiteY147" fmla="*/ 1187450 h 1797050"/>
                  <a:gd name="connsiteX148" fmla="*/ 1908175 w 2362200"/>
                  <a:gd name="connsiteY148" fmla="*/ 1247775 h 1797050"/>
                  <a:gd name="connsiteX149" fmla="*/ 1924050 w 2362200"/>
                  <a:gd name="connsiteY149" fmla="*/ 1263650 h 1797050"/>
                  <a:gd name="connsiteX150" fmla="*/ 1933575 w 2362200"/>
                  <a:gd name="connsiteY150" fmla="*/ 1279525 h 1797050"/>
                  <a:gd name="connsiteX151" fmla="*/ 1943100 w 2362200"/>
                  <a:gd name="connsiteY151" fmla="*/ 1279525 h 1797050"/>
                  <a:gd name="connsiteX152" fmla="*/ 1933575 w 2362200"/>
                  <a:gd name="connsiteY152" fmla="*/ 1304925 h 1797050"/>
                  <a:gd name="connsiteX153" fmla="*/ 1952625 w 2362200"/>
                  <a:gd name="connsiteY153" fmla="*/ 1320800 h 1797050"/>
                  <a:gd name="connsiteX154" fmla="*/ 1949450 w 2362200"/>
                  <a:gd name="connsiteY154" fmla="*/ 1336675 h 1797050"/>
                  <a:gd name="connsiteX155" fmla="*/ 1905000 w 2362200"/>
                  <a:gd name="connsiteY155" fmla="*/ 1336675 h 1797050"/>
                  <a:gd name="connsiteX156" fmla="*/ 1901825 w 2362200"/>
                  <a:gd name="connsiteY156" fmla="*/ 1387475 h 1797050"/>
                  <a:gd name="connsiteX157" fmla="*/ 1901825 w 2362200"/>
                  <a:gd name="connsiteY157" fmla="*/ 1387475 h 1797050"/>
                  <a:gd name="connsiteX158" fmla="*/ 1901825 w 2362200"/>
                  <a:gd name="connsiteY158" fmla="*/ 1406525 h 1797050"/>
                  <a:gd name="connsiteX159" fmla="*/ 1936750 w 2362200"/>
                  <a:gd name="connsiteY159" fmla="*/ 1447800 h 1797050"/>
                  <a:gd name="connsiteX160" fmla="*/ 1990725 w 2362200"/>
                  <a:gd name="connsiteY160" fmla="*/ 1447800 h 1797050"/>
                  <a:gd name="connsiteX161" fmla="*/ 2060575 w 2362200"/>
                  <a:gd name="connsiteY161" fmla="*/ 1476375 h 1797050"/>
                  <a:gd name="connsiteX162" fmla="*/ 2060575 w 2362200"/>
                  <a:gd name="connsiteY162" fmla="*/ 1504950 h 1797050"/>
                  <a:gd name="connsiteX163" fmla="*/ 2035175 w 2362200"/>
                  <a:gd name="connsiteY163" fmla="*/ 1571625 h 1797050"/>
                  <a:gd name="connsiteX164" fmla="*/ 2063750 w 2362200"/>
                  <a:gd name="connsiteY164" fmla="*/ 1587500 h 1797050"/>
                  <a:gd name="connsiteX165" fmla="*/ 2105025 w 2362200"/>
                  <a:gd name="connsiteY165" fmla="*/ 1660525 h 1797050"/>
                  <a:gd name="connsiteX166" fmla="*/ 2054225 w 2362200"/>
                  <a:gd name="connsiteY166" fmla="*/ 1736725 h 1797050"/>
                  <a:gd name="connsiteX167" fmla="*/ 2028825 w 2362200"/>
                  <a:gd name="connsiteY167" fmla="*/ 1730375 h 1797050"/>
                  <a:gd name="connsiteX168" fmla="*/ 2006600 w 2362200"/>
                  <a:gd name="connsiteY168" fmla="*/ 1717675 h 1797050"/>
                  <a:gd name="connsiteX169" fmla="*/ 2000250 w 2362200"/>
                  <a:gd name="connsiteY169" fmla="*/ 1736725 h 1797050"/>
                  <a:gd name="connsiteX170" fmla="*/ 1958975 w 2362200"/>
                  <a:gd name="connsiteY170" fmla="*/ 1746250 h 1797050"/>
                  <a:gd name="connsiteX171" fmla="*/ 1952625 w 2362200"/>
                  <a:gd name="connsiteY171" fmla="*/ 1778000 h 1797050"/>
                  <a:gd name="connsiteX172" fmla="*/ 1901825 w 2362200"/>
                  <a:gd name="connsiteY172" fmla="*/ 1797050 h 1797050"/>
                  <a:gd name="connsiteX173" fmla="*/ 1879600 w 2362200"/>
                  <a:gd name="connsiteY173" fmla="*/ 1758950 h 1797050"/>
                  <a:gd name="connsiteX174" fmla="*/ 1841500 w 2362200"/>
                  <a:gd name="connsiteY174" fmla="*/ 1768475 h 1797050"/>
                  <a:gd name="connsiteX175" fmla="*/ 1844675 w 2362200"/>
                  <a:gd name="connsiteY175" fmla="*/ 1730375 h 1797050"/>
                  <a:gd name="connsiteX176" fmla="*/ 1825625 w 2362200"/>
                  <a:gd name="connsiteY176" fmla="*/ 1704975 h 1797050"/>
                  <a:gd name="connsiteX177" fmla="*/ 1860550 w 2362200"/>
                  <a:gd name="connsiteY177" fmla="*/ 1685925 h 1797050"/>
                  <a:gd name="connsiteX178" fmla="*/ 1803400 w 2362200"/>
                  <a:gd name="connsiteY178" fmla="*/ 1666875 h 1797050"/>
                  <a:gd name="connsiteX179" fmla="*/ 1790700 w 2362200"/>
                  <a:gd name="connsiteY179" fmla="*/ 1692275 h 1797050"/>
                  <a:gd name="connsiteX180" fmla="*/ 1746250 w 2362200"/>
                  <a:gd name="connsiteY180" fmla="*/ 1711325 h 1797050"/>
                  <a:gd name="connsiteX181" fmla="*/ 1739900 w 2362200"/>
                  <a:gd name="connsiteY181" fmla="*/ 1733550 h 1797050"/>
                  <a:gd name="connsiteX182" fmla="*/ 1724025 w 2362200"/>
                  <a:gd name="connsiteY182" fmla="*/ 1739900 h 1797050"/>
                  <a:gd name="connsiteX183" fmla="*/ 1701800 w 2362200"/>
                  <a:gd name="connsiteY183" fmla="*/ 1739900 h 1797050"/>
                  <a:gd name="connsiteX184" fmla="*/ 1714500 w 2362200"/>
                  <a:gd name="connsiteY184" fmla="*/ 1704975 h 1797050"/>
                  <a:gd name="connsiteX185" fmla="*/ 1739900 w 2362200"/>
                  <a:gd name="connsiteY185" fmla="*/ 1679575 h 1797050"/>
                  <a:gd name="connsiteX186" fmla="*/ 1730375 w 2362200"/>
                  <a:gd name="connsiteY186" fmla="*/ 1654175 h 1797050"/>
                  <a:gd name="connsiteX187" fmla="*/ 1708150 w 2362200"/>
                  <a:gd name="connsiteY187" fmla="*/ 1654175 h 1797050"/>
                  <a:gd name="connsiteX188" fmla="*/ 1695450 w 2362200"/>
                  <a:gd name="connsiteY188" fmla="*/ 1679575 h 1797050"/>
                  <a:gd name="connsiteX189" fmla="*/ 1663700 w 2362200"/>
                  <a:gd name="connsiteY189" fmla="*/ 1685925 h 1797050"/>
                  <a:gd name="connsiteX190" fmla="*/ 1628775 w 2362200"/>
                  <a:gd name="connsiteY190" fmla="*/ 1698625 h 1797050"/>
                  <a:gd name="connsiteX191" fmla="*/ 1600200 w 2362200"/>
                  <a:gd name="connsiteY191" fmla="*/ 1670050 h 1797050"/>
                  <a:gd name="connsiteX192" fmla="*/ 1597025 w 2362200"/>
                  <a:gd name="connsiteY192" fmla="*/ 1635125 h 1797050"/>
                  <a:gd name="connsiteX193" fmla="*/ 1568450 w 2362200"/>
                  <a:gd name="connsiteY193" fmla="*/ 1619250 h 1797050"/>
                  <a:gd name="connsiteX194" fmla="*/ 1558925 w 2362200"/>
                  <a:gd name="connsiteY194" fmla="*/ 1584325 h 1797050"/>
                  <a:gd name="connsiteX195" fmla="*/ 1517650 w 2362200"/>
                  <a:gd name="connsiteY195" fmla="*/ 1555750 h 1797050"/>
                  <a:gd name="connsiteX196" fmla="*/ 1498600 w 2362200"/>
                  <a:gd name="connsiteY196" fmla="*/ 1558925 h 1797050"/>
                  <a:gd name="connsiteX197" fmla="*/ 1466850 w 2362200"/>
                  <a:gd name="connsiteY197" fmla="*/ 1603375 h 1797050"/>
                  <a:gd name="connsiteX198" fmla="*/ 1419225 w 2362200"/>
                  <a:gd name="connsiteY198" fmla="*/ 1622425 h 1797050"/>
                  <a:gd name="connsiteX199" fmla="*/ 1393825 w 2362200"/>
                  <a:gd name="connsiteY199" fmla="*/ 1587500 h 1797050"/>
                  <a:gd name="connsiteX200" fmla="*/ 1368425 w 2362200"/>
                  <a:gd name="connsiteY200" fmla="*/ 1587500 h 1797050"/>
                  <a:gd name="connsiteX201" fmla="*/ 1270000 w 2362200"/>
                  <a:gd name="connsiteY201" fmla="*/ 1511300 h 1797050"/>
                  <a:gd name="connsiteX202" fmla="*/ 1276350 w 2362200"/>
                  <a:gd name="connsiteY202" fmla="*/ 1463675 h 1797050"/>
                  <a:gd name="connsiteX203" fmla="*/ 1238250 w 2362200"/>
                  <a:gd name="connsiteY203" fmla="*/ 1457325 h 1797050"/>
                  <a:gd name="connsiteX204" fmla="*/ 1222375 w 2362200"/>
                  <a:gd name="connsiteY204" fmla="*/ 1482725 h 1797050"/>
                  <a:gd name="connsiteX205" fmla="*/ 1187450 w 2362200"/>
                  <a:gd name="connsiteY205" fmla="*/ 1482725 h 1797050"/>
                  <a:gd name="connsiteX206" fmla="*/ 1139825 w 2362200"/>
                  <a:gd name="connsiteY206" fmla="*/ 1460500 h 1797050"/>
                  <a:gd name="connsiteX207" fmla="*/ 1092200 w 2362200"/>
                  <a:gd name="connsiteY207" fmla="*/ 1495425 h 1797050"/>
                  <a:gd name="connsiteX208" fmla="*/ 1098550 w 2362200"/>
                  <a:gd name="connsiteY208" fmla="*/ 1511300 h 1797050"/>
                  <a:gd name="connsiteX209" fmla="*/ 1079500 w 2362200"/>
                  <a:gd name="connsiteY209" fmla="*/ 1530350 h 1797050"/>
                  <a:gd name="connsiteX210" fmla="*/ 1035050 w 2362200"/>
                  <a:gd name="connsiteY210" fmla="*/ 1530350 h 1797050"/>
                  <a:gd name="connsiteX211" fmla="*/ 1006475 w 2362200"/>
                  <a:gd name="connsiteY211" fmla="*/ 1574800 h 1797050"/>
                  <a:gd name="connsiteX212" fmla="*/ 958850 w 2362200"/>
                  <a:gd name="connsiteY212" fmla="*/ 1571625 h 1797050"/>
                  <a:gd name="connsiteX213" fmla="*/ 952500 w 2362200"/>
                  <a:gd name="connsiteY213" fmla="*/ 1587500 h 1797050"/>
                  <a:gd name="connsiteX214" fmla="*/ 965200 w 2362200"/>
                  <a:gd name="connsiteY214" fmla="*/ 1670050 h 1797050"/>
                  <a:gd name="connsiteX215" fmla="*/ 939800 w 2362200"/>
                  <a:gd name="connsiteY215" fmla="*/ 1714500 h 1797050"/>
                  <a:gd name="connsiteX216" fmla="*/ 901700 w 2362200"/>
                  <a:gd name="connsiteY216" fmla="*/ 1720850 h 1797050"/>
                  <a:gd name="connsiteX217" fmla="*/ 898525 w 2362200"/>
                  <a:gd name="connsiteY217" fmla="*/ 1746250 h 1797050"/>
                  <a:gd name="connsiteX218" fmla="*/ 869950 w 2362200"/>
                  <a:gd name="connsiteY218" fmla="*/ 1746250 h 1797050"/>
                  <a:gd name="connsiteX219" fmla="*/ 854075 w 2362200"/>
                  <a:gd name="connsiteY219" fmla="*/ 1758950 h 1797050"/>
                  <a:gd name="connsiteX220" fmla="*/ 847725 w 2362200"/>
                  <a:gd name="connsiteY220" fmla="*/ 1771650 h 1797050"/>
                  <a:gd name="connsiteX221" fmla="*/ 828675 w 2362200"/>
                  <a:gd name="connsiteY221" fmla="*/ 1765300 h 1797050"/>
                  <a:gd name="connsiteX222" fmla="*/ 819150 w 2362200"/>
                  <a:gd name="connsiteY222" fmla="*/ 1752600 h 1797050"/>
                  <a:gd name="connsiteX223" fmla="*/ 790575 w 2362200"/>
                  <a:gd name="connsiteY223" fmla="*/ 1771650 h 1797050"/>
                  <a:gd name="connsiteX224" fmla="*/ 692150 w 2362200"/>
                  <a:gd name="connsiteY224" fmla="*/ 1701800 h 1797050"/>
                  <a:gd name="connsiteX225" fmla="*/ 650875 w 2362200"/>
                  <a:gd name="connsiteY225" fmla="*/ 1720850 h 1797050"/>
                  <a:gd name="connsiteX226" fmla="*/ 615950 w 2362200"/>
                  <a:gd name="connsiteY226" fmla="*/ 1685925 h 1797050"/>
                  <a:gd name="connsiteX227" fmla="*/ 581025 w 2362200"/>
                  <a:gd name="connsiteY227" fmla="*/ 1689100 h 1797050"/>
                  <a:gd name="connsiteX228" fmla="*/ 571500 w 2362200"/>
                  <a:gd name="connsiteY228" fmla="*/ 1609725 h 1797050"/>
                  <a:gd name="connsiteX229" fmla="*/ 523875 w 2362200"/>
                  <a:gd name="connsiteY229"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50007 w 2362200"/>
                  <a:gd name="connsiteY55" fmla="*/ 230187 h 1797050"/>
                  <a:gd name="connsiteX56" fmla="*/ 109538 w 2362200"/>
                  <a:gd name="connsiteY56" fmla="*/ 238125 h 1797050"/>
                  <a:gd name="connsiteX57" fmla="*/ 126206 w 2362200"/>
                  <a:gd name="connsiteY57" fmla="*/ 222250 h 1797050"/>
                  <a:gd name="connsiteX58" fmla="*/ 129381 w 2362200"/>
                  <a:gd name="connsiteY58" fmla="*/ 196057 h 1797050"/>
                  <a:gd name="connsiteX59" fmla="*/ 161925 w 2362200"/>
                  <a:gd name="connsiteY59" fmla="*/ 196850 h 1797050"/>
                  <a:gd name="connsiteX60" fmla="*/ 168275 w 2362200"/>
                  <a:gd name="connsiteY60" fmla="*/ 164306 h 1797050"/>
                  <a:gd name="connsiteX61" fmla="*/ 187325 w 2362200"/>
                  <a:gd name="connsiteY61" fmla="*/ 163513 h 1797050"/>
                  <a:gd name="connsiteX62" fmla="*/ 194469 w 2362200"/>
                  <a:gd name="connsiteY62" fmla="*/ 100806 h 1797050"/>
                  <a:gd name="connsiteX63" fmla="*/ 250031 w 2362200"/>
                  <a:gd name="connsiteY63" fmla="*/ 107950 h 1797050"/>
                  <a:gd name="connsiteX64" fmla="*/ 295275 w 2362200"/>
                  <a:gd name="connsiteY64" fmla="*/ 104775 h 1797050"/>
                  <a:gd name="connsiteX65" fmla="*/ 334169 w 2362200"/>
                  <a:gd name="connsiteY65" fmla="*/ 100807 h 1797050"/>
                  <a:gd name="connsiteX66" fmla="*/ 347663 w 2362200"/>
                  <a:gd name="connsiteY66" fmla="*/ 113507 h 1797050"/>
                  <a:gd name="connsiteX67" fmla="*/ 377824 w 2362200"/>
                  <a:gd name="connsiteY67" fmla="*/ 125413 h 1797050"/>
                  <a:gd name="connsiteX68" fmla="*/ 400050 w 2362200"/>
                  <a:gd name="connsiteY68" fmla="*/ 107950 h 1797050"/>
                  <a:gd name="connsiteX69" fmla="*/ 403225 w 2362200"/>
                  <a:gd name="connsiteY69" fmla="*/ 107950 h 1797050"/>
                  <a:gd name="connsiteX70" fmla="*/ 409575 w 2362200"/>
                  <a:gd name="connsiteY70" fmla="*/ 120650 h 1797050"/>
                  <a:gd name="connsiteX71" fmla="*/ 428625 w 2362200"/>
                  <a:gd name="connsiteY71" fmla="*/ 120650 h 1797050"/>
                  <a:gd name="connsiteX72" fmla="*/ 436563 w 2362200"/>
                  <a:gd name="connsiteY72" fmla="*/ 102394 h 1797050"/>
                  <a:gd name="connsiteX73" fmla="*/ 365125 w 2362200"/>
                  <a:gd name="connsiteY73" fmla="*/ 55563 h 1797050"/>
                  <a:gd name="connsiteX74" fmla="*/ 384175 w 2362200"/>
                  <a:gd name="connsiteY74" fmla="*/ 43656 h 1797050"/>
                  <a:gd name="connsiteX75" fmla="*/ 433388 w 2362200"/>
                  <a:gd name="connsiteY75" fmla="*/ 42862 h 1797050"/>
                  <a:gd name="connsiteX76" fmla="*/ 454025 w 2362200"/>
                  <a:gd name="connsiteY76" fmla="*/ 63500 h 1797050"/>
                  <a:gd name="connsiteX77" fmla="*/ 511969 w 2362200"/>
                  <a:gd name="connsiteY77" fmla="*/ 75406 h 1797050"/>
                  <a:gd name="connsiteX78" fmla="*/ 606425 w 2362200"/>
                  <a:gd name="connsiteY78" fmla="*/ 22225 h 1797050"/>
                  <a:gd name="connsiteX79" fmla="*/ 638969 w 2362200"/>
                  <a:gd name="connsiteY79" fmla="*/ 31750 h 1797050"/>
                  <a:gd name="connsiteX80" fmla="*/ 644525 w 2362200"/>
                  <a:gd name="connsiteY80" fmla="*/ 0 h 1797050"/>
                  <a:gd name="connsiteX81" fmla="*/ 715169 w 2362200"/>
                  <a:gd name="connsiteY81" fmla="*/ 5556 h 1797050"/>
                  <a:gd name="connsiteX82" fmla="*/ 723900 w 2362200"/>
                  <a:gd name="connsiteY82" fmla="*/ 31750 h 1797050"/>
                  <a:gd name="connsiteX83" fmla="*/ 750888 w 2362200"/>
                  <a:gd name="connsiteY83" fmla="*/ 63500 h 1797050"/>
                  <a:gd name="connsiteX84" fmla="*/ 765968 w 2362200"/>
                  <a:gd name="connsiteY84" fmla="*/ 44450 h 1797050"/>
                  <a:gd name="connsiteX85" fmla="*/ 806450 w 2362200"/>
                  <a:gd name="connsiteY85" fmla="*/ 41275 h 1797050"/>
                  <a:gd name="connsiteX86" fmla="*/ 825500 w 2362200"/>
                  <a:gd name="connsiteY86" fmla="*/ 34925 h 1797050"/>
                  <a:gd name="connsiteX87" fmla="*/ 844550 w 2362200"/>
                  <a:gd name="connsiteY87" fmla="*/ 6350 h 1797050"/>
                  <a:gd name="connsiteX88" fmla="*/ 888206 w 2362200"/>
                  <a:gd name="connsiteY88" fmla="*/ 12700 h 1797050"/>
                  <a:gd name="connsiteX89" fmla="*/ 900906 w 2362200"/>
                  <a:gd name="connsiteY89" fmla="*/ 83344 h 1797050"/>
                  <a:gd name="connsiteX90" fmla="*/ 952500 w 2362200"/>
                  <a:gd name="connsiteY90" fmla="*/ 123825 h 1797050"/>
                  <a:gd name="connsiteX91" fmla="*/ 996950 w 2362200"/>
                  <a:gd name="connsiteY91" fmla="*/ 203200 h 1797050"/>
                  <a:gd name="connsiteX92" fmla="*/ 1037432 w 2362200"/>
                  <a:gd name="connsiteY92" fmla="*/ 228600 h 1797050"/>
                  <a:gd name="connsiteX93" fmla="*/ 1073944 w 2362200"/>
                  <a:gd name="connsiteY93" fmla="*/ 230981 h 1797050"/>
                  <a:gd name="connsiteX94" fmla="*/ 1129242 w 2362200"/>
                  <a:gd name="connsiteY94" fmla="*/ 283633 h 1797050"/>
                  <a:gd name="connsiteX95" fmla="*/ 1169458 w 2362200"/>
                  <a:gd name="connsiteY95" fmla="*/ 281517 h 1797050"/>
                  <a:gd name="connsiteX96" fmla="*/ 1206500 w 2362200"/>
                  <a:gd name="connsiteY96" fmla="*/ 317500 h 1797050"/>
                  <a:gd name="connsiteX97" fmla="*/ 1206500 w 2362200"/>
                  <a:gd name="connsiteY97" fmla="*/ 346075 h 1797050"/>
                  <a:gd name="connsiteX98" fmla="*/ 1279525 w 2362200"/>
                  <a:gd name="connsiteY98" fmla="*/ 384175 h 1797050"/>
                  <a:gd name="connsiteX99" fmla="*/ 1301750 w 2362200"/>
                  <a:gd name="connsiteY99" fmla="*/ 416983 h 1797050"/>
                  <a:gd name="connsiteX100" fmla="*/ 1282700 w 2362200"/>
                  <a:gd name="connsiteY100" fmla="*/ 460375 h 1797050"/>
                  <a:gd name="connsiteX101" fmla="*/ 1336675 w 2362200"/>
                  <a:gd name="connsiteY101" fmla="*/ 504825 h 1797050"/>
                  <a:gd name="connsiteX102" fmla="*/ 1378744 w 2362200"/>
                  <a:gd name="connsiteY102" fmla="*/ 503238 h 1797050"/>
                  <a:gd name="connsiteX103" fmla="*/ 1403350 w 2362200"/>
                  <a:gd name="connsiteY103" fmla="*/ 530225 h 1797050"/>
                  <a:gd name="connsiteX104" fmla="*/ 1434307 w 2362200"/>
                  <a:gd name="connsiteY104" fmla="*/ 526475 h 1797050"/>
                  <a:gd name="connsiteX105" fmla="*/ 1468438 w 2362200"/>
                  <a:gd name="connsiteY105" fmla="*/ 548578 h 1797050"/>
                  <a:gd name="connsiteX106" fmla="*/ 1492250 w 2362200"/>
                  <a:gd name="connsiteY106" fmla="*/ 590550 h 1797050"/>
                  <a:gd name="connsiteX107" fmla="*/ 1480344 w 2362200"/>
                  <a:gd name="connsiteY107" fmla="*/ 612775 h 1797050"/>
                  <a:gd name="connsiteX108" fmla="*/ 1450975 w 2362200"/>
                  <a:gd name="connsiteY108" fmla="*/ 622300 h 1797050"/>
                  <a:gd name="connsiteX109" fmla="*/ 1511300 w 2362200"/>
                  <a:gd name="connsiteY109" fmla="*/ 638175 h 1797050"/>
                  <a:gd name="connsiteX110" fmla="*/ 1581944 w 2362200"/>
                  <a:gd name="connsiteY110" fmla="*/ 619919 h 1797050"/>
                  <a:gd name="connsiteX111" fmla="*/ 1622425 w 2362200"/>
                  <a:gd name="connsiteY111" fmla="*/ 613569 h 1797050"/>
                  <a:gd name="connsiteX112" fmla="*/ 1623219 w 2362200"/>
                  <a:gd name="connsiteY112" fmla="*/ 587375 h 1797050"/>
                  <a:gd name="connsiteX113" fmla="*/ 1641475 w 2362200"/>
                  <a:gd name="connsiteY113" fmla="*/ 593725 h 1797050"/>
                  <a:gd name="connsiteX114" fmla="*/ 1698625 w 2362200"/>
                  <a:gd name="connsiteY114" fmla="*/ 611981 h 1797050"/>
                  <a:gd name="connsiteX115" fmla="*/ 1704181 w 2362200"/>
                  <a:gd name="connsiteY115" fmla="*/ 575469 h 1797050"/>
                  <a:gd name="connsiteX116" fmla="*/ 1724025 w 2362200"/>
                  <a:gd name="connsiteY116" fmla="*/ 565150 h 1797050"/>
                  <a:gd name="connsiteX117" fmla="*/ 1803400 w 2362200"/>
                  <a:gd name="connsiteY117" fmla="*/ 508000 h 1797050"/>
                  <a:gd name="connsiteX118" fmla="*/ 1885950 w 2362200"/>
                  <a:gd name="connsiteY118" fmla="*/ 485775 h 1797050"/>
                  <a:gd name="connsiteX119" fmla="*/ 1952625 w 2362200"/>
                  <a:gd name="connsiteY119" fmla="*/ 415925 h 1797050"/>
                  <a:gd name="connsiteX120" fmla="*/ 1977231 w 2362200"/>
                  <a:gd name="connsiteY120" fmla="*/ 409575 h 1797050"/>
                  <a:gd name="connsiteX121" fmla="*/ 2006600 w 2362200"/>
                  <a:gd name="connsiteY121" fmla="*/ 396875 h 1797050"/>
                  <a:gd name="connsiteX122" fmla="*/ 2056606 w 2362200"/>
                  <a:gd name="connsiteY122" fmla="*/ 411956 h 1797050"/>
                  <a:gd name="connsiteX123" fmla="*/ 2078038 w 2362200"/>
                  <a:gd name="connsiteY123" fmla="*/ 452437 h 1797050"/>
                  <a:gd name="connsiteX124" fmla="*/ 2133600 w 2362200"/>
                  <a:gd name="connsiteY124" fmla="*/ 504825 h 1797050"/>
                  <a:gd name="connsiteX125" fmla="*/ 2194719 w 2362200"/>
                  <a:gd name="connsiteY125" fmla="*/ 536575 h 1797050"/>
                  <a:gd name="connsiteX126" fmla="*/ 2248694 w 2362200"/>
                  <a:gd name="connsiteY126" fmla="*/ 523081 h 1797050"/>
                  <a:gd name="connsiteX127" fmla="*/ 2266156 w 2362200"/>
                  <a:gd name="connsiteY127" fmla="*/ 531019 h 1797050"/>
                  <a:gd name="connsiteX128" fmla="*/ 2274887 w 2362200"/>
                  <a:gd name="connsiteY128" fmla="*/ 573881 h 1797050"/>
                  <a:gd name="connsiteX129" fmla="*/ 2324100 w 2362200"/>
                  <a:gd name="connsiteY129" fmla="*/ 606425 h 1797050"/>
                  <a:gd name="connsiteX130" fmla="*/ 2362200 w 2362200"/>
                  <a:gd name="connsiteY130" fmla="*/ 644525 h 1797050"/>
                  <a:gd name="connsiteX131" fmla="*/ 2310857 w 2362200"/>
                  <a:gd name="connsiteY131" fmla="*/ 772537 h 1797050"/>
                  <a:gd name="connsiteX132" fmla="*/ 2273300 w 2362200"/>
                  <a:gd name="connsiteY132" fmla="*/ 895350 h 1797050"/>
                  <a:gd name="connsiteX133" fmla="*/ 2247900 w 2362200"/>
                  <a:gd name="connsiteY133" fmla="*/ 949325 h 1797050"/>
                  <a:gd name="connsiteX134" fmla="*/ 2197100 w 2362200"/>
                  <a:gd name="connsiteY134" fmla="*/ 949325 h 1797050"/>
                  <a:gd name="connsiteX135" fmla="*/ 2174875 w 2362200"/>
                  <a:gd name="connsiteY135" fmla="*/ 993775 h 1797050"/>
                  <a:gd name="connsiteX136" fmla="*/ 2174875 w 2362200"/>
                  <a:gd name="connsiteY136" fmla="*/ 993775 h 1797050"/>
                  <a:gd name="connsiteX137" fmla="*/ 2181225 w 2362200"/>
                  <a:gd name="connsiteY137" fmla="*/ 1022350 h 1797050"/>
                  <a:gd name="connsiteX138" fmla="*/ 2146300 w 2362200"/>
                  <a:gd name="connsiteY138" fmla="*/ 1031875 h 1797050"/>
                  <a:gd name="connsiteX139" fmla="*/ 2095500 w 2362200"/>
                  <a:gd name="connsiteY139" fmla="*/ 1019175 h 1797050"/>
                  <a:gd name="connsiteX140" fmla="*/ 2101850 w 2362200"/>
                  <a:gd name="connsiteY140" fmla="*/ 1073150 h 1797050"/>
                  <a:gd name="connsiteX141" fmla="*/ 2114550 w 2362200"/>
                  <a:gd name="connsiteY141" fmla="*/ 1117600 h 1797050"/>
                  <a:gd name="connsiteX142" fmla="*/ 2051050 w 2362200"/>
                  <a:gd name="connsiteY142" fmla="*/ 1152525 h 1797050"/>
                  <a:gd name="connsiteX143" fmla="*/ 2066925 w 2362200"/>
                  <a:gd name="connsiteY143" fmla="*/ 1174750 h 1797050"/>
                  <a:gd name="connsiteX144" fmla="*/ 2047875 w 2362200"/>
                  <a:gd name="connsiteY144" fmla="*/ 1196975 h 1797050"/>
                  <a:gd name="connsiteX145" fmla="*/ 1968500 w 2362200"/>
                  <a:gd name="connsiteY145" fmla="*/ 1171575 h 1797050"/>
                  <a:gd name="connsiteX146" fmla="*/ 1943100 w 2362200"/>
                  <a:gd name="connsiteY146" fmla="*/ 1187450 h 1797050"/>
                  <a:gd name="connsiteX147" fmla="*/ 1908175 w 2362200"/>
                  <a:gd name="connsiteY147" fmla="*/ 1187450 h 1797050"/>
                  <a:gd name="connsiteX148" fmla="*/ 1908175 w 2362200"/>
                  <a:gd name="connsiteY148" fmla="*/ 1247775 h 1797050"/>
                  <a:gd name="connsiteX149" fmla="*/ 1924050 w 2362200"/>
                  <a:gd name="connsiteY149" fmla="*/ 1263650 h 1797050"/>
                  <a:gd name="connsiteX150" fmla="*/ 1933575 w 2362200"/>
                  <a:gd name="connsiteY150" fmla="*/ 1279525 h 1797050"/>
                  <a:gd name="connsiteX151" fmla="*/ 1943100 w 2362200"/>
                  <a:gd name="connsiteY151" fmla="*/ 1279525 h 1797050"/>
                  <a:gd name="connsiteX152" fmla="*/ 1933575 w 2362200"/>
                  <a:gd name="connsiteY152" fmla="*/ 1304925 h 1797050"/>
                  <a:gd name="connsiteX153" fmla="*/ 1952625 w 2362200"/>
                  <a:gd name="connsiteY153" fmla="*/ 1320800 h 1797050"/>
                  <a:gd name="connsiteX154" fmla="*/ 1949450 w 2362200"/>
                  <a:gd name="connsiteY154" fmla="*/ 1336675 h 1797050"/>
                  <a:gd name="connsiteX155" fmla="*/ 1905000 w 2362200"/>
                  <a:gd name="connsiteY155" fmla="*/ 1336675 h 1797050"/>
                  <a:gd name="connsiteX156" fmla="*/ 1901825 w 2362200"/>
                  <a:gd name="connsiteY156" fmla="*/ 1387475 h 1797050"/>
                  <a:gd name="connsiteX157" fmla="*/ 1901825 w 2362200"/>
                  <a:gd name="connsiteY157" fmla="*/ 1387475 h 1797050"/>
                  <a:gd name="connsiteX158" fmla="*/ 1901825 w 2362200"/>
                  <a:gd name="connsiteY158" fmla="*/ 1406525 h 1797050"/>
                  <a:gd name="connsiteX159" fmla="*/ 1936750 w 2362200"/>
                  <a:gd name="connsiteY159" fmla="*/ 1447800 h 1797050"/>
                  <a:gd name="connsiteX160" fmla="*/ 1990725 w 2362200"/>
                  <a:gd name="connsiteY160" fmla="*/ 1447800 h 1797050"/>
                  <a:gd name="connsiteX161" fmla="*/ 2060575 w 2362200"/>
                  <a:gd name="connsiteY161" fmla="*/ 1476375 h 1797050"/>
                  <a:gd name="connsiteX162" fmla="*/ 2060575 w 2362200"/>
                  <a:gd name="connsiteY162" fmla="*/ 1504950 h 1797050"/>
                  <a:gd name="connsiteX163" fmla="*/ 2035175 w 2362200"/>
                  <a:gd name="connsiteY163" fmla="*/ 1571625 h 1797050"/>
                  <a:gd name="connsiteX164" fmla="*/ 2063750 w 2362200"/>
                  <a:gd name="connsiteY164" fmla="*/ 1587500 h 1797050"/>
                  <a:gd name="connsiteX165" fmla="*/ 2105025 w 2362200"/>
                  <a:gd name="connsiteY165" fmla="*/ 1660525 h 1797050"/>
                  <a:gd name="connsiteX166" fmla="*/ 2054225 w 2362200"/>
                  <a:gd name="connsiteY166" fmla="*/ 1736725 h 1797050"/>
                  <a:gd name="connsiteX167" fmla="*/ 2028825 w 2362200"/>
                  <a:gd name="connsiteY167" fmla="*/ 1730375 h 1797050"/>
                  <a:gd name="connsiteX168" fmla="*/ 2006600 w 2362200"/>
                  <a:gd name="connsiteY168" fmla="*/ 1717675 h 1797050"/>
                  <a:gd name="connsiteX169" fmla="*/ 2000250 w 2362200"/>
                  <a:gd name="connsiteY169" fmla="*/ 1736725 h 1797050"/>
                  <a:gd name="connsiteX170" fmla="*/ 1958975 w 2362200"/>
                  <a:gd name="connsiteY170" fmla="*/ 1746250 h 1797050"/>
                  <a:gd name="connsiteX171" fmla="*/ 1952625 w 2362200"/>
                  <a:gd name="connsiteY171" fmla="*/ 1778000 h 1797050"/>
                  <a:gd name="connsiteX172" fmla="*/ 1901825 w 2362200"/>
                  <a:gd name="connsiteY172" fmla="*/ 1797050 h 1797050"/>
                  <a:gd name="connsiteX173" fmla="*/ 1879600 w 2362200"/>
                  <a:gd name="connsiteY173" fmla="*/ 1758950 h 1797050"/>
                  <a:gd name="connsiteX174" fmla="*/ 1841500 w 2362200"/>
                  <a:gd name="connsiteY174" fmla="*/ 1768475 h 1797050"/>
                  <a:gd name="connsiteX175" fmla="*/ 1844675 w 2362200"/>
                  <a:gd name="connsiteY175" fmla="*/ 1730375 h 1797050"/>
                  <a:gd name="connsiteX176" fmla="*/ 1825625 w 2362200"/>
                  <a:gd name="connsiteY176" fmla="*/ 1704975 h 1797050"/>
                  <a:gd name="connsiteX177" fmla="*/ 1860550 w 2362200"/>
                  <a:gd name="connsiteY177" fmla="*/ 1685925 h 1797050"/>
                  <a:gd name="connsiteX178" fmla="*/ 1803400 w 2362200"/>
                  <a:gd name="connsiteY178" fmla="*/ 1666875 h 1797050"/>
                  <a:gd name="connsiteX179" fmla="*/ 1790700 w 2362200"/>
                  <a:gd name="connsiteY179" fmla="*/ 1692275 h 1797050"/>
                  <a:gd name="connsiteX180" fmla="*/ 1746250 w 2362200"/>
                  <a:gd name="connsiteY180" fmla="*/ 1711325 h 1797050"/>
                  <a:gd name="connsiteX181" fmla="*/ 1739900 w 2362200"/>
                  <a:gd name="connsiteY181" fmla="*/ 1733550 h 1797050"/>
                  <a:gd name="connsiteX182" fmla="*/ 1724025 w 2362200"/>
                  <a:gd name="connsiteY182" fmla="*/ 1739900 h 1797050"/>
                  <a:gd name="connsiteX183" fmla="*/ 1701800 w 2362200"/>
                  <a:gd name="connsiteY183" fmla="*/ 1739900 h 1797050"/>
                  <a:gd name="connsiteX184" fmla="*/ 1714500 w 2362200"/>
                  <a:gd name="connsiteY184" fmla="*/ 1704975 h 1797050"/>
                  <a:gd name="connsiteX185" fmla="*/ 1739900 w 2362200"/>
                  <a:gd name="connsiteY185" fmla="*/ 1679575 h 1797050"/>
                  <a:gd name="connsiteX186" fmla="*/ 1730375 w 2362200"/>
                  <a:gd name="connsiteY186" fmla="*/ 1654175 h 1797050"/>
                  <a:gd name="connsiteX187" fmla="*/ 1708150 w 2362200"/>
                  <a:gd name="connsiteY187" fmla="*/ 1654175 h 1797050"/>
                  <a:gd name="connsiteX188" fmla="*/ 1695450 w 2362200"/>
                  <a:gd name="connsiteY188" fmla="*/ 1679575 h 1797050"/>
                  <a:gd name="connsiteX189" fmla="*/ 1663700 w 2362200"/>
                  <a:gd name="connsiteY189" fmla="*/ 1685925 h 1797050"/>
                  <a:gd name="connsiteX190" fmla="*/ 1628775 w 2362200"/>
                  <a:gd name="connsiteY190" fmla="*/ 1698625 h 1797050"/>
                  <a:gd name="connsiteX191" fmla="*/ 1600200 w 2362200"/>
                  <a:gd name="connsiteY191" fmla="*/ 1670050 h 1797050"/>
                  <a:gd name="connsiteX192" fmla="*/ 1597025 w 2362200"/>
                  <a:gd name="connsiteY192" fmla="*/ 1635125 h 1797050"/>
                  <a:gd name="connsiteX193" fmla="*/ 1568450 w 2362200"/>
                  <a:gd name="connsiteY193" fmla="*/ 1619250 h 1797050"/>
                  <a:gd name="connsiteX194" fmla="*/ 1558925 w 2362200"/>
                  <a:gd name="connsiteY194" fmla="*/ 1584325 h 1797050"/>
                  <a:gd name="connsiteX195" fmla="*/ 1517650 w 2362200"/>
                  <a:gd name="connsiteY195" fmla="*/ 1555750 h 1797050"/>
                  <a:gd name="connsiteX196" fmla="*/ 1498600 w 2362200"/>
                  <a:gd name="connsiteY196" fmla="*/ 1558925 h 1797050"/>
                  <a:gd name="connsiteX197" fmla="*/ 1466850 w 2362200"/>
                  <a:gd name="connsiteY197" fmla="*/ 1603375 h 1797050"/>
                  <a:gd name="connsiteX198" fmla="*/ 1419225 w 2362200"/>
                  <a:gd name="connsiteY198" fmla="*/ 1622425 h 1797050"/>
                  <a:gd name="connsiteX199" fmla="*/ 1393825 w 2362200"/>
                  <a:gd name="connsiteY199" fmla="*/ 1587500 h 1797050"/>
                  <a:gd name="connsiteX200" fmla="*/ 1368425 w 2362200"/>
                  <a:gd name="connsiteY200" fmla="*/ 1587500 h 1797050"/>
                  <a:gd name="connsiteX201" fmla="*/ 1270000 w 2362200"/>
                  <a:gd name="connsiteY201" fmla="*/ 1511300 h 1797050"/>
                  <a:gd name="connsiteX202" fmla="*/ 1276350 w 2362200"/>
                  <a:gd name="connsiteY202" fmla="*/ 1463675 h 1797050"/>
                  <a:gd name="connsiteX203" fmla="*/ 1238250 w 2362200"/>
                  <a:gd name="connsiteY203" fmla="*/ 1457325 h 1797050"/>
                  <a:gd name="connsiteX204" fmla="*/ 1222375 w 2362200"/>
                  <a:gd name="connsiteY204" fmla="*/ 1482725 h 1797050"/>
                  <a:gd name="connsiteX205" fmla="*/ 1187450 w 2362200"/>
                  <a:gd name="connsiteY205" fmla="*/ 1482725 h 1797050"/>
                  <a:gd name="connsiteX206" fmla="*/ 1139825 w 2362200"/>
                  <a:gd name="connsiteY206" fmla="*/ 1460500 h 1797050"/>
                  <a:gd name="connsiteX207" fmla="*/ 1092200 w 2362200"/>
                  <a:gd name="connsiteY207" fmla="*/ 1495425 h 1797050"/>
                  <a:gd name="connsiteX208" fmla="*/ 1098550 w 2362200"/>
                  <a:gd name="connsiteY208" fmla="*/ 1511300 h 1797050"/>
                  <a:gd name="connsiteX209" fmla="*/ 1079500 w 2362200"/>
                  <a:gd name="connsiteY209" fmla="*/ 1530350 h 1797050"/>
                  <a:gd name="connsiteX210" fmla="*/ 1035050 w 2362200"/>
                  <a:gd name="connsiteY210" fmla="*/ 1530350 h 1797050"/>
                  <a:gd name="connsiteX211" fmla="*/ 1006475 w 2362200"/>
                  <a:gd name="connsiteY211" fmla="*/ 1574800 h 1797050"/>
                  <a:gd name="connsiteX212" fmla="*/ 958850 w 2362200"/>
                  <a:gd name="connsiteY212" fmla="*/ 1571625 h 1797050"/>
                  <a:gd name="connsiteX213" fmla="*/ 952500 w 2362200"/>
                  <a:gd name="connsiteY213" fmla="*/ 1587500 h 1797050"/>
                  <a:gd name="connsiteX214" fmla="*/ 965200 w 2362200"/>
                  <a:gd name="connsiteY214" fmla="*/ 1670050 h 1797050"/>
                  <a:gd name="connsiteX215" fmla="*/ 939800 w 2362200"/>
                  <a:gd name="connsiteY215" fmla="*/ 1714500 h 1797050"/>
                  <a:gd name="connsiteX216" fmla="*/ 901700 w 2362200"/>
                  <a:gd name="connsiteY216" fmla="*/ 1720850 h 1797050"/>
                  <a:gd name="connsiteX217" fmla="*/ 898525 w 2362200"/>
                  <a:gd name="connsiteY217" fmla="*/ 1746250 h 1797050"/>
                  <a:gd name="connsiteX218" fmla="*/ 869950 w 2362200"/>
                  <a:gd name="connsiteY218" fmla="*/ 1746250 h 1797050"/>
                  <a:gd name="connsiteX219" fmla="*/ 854075 w 2362200"/>
                  <a:gd name="connsiteY219" fmla="*/ 1758950 h 1797050"/>
                  <a:gd name="connsiteX220" fmla="*/ 847725 w 2362200"/>
                  <a:gd name="connsiteY220" fmla="*/ 1771650 h 1797050"/>
                  <a:gd name="connsiteX221" fmla="*/ 828675 w 2362200"/>
                  <a:gd name="connsiteY221" fmla="*/ 1765300 h 1797050"/>
                  <a:gd name="connsiteX222" fmla="*/ 819150 w 2362200"/>
                  <a:gd name="connsiteY222" fmla="*/ 1752600 h 1797050"/>
                  <a:gd name="connsiteX223" fmla="*/ 790575 w 2362200"/>
                  <a:gd name="connsiteY223" fmla="*/ 1771650 h 1797050"/>
                  <a:gd name="connsiteX224" fmla="*/ 692150 w 2362200"/>
                  <a:gd name="connsiteY224" fmla="*/ 1701800 h 1797050"/>
                  <a:gd name="connsiteX225" fmla="*/ 650875 w 2362200"/>
                  <a:gd name="connsiteY225" fmla="*/ 1720850 h 1797050"/>
                  <a:gd name="connsiteX226" fmla="*/ 615950 w 2362200"/>
                  <a:gd name="connsiteY226" fmla="*/ 1685925 h 1797050"/>
                  <a:gd name="connsiteX227" fmla="*/ 581025 w 2362200"/>
                  <a:gd name="connsiteY227" fmla="*/ 1689100 h 1797050"/>
                  <a:gd name="connsiteX228" fmla="*/ 571500 w 2362200"/>
                  <a:gd name="connsiteY228" fmla="*/ 1609725 h 1797050"/>
                  <a:gd name="connsiteX229" fmla="*/ 523875 w 2362200"/>
                  <a:gd name="connsiteY229"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5400 w 2362200"/>
                  <a:gd name="connsiteY54" fmla="*/ 260350 h 1797050"/>
                  <a:gd name="connsiteX55" fmla="*/ 64295 w 2362200"/>
                  <a:gd name="connsiteY55" fmla="*/ 256381 h 1797050"/>
                  <a:gd name="connsiteX56" fmla="*/ 109538 w 2362200"/>
                  <a:gd name="connsiteY56" fmla="*/ 238125 h 1797050"/>
                  <a:gd name="connsiteX57" fmla="*/ 126206 w 2362200"/>
                  <a:gd name="connsiteY57" fmla="*/ 222250 h 1797050"/>
                  <a:gd name="connsiteX58" fmla="*/ 129381 w 2362200"/>
                  <a:gd name="connsiteY58" fmla="*/ 196057 h 1797050"/>
                  <a:gd name="connsiteX59" fmla="*/ 161925 w 2362200"/>
                  <a:gd name="connsiteY59" fmla="*/ 196850 h 1797050"/>
                  <a:gd name="connsiteX60" fmla="*/ 168275 w 2362200"/>
                  <a:gd name="connsiteY60" fmla="*/ 164306 h 1797050"/>
                  <a:gd name="connsiteX61" fmla="*/ 187325 w 2362200"/>
                  <a:gd name="connsiteY61" fmla="*/ 163513 h 1797050"/>
                  <a:gd name="connsiteX62" fmla="*/ 194469 w 2362200"/>
                  <a:gd name="connsiteY62" fmla="*/ 100806 h 1797050"/>
                  <a:gd name="connsiteX63" fmla="*/ 250031 w 2362200"/>
                  <a:gd name="connsiteY63" fmla="*/ 107950 h 1797050"/>
                  <a:gd name="connsiteX64" fmla="*/ 295275 w 2362200"/>
                  <a:gd name="connsiteY64" fmla="*/ 104775 h 1797050"/>
                  <a:gd name="connsiteX65" fmla="*/ 334169 w 2362200"/>
                  <a:gd name="connsiteY65" fmla="*/ 100807 h 1797050"/>
                  <a:gd name="connsiteX66" fmla="*/ 347663 w 2362200"/>
                  <a:gd name="connsiteY66" fmla="*/ 113507 h 1797050"/>
                  <a:gd name="connsiteX67" fmla="*/ 377824 w 2362200"/>
                  <a:gd name="connsiteY67" fmla="*/ 125413 h 1797050"/>
                  <a:gd name="connsiteX68" fmla="*/ 400050 w 2362200"/>
                  <a:gd name="connsiteY68" fmla="*/ 107950 h 1797050"/>
                  <a:gd name="connsiteX69" fmla="*/ 403225 w 2362200"/>
                  <a:gd name="connsiteY69" fmla="*/ 107950 h 1797050"/>
                  <a:gd name="connsiteX70" fmla="*/ 409575 w 2362200"/>
                  <a:gd name="connsiteY70" fmla="*/ 120650 h 1797050"/>
                  <a:gd name="connsiteX71" fmla="*/ 428625 w 2362200"/>
                  <a:gd name="connsiteY71" fmla="*/ 120650 h 1797050"/>
                  <a:gd name="connsiteX72" fmla="*/ 436563 w 2362200"/>
                  <a:gd name="connsiteY72" fmla="*/ 102394 h 1797050"/>
                  <a:gd name="connsiteX73" fmla="*/ 365125 w 2362200"/>
                  <a:gd name="connsiteY73" fmla="*/ 55563 h 1797050"/>
                  <a:gd name="connsiteX74" fmla="*/ 384175 w 2362200"/>
                  <a:gd name="connsiteY74" fmla="*/ 43656 h 1797050"/>
                  <a:gd name="connsiteX75" fmla="*/ 433388 w 2362200"/>
                  <a:gd name="connsiteY75" fmla="*/ 42862 h 1797050"/>
                  <a:gd name="connsiteX76" fmla="*/ 454025 w 2362200"/>
                  <a:gd name="connsiteY76" fmla="*/ 63500 h 1797050"/>
                  <a:gd name="connsiteX77" fmla="*/ 511969 w 2362200"/>
                  <a:gd name="connsiteY77" fmla="*/ 75406 h 1797050"/>
                  <a:gd name="connsiteX78" fmla="*/ 606425 w 2362200"/>
                  <a:gd name="connsiteY78" fmla="*/ 22225 h 1797050"/>
                  <a:gd name="connsiteX79" fmla="*/ 638969 w 2362200"/>
                  <a:gd name="connsiteY79" fmla="*/ 31750 h 1797050"/>
                  <a:gd name="connsiteX80" fmla="*/ 644525 w 2362200"/>
                  <a:gd name="connsiteY80" fmla="*/ 0 h 1797050"/>
                  <a:gd name="connsiteX81" fmla="*/ 715169 w 2362200"/>
                  <a:gd name="connsiteY81" fmla="*/ 5556 h 1797050"/>
                  <a:gd name="connsiteX82" fmla="*/ 723900 w 2362200"/>
                  <a:gd name="connsiteY82" fmla="*/ 31750 h 1797050"/>
                  <a:gd name="connsiteX83" fmla="*/ 750888 w 2362200"/>
                  <a:gd name="connsiteY83" fmla="*/ 63500 h 1797050"/>
                  <a:gd name="connsiteX84" fmla="*/ 765968 w 2362200"/>
                  <a:gd name="connsiteY84" fmla="*/ 44450 h 1797050"/>
                  <a:gd name="connsiteX85" fmla="*/ 806450 w 2362200"/>
                  <a:gd name="connsiteY85" fmla="*/ 41275 h 1797050"/>
                  <a:gd name="connsiteX86" fmla="*/ 825500 w 2362200"/>
                  <a:gd name="connsiteY86" fmla="*/ 34925 h 1797050"/>
                  <a:gd name="connsiteX87" fmla="*/ 844550 w 2362200"/>
                  <a:gd name="connsiteY87" fmla="*/ 6350 h 1797050"/>
                  <a:gd name="connsiteX88" fmla="*/ 888206 w 2362200"/>
                  <a:gd name="connsiteY88" fmla="*/ 12700 h 1797050"/>
                  <a:gd name="connsiteX89" fmla="*/ 900906 w 2362200"/>
                  <a:gd name="connsiteY89" fmla="*/ 83344 h 1797050"/>
                  <a:gd name="connsiteX90" fmla="*/ 952500 w 2362200"/>
                  <a:gd name="connsiteY90" fmla="*/ 123825 h 1797050"/>
                  <a:gd name="connsiteX91" fmla="*/ 996950 w 2362200"/>
                  <a:gd name="connsiteY91" fmla="*/ 203200 h 1797050"/>
                  <a:gd name="connsiteX92" fmla="*/ 1037432 w 2362200"/>
                  <a:gd name="connsiteY92" fmla="*/ 228600 h 1797050"/>
                  <a:gd name="connsiteX93" fmla="*/ 1073944 w 2362200"/>
                  <a:gd name="connsiteY93" fmla="*/ 230981 h 1797050"/>
                  <a:gd name="connsiteX94" fmla="*/ 1129242 w 2362200"/>
                  <a:gd name="connsiteY94" fmla="*/ 283633 h 1797050"/>
                  <a:gd name="connsiteX95" fmla="*/ 1169458 w 2362200"/>
                  <a:gd name="connsiteY95" fmla="*/ 281517 h 1797050"/>
                  <a:gd name="connsiteX96" fmla="*/ 1206500 w 2362200"/>
                  <a:gd name="connsiteY96" fmla="*/ 317500 h 1797050"/>
                  <a:gd name="connsiteX97" fmla="*/ 1206500 w 2362200"/>
                  <a:gd name="connsiteY97" fmla="*/ 346075 h 1797050"/>
                  <a:gd name="connsiteX98" fmla="*/ 1279525 w 2362200"/>
                  <a:gd name="connsiteY98" fmla="*/ 384175 h 1797050"/>
                  <a:gd name="connsiteX99" fmla="*/ 1301750 w 2362200"/>
                  <a:gd name="connsiteY99" fmla="*/ 416983 h 1797050"/>
                  <a:gd name="connsiteX100" fmla="*/ 1282700 w 2362200"/>
                  <a:gd name="connsiteY100" fmla="*/ 460375 h 1797050"/>
                  <a:gd name="connsiteX101" fmla="*/ 1336675 w 2362200"/>
                  <a:gd name="connsiteY101" fmla="*/ 504825 h 1797050"/>
                  <a:gd name="connsiteX102" fmla="*/ 1378744 w 2362200"/>
                  <a:gd name="connsiteY102" fmla="*/ 503238 h 1797050"/>
                  <a:gd name="connsiteX103" fmla="*/ 1403350 w 2362200"/>
                  <a:gd name="connsiteY103" fmla="*/ 530225 h 1797050"/>
                  <a:gd name="connsiteX104" fmla="*/ 1434307 w 2362200"/>
                  <a:gd name="connsiteY104" fmla="*/ 526475 h 1797050"/>
                  <a:gd name="connsiteX105" fmla="*/ 1468438 w 2362200"/>
                  <a:gd name="connsiteY105" fmla="*/ 548578 h 1797050"/>
                  <a:gd name="connsiteX106" fmla="*/ 1492250 w 2362200"/>
                  <a:gd name="connsiteY106" fmla="*/ 590550 h 1797050"/>
                  <a:gd name="connsiteX107" fmla="*/ 1480344 w 2362200"/>
                  <a:gd name="connsiteY107" fmla="*/ 612775 h 1797050"/>
                  <a:gd name="connsiteX108" fmla="*/ 1450975 w 2362200"/>
                  <a:gd name="connsiteY108" fmla="*/ 622300 h 1797050"/>
                  <a:gd name="connsiteX109" fmla="*/ 1511300 w 2362200"/>
                  <a:gd name="connsiteY109" fmla="*/ 638175 h 1797050"/>
                  <a:gd name="connsiteX110" fmla="*/ 1581944 w 2362200"/>
                  <a:gd name="connsiteY110" fmla="*/ 619919 h 1797050"/>
                  <a:gd name="connsiteX111" fmla="*/ 1622425 w 2362200"/>
                  <a:gd name="connsiteY111" fmla="*/ 613569 h 1797050"/>
                  <a:gd name="connsiteX112" fmla="*/ 1623219 w 2362200"/>
                  <a:gd name="connsiteY112" fmla="*/ 587375 h 1797050"/>
                  <a:gd name="connsiteX113" fmla="*/ 1641475 w 2362200"/>
                  <a:gd name="connsiteY113" fmla="*/ 593725 h 1797050"/>
                  <a:gd name="connsiteX114" fmla="*/ 1698625 w 2362200"/>
                  <a:gd name="connsiteY114" fmla="*/ 611981 h 1797050"/>
                  <a:gd name="connsiteX115" fmla="*/ 1704181 w 2362200"/>
                  <a:gd name="connsiteY115" fmla="*/ 575469 h 1797050"/>
                  <a:gd name="connsiteX116" fmla="*/ 1724025 w 2362200"/>
                  <a:gd name="connsiteY116" fmla="*/ 565150 h 1797050"/>
                  <a:gd name="connsiteX117" fmla="*/ 1803400 w 2362200"/>
                  <a:gd name="connsiteY117" fmla="*/ 508000 h 1797050"/>
                  <a:gd name="connsiteX118" fmla="*/ 1885950 w 2362200"/>
                  <a:gd name="connsiteY118" fmla="*/ 485775 h 1797050"/>
                  <a:gd name="connsiteX119" fmla="*/ 1952625 w 2362200"/>
                  <a:gd name="connsiteY119" fmla="*/ 415925 h 1797050"/>
                  <a:gd name="connsiteX120" fmla="*/ 1977231 w 2362200"/>
                  <a:gd name="connsiteY120" fmla="*/ 409575 h 1797050"/>
                  <a:gd name="connsiteX121" fmla="*/ 2006600 w 2362200"/>
                  <a:gd name="connsiteY121" fmla="*/ 396875 h 1797050"/>
                  <a:gd name="connsiteX122" fmla="*/ 2056606 w 2362200"/>
                  <a:gd name="connsiteY122" fmla="*/ 411956 h 1797050"/>
                  <a:gd name="connsiteX123" fmla="*/ 2078038 w 2362200"/>
                  <a:gd name="connsiteY123" fmla="*/ 452437 h 1797050"/>
                  <a:gd name="connsiteX124" fmla="*/ 2133600 w 2362200"/>
                  <a:gd name="connsiteY124" fmla="*/ 504825 h 1797050"/>
                  <a:gd name="connsiteX125" fmla="*/ 2194719 w 2362200"/>
                  <a:gd name="connsiteY125" fmla="*/ 536575 h 1797050"/>
                  <a:gd name="connsiteX126" fmla="*/ 2248694 w 2362200"/>
                  <a:gd name="connsiteY126" fmla="*/ 523081 h 1797050"/>
                  <a:gd name="connsiteX127" fmla="*/ 2266156 w 2362200"/>
                  <a:gd name="connsiteY127" fmla="*/ 531019 h 1797050"/>
                  <a:gd name="connsiteX128" fmla="*/ 2274887 w 2362200"/>
                  <a:gd name="connsiteY128" fmla="*/ 573881 h 1797050"/>
                  <a:gd name="connsiteX129" fmla="*/ 2324100 w 2362200"/>
                  <a:gd name="connsiteY129" fmla="*/ 606425 h 1797050"/>
                  <a:gd name="connsiteX130" fmla="*/ 2362200 w 2362200"/>
                  <a:gd name="connsiteY130" fmla="*/ 644525 h 1797050"/>
                  <a:gd name="connsiteX131" fmla="*/ 2310857 w 2362200"/>
                  <a:gd name="connsiteY131" fmla="*/ 772537 h 1797050"/>
                  <a:gd name="connsiteX132" fmla="*/ 2273300 w 2362200"/>
                  <a:gd name="connsiteY132" fmla="*/ 895350 h 1797050"/>
                  <a:gd name="connsiteX133" fmla="*/ 2247900 w 2362200"/>
                  <a:gd name="connsiteY133" fmla="*/ 949325 h 1797050"/>
                  <a:gd name="connsiteX134" fmla="*/ 2197100 w 2362200"/>
                  <a:gd name="connsiteY134" fmla="*/ 949325 h 1797050"/>
                  <a:gd name="connsiteX135" fmla="*/ 2174875 w 2362200"/>
                  <a:gd name="connsiteY135" fmla="*/ 993775 h 1797050"/>
                  <a:gd name="connsiteX136" fmla="*/ 2174875 w 2362200"/>
                  <a:gd name="connsiteY136" fmla="*/ 993775 h 1797050"/>
                  <a:gd name="connsiteX137" fmla="*/ 2181225 w 2362200"/>
                  <a:gd name="connsiteY137" fmla="*/ 1022350 h 1797050"/>
                  <a:gd name="connsiteX138" fmla="*/ 2146300 w 2362200"/>
                  <a:gd name="connsiteY138" fmla="*/ 1031875 h 1797050"/>
                  <a:gd name="connsiteX139" fmla="*/ 2095500 w 2362200"/>
                  <a:gd name="connsiteY139" fmla="*/ 1019175 h 1797050"/>
                  <a:gd name="connsiteX140" fmla="*/ 2101850 w 2362200"/>
                  <a:gd name="connsiteY140" fmla="*/ 1073150 h 1797050"/>
                  <a:gd name="connsiteX141" fmla="*/ 2114550 w 2362200"/>
                  <a:gd name="connsiteY141" fmla="*/ 1117600 h 1797050"/>
                  <a:gd name="connsiteX142" fmla="*/ 2051050 w 2362200"/>
                  <a:gd name="connsiteY142" fmla="*/ 1152525 h 1797050"/>
                  <a:gd name="connsiteX143" fmla="*/ 2066925 w 2362200"/>
                  <a:gd name="connsiteY143" fmla="*/ 1174750 h 1797050"/>
                  <a:gd name="connsiteX144" fmla="*/ 2047875 w 2362200"/>
                  <a:gd name="connsiteY144" fmla="*/ 1196975 h 1797050"/>
                  <a:gd name="connsiteX145" fmla="*/ 1968500 w 2362200"/>
                  <a:gd name="connsiteY145" fmla="*/ 1171575 h 1797050"/>
                  <a:gd name="connsiteX146" fmla="*/ 1943100 w 2362200"/>
                  <a:gd name="connsiteY146" fmla="*/ 1187450 h 1797050"/>
                  <a:gd name="connsiteX147" fmla="*/ 1908175 w 2362200"/>
                  <a:gd name="connsiteY147" fmla="*/ 1187450 h 1797050"/>
                  <a:gd name="connsiteX148" fmla="*/ 1908175 w 2362200"/>
                  <a:gd name="connsiteY148" fmla="*/ 1247775 h 1797050"/>
                  <a:gd name="connsiteX149" fmla="*/ 1924050 w 2362200"/>
                  <a:gd name="connsiteY149" fmla="*/ 1263650 h 1797050"/>
                  <a:gd name="connsiteX150" fmla="*/ 1933575 w 2362200"/>
                  <a:gd name="connsiteY150" fmla="*/ 1279525 h 1797050"/>
                  <a:gd name="connsiteX151" fmla="*/ 1943100 w 2362200"/>
                  <a:gd name="connsiteY151" fmla="*/ 1279525 h 1797050"/>
                  <a:gd name="connsiteX152" fmla="*/ 1933575 w 2362200"/>
                  <a:gd name="connsiteY152" fmla="*/ 1304925 h 1797050"/>
                  <a:gd name="connsiteX153" fmla="*/ 1952625 w 2362200"/>
                  <a:gd name="connsiteY153" fmla="*/ 1320800 h 1797050"/>
                  <a:gd name="connsiteX154" fmla="*/ 1949450 w 2362200"/>
                  <a:gd name="connsiteY154" fmla="*/ 1336675 h 1797050"/>
                  <a:gd name="connsiteX155" fmla="*/ 1905000 w 2362200"/>
                  <a:gd name="connsiteY155" fmla="*/ 1336675 h 1797050"/>
                  <a:gd name="connsiteX156" fmla="*/ 1901825 w 2362200"/>
                  <a:gd name="connsiteY156" fmla="*/ 1387475 h 1797050"/>
                  <a:gd name="connsiteX157" fmla="*/ 1901825 w 2362200"/>
                  <a:gd name="connsiteY157" fmla="*/ 1387475 h 1797050"/>
                  <a:gd name="connsiteX158" fmla="*/ 1901825 w 2362200"/>
                  <a:gd name="connsiteY158" fmla="*/ 1406525 h 1797050"/>
                  <a:gd name="connsiteX159" fmla="*/ 1936750 w 2362200"/>
                  <a:gd name="connsiteY159" fmla="*/ 1447800 h 1797050"/>
                  <a:gd name="connsiteX160" fmla="*/ 1990725 w 2362200"/>
                  <a:gd name="connsiteY160" fmla="*/ 1447800 h 1797050"/>
                  <a:gd name="connsiteX161" fmla="*/ 2060575 w 2362200"/>
                  <a:gd name="connsiteY161" fmla="*/ 1476375 h 1797050"/>
                  <a:gd name="connsiteX162" fmla="*/ 2060575 w 2362200"/>
                  <a:gd name="connsiteY162" fmla="*/ 1504950 h 1797050"/>
                  <a:gd name="connsiteX163" fmla="*/ 2035175 w 2362200"/>
                  <a:gd name="connsiteY163" fmla="*/ 1571625 h 1797050"/>
                  <a:gd name="connsiteX164" fmla="*/ 2063750 w 2362200"/>
                  <a:gd name="connsiteY164" fmla="*/ 1587500 h 1797050"/>
                  <a:gd name="connsiteX165" fmla="*/ 2105025 w 2362200"/>
                  <a:gd name="connsiteY165" fmla="*/ 1660525 h 1797050"/>
                  <a:gd name="connsiteX166" fmla="*/ 2054225 w 2362200"/>
                  <a:gd name="connsiteY166" fmla="*/ 1736725 h 1797050"/>
                  <a:gd name="connsiteX167" fmla="*/ 2028825 w 2362200"/>
                  <a:gd name="connsiteY167" fmla="*/ 1730375 h 1797050"/>
                  <a:gd name="connsiteX168" fmla="*/ 2006600 w 2362200"/>
                  <a:gd name="connsiteY168" fmla="*/ 1717675 h 1797050"/>
                  <a:gd name="connsiteX169" fmla="*/ 2000250 w 2362200"/>
                  <a:gd name="connsiteY169" fmla="*/ 1736725 h 1797050"/>
                  <a:gd name="connsiteX170" fmla="*/ 1958975 w 2362200"/>
                  <a:gd name="connsiteY170" fmla="*/ 1746250 h 1797050"/>
                  <a:gd name="connsiteX171" fmla="*/ 1952625 w 2362200"/>
                  <a:gd name="connsiteY171" fmla="*/ 1778000 h 1797050"/>
                  <a:gd name="connsiteX172" fmla="*/ 1901825 w 2362200"/>
                  <a:gd name="connsiteY172" fmla="*/ 1797050 h 1797050"/>
                  <a:gd name="connsiteX173" fmla="*/ 1879600 w 2362200"/>
                  <a:gd name="connsiteY173" fmla="*/ 1758950 h 1797050"/>
                  <a:gd name="connsiteX174" fmla="*/ 1841500 w 2362200"/>
                  <a:gd name="connsiteY174" fmla="*/ 1768475 h 1797050"/>
                  <a:gd name="connsiteX175" fmla="*/ 1844675 w 2362200"/>
                  <a:gd name="connsiteY175" fmla="*/ 1730375 h 1797050"/>
                  <a:gd name="connsiteX176" fmla="*/ 1825625 w 2362200"/>
                  <a:gd name="connsiteY176" fmla="*/ 1704975 h 1797050"/>
                  <a:gd name="connsiteX177" fmla="*/ 1860550 w 2362200"/>
                  <a:gd name="connsiteY177" fmla="*/ 1685925 h 1797050"/>
                  <a:gd name="connsiteX178" fmla="*/ 1803400 w 2362200"/>
                  <a:gd name="connsiteY178" fmla="*/ 1666875 h 1797050"/>
                  <a:gd name="connsiteX179" fmla="*/ 1790700 w 2362200"/>
                  <a:gd name="connsiteY179" fmla="*/ 1692275 h 1797050"/>
                  <a:gd name="connsiteX180" fmla="*/ 1746250 w 2362200"/>
                  <a:gd name="connsiteY180" fmla="*/ 1711325 h 1797050"/>
                  <a:gd name="connsiteX181" fmla="*/ 1739900 w 2362200"/>
                  <a:gd name="connsiteY181" fmla="*/ 1733550 h 1797050"/>
                  <a:gd name="connsiteX182" fmla="*/ 1724025 w 2362200"/>
                  <a:gd name="connsiteY182" fmla="*/ 1739900 h 1797050"/>
                  <a:gd name="connsiteX183" fmla="*/ 1701800 w 2362200"/>
                  <a:gd name="connsiteY183" fmla="*/ 1739900 h 1797050"/>
                  <a:gd name="connsiteX184" fmla="*/ 1714500 w 2362200"/>
                  <a:gd name="connsiteY184" fmla="*/ 1704975 h 1797050"/>
                  <a:gd name="connsiteX185" fmla="*/ 1739900 w 2362200"/>
                  <a:gd name="connsiteY185" fmla="*/ 1679575 h 1797050"/>
                  <a:gd name="connsiteX186" fmla="*/ 1730375 w 2362200"/>
                  <a:gd name="connsiteY186" fmla="*/ 1654175 h 1797050"/>
                  <a:gd name="connsiteX187" fmla="*/ 1708150 w 2362200"/>
                  <a:gd name="connsiteY187" fmla="*/ 1654175 h 1797050"/>
                  <a:gd name="connsiteX188" fmla="*/ 1695450 w 2362200"/>
                  <a:gd name="connsiteY188" fmla="*/ 1679575 h 1797050"/>
                  <a:gd name="connsiteX189" fmla="*/ 1663700 w 2362200"/>
                  <a:gd name="connsiteY189" fmla="*/ 1685925 h 1797050"/>
                  <a:gd name="connsiteX190" fmla="*/ 1628775 w 2362200"/>
                  <a:gd name="connsiteY190" fmla="*/ 1698625 h 1797050"/>
                  <a:gd name="connsiteX191" fmla="*/ 1600200 w 2362200"/>
                  <a:gd name="connsiteY191" fmla="*/ 1670050 h 1797050"/>
                  <a:gd name="connsiteX192" fmla="*/ 1597025 w 2362200"/>
                  <a:gd name="connsiteY192" fmla="*/ 1635125 h 1797050"/>
                  <a:gd name="connsiteX193" fmla="*/ 1568450 w 2362200"/>
                  <a:gd name="connsiteY193" fmla="*/ 1619250 h 1797050"/>
                  <a:gd name="connsiteX194" fmla="*/ 1558925 w 2362200"/>
                  <a:gd name="connsiteY194" fmla="*/ 1584325 h 1797050"/>
                  <a:gd name="connsiteX195" fmla="*/ 1517650 w 2362200"/>
                  <a:gd name="connsiteY195" fmla="*/ 1555750 h 1797050"/>
                  <a:gd name="connsiteX196" fmla="*/ 1498600 w 2362200"/>
                  <a:gd name="connsiteY196" fmla="*/ 1558925 h 1797050"/>
                  <a:gd name="connsiteX197" fmla="*/ 1466850 w 2362200"/>
                  <a:gd name="connsiteY197" fmla="*/ 1603375 h 1797050"/>
                  <a:gd name="connsiteX198" fmla="*/ 1419225 w 2362200"/>
                  <a:gd name="connsiteY198" fmla="*/ 1622425 h 1797050"/>
                  <a:gd name="connsiteX199" fmla="*/ 1393825 w 2362200"/>
                  <a:gd name="connsiteY199" fmla="*/ 1587500 h 1797050"/>
                  <a:gd name="connsiteX200" fmla="*/ 1368425 w 2362200"/>
                  <a:gd name="connsiteY200" fmla="*/ 1587500 h 1797050"/>
                  <a:gd name="connsiteX201" fmla="*/ 1270000 w 2362200"/>
                  <a:gd name="connsiteY201" fmla="*/ 1511300 h 1797050"/>
                  <a:gd name="connsiteX202" fmla="*/ 1276350 w 2362200"/>
                  <a:gd name="connsiteY202" fmla="*/ 1463675 h 1797050"/>
                  <a:gd name="connsiteX203" fmla="*/ 1238250 w 2362200"/>
                  <a:gd name="connsiteY203" fmla="*/ 1457325 h 1797050"/>
                  <a:gd name="connsiteX204" fmla="*/ 1222375 w 2362200"/>
                  <a:gd name="connsiteY204" fmla="*/ 1482725 h 1797050"/>
                  <a:gd name="connsiteX205" fmla="*/ 1187450 w 2362200"/>
                  <a:gd name="connsiteY205" fmla="*/ 1482725 h 1797050"/>
                  <a:gd name="connsiteX206" fmla="*/ 1139825 w 2362200"/>
                  <a:gd name="connsiteY206" fmla="*/ 1460500 h 1797050"/>
                  <a:gd name="connsiteX207" fmla="*/ 1092200 w 2362200"/>
                  <a:gd name="connsiteY207" fmla="*/ 1495425 h 1797050"/>
                  <a:gd name="connsiteX208" fmla="*/ 1098550 w 2362200"/>
                  <a:gd name="connsiteY208" fmla="*/ 1511300 h 1797050"/>
                  <a:gd name="connsiteX209" fmla="*/ 1079500 w 2362200"/>
                  <a:gd name="connsiteY209" fmla="*/ 1530350 h 1797050"/>
                  <a:gd name="connsiteX210" fmla="*/ 1035050 w 2362200"/>
                  <a:gd name="connsiteY210" fmla="*/ 1530350 h 1797050"/>
                  <a:gd name="connsiteX211" fmla="*/ 1006475 w 2362200"/>
                  <a:gd name="connsiteY211" fmla="*/ 1574800 h 1797050"/>
                  <a:gd name="connsiteX212" fmla="*/ 958850 w 2362200"/>
                  <a:gd name="connsiteY212" fmla="*/ 1571625 h 1797050"/>
                  <a:gd name="connsiteX213" fmla="*/ 952500 w 2362200"/>
                  <a:gd name="connsiteY213" fmla="*/ 1587500 h 1797050"/>
                  <a:gd name="connsiteX214" fmla="*/ 965200 w 2362200"/>
                  <a:gd name="connsiteY214" fmla="*/ 1670050 h 1797050"/>
                  <a:gd name="connsiteX215" fmla="*/ 939800 w 2362200"/>
                  <a:gd name="connsiteY215" fmla="*/ 1714500 h 1797050"/>
                  <a:gd name="connsiteX216" fmla="*/ 901700 w 2362200"/>
                  <a:gd name="connsiteY216" fmla="*/ 1720850 h 1797050"/>
                  <a:gd name="connsiteX217" fmla="*/ 898525 w 2362200"/>
                  <a:gd name="connsiteY217" fmla="*/ 1746250 h 1797050"/>
                  <a:gd name="connsiteX218" fmla="*/ 869950 w 2362200"/>
                  <a:gd name="connsiteY218" fmla="*/ 1746250 h 1797050"/>
                  <a:gd name="connsiteX219" fmla="*/ 854075 w 2362200"/>
                  <a:gd name="connsiteY219" fmla="*/ 1758950 h 1797050"/>
                  <a:gd name="connsiteX220" fmla="*/ 847725 w 2362200"/>
                  <a:gd name="connsiteY220" fmla="*/ 1771650 h 1797050"/>
                  <a:gd name="connsiteX221" fmla="*/ 828675 w 2362200"/>
                  <a:gd name="connsiteY221" fmla="*/ 1765300 h 1797050"/>
                  <a:gd name="connsiteX222" fmla="*/ 819150 w 2362200"/>
                  <a:gd name="connsiteY222" fmla="*/ 1752600 h 1797050"/>
                  <a:gd name="connsiteX223" fmla="*/ 790575 w 2362200"/>
                  <a:gd name="connsiteY223" fmla="*/ 1771650 h 1797050"/>
                  <a:gd name="connsiteX224" fmla="*/ 692150 w 2362200"/>
                  <a:gd name="connsiteY224" fmla="*/ 1701800 h 1797050"/>
                  <a:gd name="connsiteX225" fmla="*/ 650875 w 2362200"/>
                  <a:gd name="connsiteY225" fmla="*/ 1720850 h 1797050"/>
                  <a:gd name="connsiteX226" fmla="*/ 615950 w 2362200"/>
                  <a:gd name="connsiteY226" fmla="*/ 1685925 h 1797050"/>
                  <a:gd name="connsiteX227" fmla="*/ 581025 w 2362200"/>
                  <a:gd name="connsiteY227" fmla="*/ 1689100 h 1797050"/>
                  <a:gd name="connsiteX228" fmla="*/ 571500 w 2362200"/>
                  <a:gd name="connsiteY228" fmla="*/ 1609725 h 1797050"/>
                  <a:gd name="connsiteX229" fmla="*/ 523875 w 2362200"/>
                  <a:gd name="connsiteY229"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4925 w 2362200"/>
                  <a:gd name="connsiteY53" fmla="*/ 292100 h 1797050"/>
                  <a:gd name="connsiteX54" fmla="*/ 23812 w 2362200"/>
                  <a:gd name="connsiteY54" fmla="*/ 259556 h 1797050"/>
                  <a:gd name="connsiteX55" fmla="*/ 64295 w 2362200"/>
                  <a:gd name="connsiteY55" fmla="*/ 256381 h 1797050"/>
                  <a:gd name="connsiteX56" fmla="*/ 109538 w 2362200"/>
                  <a:gd name="connsiteY56" fmla="*/ 238125 h 1797050"/>
                  <a:gd name="connsiteX57" fmla="*/ 126206 w 2362200"/>
                  <a:gd name="connsiteY57" fmla="*/ 222250 h 1797050"/>
                  <a:gd name="connsiteX58" fmla="*/ 129381 w 2362200"/>
                  <a:gd name="connsiteY58" fmla="*/ 196057 h 1797050"/>
                  <a:gd name="connsiteX59" fmla="*/ 161925 w 2362200"/>
                  <a:gd name="connsiteY59" fmla="*/ 196850 h 1797050"/>
                  <a:gd name="connsiteX60" fmla="*/ 168275 w 2362200"/>
                  <a:gd name="connsiteY60" fmla="*/ 164306 h 1797050"/>
                  <a:gd name="connsiteX61" fmla="*/ 187325 w 2362200"/>
                  <a:gd name="connsiteY61" fmla="*/ 163513 h 1797050"/>
                  <a:gd name="connsiteX62" fmla="*/ 194469 w 2362200"/>
                  <a:gd name="connsiteY62" fmla="*/ 100806 h 1797050"/>
                  <a:gd name="connsiteX63" fmla="*/ 250031 w 2362200"/>
                  <a:gd name="connsiteY63" fmla="*/ 107950 h 1797050"/>
                  <a:gd name="connsiteX64" fmla="*/ 295275 w 2362200"/>
                  <a:gd name="connsiteY64" fmla="*/ 104775 h 1797050"/>
                  <a:gd name="connsiteX65" fmla="*/ 334169 w 2362200"/>
                  <a:gd name="connsiteY65" fmla="*/ 100807 h 1797050"/>
                  <a:gd name="connsiteX66" fmla="*/ 347663 w 2362200"/>
                  <a:gd name="connsiteY66" fmla="*/ 113507 h 1797050"/>
                  <a:gd name="connsiteX67" fmla="*/ 377824 w 2362200"/>
                  <a:gd name="connsiteY67" fmla="*/ 125413 h 1797050"/>
                  <a:gd name="connsiteX68" fmla="*/ 400050 w 2362200"/>
                  <a:gd name="connsiteY68" fmla="*/ 107950 h 1797050"/>
                  <a:gd name="connsiteX69" fmla="*/ 403225 w 2362200"/>
                  <a:gd name="connsiteY69" fmla="*/ 107950 h 1797050"/>
                  <a:gd name="connsiteX70" fmla="*/ 409575 w 2362200"/>
                  <a:gd name="connsiteY70" fmla="*/ 120650 h 1797050"/>
                  <a:gd name="connsiteX71" fmla="*/ 428625 w 2362200"/>
                  <a:gd name="connsiteY71" fmla="*/ 120650 h 1797050"/>
                  <a:gd name="connsiteX72" fmla="*/ 436563 w 2362200"/>
                  <a:gd name="connsiteY72" fmla="*/ 102394 h 1797050"/>
                  <a:gd name="connsiteX73" fmla="*/ 365125 w 2362200"/>
                  <a:gd name="connsiteY73" fmla="*/ 55563 h 1797050"/>
                  <a:gd name="connsiteX74" fmla="*/ 384175 w 2362200"/>
                  <a:gd name="connsiteY74" fmla="*/ 43656 h 1797050"/>
                  <a:gd name="connsiteX75" fmla="*/ 433388 w 2362200"/>
                  <a:gd name="connsiteY75" fmla="*/ 42862 h 1797050"/>
                  <a:gd name="connsiteX76" fmla="*/ 454025 w 2362200"/>
                  <a:gd name="connsiteY76" fmla="*/ 63500 h 1797050"/>
                  <a:gd name="connsiteX77" fmla="*/ 511969 w 2362200"/>
                  <a:gd name="connsiteY77" fmla="*/ 75406 h 1797050"/>
                  <a:gd name="connsiteX78" fmla="*/ 606425 w 2362200"/>
                  <a:gd name="connsiteY78" fmla="*/ 22225 h 1797050"/>
                  <a:gd name="connsiteX79" fmla="*/ 638969 w 2362200"/>
                  <a:gd name="connsiteY79" fmla="*/ 31750 h 1797050"/>
                  <a:gd name="connsiteX80" fmla="*/ 644525 w 2362200"/>
                  <a:gd name="connsiteY80" fmla="*/ 0 h 1797050"/>
                  <a:gd name="connsiteX81" fmla="*/ 715169 w 2362200"/>
                  <a:gd name="connsiteY81" fmla="*/ 5556 h 1797050"/>
                  <a:gd name="connsiteX82" fmla="*/ 723900 w 2362200"/>
                  <a:gd name="connsiteY82" fmla="*/ 31750 h 1797050"/>
                  <a:gd name="connsiteX83" fmla="*/ 750888 w 2362200"/>
                  <a:gd name="connsiteY83" fmla="*/ 63500 h 1797050"/>
                  <a:gd name="connsiteX84" fmla="*/ 765968 w 2362200"/>
                  <a:gd name="connsiteY84" fmla="*/ 44450 h 1797050"/>
                  <a:gd name="connsiteX85" fmla="*/ 806450 w 2362200"/>
                  <a:gd name="connsiteY85" fmla="*/ 41275 h 1797050"/>
                  <a:gd name="connsiteX86" fmla="*/ 825500 w 2362200"/>
                  <a:gd name="connsiteY86" fmla="*/ 34925 h 1797050"/>
                  <a:gd name="connsiteX87" fmla="*/ 844550 w 2362200"/>
                  <a:gd name="connsiteY87" fmla="*/ 6350 h 1797050"/>
                  <a:gd name="connsiteX88" fmla="*/ 888206 w 2362200"/>
                  <a:gd name="connsiteY88" fmla="*/ 12700 h 1797050"/>
                  <a:gd name="connsiteX89" fmla="*/ 900906 w 2362200"/>
                  <a:gd name="connsiteY89" fmla="*/ 83344 h 1797050"/>
                  <a:gd name="connsiteX90" fmla="*/ 952500 w 2362200"/>
                  <a:gd name="connsiteY90" fmla="*/ 123825 h 1797050"/>
                  <a:gd name="connsiteX91" fmla="*/ 996950 w 2362200"/>
                  <a:gd name="connsiteY91" fmla="*/ 203200 h 1797050"/>
                  <a:gd name="connsiteX92" fmla="*/ 1037432 w 2362200"/>
                  <a:gd name="connsiteY92" fmla="*/ 228600 h 1797050"/>
                  <a:gd name="connsiteX93" fmla="*/ 1073944 w 2362200"/>
                  <a:gd name="connsiteY93" fmla="*/ 230981 h 1797050"/>
                  <a:gd name="connsiteX94" fmla="*/ 1129242 w 2362200"/>
                  <a:gd name="connsiteY94" fmla="*/ 283633 h 1797050"/>
                  <a:gd name="connsiteX95" fmla="*/ 1169458 w 2362200"/>
                  <a:gd name="connsiteY95" fmla="*/ 281517 h 1797050"/>
                  <a:gd name="connsiteX96" fmla="*/ 1206500 w 2362200"/>
                  <a:gd name="connsiteY96" fmla="*/ 317500 h 1797050"/>
                  <a:gd name="connsiteX97" fmla="*/ 1206500 w 2362200"/>
                  <a:gd name="connsiteY97" fmla="*/ 346075 h 1797050"/>
                  <a:gd name="connsiteX98" fmla="*/ 1279525 w 2362200"/>
                  <a:gd name="connsiteY98" fmla="*/ 384175 h 1797050"/>
                  <a:gd name="connsiteX99" fmla="*/ 1301750 w 2362200"/>
                  <a:gd name="connsiteY99" fmla="*/ 416983 h 1797050"/>
                  <a:gd name="connsiteX100" fmla="*/ 1282700 w 2362200"/>
                  <a:gd name="connsiteY100" fmla="*/ 460375 h 1797050"/>
                  <a:gd name="connsiteX101" fmla="*/ 1336675 w 2362200"/>
                  <a:gd name="connsiteY101" fmla="*/ 504825 h 1797050"/>
                  <a:gd name="connsiteX102" fmla="*/ 1378744 w 2362200"/>
                  <a:gd name="connsiteY102" fmla="*/ 503238 h 1797050"/>
                  <a:gd name="connsiteX103" fmla="*/ 1403350 w 2362200"/>
                  <a:gd name="connsiteY103" fmla="*/ 530225 h 1797050"/>
                  <a:gd name="connsiteX104" fmla="*/ 1434307 w 2362200"/>
                  <a:gd name="connsiteY104" fmla="*/ 526475 h 1797050"/>
                  <a:gd name="connsiteX105" fmla="*/ 1468438 w 2362200"/>
                  <a:gd name="connsiteY105" fmla="*/ 548578 h 1797050"/>
                  <a:gd name="connsiteX106" fmla="*/ 1492250 w 2362200"/>
                  <a:gd name="connsiteY106" fmla="*/ 590550 h 1797050"/>
                  <a:gd name="connsiteX107" fmla="*/ 1480344 w 2362200"/>
                  <a:gd name="connsiteY107" fmla="*/ 612775 h 1797050"/>
                  <a:gd name="connsiteX108" fmla="*/ 1450975 w 2362200"/>
                  <a:gd name="connsiteY108" fmla="*/ 622300 h 1797050"/>
                  <a:gd name="connsiteX109" fmla="*/ 1511300 w 2362200"/>
                  <a:gd name="connsiteY109" fmla="*/ 638175 h 1797050"/>
                  <a:gd name="connsiteX110" fmla="*/ 1581944 w 2362200"/>
                  <a:gd name="connsiteY110" fmla="*/ 619919 h 1797050"/>
                  <a:gd name="connsiteX111" fmla="*/ 1622425 w 2362200"/>
                  <a:gd name="connsiteY111" fmla="*/ 613569 h 1797050"/>
                  <a:gd name="connsiteX112" fmla="*/ 1623219 w 2362200"/>
                  <a:gd name="connsiteY112" fmla="*/ 587375 h 1797050"/>
                  <a:gd name="connsiteX113" fmla="*/ 1641475 w 2362200"/>
                  <a:gd name="connsiteY113" fmla="*/ 593725 h 1797050"/>
                  <a:gd name="connsiteX114" fmla="*/ 1698625 w 2362200"/>
                  <a:gd name="connsiteY114" fmla="*/ 611981 h 1797050"/>
                  <a:gd name="connsiteX115" fmla="*/ 1704181 w 2362200"/>
                  <a:gd name="connsiteY115" fmla="*/ 575469 h 1797050"/>
                  <a:gd name="connsiteX116" fmla="*/ 1724025 w 2362200"/>
                  <a:gd name="connsiteY116" fmla="*/ 565150 h 1797050"/>
                  <a:gd name="connsiteX117" fmla="*/ 1803400 w 2362200"/>
                  <a:gd name="connsiteY117" fmla="*/ 508000 h 1797050"/>
                  <a:gd name="connsiteX118" fmla="*/ 1885950 w 2362200"/>
                  <a:gd name="connsiteY118" fmla="*/ 485775 h 1797050"/>
                  <a:gd name="connsiteX119" fmla="*/ 1952625 w 2362200"/>
                  <a:gd name="connsiteY119" fmla="*/ 415925 h 1797050"/>
                  <a:gd name="connsiteX120" fmla="*/ 1977231 w 2362200"/>
                  <a:gd name="connsiteY120" fmla="*/ 409575 h 1797050"/>
                  <a:gd name="connsiteX121" fmla="*/ 2006600 w 2362200"/>
                  <a:gd name="connsiteY121" fmla="*/ 396875 h 1797050"/>
                  <a:gd name="connsiteX122" fmla="*/ 2056606 w 2362200"/>
                  <a:gd name="connsiteY122" fmla="*/ 411956 h 1797050"/>
                  <a:gd name="connsiteX123" fmla="*/ 2078038 w 2362200"/>
                  <a:gd name="connsiteY123" fmla="*/ 452437 h 1797050"/>
                  <a:gd name="connsiteX124" fmla="*/ 2133600 w 2362200"/>
                  <a:gd name="connsiteY124" fmla="*/ 504825 h 1797050"/>
                  <a:gd name="connsiteX125" fmla="*/ 2194719 w 2362200"/>
                  <a:gd name="connsiteY125" fmla="*/ 536575 h 1797050"/>
                  <a:gd name="connsiteX126" fmla="*/ 2248694 w 2362200"/>
                  <a:gd name="connsiteY126" fmla="*/ 523081 h 1797050"/>
                  <a:gd name="connsiteX127" fmla="*/ 2266156 w 2362200"/>
                  <a:gd name="connsiteY127" fmla="*/ 531019 h 1797050"/>
                  <a:gd name="connsiteX128" fmla="*/ 2274887 w 2362200"/>
                  <a:gd name="connsiteY128" fmla="*/ 573881 h 1797050"/>
                  <a:gd name="connsiteX129" fmla="*/ 2324100 w 2362200"/>
                  <a:gd name="connsiteY129" fmla="*/ 606425 h 1797050"/>
                  <a:gd name="connsiteX130" fmla="*/ 2362200 w 2362200"/>
                  <a:gd name="connsiteY130" fmla="*/ 644525 h 1797050"/>
                  <a:gd name="connsiteX131" fmla="*/ 2310857 w 2362200"/>
                  <a:gd name="connsiteY131" fmla="*/ 772537 h 1797050"/>
                  <a:gd name="connsiteX132" fmla="*/ 2273300 w 2362200"/>
                  <a:gd name="connsiteY132" fmla="*/ 895350 h 1797050"/>
                  <a:gd name="connsiteX133" fmla="*/ 2247900 w 2362200"/>
                  <a:gd name="connsiteY133" fmla="*/ 949325 h 1797050"/>
                  <a:gd name="connsiteX134" fmla="*/ 2197100 w 2362200"/>
                  <a:gd name="connsiteY134" fmla="*/ 949325 h 1797050"/>
                  <a:gd name="connsiteX135" fmla="*/ 2174875 w 2362200"/>
                  <a:gd name="connsiteY135" fmla="*/ 993775 h 1797050"/>
                  <a:gd name="connsiteX136" fmla="*/ 2174875 w 2362200"/>
                  <a:gd name="connsiteY136" fmla="*/ 993775 h 1797050"/>
                  <a:gd name="connsiteX137" fmla="*/ 2181225 w 2362200"/>
                  <a:gd name="connsiteY137" fmla="*/ 1022350 h 1797050"/>
                  <a:gd name="connsiteX138" fmla="*/ 2146300 w 2362200"/>
                  <a:gd name="connsiteY138" fmla="*/ 1031875 h 1797050"/>
                  <a:gd name="connsiteX139" fmla="*/ 2095500 w 2362200"/>
                  <a:gd name="connsiteY139" fmla="*/ 1019175 h 1797050"/>
                  <a:gd name="connsiteX140" fmla="*/ 2101850 w 2362200"/>
                  <a:gd name="connsiteY140" fmla="*/ 1073150 h 1797050"/>
                  <a:gd name="connsiteX141" fmla="*/ 2114550 w 2362200"/>
                  <a:gd name="connsiteY141" fmla="*/ 1117600 h 1797050"/>
                  <a:gd name="connsiteX142" fmla="*/ 2051050 w 2362200"/>
                  <a:gd name="connsiteY142" fmla="*/ 1152525 h 1797050"/>
                  <a:gd name="connsiteX143" fmla="*/ 2066925 w 2362200"/>
                  <a:gd name="connsiteY143" fmla="*/ 1174750 h 1797050"/>
                  <a:gd name="connsiteX144" fmla="*/ 2047875 w 2362200"/>
                  <a:gd name="connsiteY144" fmla="*/ 1196975 h 1797050"/>
                  <a:gd name="connsiteX145" fmla="*/ 1968500 w 2362200"/>
                  <a:gd name="connsiteY145" fmla="*/ 1171575 h 1797050"/>
                  <a:gd name="connsiteX146" fmla="*/ 1943100 w 2362200"/>
                  <a:gd name="connsiteY146" fmla="*/ 1187450 h 1797050"/>
                  <a:gd name="connsiteX147" fmla="*/ 1908175 w 2362200"/>
                  <a:gd name="connsiteY147" fmla="*/ 1187450 h 1797050"/>
                  <a:gd name="connsiteX148" fmla="*/ 1908175 w 2362200"/>
                  <a:gd name="connsiteY148" fmla="*/ 1247775 h 1797050"/>
                  <a:gd name="connsiteX149" fmla="*/ 1924050 w 2362200"/>
                  <a:gd name="connsiteY149" fmla="*/ 1263650 h 1797050"/>
                  <a:gd name="connsiteX150" fmla="*/ 1933575 w 2362200"/>
                  <a:gd name="connsiteY150" fmla="*/ 1279525 h 1797050"/>
                  <a:gd name="connsiteX151" fmla="*/ 1943100 w 2362200"/>
                  <a:gd name="connsiteY151" fmla="*/ 1279525 h 1797050"/>
                  <a:gd name="connsiteX152" fmla="*/ 1933575 w 2362200"/>
                  <a:gd name="connsiteY152" fmla="*/ 1304925 h 1797050"/>
                  <a:gd name="connsiteX153" fmla="*/ 1952625 w 2362200"/>
                  <a:gd name="connsiteY153" fmla="*/ 1320800 h 1797050"/>
                  <a:gd name="connsiteX154" fmla="*/ 1949450 w 2362200"/>
                  <a:gd name="connsiteY154" fmla="*/ 1336675 h 1797050"/>
                  <a:gd name="connsiteX155" fmla="*/ 1905000 w 2362200"/>
                  <a:gd name="connsiteY155" fmla="*/ 1336675 h 1797050"/>
                  <a:gd name="connsiteX156" fmla="*/ 1901825 w 2362200"/>
                  <a:gd name="connsiteY156" fmla="*/ 1387475 h 1797050"/>
                  <a:gd name="connsiteX157" fmla="*/ 1901825 w 2362200"/>
                  <a:gd name="connsiteY157" fmla="*/ 1387475 h 1797050"/>
                  <a:gd name="connsiteX158" fmla="*/ 1901825 w 2362200"/>
                  <a:gd name="connsiteY158" fmla="*/ 1406525 h 1797050"/>
                  <a:gd name="connsiteX159" fmla="*/ 1936750 w 2362200"/>
                  <a:gd name="connsiteY159" fmla="*/ 1447800 h 1797050"/>
                  <a:gd name="connsiteX160" fmla="*/ 1990725 w 2362200"/>
                  <a:gd name="connsiteY160" fmla="*/ 1447800 h 1797050"/>
                  <a:gd name="connsiteX161" fmla="*/ 2060575 w 2362200"/>
                  <a:gd name="connsiteY161" fmla="*/ 1476375 h 1797050"/>
                  <a:gd name="connsiteX162" fmla="*/ 2060575 w 2362200"/>
                  <a:gd name="connsiteY162" fmla="*/ 1504950 h 1797050"/>
                  <a:gd name="connsiteX163" fmla="*/ 2035175 w 2362200"/>
                  <a:gd name="connsiteY163" fmla="*/ 1571625 h 1797050"/>
                  <a:gd name="connsiteX164" fmla="*/ 2063750 w 2362200"/>
                  <a:gd name="connsiteY164" fmla="*/ 1587500 h 1797050"/>
                  <a:gd name="connsiteX165" fmla="*/ 2105025 w 2362200"/>
                  <a:gd name="connsiteY165" fmla="*/ 1660525 h 1797050"/>
                  <a:gd name="connsiteX166" fmla="*/ 2054225 w 2362200"/>
                  <a:gd name="connsiteY166" fmla="*/ 1736725 h 1797050"/>
                  <a:gd name="connsiteX167" fmla="*/ 2028825 w 2362200"/>
                  <a:gd name="connsiteY167" fmla="*/ 1730375 h 1797050"/>
                  <a:gd name="connsiteX168" fmla="*/ 2006600 w 2362200"/>
                  <a:gd name="connsiteY168" fmla="*/ 1717675 h 1797050"/>
                  <a:gd name="connsiteX169" fmla="*/ 2000250 w 2362200"/>
                  <a:gd name="connsiteY169" fmla="*/ 1736725 h 1797050"/>
                  <a:gd name="connsiteX170" fmla="*/ 1958975 w 2362200"/>
                  <a:gd name="connsiteY170" fmla="*/ 1746250 h 1797050"/>
                  <a:gd name="connsiteX171" fmla="*/ 1952625 w 2362200"/>
                  <a:gd name="connsiteY171" fmla="*/ 1778000 h 1797050"/>
                  <a:gd name="connsiteX172" fmla="*/ 1901825 w 2362200"/>
                  <a:gd name="connsiteY172" fmla="*/ 1797050 h 1797050"/>
                  <a:gd name="connsiteX173" fmla="*/ 1879600 w 2362200"/>
                  <a:gd name="connsiteY173" fmla="*/ 1758950 h 1797050"/>
                  <a:gd name="connsiteX174" fmla="*/ 1841500 w 2362200"/>
                  <a:gd name="connsiteY174" fmla="*/ 1768475 h 1797050"/>
                  <a:gd name="connsiteX175" fmla="*/ 1844675 w 2362200"/>
                  <a:gd name="connsiteY175" fmla="*/ 1730375 h 1797050"/>
                  <a:gd name="connsiteX176" fmla="*/ 1825625 w 2362200"/>
                  <a:gd name="connsiteY176" fmla="*/ 1704975 h 1797050"/>
                  <a:gd name="connsiteX177" fmla="*/ 1860550 w 2362200"/>
                  <a:gd name="connsiteY177" fmla="*/ 1685925 h 1797050"/>
                  <a:gd name="connsiteX178" fmla="*/ 1803400 w 2362200"/>
                  <a:gd name="connsiteY178" fmla="*/ 1666875 h 1797050"/>
                  <a:gd name="connsiteX179" fmla="*/ 1790700 w 2362200"/>
                  <a:gd name="connsiteY179" fmla="*/ 1692275 h 1797050"/>
                  <a:gd name="connsiteX180" fmla="*/ 1746250 w 2362200"/>
                  <a:gd name="connsiteY180" fmla="*/ 1711325 h 1797050"/>
                  <a:gd name="connsiteX181" fmla="*/ 1739900 w 2362200"/>
                  <a:gd name="connsiteY181" fmla="*/ 1733550 h 1797050"/>
                  <a:gd name="connsiteX182" fmla="*/ 1724025 w 2362200"/>
                  <a:gd name="connsiteY182" fmla="*/ 1739900 h 1797050"/>
                  <a:gd name="connsiteX183" fmla="*/ 1701800 w 2362200"/>
                  <a:gd name="connsiteY183" fmla="*/ 1739900 h 1797050"/>
                  <a:gd name="connsiteX184" fmla="*/ 1714500 w 2362200"/>
                  <a:gd name="connsiteY184" fmla="*/ 1704975 h 1797050"/>
                  <a:gd name="connsiteX185" fmla="*/ 1739900 w 2362200"/>
                  <a:gd name="connsiteY185" fmla="*/ 1679575 h 1797050"/>
                  <a:gd name="connsiteX186" fmla="*/ 1730375 w 2362200"/>
                  <a:gd name="connsiteY186" fmla="*/ 1654175 h 1797050"/>
                  <a:gd name="connsiteX187" fmla="*/ 1708150 w 2362200"/>
                  <a:gd name="connsiteY187" fmla="*/ 1654175 h 1797050"/>
                  <a:gd name="connsiteX188" fmla="*/ 1695450 w 2362200"/>
                  <a:gd name="connsiteY188" fmla="*/ 1679575 h 1797050"/>
                  <a:gd name="connsiteX189" fmla="*/ 1663700 w 2362200"/>
                  <a:gd name="connsiteY189" fmla="*/ 1685925 h 1797050"/>
                  <a:gd name="connsiteX190" fmla="*/ 1628775 w 2362200"/>
                  <a:gd name="connsiteY190" fmla="*/ 1698625 h 1797050"/>
                  <a:gd name="connsiteX191" fmla="*/ 1600200 w 2362200"/>
                  <a:gd name="connsiteY191" fmla="*/ 1670050 h 1797050"/>
                  <a:gd name="connsiteX192" fmla="*/ 1597025 w 2362200"/>
                  <a:gd name="connsiteY192" fmla="*/ 1635125 h 1797050"/>
                  <a:gd name="connsiteX193" fmla="*/ 1568450 w 2362200"/>
                  <a:gd name="connsiteY193" fmla="*/ 1619250 h 1797050"/>
                  <a:gd name="connsiteX194" fmla="*/ 1558925 w 2362200"/>
                  <a:gd name="connsiteY194" fmla="*/ 1584325 h 1797050"/>
                  <a:gd name="connsiteX195" fmla="*/ 1517650 w 2362200"/>
                  <a:gd name="connsiteY195" fmla="*/ 1555750 h 1797050"/>
                  <a:gd name="connsiteX196" fmla="*/ 1498600 w 2362200"/>
                  <a:gd name="connsiteY196" fmla="*/ 1558925 h 1797050"/>
                  <a:gd name="connsiteX197" fmla="*/ 1466850 w 2362200"/>
                  <a:gd name="connsiteY197" fmla="*/ 1603375 h 1797050"/>
                  <a:gd name="connsiteX198" fmla="*/ 1419225 w 2362200"/>
                  <a:gd name="connsiteY198" fmla="*/ 1622425 h 1797050"/>
                  <a:gd name="connsiteX199" fmla="*/ 1393825 w 2362200"/>
                  <a:gd name="connsiteY199" fmla="*/ 1587500 h 1797050"/>
                  <a:gd name="connsiteX200" fmla="*/ 1368425 w 2362200"/>
                  <a:gd name="connsiteY200" fmla="*/ 1587500 h 1797050"/>
                  <a:gd name="connsiteX201" fmla="*/ 1270000 w 2362200"/>
                  <a:gd name="connsiteY201" fmla="*/ 1511300 h 1797050"/>
                  <a:gd name="connsiteX202" fmla="*/ 1276350 w 2362200"/>
                  <a:gd name="connsiteY202" fmla="*/ 1463675 h 1797050"/>
                  <a:gd name="connsiteX203" fmla="*/ 1238250 w 2362200"/>
                  <a:gd name="connsiteY203" fmla="*/ 1457325 h 1797050"/>
                  <a:gd name="connsiteX204" fmla="*/ 1222375 w 2362200"/>
                  <a:gd name="connsiteY204" fmla="*/ 1482725 h 1797050"/>
                  <a:gd name="connsiteX205" fmla="*/ 1187450 w 2362200"/>
                  <a:gd name="connsiteY205" fmla="*/ 1482725 h 1797050"/>
                  <a:gd name="connsiteX206" fmla="*/ 1139825 w 2362200"/>
                  <a:gd name="connsiteY206" fmla="*/ 1460500 h 1797050"/>
                  <a:gd name="connsiteX207" fmla="*/ 1092200 w 2362200"/>
                  <a:gd name="connsiteY207" fmla="*/ 1495425 h 1797050"/>
                  <a:gd name="connsiteX208" fmla="*/ 1098550 w 2362200"/>
                  <a:gd name="connsiteY208" fmla="*/ 1511300 h 1797050"/>
                  <a:gd name="connsiteX209" fmla="*/ 1079500 w 2362200"/>
                  <a:gd name="connsiteY209" fmla="*/ 1530350 h 1797050"/>
                  <a:gd name="connsiteX210" fmla="*/ 1035050 w 2362200"/>
                  <a:gd name="connsiteY210" fmla="*/ 1530350 h 1797050"/>
                  <a:gd name="connsiteX211" fmla="*/ 1006475 w 2362200"/>
                  <a:gd name="connsiteY211" fmla="*/ 1574800 h 1797050"/>
                  <a:gd name="connsiteX212" fmla="*/ 958850 w 2362200"/>
                  <a:gd name="connsiteY212" fmla="*/ 1571625 h 1797050"/>
                  <a:gd name="connsiteX213" fmla="*/ 952500 w 2362200"/>
                  <a:gd name="connsiteY213" fmla="*/ 1587500 h 1797050"/>
                  <a:gd name="connsiteX214" fmla="*/ 965200 w 2362200"/>
                  <a:gd name="connsiteY214" fmla="*/ 1670050 h 1797050"/>
                  <a:gd name="connsiteX215" fmla="*/ 939800 w 2362200"/>
                  <a:gd name="connsiteY215" fmla="*/ 1714500 h 1797050"/>
                  <a:gd name="connsiteX216" fmla="*/ 901700 w 2362200"/>
                  <a:gd name="connsiteY216" fmla="*/ 1720850 h 1797050"/>
                  <a:gd name="connsiteX217" fmla="*/ 898525 w 2362200"/>
                  <a:gd name="connsiteY217" fmla="*/ 1746250 h 1797050"/>
                  <a:gd name="connsiteX218" fmla="*/ 869950 w 2362200"/>
                  <a:gd name="connsiteY218" fmla="*/ 1746250 h 1797050"/>
                  <a:gd name="connsiteX219" fmla="*/ 854075 w 2362200"/>
                  <a:gd name="connsiteY219" fmla="*/ 1758950 h 1797050"/>
                  <a:gd name="connsiteX220" fmla="*/ 847725 w 2362200"/>
                  <a:gd name="connsiteY220" fmla="*/ 1771650 h 1797050"/>
                  <a:gd name="connsiteX221" fmla="*/ 828675 w 2362200"/>
                  <a:gd name="connsiteY221" fmla="*/ 1765300 h 1797050"/>
                  <a:gd name="connsiteX222" fmla="*/ 819150 w 2362200"/>
                  <a:gd name="connsiteY222" fmla="*/ 1752600 h 1797050"/>
                  <a:gd name="connsiteX223" fmla="*/ 790575 w 2362200"/>
                  <a:gd name="connsiteY223" fmla="*/ 1771650 h 1797050"/>
                  <a:gd name="connsiteX224" fmla="*/ 692150 w 2362200"/>
                  <a:gd name="connsiteY224" fmla="*/ 1701800 h 1797050"/>
                  <a:gd name="connsiteX225" fmla="*/ 650875 w 2362200"/>
                  <a:gd name="connsiteY225" fmla="*/ 1720850 h 1797050"/>
                  <a:gd name="connsiteX226" fmla="*/ 615950 w 2362200"/>
                  <a:gd name="connsiteY226" fmla="*/ 1685925 h 1797050"/>
                  <a:gd name="connsiteX227" fmla="*/ 581025 w 2362200"/>
                  <a:gd name="connsiteY227" fmla="*/ 1689100 h 1797050"/>
                  <a:gd name="connsiteX228" fmla="*/ 571500 w 2362200"/>
                  <a:gd name="connsiteY228" fmla="*/ 1609725 h 1797050"/>
                  <a:gd name="connsiteX229" fmla="*/ 523875 w 2362200"/>
                  <a:gd name="connsiteY229"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6550 h 1797050"/>
                  <a:gd name="connsiteX52" fmla="*/ 12700 w 2362200"/>
                  <a:gd name="connsiteY52" fmla="*/ 304800 h 1797050"/>
                  <a:gd name="connsiteX53" fmla="*/ 38100 w 2362200"/>
                  <a:gd name="connsiteY53" fmla="*/ 294481 h 1797050"/>
                  <a:gd name="connsiteX54" fmla="*/ 23812 w 2362200"/>
                  <a:gd name="connsiteY54" fmla="*/ 259556 h 1797050"/>
                  <a:gd name="connsiteX55" fmla="*/ 64295 w 2362200"/>
                  <a:gd name="connsiteY55" fmla="*/ 256381 h 1797050"/>
                  <a:gd name="connsiteX56" fmla="*/ 109538 w 2362200"/>
                  <a:gd name="connsiteY56" fmla="*/ 238125 h 1797050"/>
                  <a:gd name="connsiteX57" fmla="*/ 126206 w 2362200"/>
                  <a:gd name="connsiteY57" fmla="*/ 222250 h 1797050"/>
                  <a:gd name="connsiteX58" fmla="*/ 129381 w 2362200"/>
                  <a:gd name="connsiteY58" fmla="*/ 196057 h 1797050"/>
                  <a:gd name="connsiteX59" fmla="*/ 161925 w 2362200"/>
                  <a:gd name="connsiteY59" fmla="*/ 196850 h 1797050"/>
                  <a:gd name="connsiteX60" fmla="*/ 168275 w 2362200"/>
                  <a:gd name="connsiteY60" fmla="*/ 164306 h 1797050"/>
                  <a:gd name="connsiteX61" fmla="*/ 187325 w 2362200"/>
                  <a:gd name="connsiteY61" fmla="*/ 163513 h 1797050"/>
                  <a:gd name="connsiteX62" fmla="*/ 194469 w 2362200"/>
                  <a:gd name="connsiteY62" fmla="*/ 100806 h 1797050"/>
                  <a:gd name="connsiteX63" fmla="*/ 250031 w 2362200"/>
                  <a:gd name="connsiteY63" fmla="*/ 107950 h 1797050"/>
                  <a:gd name="connsiteX64" fmla="*/ 295275 w 2362200"/>
                  <a:gd name="connsiteY64" fmla="*/ 104775 h 1797050"/>
                  <a:gd name="connsiteX65" fmla="*/ 334169 w 2362200"/>
                  <a:gd name="connsiteY65" fmla="*/ 100807 h 1797050"/>
                  <a:gd name="connsiteX66" fmla="*/ 347663 w 2362200"/>
                  <a:gd name="connsiteY66" fmla="*/ 113507 h 1797050"/>
                  <a:gd name="connsiteX67" fmla="*/ 377824 w 2362200"/>
                  <a:gd name="connsiteY67" fmla="*/ 125413 h 1797050"/>
                  <a:gd name="connsiteX68" fmla="*/ 400050 w 2362200"/>
                  <a:gd name="connsiteY68" fmla="*/ 107950 h 1797050"/>
                  <a:gd name="connsiteX69" fmla="*/ 403225 w 2362200"/>
                  <a:gd name="connsiteY69" fmla="*/ 107950 h 1797050"/>
                  <a:gd name="connsiteX70" fmla="*/ 409575 w 2362200"/>
                  <a:gd name="connsiteY70" fmla="*/ 120650 h 1797050"/>
                  <a:gd name="connsiteX71" fmla="*/ 428625 w 2362200"/>
                  <a:gd name="connsiteY71" fmla="*/ 120650 h 1797050"/>
                  <a:gd name="connsiteX72" fmla="*/ 436563 w 2362200"/>
                  <a:gd name="connsiteY72" fmla="*/ 102394 h 1797050"/>
                  <a:gd name="connsiteX73" fmla="*/ 365125 w 2362200"/>
                  <a:gd name="connsiteY73" fmla="*/ 55563 h 1797050"/>
                  <a:gd name="connsiteX74" fmla="*/ 384175 w 2362200"/>
                  <a:gd name="connsiteY74" fmla="*/ 43656 h 1797050"/>
                  <a:gd name="connsiteX75" fmla="*/ 433388 w 2362200"/>
                  <a:gd name="connsiteY75" fmla="*/ 42862 h 1797050"/>
                  <a:gd name="connsiteX76" fmla="*/ 454025 w 2362200"/>
                  <a:gd name="connsiteY76" fmla="*/ 63500 h 1797050"/>
                  <a:gd name="connsiteX77" fmla="*/ 511969 w 2362200"/>
                  <a:gd name="connsiteY77" fmla="*/ 75406 h 1797050"/>
                  <a:gd name="connsiteX78" fmla="*/ 606425 w 2362200"/>
                  <a:gd name="connsiteY78" fmla="*/ 22225 h 1797050"/>
                  <a:gd name="connsiteX79" fmla="*/ 638969 w 2362200"/>
                  <a:gd name="connsiteY79" fmla="*/ 31750 h 1797050"/>
                  <a:gd name="connsiteX80" fmla="*/ 644525 w 2362200"/>
                  <a:gd name="connsiteY80" fmla="*/ 0 h 1797050"/>
                  <a:gd name="connsiteX81" fmla="*/ 715169 w 2362200"/>
                  <a:gd name="connsiteY81" fmla="*/ 5556 h 1797050"/>
                  <a:gd name="connsiteX82" fmla="*/ 723900 w 2362200"/>
                  <a:gd name="connsiteY82" fmla="*/ 31750 h 1797050"/>
                  <a:gd name="connsiteX83" fmla="*/ 750888 w 2362200"/>
                  <a:gd name="connsiteY83" fmla="*/ 63500 h 1797050"/>
                  <a:gd name="connsiteX84" fmla="*/ 765968 w 2362200"/>
                  <a:gd name="connsiteY84" fmla="*/ 44450 h 1797050"/>
                  <a:gd name="connsiteX85" fmla="*/ 806450 w 2362200"/>
                  <a:gd name="connsiteY85" fmla="*/ 41275 h 1797050"/>
                  <a:gd name="connsiteX86" fmla="*/ 825500 w 2362200"/>
                  <a:gd name="connsiteY86" fmla="*/ 34925 h 1797050"/>
                  <a:gd name="connsiteX87" fmla="*/ 844550 w 2362200"/>
                  <a:gd name="connsiteY87" fmla="*/ 6350 h 1797050"/>
                  <a:gd name="connsiteX88" fmla="*/ 888206 w 2362200"/>
                  <a:gd name="connsiteY88" fmla="*/ 12700 h 1797050"/>
                  <a:gd name="connsiteX89" fmla="*/ 900906 w 2362200"/>
                  <a:gd name="connsiteY89" fmla="*/ 83344 h 1797050"/>
                  <a:gd name="connsiteX90" fmla="*/ 952500 w 2362200"/>
                  <a:gd name="connsiteY90" fmla="*/ 123825 h 1797050"/>
                  <a:gd name="connsiteX91" fmla="*/ 996950 w 2362200"/>
                  <a:gd name="connsiteY91" fmla="*/ 203200 h 1797050"/>
                  <a:gd name="connsiteX92" fmla="*/ 1037432 w 2362200"/>
                  <a:gd name="connsiteY92" fmla="*/ 228600 h 1797050"/>
                  <a:gd name="connsiteX93" fmla="*/ 1073944 w 2362200"/>
                  <a:gd name="connsiteY93" fmla="*/ 230981 h 1797050"/>
                  <a:gd name="connsiteX94" fmla="*/ 1129242 w 2362200"/>
                  <a:gd name="connsiteY94" fmla="*/ 283633 h 1797050"/>
                  <a:gd name="connsiteX95" fmla="*/ 1169458 w 2362200"/>
                  <a:gd name="connsiteY95" fmla="*/ 281517 h 1797050"/>
                  <a:gd name="connsiteX96" fmla="*/ 1206500 w 2362200"/>
                  <a:gd name="connsiteY96" fmla="*/ 317500 h 1797050"/>
                  <a:gd name="connsiteX97" fmla="*/ 1206500 w 2362200"/>
                  <a:gd name="connsiteY97" fmla="*/ 346075 h 1797050"/>
                  <a:gd name="connsiteX98" fmla="*/ 1279525 w 2362200"/>
                  <a:gd name="connsiteY98" fmla="*/ 384175 h 1797050"/>
                  <a:gd name="connsiteX99" fmla="*/ 1301750 w 2362200"/>
                  <a:gd name="connsiteY99" fmla="*/ 416983 h 1797050"/>
                  <a:gd name="connsiteX100" fmla="*/ 1282700 w 2362200"/>
                  <a:gd name="connsiteY100" fmla="*/ 460375 h 1797050"/>
                  <a:gd name="connsiteX101" fmla="*/ 1336675 w 2362200"/>
                  <a:gd name="connsiteY101" fmla="*/ 504825 h 1797050"/>
                  <a:gd name="connsiteX102" fmla="*/ 1378744 w 2362200"/>
                  <a:gd name="connsiteY102" fmla="*/ 503238 h 1797050"/>
                  <a:gd name="connsiteX103" fmla="*/ 1403350 w 2362200"/>
                  <a:gd name="connsiteY103" fmla="*/ 530225 h 1797050"/>
                  <a:gd name="connsiteX104" fmla="*/ 1434307 w 2362200"/>
                  <a:gd name="connsiteY104" fmla="*/ 526475 h 1797050"/>
                  <a:gd name="connsiteX105" fmla="*/ 1468438 w 2362200"/>
                  <a:gd name="connsiteY105" fmla="*/ 548578 h 1797050"/>
                  <a:gd name="connsiteX106" fmla="*/ 1492250 w 2362200"/>
                  <a:gd name="connsiteY106" fmla="*/ 590550 h 1797050"/>
                  <a:gd name="connsiteX107" fmla="*/ 1480344 w 2362200"/>
                  <a:gd name="connsiteY107" fmla="*/ 612775 h 1797050"/>
                  <a:gd name="connsiteX108" fmla="*/ 1450975 w 2362200"/>
                  <a:gd name="connsiteY108" fmla="*/ 622300 h 1797050"/>
                  <a:gd name="connsiteX109" fmla="*/ 1511300 w 2362200"/>
                  <a:gd name="connsiteY109" fmla="*/ 638175 h 1797050"/>
                  <a:gd name="connsiteX110" fmla="*/ 1581944 w 2362200"/>
                  <a:gd name="connsiteY110" fmla="*/ 619919 h 1797050"/>
                  <a:gd name="connsiteX111" fmla="*/ 1622425 w 2362200"/>
                  <a:gd name="connsiteY111" fmla="*/ 613569 h 1797050"/>
                  <a:gd name="connsiteX112" fmla="*/ 1623219 w 2362200"/>
                  <a:gd name="connsiteY112" fmla="*/ 587375 h 1797050"/>
                  <a:gd name="connsiteX113" fmla="*/ 1641475 w 2362200"/>
                  <a:gd name="connsiteY113" fmla="*/ 593725 h 1797050"/>
                  <a:gd name="connsiteX114" fmla="*/ 1698625 w 2362200"/>
                  <a:gd name="connsiteY114" fmla="*/ 611981 h 1797050"/>
                  <a:gd name="connsiteX115" fmla="*/ 1704181 w 2362200"/>
                  <a:gd name="connsiteY115" fmla="*/ 575469 h 1797050"/>
                  <a:gd name="connsiteX116" fmla="*/ 1724025 w 2362200"/>
                  <a:gd name="connsiteY116" fmla="*/ 565150 h 1797050"/>
                  <a:gd name="connsiteX117" fmla="*/ 1803400 w 2362200"/>
                  <a:gd name="connsiteY117" fmla="*/ 508000 h 1797050"/>
                  <a:gd name="connsiteX118" fmla="*/ 1885950 w 2362200"/>
                  <a:gd name="connsiteY118" fmla="*/ 485775 h 1797050"/>
                  <a:gd name="connsiteX119" fmla="*/ 1952625 w 2362200"/>
                  <a:gd name="connsiteY119" fmla="*/ 415925 h 1797050"/>
                  <a:gd name="connsiteX120" fmla="*/ 1977231 w 2362200"/>
                  <a:gd name="connsiteY120" fmla="*/ 409575 h 1797050"/>
                  <a:gd name="connsiteX121" fmla="*/ 2006600 w 2362200"/>
                  <a:gd name="connsiteY121" fmla="*/ 396875 h 1797050"/>
                  <a:gd name="connsiteX122" fmla="*/ 2056606 w 2362200"/>
                  <a:gd name="connsiteY122" fmla="*/ 411956 h 1797050"/>
                  <a:gd name="connsiteX123" fmla="*/ 2078038 w 2362200"/>
                  <a:gd name="connsiteY123" fmla="*/ 452437 h 1797050"/>
                  <a:gd name="connsiteX124" fmla="*/ 2133600 w 2362200"/>
                  <a:gd name="connsiteY124" fmla="*/ 504825 h 1797050"/>
                  <a:gd name="connsiteX125" fmla="*/ 2194719 w 2362200"/>
                  <a:gd name="connsiteY125" fmla="*/ 536575 h 1797050"/>
                  <a:gd name="connsiteX126" fmla="*/ 2248694 w 2362200"/>
                  <a:gd name="connsiteY126" fmla="*/ 523081 h 1797050"/>
                  <a:gd name="connsiteX127" fmla="*/ 2266156 w 2362200"/>
                  <a:gd name="connsiteY127" fmla="*/ 531019 h 1797050"/>
                  <a:gd name="connsiteX128" fmla="*/ 2274887 w 2362200"/>
                  <a:gd name="connsiteY128" fmla="*/ 573881 h 1797050"/>
                  <a:gd name="connsiteX129" fmla="*/ 2324100 w 2362200"/>
                  <a:gd name="connsiteY129" fmla="*/ 606425 h 1797050"/>
                  <a:gd name="connsiteX130" fmla="*/ 2362200 w 2362200"/>
                  <a:gd name="connsiteY130" fmla="*/ 644525 h 1797050"/>
                  <a:gd name="connsiteX131" fmla="*/ 2310857 w 2362200"/>
                  <a:gd name="connsiteY131" fmla="*/ 772537 h 1797050"/>
                  <a:gd name="connsiteX132" fmla="*/ 2273300 w 2362200"/>
                  <a:gd name="connsiteY132" fmla="*/ 895350 h 1797050"/>
                  <a:gd name="connsiteX133" fmla="*/ 2247900 w 2362200"/>
                  <a:gd name="connsiteY133" fmla="*/ 949325 h 1797050"/>
                  <a:gd name="connsiteX134" fmla="*/ 2197100 w 2362200"/>
                  <a:gd name="connsiteY134" fmla="*/ 949325 h 1797050"/>
                  <a:gd name="connsiteX135" fmla="*/ 2174875 w 2362200"/>
                  <a:gd name="connsiteY135" fmla="*/ 993775 h 1797050"/>
                  <a:gd name="connsiteX136" fmla="*/ 2174875 w 2362200"/>
                  <a:gd name="connsiteY136" fmla="*/ 993775 h 1797050"/>
                  <a:gd name="connsiteX137" fmla="*/ 2181225 w 2362200"/>
                  <a:gd name="connsiteY137" fmla="*/ 1022350 h 1797050"/>
                  <a:gd name="connsiteX138" fmla="*/ 2146300 w 2362200"/>
                  <a:gd name="connsiteY138" fmla="*/ 1031875 h 1797050"/>
                  <a:gd name="connsiteX139" fmla="*/ 2095500 w 2362200"/>
                  <a:gd name="connsiteY139" fmla="*/ 1019175 h 1797050"/>
                  <a:gd name="connsiteX140" fmla="*/ 2101850 w 2362200"/>
                  <a:gd name="connsiteY140" fmla="*/ 1073150 h 1797050"/>
                  <a:gd name="connsiteX141" fmla="*/ 2114550 w 2362200"/>
                  <a:gd name="connsiteY141" fmla="*/ 1117600 h 1797050"/>
                  <a:gd name="connsiteX142" fmla="*/ 2051050 w 2362200"/>
                  <a:gd name="connsiteY142" fmla="*/ 1152525 h 1797050"/>
                  <a:gd name="connsiteX143" fmla="*/ 2066925 w 2362200"/>
                  <a:gd name="connsiteY143" fmla="*/ 1174750 h 1797050"/>
                  <a:gd name="connsiteX144" fmla="*/ 2047875 w 2362200"/>
                  <a:gd name="connsiteY144" fmla="*/ 1196975 h 1797050"/>
                  <a:gd name="connsiteX145" fmla="*/ 1968500 w 2362200"/>
                  <a:gd name="connsiteY145" fmla="*/ 1171575 h 1797050"/>
                  <a:gd name="connsiteX146" fmla="*/ 1943100 w 2362200"/>
                  <a:gd name="connsiteY146" fmla="*/ 1187450 h 1797050"/>
                  <a:gd name="connsiteX147" fmla="*/ 1908175 w 2362200"/>
                  <a:gd name="connsiteY147" fmla="*/ 1187450 h 1797050"/>
                  <a:gd name="connsiteX148" fmla="*/ 1908175 w 2362200"/>
                  <a:gd name="connsiteY148" fmla="*/ 1247775 h 1797050"/>
                  <a:gd name="connsiteX149" fmla="*/ 1924050 w 2362200"/>
                  <a:gd name="connsiteY149" fmla="*/ 1263650 h 1797050"/>
                  <a:gd name="connsiteX150" fmla="*/ 1933575 w 2362200"/>
                  <a:gd name="connsiteY150" fmla="*/ 1279525 h 1797050"/>
                  <a:gd name="connsiteX151" fmla="*/ 1943100 w 2362200"/>
                  <a:gd name="connsiteY151" fmla="*/ 1279525 h 1797050"/>
                  <a:gd name="connsiteX152" fmla="*/ 1933575 w 2362200"/>
                  <a:gd name="connsiteY152" fmla="*/ 1304925 h 1797050"/>
                  <a:gd name="connsiteX153" fmla="*/ 1952625 w 2362200"/>
                  <a:gd name="connsiteY153" fmla="*/ 1320800 h 1797050"/>
                  <a:gd name="connsiteX154" fmla="*/ 1949450 w 2362200"/>
                  <a:gd name="connsiteY154" fmla="*/ 1336675 h 1797050"/>
                  <a:gd name="connsiteX155" fmla="*/ 1905000 w 2362200"/>
                  <a:gd name="connsiteY155" fmla="*/ 1336675 h 1797050"/>
                  <a:gd name="connsiteX156" fmla="*/ 1901825 w 2362200"/>
                  <a:gd name="connsiteY156" fmla="*/ 1387475 h 1797050"/>
                  <a:gd name="connsiteX157" fmla="*/ 1901825 w 2362200"/>
                  <a:gd name="connsiteY157" fmla="*/ 1387475 h 1797050"/>
                  <a:gd name="connsiteX158" fmla="*/ 1901825 w 2362200"/>
                  <a:gd name="connsiteY158" fmla="*/ 1406525 h 1797050"/>
                  <a:gd name="connsiteX159" fmla="*/ 1936750 w 2362200"/>
                  <a:gd name="connsiteY159" fmla="*/ 1447800 h 1797050"/>
                  <a:gd name="connsiteX160" fmla="*/ 1990725 w 2362200"/>
                  <a:gd name="connsiteY160" fmla="*/ 1447800 h 1797050"/>
                  <a:gd name="connsiteX161" fmla="*/ 2060575 w 2362200"/>
                  <a:gd name="connsiteY161" fmla="*/ 1476375 h 1797050"/>
                  <a:gd name="connsiteX162" fmla="*/ 2060575 w 2362200"/>
                  <a:gd name="connsiteY162" fmla="*/ 1504950 h 1797050"/>
                  <a:gd name="connsiteX163" fmla="*/ 2035175 w 2362200"/>
                  <a:gd name="connsiteY163" fmla="*/ 1571625 h 1797050"/>
                  <a:gd name="connsiteX164" fmla="*/ 2063750 w 2362200"/>
                  <a:gd name="connsiteY164" fmla="*/ 1587500 h 1797050"/>
                  <a:gd name="connsiteX165" fmla="*/ 2105025 w 2362200"/>
                  <a:gd name="connsiteY165" fmla="*/ 1660525 h 1797050"/>
                  <a:gd name="connsiteX166" fmla="*/ 2054225 w 2362200"/>
                  <a:gd name="connsiteY166" fmla="*/ 1736725 h 1797050"/>
                  <a:gd name="connsiteX167" fmla="*/ 2028825 w 2362200"/>
                  <a:gd name="connsiteY167" fmla="*/ 1730375 h 1797050"/>
                  <a:gd name="connsiteX168" fmla="*/ 2006600 w 2362200"/>
                  <a:gd name="connsiteY168" fmla="*/ 1717675 h 1797050"/>
                  <a:gd name="connsiteX169" fmla="*/ 2000250 w 2362200"/>
                  <a:gd name="connsiteY169" fmla="*/ 1736725 h 1797050"/>
                  <a:gd name="connsiteX170" fmla="*/ 1958975 w 2362200"/>
                  <a:gd name="connsiteY170" fmla="*/ 1746250 h 1797050"/>
                  <a:gd name="connsiteX171" fmla="*/ 1952625 w 2362200"/>
                  <a:gd name="connsiteY171" fmla="*/ 1778000 h 1797050"/>
                  <a:gd name="connsiteX172" fmla="*/ 1901825 w 2362200"/>
                  <a:gd name="connsiteY172" fmla="*/ 1797050 h 1797050"/>
                  <a:gd name="connsiteX173" fmla="*/ 1879600 w 2362200"/>
                  <a:gd name="connsiteY173" fmla="*/ 1758950 h 1797050"/>
                  <a:gd name="connsiteX174" fmla="*/ 1841500 w 2362200"/>
                  <a:gd name="connsiteY174" fmla="*/ 1768475 h 1797050"/>
                  <a:gd name="connsiteX175" fmla="*/ 1844675 w 2362200"/>
                  <a:gd name="connsiteY175" fmla="*/ 1730375 h 1797050"/>
                  <a:gd name="connsiteX176" fmla="*/ 1825625 w 2362200"/>
                  <a:gd name="connsiteY176" fmla="*/ 1704975 h 1797050"/>
                  <a:gd name="connsiteX177" fmla="*/ 1860550 w 2362200"/>
                  <a:gd name="connsiteY177" fmla="*/ 1685925 h 1797050"/>
                  <a:gd name="connsiteX178" fmla="*/ 1803400 w 2362200"/>
                  <a:gd name="connsiteY178" fmla="*/ 1666875 h 1797050"/>
                  <a:gd name="connsiteX179" fmla="*/ 1790700 w 2362200"/>
                  <a:gd name="connsiteY179" fmla="*/ 1692275 h 1797050"/>
                  <a:gd name="connsiteX180" fmla="*/ 1746250 w 2362200"/>
                  <a:gd name="connsiteY180" fmla="*/ 1711325 h 1797050"/>
                  <a:gd name="connsiteX181" fmla="*/ 1739900 w 2362200"/>
                  <a:gd name="connsiteY181" fmla="*/ 1733550 h 1797050"/>
                  <a:gd name="connsiteX182" fmla="*/ 1724025 w 2362200"/>
                  <a:gd name="connsiteY182" fmla="*/ 1739900 h 1797050"/>
                  <a:gd name="connsiteX183" fmla="*/ 1701800 w 2362200"/>
                  <a:gd name="connsiteY183" fmla="*/ 1739900 h 1797050"/>
                  <a:gd name="connsiteX184" fmla="*/ 1714500 w 2362200"/>
                  <a:gd name="connsiteY184" fmla="*/ 1704975 h 1797050"/>
                  <a:gd name="connsiteX185" fmla="*/ 1739900 w 2362200"/>
                  <a:gd name="connsiteY185" fmla="*/ 1679575 h 1797050"/>
                  <a:gd name="connsiteX186" fmla="*/ 1730375 w 2362200"/>
                  <a:gd name="connsiteY186" fmla="*/ 1654175 h 1797050"/>
                  <a:gd name="connsiteX187" fmla="*/ 1708150 w 2362200"/>
                  <a:gd name="connsiteY187" fmla="*/ 1654175 h 1797050"/>
                  <a:gd name="connsiteX188" fmla="*/ 1695450 w 2362200"/>
                  <a:gd name="connsiteY188" fmla="*/ 1679575 h 1797050"/>
                  <a:gd name="connsiteX189" fmla="*/ 1663700 w 2362200"/>
                  <a:gd name="connsiteY189" fmla="*/ 1685925 h 1797050"/>
                  <a:gd name="connsiteX190" fmla="*/ 1628775 w 2362200"/>
                  <a:gd name="connsiteY190" fmla="*/ 1698625 h 1797050"/>
                  <a:gd name="connsiteX191" fmla="*/ 1600200 w 2362200"/>
                  <a:gd name="connsiteY191" fmla="*/ 1670050 h 1797050"/>
                  <a:gd name="connsiteX192" fmla="*/ 1597025 w 2362200"/>
                  <a:gd name="connsiteY192" fmla="*/ 1635125 h 1797050"/>
                  <a:gd name="connsiteX193" fmla="*/ 1568450 w 2362200"/>
                  <a:gd name="connsiteY193" fmla="*/ 1619250 h 1797050"/>
                  <a:gd name="connsiteX194" fmla="*/ 1558925 w 2362200"/>
                  <a:gd name="connsiteY194" fmla="*/ 1584325 h 1797050"/>
                  <a:gd name="connsiteX195" fmla="*/ 1517650 w 2362200"/>
                  <a:gd name="connsiteY195" fmla="*/ 1555750 h 1797050"/>
                  <a:gd name="connsiteX196" fmla="*/ 1498600 w 2362200"/>
                  <a:gd name="connsiteY196" fmla="*/ 1558925 h 1797050"/>
                  <a:gd name="connsiteX197" fmla="*/ 1466850 w 2362200"/>
                  <a:gd name="connsiteY197" fmla="*/ 1603375 h 1797050"/>
                  <a:gd name="connsiteX198" fmla="*/ 1419225 w 2362200"/>
                  <a:gd name="connsiteY198" fmla="*/ 1622425 h 1797050"/>
                  <a:gd name="connsiteX199" fmla="*/ 1393825 w 2362200"/>
                  <a:gd name="connsiteY199" fmla="*/ 1587500 h 1797050"/>
                  <a:gd name="connsiteX200" fmla="*/ 1368425 w 2362200"/>
                  <a:gd name="connsiteY200" fmla="*/ 1587500 h 1797050"/>
                  <a:gd name="connsiteX201" fmla="*/ 1270000 w 2362200"/>
                  <a:gd name="connsiteY201" fmla="*/ 1511300 h 1797050"/>
                  <a:gd name="connsiteX202" fmla="*/ 1276350 w 2362200"/>
                  <a:gd name="connsiteY202" fmla="*/ 1463675 h 1797050"/>
                  <a:gd name="connsiteX203" fmla="*/ 1238250 w 2362200"/>
                  <a:gd name="connsiteY203" fmla="*/ 1457325 h 1797050"/>
                  <a:gd name="connsiteX204" fmla="*/ 1222375 w 2362200"/>
                  <a:gd name="connsiteY204" fmla="*/ 1482725 h 1797050"/>
                  <a:gd name="connsiteX205" fmla="*/ 1187450 w 2362200"/>
                  <a:gd name="connsiteY205" fmla="*/ 1482725 h 1797050"/>
                  <a:gd name="connsiteX206" fmla="*/ 1139825 w 2362200"/>
                  <a:gd name="connsiteY206" fmla="*/ 1460500 h 1797050"/>
                  <a:gd name="connsiteX207" fmla="*/ 1092200 w 2362200"/>
                  <a:gd name="connsiteY207" fmla="*/ 1495425 h 1797050"/>
                  <a:gd name="connsiteX208" fmla="*/ 1098550 w 2362200"/>
                  <a:gd name="connsiteY208" fmla="*/ 1511300 h 1797050"/>
                  <a:gd name="connsiteX209" fmla="*/ 1079500 w 2362200"/>
                  <a:gd name="connsiteY209" fmla="*/ 1530350 h 1797050"/>
                  <a:gd name="connsiteX210" fmla="*/ 1035050 w 2362200"/>
                  <a:gd name="connsiteY210" fmla="*/ 1530350 h 1797050"/>
                  <a:gd name="connsiteX211" fmla="*/ 1006475 w 2362200"/>
                  <a:gd name="connsiteY211" fmla="*/ 1574800 h 1797050"/>
                  <a:gd name="connsiteX212" fmla="*/ 958850 w 2362200"/>
                  <a:gd name="connsiteY212" fmla="*/ 1571625 h 1797050"/>
                  <a:gd name="connsiteX213" fmla="*/ 952500 w 2362200"/>
                  <a:gd name="connsiteY213" fmla="*/ 1587500 h 1797050"/>
                  <a:gd name="connsiteX214" fmla="*/ 965200 w 2362200"/>
                  <a:gd name="connsiteY214" fmla="*/ 1670050 h 1797050"/>
                  <a:gd name="connsiteX215" fmla="*/ 939800 w 2362200"/>
                  <a:gd name="connsiteY215" fmla="*/ 1714500 h 1797050"/>
                  <a:gd name="connsiteX216" fmla="*/ 901700 w 2362200"/>
                  <a:gd name="connsiteY216" fmla="*/ 1720850 h 1797050"/>
                  <a:gd name="connsiteX217" fmla="*/ 898525 w 2362200"/>
                  <a:gd name="connsiteY217" fmla="*/ 1746250 h 1797050"/>
                  <a:gd name="connsiteX218" fmla="*/ 869950 w 2362200"/>
                  <a:gd name="connsiteY218" fmla="*/ 1746250 h 1797050"/>
                  <a:gd name="connsiteX219" fmla="*/ 854075 w 2362200"/>
                  <a:gd name="connsiteY219" fmla="*/ 1758950 h 1797050"/>
                  <a:gd name="connsiteX220" fmla="*/ 847725 w 2362200"/>
                  <a:gd name="connsiteY220" fmla="*/ 1771650 h 1797050"/>
                  <a:gd name="connsiteX221" fmla="*/ 828675 w 2362200"/>
                  <a:gd name="connsiteY221" fmla="*/ 1765300 h 1797050"/>
                  <a:gd name="connsiteX222" fmla="*/ 819150 w 2362200"/>
                  <a:gd name="connsiteY222" fmla="*/ 1752600 h 1797050"/>
                  <a:gd name="connsiteX223" fmla="*/ 790575 w 2362200"/>
                  <a:gd name="connsiteY223" fmla="*/ 1771650 h 1797050"/>
                  <a:gd name="connsiteX224" fmla="*/ 692150 w 2362200"/>
                  <a:gd name="connsiteY224" fmla="*/ 1701800 h 1797050"/>
                  <a:gd name="connsiteX225" fmla="*/ 650875 w 2362200"/>
                  <a:gd name="connsiteY225" fmla="*/ 1720850 h 1797050"/>
                  <a:gd name="connsiteX226" fmla="*/ 615950 w 2362200"/>
                  <a:gd name="connsiteY226" fmla="*/ 1685925 h 1797050"/>
                  <a:gd name="connsiteX227" fmla="*/ 581025 w 2362200"/>
                  <a:gd name="connsiteY227" fmla="*/ 1689100 h 1797050"/>
                  <a:gd name="connsiteX228" fmla="*/ 571500 w 2362200"/>
                  <a:gd name="connsiteY228" fmla="*/ 1609725 h 1797050"/>
                  <a:gd name="connsiteX229" fmla="*/ 523875 w 2362200"/>
                  <a:gd name="connsiteY229"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49250 h 1797050"/>
                  <a:gd name="connsiteX51" fmla="*/ 12700 w 2362200"/>
                  <a:gd name="connsiteY51" fmla="*/ 339725 h 1797050"/>
                  <a:gd name="connsiteX52" fmla="*/ 12700 w 2362200"/>
                  <a:gd name="connsiteY52" fmla="*/ 304800 h 1797050"/>
                  <a:gd name="connsiteX53" fmla="*/ 38100 w 2362200"/>
                  <a:gd name="connsiteY53" fmla="*/ 294481 h 1797050"/>
                  <a:gd name="connsiteX54" fmla="*/ 23812 w 2362200"/>
                  <a:gd name="connsiteY54" fmla="*/ 259556 h 1797050"/>
                  <a:gd name="connsiteX55" fmla="*/ 64295 w 2362200"/>
                  <a:gd name="connsiteY55" fmla="*/ 256381 h 1797050"/>
                  <a:gd name="connsiteX56" fmla="*/ 109538 w 2362200"/>
                  <a:gd name="connsiteY56" fmla="*/ 238125 h 1797050"/>
                  <a:gd name="connsiteX57" fmla="*/ 126206 w 2362200"/>
                  <a:gd name="connsiteY57" fmla="*/ 222250 h 1797050"/>
                  <a:gd name="connsiteX58" fmla="*/ 129381 w 2362200"/>
                  <a:gd name="connsiteY58" fmla="*/ 196057 h 1797050"/>
                  <a:gd name="connsiteX59" fmla="*/ 161925 w 2362200"/>
                  <a:gd name="connsiteY59" fmla="*/ 196850 h 1797050"/>
                  <a:gd name="connsiteX60" fmla="*/ 168275 w 2362200"/>
                  <a:gd name="connsiteY60" fmla="*/ 164306 h 1797050"/>
                  <a:gd name="connsiteX61" fmla="*/ 187325 w 2362200"/>
                  <a:gd name="connsiteY61" fmla="*/ 163513 h 1797050"/>
                  <a:gd name="connsiteX62" fmla="*/ 194469 w 2362200"/>
                  <a:gd name="connsiteY62" fmla="*/ 100806 h 1797050"/>
                  <a:gd name="connsiteX63" fmla="*/ 250031 w 2362200"/>
                  <a:gd name="connsiteY63" fmla="*/ 107950 h 1797050"/>
                  <a:gd name="connsiteX64" fmla="*/ 295275 w 2362200"/>
                  <a:gd name="connsiteY64" fmla="*/ 104775 h 1797050"/>
                  <a:gd name="connsiteX65" fmla="*/ 334169 w 2362200"/>
                  <a:gd name="connsiteY65" fmla="*/ 100807 h 1797050"/>
                  <a:gd name="connsiteX66" fmla="*/ 347663 w 2362200"/>
                  <a:gd name="connsiteY66" fmla="*/ 113507 h 1797050"/>
                  <a:gd name="connsiteX67" fmla="*/ 377824 w 2362200"/>
                  <a:gd name="connsiteY67" fmla="*/ 125413 h 1797050"/>
                  <a:gd name="connsiteX68" fmla="*/ 400050 w 2362200"/>
                  <a:gd name="connsiteY68" fmla="*/ 107950 h 1797050"/>
                  <a:gd name="connsiteX69" fmla="*/ 403225 w 2362200"/>
                  <a:gd name="connsiteY69" fmla="*/ 107950 h 1797050"/>
                  <a:gd name="connsiteX70" fmla="*/ 409575 w 2362200"/>
                  <a:gd name="connsiteY70" fmla="*/ 120650 h 1797050"/>
                  <a:gd name="connsiteX71" fmla="*/ 428625 w 2362200"/>
                  <a:gd name="connsiteY71" fmla="*/ 120650 h 1797050"/>
                  <a:gd name="connsiteX72" fmla="*/ 436563 w 2362200"/>
                  <a:gd name="connsiteY72" fmla="*/ 102394 h 1797050"/>
                  <a:gd name="connsiteX73" fmla="*/ 365125 w 2362200"/>
                  <a:gd name="connsiteY73" fmla="*/ 55563 h 1797050"/>
                  <a:gd name="connsiteX74" fmla="*/ 384175 w 2362200"/>
                  <a:gd name="connsiteY74" fmla="*/ 43656 h 1797050"/>
                  <a:gd name="connsiteX75" fmla="*/ 433388 w 2362200"/>
                  <a:gd name="connsiteY75" fmla="*/ 42862 h 1797050"/>
                  <a:gd name="connsiteX76" fmla="*/ 454025 w 2362200"/>
                  <a:gd name="connsiteY76" fmla="*/ 63500 h 1797050"/>
                  <a:gd name="connsiteX77" fmla="*/ 511969 w 2362200"/>
                  <a:gd name="connsiteY77" fmla="*/ 75406 h 1797050"/>
                  <a:gd name="connsiteX78" fmla="*/ 606425 w 2362200"/>
                  <a:gd name="connsiteY78" fmla="*/ 22225 h 1797050"/>
                  <a:gd name="connsiteX79" fmla="*/ 638969 w 2362200"/>
                  <a:gd name="connsiteY79" fmla="*/ 31750 h 1797050"/>
                  <a:gd name="connsiteX80" fmla="*/ 644525 w 2362200"/>
                  <a:gd name="connsiteY80" fmla="*/ 0 h 1797050"/>
                  <a:gd name="connsiteX81" fmla="*/ 715169 w 2362200"/>
                  <a:gd name="connsiteY81" fmla="*/ 5556 h 1797050"/>
                  <a:gd name="connsiteX82" fmla="*/ 723900 w 2362200"/>
                  <a:gd name="connsiteY82" fmla="*/ 31750 h 1797050"/>
                  <a:gd name="connsiteX83" fmla="*/ 750888 w 2362200"/>
                  <a:gd name="connsiteY83" fmla="*/ 63500 h 1797050"/>
                  <a:gd name="connsiteX84" fmla="*/ 765968 w 2362200"/>
                  <a:gd name="connsiteY84" fmla="*/ 44450 h 1797050"/>
                  <a:gd name="connsiteX85" fmla="*/ 806450 w 2362200"/>
                  <a:gd name="connsiteY85" fmla="*/ 41275 h 1797050"/>
                  <a:gd name="connsiteX86" fmla="*/ 825500 w 2362200"/>
                  <a:gd name="connsiteY86" fmla="*/ 34925 h 1797050"/>
                  <a:gd name="connsiteX87" fmla="*/ 844550 w 2362200"/>
                  <a:gd name="connsiteY87" fmla="*/ 6350 h 1797050"/>
                  <a:gd name="connsiteX88" fmla="*/ 888206 w 2362200"/>
                  <a:gd name="connsiteY88" fmla="*/ 12700 h 1797050"/>
                  <a:gd name="connsiteX89" fmla="*/ 900906 w 2362200"/>
                  <a:gd name="connsiteY89" fmla="*/ 83344 h 1797050"/>
                  <a:gd name="connsiteX90" fmla="*/ 952500 w 2362200"/>
                  <a:gd name="connsiteY90" fmla="*/ 123825 h 1797050"/>
                  <a:gd name="connsiteX91" fmla="*/ 996950 w 2362200"/>
                  <a:gd name="connsiteY91" fmla="*/ 203200 h 1797050"/>
                  <a:gd name="connsiteX92" fmla="*/ 1037432 w 2362200"/>
                  <a:gd name="connsiteY92" fmla="*/ 228600 h 1797050"/>
                  <a:gd name="connsiteX93" fmla="*/ 1073944 w 2362200"/>
                  <a:gd name="connsiteY93" fmla="*/ 230981 h 1797050"/>
                  <a:gd name="connsiteX94" fmla="*/ 1129242 w 2362200"/>
                  <a:gd name="connsiteY94" fmla="*/ 283633 h 1797050"/>
                  <a:gd name="connsiteX95" fmla="*/ 1169458 w 2362200"/>
                  <a:gd name="connsiteY95" fmla="*/ 281517 h 1797050"/>
                  <a:gd name="connsiteX96" fmla="*/ 1206500 w 2362200"/>
                  <a:gd name="connsiteY96" fmla="*/ 317500 h 1797050"/>
                  <a:gd name="connsiteX97" fmla="*/ 1206500 w 2362200"/>
                  <a:gd name="connsiteY97" fmla="*/ 346075 h 1797050"/>
                  <a:gd name="connsiteX98" fmla="*/ 1279525 w 2362200"/>
                  <a:gd name="connsiteY98" fmla="*/ 384175 h 1797050"/>
                  <a:gd name="connsiteX99" fmla="*/ 1301750 w 2362200"/>
                  <a:gd name="connsiteY99" fmla="*/ 416983 h 1797050"/>
                  <a:gd name="connsiteX100" fmla="*/ 1282700 w 2362200"/>
                  <a:gd name="connsiteY100" fmla="*/ 460375 h 1797050"/>
                  <a:gd name="connsiteX101" fmla="*/ 1336675 w 2362200"/>
                  <a:gd name="connsiteY101" fmla="*/ 504825 h 1797050"/>
                  <a:gd name="connsiteX102" fmla="*/ 1378744 w 2362200"/>
                  <a:gd name="connsiteY102" fmla="*/ 503238 h 1797050"/>
                  <a:gd name="connsiteX103" fmla="*/ 1403350 w 2362200"/>
                  <a:gd name="connsiteY103" fmla="*/ 530225 h 1797050"/>
                  <a:gd name="connsiteX104" fmla="*/ 1434307 w 2362200"/>
                  <a:gd name="connsiteY104" fmla="*/ 526475 h 1797050"/>
                  <a:gd name="connsiteX105" fmla="*/ 1468438 w 2362200"/>
                  <a:gd name="connsiteY105" fmla="*/ 548578 h 1797050"/>
                  <a:gd name="connsiteX106" fmla="*/ 1492250 w 2362200"/>
                  <a:gd name="connsiteY106" fmla="*/ 590550 h 1797050"/>
                  <a:gd name="connsiteX107" fmla="*/ 1480344 w 2362200"/>
                  <a:gd name="connsiteY107" fmla="*/ 612775 h 1797050"/>
                  <a:gd name="connsiteX108" fmla="*/ 1450975 w 2362200"/>
                  <a:gd name="connsiteY108" fmla="*/ 622300 h 1797050"/>
                  <a:gd name="connsiteX109" fmla="*/ 1511300 w 2362200"/>
                  <a:gd name="connsiteY109" fmla="*/ 638175 h 1797050"/>
                  <a:gd name="connsiteX110" fmla="*/ 1581944 w 2362200"/>
                  <a:gd name="connsiteY110" fmla="*/ 619919 h 1797050"/>
                  <a:gd name="connsiteX111" fmla="*/ 1622425 w 2362200"/>
                  <a:gd name="connsiteY111" fmla="*/ 613569 h 1797050"/>
                  <a:gd name="connsiteX112" fmla="*/ 1623219 w 2362200"/>
                  <a:gd name="connsiteY112" fmla="*/ 587375 h 1797050"/>
                  <a:gd name="connsiteX113" fmla="*/ 1641475 w 2362200"/>
                  <a:gd name="connsiteY113" fmla="*/ 593725 h 1797050"/>
                  <a:gd name="connsiteX114" fmla="*/ 1698625 w 2362200"/>
                  <a:gd name="connsiteY114" fmla="*/ 611981 h 1797050"/>
                  <a:gd name="connsiteX115" fmla="*/ 1704181 w 2362200"/>
                  <a:gd name="connsiteY115" fmla="*/ 575469 h 1797050"/>
                  <a:gd name="connsiteX116" fmla="*/ 1724025 w 2362200"/>
                  <a:gd name="connsiteY116" fmla="*/ 565150 h 1797050"/>
                  <a:gd name="connsiteX117" fmla="*/ 1803400 w 2362200"/>
                  <a:gd name="connsiteY117" fmla="*/ 508000 h 1797050"/>
                  <a:gd name="connsiteX118" fmla="*/ 1885950 w 2362200"/>
                  <a:gd name="connsiteY118" fmla="*/ 485775 h 1797050"/>
                  <a:gd name="connsiteX119" fmla="*/ 1952625 w 2362200"/>
                  <a:gd name="connsiteY119" fmla="*/ 415925 h 1797050"/>
                  <a:gd name="connsiteX120" fmla="*/ 1977231 w 2362200"/>
                  <a:gd name="connsiteY120" fmla="*/ 409575 h 1797050"/>
                  <a:gd name="connsiteX121" fmla="*/ 2006600 w 2362200"/>
                  <a:gd name="connsiteY121" fmla="*/ 396875 h 1797050"/>
                  <a:gd name="connsiteX122" fmla="*/ 2056606 w 2362200"/>
                  <a:gd name="connsiteY122" fmla="*/ 411956 h 1797050"/>
                  <a:gd name="connsiteX123" fmla="*/ 2078038 w 2362200"/>
                  <a:gd name="connsiteY123" fmla="*/ 452437 h 1797050"/>
                  <a:gd name="connsiteX124" fmla="*/ 2133600 w 2362200"/>
                  <a:gd name="connsiteY124" fmla="*/ 504825 h 1797050"/>
                  <a:gd name="connsiteX125" fmla="*/ 2194719 w 2362200"/>
                  <a:gd name="connsiteY125" fmla="*/ 536575 h 1797050"/>
                  <a:gd name="connsiteX126" fmla="*/ 2248694 w 2362200"/>
                  <a:gd name="connsiteY126" fmla="*/ 523081 h 1797050"/>
                  <a:gd name="connsiteX127" fmla="*/ 2266156 w 2362200"/>
                  <a:gd name="connsiteY127" fmla="*/ 531019 h 1797050"/>
                  <a:gd name="connsiteX128" fmla="*/ 2274887 w 2362200"/>
                  <a:gd name="connsiteY128" fmla="*/ 573881 h 1797050"/>
                  <a:gd name="connsiteX129" fmla="*/ 2324100 w 2362200"/>
                  <a:gd name="connsiteY129" fmla="*/ 606425 h 1797050"/>
                  <a:gd name="connsiteX130" fmla="*/ 2362200 w 2362200"/>
                  <a:gd name="connsiteY130" fmla="*/ 644525 h 1797050"/>
                  <a:gd name="connsiteX131" fmla="*/ 2310857 w 2362200"/>
                  <a:gd name="connsiteY131" fmla="*/ 772537 h 1797050"/>
                  <a:gd name="connsiteX132" fmla="*/ 2273300 w 2362200"/>
                  <a:gd name="connsiteY132" fmla="*/ 895350 h 1797050"/>
                  <a:gd name="connsiteX133" fmla="*/ 2247900 w 2362200"/>
                  <a:gd name="connsiteY133" fmla="*/ 949325 h 1797050"/>
                  <a:gd name="connsiteX134" fmla="*/ 2197100 w 2362200"/>
                  <a:gd name="connsiteY134" fmla="*/ 949325 h 1797050"/>
                  <a:gd name="connsiteX135" fmla="*/ 2174875 w 2362200"/>
                  <a:gd name="connsiteY135" fmla="*/ 993775 h 1797050"/>
                  <a:gd name="connsiteX136" fmla="*/ 2174875 w 2362200"/>
                  <a:gd name="connsiteY136" fmla="*/ 993775 h 1797050"/>
                  <a:gd name="connsiteX137" fmla="*/ 2181225 w 2362200"/>
                  <a:gd name="connsiteY137" fmla="*/ 1022350 h 1797050"/>
                  <a:gd name="connsiteX138" fmla="*/ 2146300 w 2362200"/>
                  <a:gd name="connsiteY138" fmla="*/ 1031875 h 1797050"/>
                  <a:gd name="connsiteX139" fmla="*/ 2095500 w 2362200"/>
                  <a:gd name="connsiteY139" fmla="*/ 1019175 h 1797050"/>
                  <a:gd name="connsiteX140" fmla="*/ 2101850 w 2362200"/>
                  <a:gd name="connsiteY140" fmla="*/ 1073150 h 1797050"/>
                  <a:gd name="connsiteX141" fmla="*/ 2114550 w 2362200"/>
                  <a:gd name="connsiteY141" fmla="*/ 1117600 h 1797050"/>
                  <a:gd name="connsiteX142" fmla="*/ 2051050 w 2362200"/>
                  <a:gd name="connsiteY142" fmla="*/ 1152525 h 1797050"/>
                  <a:gd name="connsiteX143" fmla="*/ 2066925 w 2362200"/>
                  <a:gd name="connsiteY143" fmla="*/ 1174750 h 1797050"/>
                  <a:gd name="connsiteX144" fmla="*/ 2047875 w 2362200"/>
                  <a:gd name="connsiteY144" fmla="*/ 1196975 h 1797050"/>
                  <a:gd name="connsiteX145" fmla="*/ 1968500 w 2362200"/>
                  <a:gd name="connsiteY145" fmla="*/ 1171575 h 1797050"/>
                  <a:gd name="connsiteX146" fmla="*/ 1943100 w 2362200"/>
                  <a:gd name="connsiteY146" fmla="*/ 1187450 h 1797050"/>
                  <a:gd name="connsiteX147" fmla="*/ 1908175 w 2362200"/>
                  <a:gd name="connsiteY147" fmla="*/ 1187450 h 1797050"/>
                  <a:gd name="connsiteX148" fmla="*/ 1908175 w 2362200"/>
                  <a:gd name="connsiteY148" fmla="*/ 1247775 h 1797050"/>
                  <a:gd name="connsiteX149" fmla="*/ 1924050 w 2362200"/>
                  <a:gd name="connsiteY149" fmla="*/ 1263650 h 1797050"/>
                  <a:gd name="connsiteX150" fmla="*/ 1933575 w 2362200"/>
                  <a:gd name="connsiteY150" fmla="*/ 1279525 h 1797050"/>
                  <a:gd name="connsiteX151" fmla="*/ 1943100 w 2362200"/>
                  <a:gd name="connsiteY151" fmla="*/ 1279525 h 1797050"/>
                  <a:gd name="connsiteX152" fmla="*/ 1933575 w 2362200"/>
                  <a:gd name="connsiteY152" fmla="*/ 1304925 h 1797050"/>
                  <a:gd name="connsiteX153" fmla="*/ 1952625 w 2362200"/>
                  <a:gd name="connsiteY153" fmla="*/ 1320800 h 1797050"/>
                  <a:gd name="connsiteX154" fmla="*/ 1949450 w 2362200"/>
                  <a:gd name="connsiteY154" fmla="*/ 1336675 h 1797050"/>
                  <a:gd name="connsiteX155" fmla="*/ 1905000 w 2362200"/>
                  <a:gd name="connsiteY155" fmla="*/ 1336675 h 1797050"/>
                  <a:gd name="connsiteX156" fmla="*/ 1901825 w 2362200"/>
                  <a:gd name="connsiteY156" fmla="*/ 1387475 h 1797050"/>
                  <a:gd name="connsiteX157" fmla="*/ 1901825 w 2362200"/>
                  <a:gd name="connsiteY157" fmla="*/ 1387475 h 1797050"/>
                  <a:gd name="connsiteX158" fmla="*/ 1901825 w 2362200"/>
                  <a:gd name="connsiteY158" fmla="*/ 1406525 h 1797050"/>
                  <a:gd name="connsiteX159" fmla="*/ 1936750 w 2362200"/>
                  <a:gd name="connsiteY159" fmla="*/ 1447800 h 1797050"/>
                  <a:gd name="connsiteX160" fmla="*/ 1990725 w 2362200"/>
                  <a:gd name="connsiteY160" fmla="*/ 1447800 h 1797050"/>
                  <a:gd name="connsiteX161" fmla="*/ 2060575 w 2362200"/>
                  <a:gd name="connsiteY161" fmla="*/ 1476375 h 1797050"/>
                  <a:gd name="connsiteX162" fmla="*/ 2060575 w 2362200"/>
                  <a:gd name="connsiteY162" fmla="*/ 1504950 h 1797050"/>
                  <a:gd name="connsiteX163" fmla="*/ 2035175 w 2362200"/>
                  <a:gd name="connsiteY163" fmla="*/ 1571625 h 1797050"/>
                  <a:gd name="connsiteX164" fmla="*/ 2063750 w 2362200"/>
                  <a:gd name="connsiteY164" fmla="*/ 1587500 h 1797050"/>
                  <a:gd name="connsiteX165" fmla="*/ 2105025 w 2362200"/>
                  <a:gd name="connsiteY165" fmla="*/ 1660525 h 1797050"/>
                  <a:gd name="connsiteX166" fmla="*/ 2054225 w 2362200"/>
                  <a:gd name="connsiteY166" fmla="*/ 1736725 h 1797050"/>
                  <a:gd name="connsiteX167" fmla="*/ 2028825 w 2362200"/>
                  <a:gd name="connsiteY167" fmla="*/ 1730375 h 1797050"/>
                  <a:gd name="connsiteX168" fmla="*/ 2006600 w 2362200"/>
                  <a:gd name="connsiteY168" fmla="*/ 1717675 h 1797050"/>
                  <a:gd name="connsiteX169" fmla="*/ 2000250 w 2362200"/>
                  <a:gd name="connsiteY169" fmla="*/ 1736725 h 1797050"/>
                  <a:gd name="connsiteX170" fmla="*/ 1958975 w 2362200"/>
                  <a:gd name="connsiteY170" fmla="*/ 1746250 h 1797050"/>
                  <a:gd name="connsiteX171" fmla="*/ 1952625 w 2362200"/>
                  <a:gd name="connsiteY171" fmla="*/ 1778000 h 1797050"/>
                  <a:gd name="connsiteX172" fmla="*/ 1901825 w 2362200"/>
                  <a:gd name="connsiteY172" fmla="*/ 1797050 h 1797050"/>
                  <a:gd name="connsiteX173" fmla="*/ 1879600 w 2362200"/>
                  <a:gd name="connsiteY173" fmla="*/ 1758950 h 1797050"/>
                  <a:gd name="connsiteX174" fmla="*/ 1841500 w 2362200"/>
                  <a:gd name="connsiteY174" fmla="*/ 1768475 h 1797050"/>
                  <a:gd name="connsiteX175" fmla="*/ 1844675 w 2362200"/>
                  <a:gd name="connsiteY175" fmla="*/ 1730375 h 1797050"/>
                  <a:gd name="connsiteX176" fmla="*/ 1825625 w 2362200"/>
                  <a:gd name="connsiteY176" fmla="*/ 1704975 h 1797050"/>
                  <a:gd name="connsiteX177" fmla="*/ 1860550 w 2362200"/>
                  <a:gd name="connsiteY177" fmla="*/ 1685925 h 1797050"/>
                  <a:gd name="connsiteX178" fmla="*/ 1803400 w 2362200"/>
                  <a:gd name="connsiteY178" fmla="*/ 1666875 h 1797050"/>
                  <a:gd name="connsiteX179" fmla="*/ 1790700 w 2362200"/>
                  <a:gd name="connsiteY179" fmla="*/ 1692275 h 1797050"/>
                  <a:gd name="connsiteX180" fmla="*/ 1746250 w 2362200"/>
                  <a:gd name="connsiteY180" fmla="*/ 1711325 h 1797050"/>
                  <a:gd name="connsiteX181" fmla="*/ 1739900 w 2362200"/>
                  <a:gd name="connsiteY181" fmla="*/ 1733550 h 1797050"/>
                  <a:gd name="connsiteX182" fmla="*/ 1724025 w 2362200"/>
                  <a:gd name="connsiteY182" fmla="*/ 1739900 h 1797050"/>
                  <a:gd name="connsiteX183" fmla="*/ 1701800 w 2362200"/>
                  <a:gd name="connsiteY183" fmla="*/ 1739900 h 1797050"/>
                  <a:gd name="connsiteX184" fmla="*/ 1714500 w 2362200"/>
                  <a:gd name="connsiteY184" fmla="*/ 1704975 h 1797050"/>
                  <a:gd name="connsiteX185" fmla="*/ 1739900 w 2362200"/>
                  <a:gd name="connsiteY185" fmla="*/ 1679575 h 1797050"/>
                  <a:gd name="connsiteX186" fmla="*/ 1730375 w 2362200"/>
                  <a:gd name="connsiteY186" fmla="*/ 1654175 h 1797050"/>
                  <a:gd name="connsiteX187" fmla="*/ 1708150 w 2362200"/>
                  <a:gd name="connsiteY187" fmla="*/ 1654175 h 1797050"/>
                  <a:gd name="connsiteX188" fmla="*/ 1695450 w 2362200"/>
                  <a:gd name="connsiteY188" fmla="*/ 1679575 h 1797050"/>
                  <a:gd name="connsiteX189" fmla="*/ 1663700 w 2362200"/>
                  <a:gd name="connsiteY189" fmla="*/ 1685925 h 1797050"/>
                  <a:gd name="connsiteX190" fmla="*/ 1628775 w 2362200"/>
                  <a:gd name="connsiteY190" fmla="*/ 1698625 h 1797050"/>
                  <a:gd name="connsiteX191" fmla="*/ 1600200 w 2362200"/>
                  <a:gd name="connsiteY191" fmla="*/ 1670050 h 1797050"/>
                  <a:gd name="connsiteX192" fmla="*/ 1597025 w 2362200"/>
                  <a:gd name="connsiteY192" fmla="*/ 1635125 h 1797050"/>
                  <a:gd name="connsiteX193" fmla="*/ 1568450 w 2362200"/>
                  <a:gd name="connsiteY193" fmla="*/ 1619250 h 1797050"/>
                  <a:gd name="connsiteX194" fmla="*/ 1558925 w 2362200"/>
                  <a:gd name="connsiteY194" fmla="*/ 1584325 h 1797050"/>
                  <a:gd name="connsiteX195" fmla="*/ 1517650 w 2362200"/>
                  <a:gd name="connsiteY195" fmla="*/ 1555750 h 1797050"/>
                  <a:gd name="connsiteX196" fmla="*/ 1498600 w 2362200"/>
                  <a:gd name="connsiteY196" fmla="*/ 1558925 h 1797050"/>
                  <a:gd name="connsiteX197" fmla="*/ 1466850 w 2362200"/>
                  <a:gd name="connsiteY197" fmla="*/ 1603375 h 1797050"/>
                  <a:gd name="connsiteX198" fmla="*/ 1419225 w 2362200"/>
                  <a:gd name="connsiteY198" fmla="*/ 1622425 h 1797050"/>
                  <a:gd name="connsiteX199" fmla="*/ 1393825 w 2362200"/>
                  <a:gd name="connsiteY199" fmla="*/ 1587500 h 1797050"/>
                  <a:gd name="connsiteX200" fmla="*/ 1368425 w 2362200"/>
                  <a:gd name="connsiteY200" fmla="*/ 1587500 h 1797050"/>
                  <a:gd name="connsiteX201" fmla="*/ 1270000 w 2362200"/>
                  <a:gd name="connsiteY201" fmla="*/ 1511300 h 1797050"/>
                  <a:gd name="connsiteX202" fmla="*/ 1276350 w 2362200"/>
                  <a:gd name="connsiteY202" fmla="*/ 1463675 h 1797050"/>
                  <a:gd name="connsiteX203" fmla="*/ 1238250 w 2362200"/>
                  <a:gd name="connsiteY203" fmla="*/ 1457325 h 1797050"/>
                  <a:gd name="connsiteX204" fmla="*/ 1222375 w 2362200"/>
                  <a:gd name="connsiteY204" fmla="*/ 1482725 h 1797050"/>
                  <a:gd name="connsiteX205" fmla="*/ 1187450 w 2362200"/>
                  <a:gd name="connsiteY205" fmla="*/ 1482725 h 1797050"/>
                  <a:gd name="connsiteX206" fmla="*/ 1139825 w 2362200"/>
                  <a:gd name="connsiteY206" fmla="*/ 1460500 h 1797050"/>
                  <a:gd name="connsiteX207" fmla="*/ 1092200 w 2362200"/>
                  <a:gd name="connsiteY207" fmla="*/ 1495425 h 1797050"/>
                  <a:gd name="connsiteX208" fmla="*/ 1098550 w 2362200"/>
                  <a:gd name="connsiteY208" fmla="*/ 1511300 h 1797050"/>
                  <a:gd name="connsiteX209" fmla="*/ 1079500 w 2362200"/>
                  <a:gd name="connsiteY209" fmla="*/ 1530350 h 1797050"/>
                  <a:gd name="connsiteX210" fmla="*/ 1035050 w 2362200"/>
                  <a:gd name="connsiteY210" fmla="*/ 1530350 h 1797050"/>
                  <a:gd name="connsiteX211" fmla="*/ 1006475 w 2362200"/>
                  <a:gd name="connsiteY211" fmla="*/ 1574800 h 1797050"/>
                  <a:gd name="connsiteX212" fmla="*/ 958850 w 2362200"/>
                  <a:gd name="connsiteY212" fmla="*/ 1571625 h 1797050"/>
                  <a:gd name="connsiteX213" fmla="*/ 952500 w 2362200"/>
                  <a:gd name="connsiteY213" fmla="*/ 1587500 h 1797050"/>
                  <a:gd name="connsiteX214" fmla="*/ 965200 w 2362200"/>
                  <a:gd name="connsiteY214" fmla="*/ 1670050 h 1797050"/>
                  <a:gd name="connsiteX215" fmla="*/ 939800 w 2362200"/>
                  <a:gd name="connsiteY215" fmla="*/ 1714500 h 1797050"/>
                  <a:gd name="connsiteX216" fmla="*/ 901700 w 2362200"/>
                  <a:gd name="connsiteY216" fmla="*/ 1720850 h 1797050"/>
                  <a:gd name="connsiteX217" fmla="*/ 898525 w 2362200"/>
                  <a:gd name="connsiteY217" fmla="*/ 1746250 h 1797050"/>
                  <a:gd name="connsiteX218" fmla="*/ 869950 w 2362200"/>
                  <a:gd name="connsiteY218" fmla="*/ 1746250 h 1797050"/>
                  <a:gd name="connsiteX219" fmla="*/ 854075 w 2362200"/>
                  <a:gd name="connsiteY219" fmla="*/ 1758950 h 1797050"/>
                  <a:gd name="connsiteX220" fmla="*/ 847725 w 2362200"/>
                  <a:gd name="connsiteY220" fmla="*/ 1771650 h 1797050"/>
                  <a:gd name="connsiteX221" fmla="*/ 828675 w 2362200"/>
                  <a:gd name="connsiteY221" fmla="*/ 1765300 h 1797050"/>
                  <a:gd name="connsiteX222" fmla="*/ 819150 w 2362200"/>
                  <a:gd name="connsiteY222" fmla="*/ 1752600 h 1797050"/>
                  <a:gd name="connsiteX223" fmla="*/ 790575 w 2362200"/>
                  <a:gd name="connsiteY223" fmla="*/ 1771650 h 1797050"/>
                  <a:gd name="connsiteX224" fmla="*/ 692150 w 2362200"/>
                  <a:gd name="connsiteY224" fmla="*/ 1701800 h 1797050"/>
                  <a:gd name="connsiteX225" fmla="*/ 650875 w 2362200"/>
                  <a:gd name="connsiteY225" fmla="*/ 1720850 h 1797050"/>
                  <a:gd name="connsiteX226" fmla="*/ 615950 w 2362200"/>
                  <a:gd name="connsiteY226" fmla="*/ 1685925 h 1797050"/>
                  <a:gd name="connsiteX227" fmla="*/ 581025 w 2362200"/>
                  <a:gd name="connsiteY227" fmla="*/ 1689100 h 1797050"/>
                  <a:gd name="connsiteX228" fmla="*/ 571500 w 2362200"/>
                  <a:gd name="connsiteY228" fmla="*/ 1609725 h 1797050"/>
                  <a:gd name="connsiteX229" fmla="*/ 523875 w 2362200"/>
                  <a:gd name="connsiteY229" fmla="*/ 1571625 h 1797050"/>
                  <a:gd name="connsiteX0" fmla="*/ 523875 w 2362200"/>
                  <a:gd name="connsiteY0" fmla="*/ 1571625 h 1797050"/>
                  <a:gd name="connsiteX1" fmla="*/ 523875 w 2362200"/>
                  <a:gd name="connsiteY1" fmla="*/ 1571625 h 1797050"/>
                  <a:gd name="connsiteX2" fmla="*/ 495300 w 2362200"/>
                  <a:gd name="connsiteY2" fmla="*/ 1574800 h 1797050"/>
                  <a:gd name="connsiteX3" fmla="*/ 485775 w 2362200"/>
                  <a:gd name="connsiteY3" fmla="*/ 1584325 h 1797050"/>
                  <a:gd name="connsiteX4" fmla="*/ 463550 w 2362200"/>
                  <a:gd name="connsiteY4" fmla="*/ 1568450 h 1797050"/>
                  <a:gd name="connsiteX5" fmla="*/ 457200 w 2362200"/>
                  <a:gd name="connsiteY5" fmla="*/ 1558925 h 1797050"/>
                  <a:gd name="connsiteX6" fmla="*/ 438150 w 2362200"/>
                  <a:gd name="connsiteY6" fmla="*/ 1552575 h 1797050"/>
                  <a:gd name="connsiteX7" fmla="*/ 428625 w 2362200"/>
                  <a:gd name="connsiteY7" fmla="*/ 1549400 h 1797050"/>
                  <a:gd name="connsiteX8" fmla="*/ 419100 w 2362200"/>
                  <a:gd name="connsiteY8" fmla="*/ 1539875 h 1797050"/>
                  <a:gd name="connsiteX9" fmla="*/ 406400 w 2362200"/>
                  <a:gd name="connsiteY9" fmla="*/ 1530350 h 1797050"/>
                  <a:gd name="connsiteX10" fmla="*/ 361950 w 2362200"/>
                  <a:gd name="connsiteY10" fmla="*/ 1498600 h 1797050"/>
                  <a:gd name="connsiteX11" fmla="*/ 336550 w 2362200"/>
                  <a:gd name="connsiteY11" fmla="*/ 1492250 h 1797050"/>
                  <a:gd name="connsiteX12" fmla="*/ 298450 w 2362200"/>
                  <a:gd name="connsiteY12" fmla="*/ 1444625 h 1797050"/>
                  <a:gd name="connsiteX13" fmla="*/ 269875 w 2362200"/>
                  <a:gd name="connsiteY13" fmla="*/ 1444625 h 1797050"/>
                  <a:gd name="connsiteX14" fmla="*/ 269875 w 2362200"/>
                  <a:gd name="connsiteY14" fmla="*/ 1406525 h 1797050"/>
                  <a:gd name="connsiteX15" fmla="*/ 257175 w 2362200"/>
                  <a:gd name="connsiteY15" fmla="*/ 1387475 h 1797050"/>
                  <a:gd name="connsiteX16" fmla="*/ 257175 w 2362200"/>
                  <a:gd name="connsiteY16" fmla="*/ 1327150 h 1797050"/>
                  <a:gd name="connsiteX17" fmla="*/ 276225 w 2362200"/>
                  <a:gd name="connsiteY17" fmla="*/ 1209675 h 1797050"/>
                  <a:gd name="connsiteX18" fmla="*/ 257175 w 2362200"/>
                  <a:gd name="connsiteY18" fmla="*/ 1162050 h 1797050"/>
                  <a:gd name="connsiteX19" fmla="*/ 273050 w 2362200"/>
                  <a:gd name="connsiteY19" fmla="*/ 1120775 h 1797050"/>
                  <a:gd name="connsiteX20" fmla="*/ 257175 w 2362200"/>
                  <a:gd name="connsiteY20" fmla="*/ 1066800 h 1797050"/>
                  <a:gd name="connsiteX21" fmla="*/ 257175 w 2362200"/>
                  <a:gd name="connsiteY21" fmla="*/ 1025525 h 1797050"/>
                  <a:gd name="connsiteX22" fmla="*/ 225425 w 2362200"/>
                  <a:gd name="connsiteY22" fmla="*/ 984250 h 1797050"/>
                  <a:gd name="connsiteX23" fmla="*/ 244475 w 2362200"/>
                  <a:gd name="connsiteY23" fmla="*/ 949325 h 1797050"/>
                  <a:gd name="connsiteX24" fmla="*/ 244475 w 2362200"/>
                  <a:gd name="connsiteY24" fmla="*/ 911225 h 1797050"/>
                  <a:gd name="connsiteX25" fmla="*/ 282575 w 2362200"/>
                  <a:gd name="connsiteY25" fmla="*/ 895350 h 1797050"/>
                  <a:gd name="connsiteX26" fmla="*/ 323850 w 2362200"/>
                  <a:gd name="connsiteY26" fmla="*/ 901700 h 1797050"/>
                  <a:gd name="connsiteX27" fmla="*/ 330200 w 2362200"/>
                  <a:gd name="connsiteY27" fmla="*/ 850900 h 1797050"/>
                  <a:gd name="connsiteX28" fmla="*/ 352425 w 2362200"/>
                  <a:gd name="connsiteY28" fmla="*/ 812800 h 1797050"/>
                  <a:gd name="connsiteX29" fmla="*/ 400050 w 2362200"/>
                  <a:gd name="connsiteY29" fmla="*/ 819150 h 1797050"/>
                  <a:gd name="connsiteX30" fmla="*/ 441325 w 2362200"/>
                  <a:gd name="connsiteY30" fmla="*/ 784225 h 1797050"/>
                  <a:gd name="connsiteX31" fmla="*/ 441325 w 2362200"/>
                  <a:gd name="connsiteY31" fmla="*/ 733425 h 1797050"/>
                  <a:gd name="connsiteX32" fmla="*/ 473075 w 2362200"/>
                  <a:gd name="connsiteY32" fmla="*/ 698500 h 1797050"/>
                  <a:gd name="connsiteX33" fmla="*/ 419100 w 2362200"/>
                  <a:gd name="connsiteY33" fmla="*/ 682625 h 1797050"/>
                  <a:gd name="connsiteX34" fmla="*/ 393700 w 2362200"/>
                  <a:gd name="connsiteY34" fmla="*/ 650875 h 1797050"/>
                  <a:gd name="connsiteX35" fmla="*/ 365125 w 2362200"/>
                  <a:gd name="connsiteY35" fmla="*/ 666750 h 1797050"/>
                  <a:gd name="connsiteX36" fmla="*/ 339725 w 2362200"/>
                  <a:gd name="connsiteY36" fmla="*/ 660400 h 1797050"/>
                  <a:gd name="connsiteX37" fmla="*/ 352425 w 2362200"/>
                  <a:gd name="connsiteY37" fmla="*/ 628650 h 1797050"/>
                  <a:gd name="connsiteX38" fmla="*/ 339725 w 2362200"/>
                  <a:gd name="connsiteY38" fmla="*/ 600075 h 1797050"/>
                  <a:gd name="connsiteX39" fmla="*/ 361950 w 2362200"/>
                  <a:gd name="connsiteY39" fmla="*/ 587375 h 1797050"/>
                  <a:gd name="connsiteX40" fmla="*/ 371475 w 2362200"/>
                  <a:gd name="connsiteY40" fmla="*/ 561975 h 1797050"/>
                  <a:gd name="connsiteX41" fmla="*/ 260350 w 2362200"/>
                  <a:gd name="connsiteY41" fmla="*/ 536575 h 1797050"/>
                  <a:gd name="connsiteX42" fmla="*/ 215900 w 2362200"/>
                  <a:gd name="connsiteY42" fmla="*/ 504825 h 1797050"/>
                  <a:gd name="connsiteX43" fmla="*/ 177800 w 2362200"/>
                  <a:gd name="connsiteY43" fmla="*/ 469900 h 1797050"/>
                  <a:gd name="connsiteX44" fmla="*/ 171450 w 2362200"/>
                  <a:gd name="connsiteY44" fmla="*/ 412750 h 1797050"/>
                  <a:gd name="connsiteX45" fmla="*/ 123825 w 2362200"/>
                  <a:gd name="connsiteY45" fmla="*/ 412750 h 1797050"/>
                  <a:gd name="connsiteX46" fmla="*/ 92075 w 2362200"/>
                  <a:gd name="connsiteY46" fmla="*/ 400050 h 1797050"/>
                  <a:gd name="connsiteX47" fmla="*/ 76200 w 2362200"/>
                  <a:gd name="connsiteY47" fmla="*/ 422275 h 1797050"/>
                  <a:gd name="connsiteX48" fmla="*/ 38100 w 2362200"/>
                  <a:gd name="connsiteY48" fmla="*/ 419100 h 1797050"/>
                  <a:gd name="connsiteX49" fmla="*/ 0 w 2362200"/>
                  <a:gd name="connsiteY49" fmla="*/ 377825 h 1797050"/>
                  <a:gd name="connsiteX50" fmla="*/ 31750 w 2362200"/>
                  <a:gd name="connsiteY50" fmla="*/ 350838 h 1797050"/>
                  <a:gd name="connsiteX51" fmla="*/ 12700 w 2362200"/>
                  <a:gd name="connsiteY51" fmla="*/ 339725 h 1797050"/>
                  <a:gd name="connsiteX52" fmla="*/ 12700 w 2362200"/>
                  <a:gd name="connsiteY52" fmla="*/ 304800 h 1797050"/>
                  <a:gd name="connsiteX53" fmla="*/ 38100 w 2362200"/>
                  <a:gd name="connsiteY53" fmla="*/ 294481 h 1797050"/>
                  <a:gd name="connsiteX54" fmla="*/ 23812 w 2362200"/>
                  <a:gd name="connsiteY54" fmla="*/ 259556 h 1797050"/>
                  <a:gd name="connsiteX55" fmla="*/ 64295 w 2362200"/>
                  <a:gd name="connsiteY55" fmla="*/ 256381 h 1797050"/>
                  <a:gd name="connsiteX56" fmla="*/ 109538 w 2362200"/>
                  <a:gd name="connsiteY56" fmla="*/ 238125 h 1797050"/>
                  <a:gd name="connsiteX57" fmla="*/ 126206 w 2362200"/>
                  <a:gd name="connsiteY57" fmla="*/ 222250 h 1797050"/>
                  <a:gd name="connsiteX58" fmla="*/ 129381 w 2362200"/>
                  <a:gd name="connsiteY58" fmla="*/ 196057 h 1797050"/>
                  <a:gd name="connsiteX59" fmla="*/ 161925 w 2362200"/>
                  <a:gd name="connsiteY59" fmla="*/ 196850 h 1797050"/>
                  <a:gd name="connsiteX60" fmla="*/ 168275 w 2362200"/>
                  <a:gd name="connsiteY60" fmla="*/ 164306 h 1797050"/>
                  <a:gd name="connsiteX61" fmla="*/ 187325 w 2362200"/>
                  <a:gd name="connsiteY61" fmla="*/ 163513 h 1797050"/>
                  <a:gd name="connsiteX62" fmla="*/ 194469 w 2362200"/>
                  <a:gd name="connsiteY62" fmla="*/ 100806 h 1797050"/>
                  <a:gd name="connsiteX63" fmla="*/ 250031 w 2362200"/>
                  <a:gd name="connsiteY63" fmla="*/ 107950 h 1797050"/>
                  <a:gd name="connsiteX64" fmla="*/ 295275 w 2362200"/>
                  <a:gd name="connsiteY64" fmla="*/ 104775 h 1797050"/>
                  <a:gd name="connsiteX65" fmla="*/ 334169 w 2362200"/>
                  <a:gd name="connsiteY65" fmla="*/ 100807 h 1797050"/>
                  <a:gd name="connsiteX66" fmla="*/ 347663 w 2362200"/>
                  <a:gd name="connsiteY66" fmla="*/ 113507 h 1797050"/>
                  <a:gd name="connsiteX67" fmla="*/ 377824 w 2362200"/>
                  <a:gd name="connsiteY67" fmla="*/ 125413 h 1797050"/>
                  <a:gd name="connsiteX68" fmla="*/ 400050 w 2362200"/>
                  <a:gd name="connsiteY68" fmla="*/ 107950 h 1797050"/>
                  <a:gd name="connsiteX69" fmla="*/ 403225 w 2362200"/>
                  <a:gd name="connsiteY69" fmla="*/ 107950 h 1797050"/>
                  <a:gd name="connsiteX70" fmla="*/ 409575 w 2362200"/>
                  <a:gd name="connsiteY70" fmla="*/ 120650 h 1797050"/>
                  <a:gd name="connsiteX71" fmla="*/ 428625 w 2362200"/>
                  <a:gd name="connsiteY71" fmla="*/ 120650 h 1797050"/>
                  <a:gd name="connsiteX72" fmla="*/ 436563 w 2362200"/>
                  <a:gd name="connsiteY72" fmla="*/ 102394 h 1797050"/>
                  <a:gd name="connsiteX73" fmla="*/ 365125 w 2362200"/>
                  <a:gd name="connsiteY73" fmla="*/ 55563 h 1797050"/>
                  <a:gd name="connsiteX74" fmla="*/ 384175 w 2362200"/>
                  <a:gd name="connsiteY74" fmla="*/ 43656 h 1797050"/>
                  <a:gd name="connsiteX75" fmla="*/ 433388 w 2362200"/>
                  <a:gd name="connsiteY75" fmla="*/ 42862 h 1797050"/>
                  <a:gd name="connsiteX76" fmla="*/ 454025 w 2362200"/>
                  <a:gd name="connsiteY76" fmla="*/ 63500 h 1797050"/>
                  <a:gd name="connsiteX77" fmla="*/ 511969 w 2362200"/>
                  <a:gd name="connsiteY77" fmla="*/ 75406 h 1797050"/>
                  <a:gd name="connsiteX78" fmla="*/ 606425 w 2362200"/>
                  <a:gd name="connsiteY78" fmla="*/ 22225 h 1797050"/>
                  <a:gd name="connsiteX79" fmla="*/ 638969 w 2362200"/>
                  <a:gd name="connsiteY79" fmla="*/ 31750 h 1797050"/>
                  <a:gd name="connsiteX80" fmla="*/ 644525 w 2362200"/>
                  <a:gd name="connsiteY80" fmla="*/ 0 h 1797050"/>
                  <a:gd name="connsiteX81" fmla="*/ 715169 w 2362200"/>
                  <a:gd name="connsiteY81" fmla="*/ 5556 h 1797050"/>
                  <a:gd name="connsiteX82" fmla="*/ 723900 w 2362200"/>
                  <a:gd name="connsiteY82" fmla="*/ 31750 h 1797050"/>
                  <a:gd name="connsiteX83" fmla="*/ 750888 w 2362200"/>
                  <a:gd name="connsiteY83" fmla="*/ 63500 h 1797050"/>
                  <a:gd name="connsiteX84" fmla="*/ 765968 w 2362200"/>
                  <a:gd name="connsiteY84" fmla="*/ 44450 h 1797050"/>
                  <a:gd name="connsiteX85" fmla="*/ 806450 w 2362200"/>
                  <a:gd name="connsiteY85" fmla="*/ 41275 h 1797050"/>
                  <a:gd name="connsiteX86" fmla="*/ 825500 w 2362200"/>
                  <a:gd name="connsiteY86" fmla="*/ 34925 h 1797050"/>
                  <a:gd name="connsiteX87" fmla="*/ 844550 w 2362200"/>
                  <a:gd name="connsiteY87" fmla="*/ 6350 h 1797050"/>
                  <a:gd name="connsiteX88" fmla="*/ 888206 w 2362200"/>
                  <a:gd name="connsiteY88" fmla="*/ 12700 h 1797050"/>
                  <a:gd name="connsiteX89" fmla="*/ 900906 w 2362200"/>
                  <a:gd name="connsiteY89" fmla="*/ 83344 h 1797050"/>
                  <a:gd name="connsiteX90" fmla="*/ 952500 w 2362200"/>
                  <a:gd name="connsiteY90" fmla="*/ 123825 h 1797050"/>
                  <a:gd name="connsiteX91" fmla="*/ 996950 w 2362200"/>
                  <a:gd name="connsiteY91" fmla="*/ 203200 h 1797050"/>
                  <a:gd name="connsiteX92" fmla="*/ 1037432 w 2362200"/>
                  <a:gd name="connsiteY92" fmla="*/ 228600 h 1797050"/>
                  <a:gd name="connsiteX93" fmla="*/ 1073944 w 2362200"/>
                  <a:gd name="connsiteY93" fmla="*/ 230981 h 1797050"/>
                  <a:gd name="connsiteX94" fmla="*/ 1129242 w 2362200"/>
                  <a:gd name="connsiteY94" fmla="*/ 283633 h 1797050"/>
                  <a:gd name="connsiteX95" fmla="*/ 1169458 w 2362200"/>
                  <a:gd name="connsiteY95" fmla="*/ 281517 h 1797050"/>
                  <a:gd name="connsiteX96" fmla="*/ 1206500 w 2362200"/>
                  <a:gd name="connsiteY96" fmla="*/ 317500 h 1797050"/>
                  <a:gd name="connsiteX97" fmla="*/ 1206500 w 2362200"/>
                  <a:gd name="connsiteY97" fmla="*/ 346075 h 1797050"/>
                  <a:gd name="connsiteX98" fmla="*/ 1279525 w 2362200"/>
                  <a:gd name="connsiteY98" fmla="*/ 384175 h 1797050"/>
                  <a:gd name="connsiteX99" fmla="*/ 1301750 w 2362200"/>
                  <a:gd name="connsiteY99" fmla="*/ 416983 h 1797050"/>
                  <a:gd name="connsiteX100" fmla="*/ 1282700 w 2362200"/>
                  <a:gd name="connsiteY100" fmla="*/ 460375 h 1797050"/>
                  <a:gd name="connsiteX101" fmla="*/ 1336675 w 2362200"/>
                  <a:gd name="connsiteY101" fmla="*/ 504825 h 1797050"/>
                  <a:gd name="connsiteX102" fmla="*/ 1378744 w 2362200"/>
                  <a:gd name="connsiteY102" fmla="*/ 503238 h 1797050"/>
                  <a:gd name="connsiteX103" fmla="*/ 1403350 w 2362200"/>
                  <a:gd name="connsiteY103" fmla="*/ 530225 h 1797050"/>
                  <a:gd name="connsiteX104" fmla="*/ 1434307 w 2362200"/>
                  <a:gd name="connsiteY104" fmla="*/ 526475 h 1797050"/>
                  <a:gd name="connsiteX105" fmla="*/ 1468438 w 2362200"/>
                  <a:gd name="connsiteY105" fmla="*/ 548578 h 1797050"/>
                  <a:gd name="connsiteX106" fmla="*/ 1492250 w 2362200"/>
                  <a:gd name="connsiteY106" fmla="*/ 590550 h 1797050"/>
                  <a:gd name="connsiteX107" fmla="*/ 1480344 w 2362200"/>
                  <a:gd name="connsiteY107" fmla="*/ 612775 h 1797050"/>
                  <a:gd name="connsiteX108" fmla="*/ 1450975 w 2362200"/>
                  <a:gd name="connsiteY108" fmla="*/ 622300 h 1797050"/>
                  <a:gd name="connsiteX109" fmla="*/ 1511300 w 2362200"/>
                  <a:gd name="connsiteY109" fmla="*/ 638175 h 1797050"/>
                  <a:gd name="connsiteX110" fmla="*/ 1581944 w 2362200"/>
                  <a:gd name="connsiteY110" fmla="*/ 619919 h 1797050"/>
                  <a:gd name="connsiteX111" fmla="*/ 1622425 w 2362200"/>
                  <a:gd name="connsiteY111" fmla="*/ 613569 h 1797050"/>
                  <a:gd name="connsiteX112" fmla="*/ 1623219 w 2362200"/>
                  <a:gd name="connsiteY112" fmla="*/ 587375 h 1797050"/>
                  <a:gd name="connsiteX113" fmla="*/ 1641475 w 2362200"/>
                  <a:gd name="connsiteY113" fmla="*/ 593725 h 1797050"/>
                  <a:gd name="connsiteX114" fmla="*/ 1698625 w 2362200"/>
                  <a:gd name="connsiteY114" fmla="*/ 611981 h 1797050"/>
                  <a:gd name="connsiteX115" fmla="*/ 1704181 w 2362200"/>
                  <a:gd name="connsiteY115" fmla="*/ 575469 h 1797050"/>
                  <a:gd name="connsiteX116" fmla="*/ 1724025 w 2362200"/>
                  <a:gd name="connsiteY116" fmla="*/ 565150 h 1797050"/>
                  <a:gd name="connsiteX117" fmla="*/ 1803400 w 2362200"/>
                  <a:gd name="connsiteY117" fmla="*/ 508000 h 1797050"/>
                  <a:gd name="connsiteX118" fmla="*/ 1885950 w 2362200"/>
                  <a:gd name="connsiteY118" fmla="*/ 485775 h 1797050"/>
                  <a:gd name="connsiteX119" fmla="*/ 1952625 w 2362200"/>
                  <a:gd name="connsiteY119" fmla="*/ 415925 h 1797050"/>
                  <a:gd name="connsiteX120" fmla="*/ 1977231 w 2362200"/>
                  <a:gd name="connsiteY120" fmla="*/ 409575 h 1797050"/>
                  <a:gd name="connsiteX121" fmla="*/ 2006600 w 2362200"/>
                  <a:gd name="connsiteY121" fmla="*/ 396875 h 1797050"/>
                  <a:gd name="connsiteX122" fmla="*/ 2056606 w 2362200"/>
                  <a:gd name="connsiteY122" fmla="*/ 411956 h 1797050"/>
                  <a:gd name="connsiteX123" fmla="*/ 2078038 w 2362200"/>
                  <a:gd name="connsiteY123" fmla="*/ 452437 h 1797050"/>
                  <a:gd name="connsiteX124" fmla="*/ 2133600 w 2362200"/>
                  <a:gd name="connsiteY124" fmla="*/ 504825 h 1797050"/>
                  <a:gd name="connsiteX125" fmla="*/ 2194719 w 2362200"/>
                  <a:gd name="connsiteY125" fmla="*/ 536575 h 1797050"/>
                  <a:gd name="connsiteX126" fmla="*/ 2248694 w 2362200"/>
                  <a:gd name="connsiteY126" fmla="*/ 523081 h 1797050"/>
                  <a:gd name="connsiteX127" fmla="*/ 2266156 w 2362200"/>
                  <a:gd name="connsiteY127" fmla="*/ 531019 h 1797050"/>
                  <a:gd name="connsiteX128" fmla="*/ 2274887 w 2362200"/>
                  <a:gd name="connsiteY128" fmla="*/ 573881 h 1797050"/>
                  <a:gd name="connsiteX129" fmla="*/ 2324100 w 2362200"/>
                  <a:gd name="connsiteY129" fmla="*/ 606425 h 1797050"/>
                  <a:gd name="connsiteX130" fmla="*/ 2362200 w 2362200"/>
                  <a:gd name="connsiteY130" fmla="*/ 644525 h 1797050"/>
                  <a:gd name="connsiteX131" fmla="*/ 2310857 w 2362200"/>
                  <a:gd name="connsiteY131" fmla="*/ 772537 h 1797050"/>
                  <a:gd name="connsiteX132" fmla="*/ 2273300 w 2362200"/>
                  <a:gd name="connsiteY132" fmla="*/ 895350 h 1797050"/>
                  <a:gd name="connsiteX133" fmla="*/ 2247900 w 2362200"/>
                  <a:gd name="connsiteY133" fmla="*/ 949325 h 1797050"/>
                  <a:gd name="connsiteX134" fmla="*/ 2197100 w 2362200"/>
                  <a:gd name="connsiteY134" fmla="*/ 949325 h 1797050"/>
                  <a:gd name="connsiteX135" fmla="*/ 2174875 w 2362200"/>
                  <a:gd name="connsiteY135" fmla="*/ 993775 h 1797050"/>
                  <a:gd name="connsiteX136" fmla="*/ 2174875 w 2362200"/>
                  <a:gd name="connsiteY136" fmla="*/ 993775 h 1797050"/>
                  <a:gd name="connsiteX137" fmla="*/ 2181225 w 2362200"/>
                  <a:gd name="connsiteY137" fmla="*/ 1022350 h 1797050"/>
                  <a:gd name="connsiteX138" fmla="*/ 2146300 w 2362200"/>
                  <a:gd name="connsiteY138" fmla="*/ 1031875 h 1797050"/>
                  <a:gd name="connsiteX139" fmla="*/ 2095500 w 2362200"/>
                  <a:gd name="connsiteY139" fmla="*/ 1019175 h 1797050"/>
                  <a:gd name="connsiteX140" fmla="*/ 2101850 w 2362200"/>
                  <a:gd name="connsiteY140" fmla="*/ 1073150 h 1797050"/>
                  <a:gd name="connsiteX141" fmla="*/ 2114550 w 2362200"/>
                  <a:gd name="connsiteY141" fmla="*/ 1117600 h 1797050"/>
                  <a:gd name="connsiteX142" fmla="*/ 2051050 w 2362200"/>
                  <a:gd name="connsiteY142" fmla="*/ 1152525 h 1797050"/>
                  <a:gd name="connsiteX143" fmla="*/ 2066925 w 2362200"/>
                  <a:gd name="connsiteY143" fmla="*/ 1174750 h 1797050"/>
                  <a:gd name="connsiteX144" fmla="*/ 2047875 w 2362200"/>
                  <a:gd name="connsiteY144" fmla="*/ 1196975 h 1797050"/>
                  <a:gd name="connsiteX145" fmla="*/ 1968500 w 2362200"/>
                  <a:gd name="connsiteY145" fmla="*/ 1171575 h 1797050"/>
                  <a:gd name="connsiteX146" fmla="*/ 1943100 w 2362200"/>
                  <a:gd name="connsiteY146" fmla="*/ 1187450 h 1797050"/>
                  <a:gd name="connsiteX147" fmla="*/ 1908175 w 2362200"/>
                  <a:gd name="connsiteY147" fmla="*/ 1187450 h 1797050"/>
                  <a:gd name="connsiteX148" fmla="*/ 1908175 w 2362200"/>
                  <a:gd name="connsiteY148" fmla="*/ 1247775 h 1797050"/>
                  <a:gd name="connsiteX149" fmla="*/ 1924050 w 2362200"/>
                  <a:gd name="connsiteY149" fmla="*/ 1263650 h 1797050"/>
                  <a:gd name="connsiteX150" fmla="*/ 1933575 w 2362200"/>
                  <a:gd name="connsiteY150" fmla="*/ 1279525 h 1797050"/>
                  <a:gd name="connsiteX151" fmla="*/ 1943100 w 2362200"/>
                  <a:gd name="connsiteY151" fmla="*/ 1279525 h 1797050"/>
                  <a:gd name="connsiteX152" fmla="*/ 1933575 w 2362200"/>
                  <a:gd name="connsiteY152" fmla="*/ 1304925 h 1797050"/>
                  <a:gd name="connsiteX153" fmla="*/ 1952625 w 2362200"/>
                  <a:gd name="connsiteY153" fmla="*/ 1320800 h 1797050"/>
                  <a:gd name="connsiteX154" fmla="*/ 1949450 w 2362200"/>
                  <a:gd name="connsiteY154" fmla="*/ 1336675 h 1797050"/>
                  <a:gd name="connsiteX155" fmla="*/ 1905000 w 2362200"/>
                  <a:gd name="connsiteY155" fmla="*/ 1336675 h 1797050"/>
                  <a:gd name="connsiteX156" fmla="*/ 1901825 w 2362200"/>
                  <a:gd name="connsiteY156" fmla="*/ 1387475 h 1797050"/>
                  <a:gd name="connsiteX157" fmla="*/ 1901825 w 2362200"/>
                  <a:gd name="connsiteY157" fmla="*/ 1387475 h 1797050"/>
                  <a:gd name="connsiteX158" fmla="*/ 1901825 w 2362200"/>
                  <a:gd name="connsiteY158" fmla="*/ 1406525 h 1797050"/>
                  <a:gd name="connsiteX159" fmla="*/ 1936750 w 2362200"/>
                  <a:gd name="connsiteY159" fmla="*/ 1447800 h 1797050"/>
                  <a:gd name="connsiteX160" fmla="*/ 1990725 w 2362200"/>
                  <a:gd name="connsiteY160" fmla="*/ 1447800 h 1797050"/>
                  <a:gd name="connsiteX161" fmla="*/ 2060575 w 2362200"/>
                  <a:gd name="connsiteY161" fmla="*/ 1476375 h 1797050"/>
                  <a:gd name="connsiteX162" fmla="*/ 2060575 w 2362200"/>
                  <a:gd name="connsiteY162" fmla="*/ 1504950 h 1797050"/>
                  <a:gd name="connsiteX163" fmla="*/ 2035175 w 2362200"/>
                  <a:gd name="connsiteY163" fmla="*/ 1571625 h 1797050"/>
                  <a:gd name="connsiteX164" fmla="*/ 2063750 w 2362200"/>
                  <a:gd name="connsiteY164" fmla="*/ 1587500 h 1797050"/>
                  <a:gd name="connsiteX165" fmla="*/ 2105025 w 2362200"/>
                  <a:gd name="connsiteY165" fmla="*/ 1660525 h 1797050"/>
                  <a:gd name="connsiteX166" fmla="*/ 2054225 w 2362200"/>
                  <a:gd name="connsiteY166" fmla="*/ 1736725 h 1797050"/>
                  <a:gd name="connsiteX167" fmla="*/ 2028825 w 2362200"/>
                  <a:gd name="connsiteY167" fmla="*/ 1730375 h 1797050"/>
                  <a:gd name="connsiteX168" fmla="*/ 2006600 w 2362200"/>
                  <a:gd name="connsiteY168" fmla="*/ 1717675 h 1797050"/>
                  <a:gd name="connsiteX169" fmla="*/ 2000250 w 2362200"/>
                  <a:gd name="connsiteY169" fmla="*/ 1736725 h 1797050"/>
                  <a:gd name="connsiteX170" fmla="*/ 1958975 w 2362200"/>
                  <a:gd name="connsiteY170" fmla="*/ 1746250 h 1797050"/>
                  <a:gd name="connsiteX171" fmla="*/ 1952625 w 2362200"/>
                  <a:gd name="connsiteY171" fmla="*/ 1778000 h 1797050"/>
                  <a:gd name="connsiteX172" fmla="*/ 1901825 w 2362200"/>
                  <a:gd name="connsiteY172" fmla="*/ 1797050 h 1797050"/>
                  <a:gd name="connsiteX173" fmla="*/ 1879600 w 2362200"/>
                  <a:gd name="connsiteY173" fmla="*/ 1758950 h 1797050"/>
                  <a:gd name="connsiteX174" fmla="*/ 1841500 w 2362200"/>
                  <a:gd name="connsiteY174" fmla="*/ 1768475 h 1797050"/>
                  <a:gd name="connsiteX175" fmla="*/ 1844675 w 2362200"/>
                  <a:gd name="connsiteY175" fmla="*/ 1730375 h 1797050"/>
                  <a:gd name="connsiteX176" fmla="*/ 1825625 w 2362200"/>
                  <a:gd name="connsiteY176" fmla="*/ 1704975 h 1797050"/>
                  <a:gd name="connsiteX177" fmla="*/ 1860550 w 2362200"/>
                  <a:gd name="connsiteY177" fmla="*/ 1685925 h 1797050"/>
                  <a:gd name="connsiteX178" fmla="*/ 1803400 w 2362200"/>
                  <a:gd name="connsiteY178" fmla="*/ 1666875 h 1797050"/>
                  <a:gd name="connsiteX179" fmla="*/ 1790700 w 2362200"/>
                  <a:gd name="connsiteY179" fmla="*/ 1692275 h 1797050"/>
                  <a:gd name="connsiteX180" fmla="*/ 1746250 w 2362200"/>
                  <a:gd name="connsiteY180" fmla="*/ 1711325 h 1797050"/>
                  <a:gd name="connsiteX181" fmla="*/ 1739900 w 2362200"/>
                  <a:gd name="connsiteY181" fmla="*/ 1733550 h 1797050"/>
                  <a:gd name="connsiteX182" fmla="*/ 1724025 w 2362200"/>
                  <a:gd name="connsiteY182" fmla="*/ 1739900 h 1797050"/>
                  <a:gd name="connsiteX183" fmla="*/ 1701800 w 2362200"/>
                  <a:gd name="connsiteY183" fmla="*/ 1739900 h 1797050"/>
                  <a:gd name="connsiteX184" fmla="*/ 1714500 w 2362200"/>
                  <a:gd name="connsiteY184" fmla="*/ 1704975 h 1797050"/>
                  <a:gd name="connsiteX185" fmla="*/ 1739900 w 2362200"/>
                  <a:gd name="connsiteY185" fmla="*/ 1679575 h 1797050"/>
                  <a:gd name="connsiteX186" fmla="*/ 1730375 w 2362200"/>
                  <a:gd name="connsiteY186" fmla="*/ 1654175 h 1797050"/>
                  <a:gd name="connsiteX187" fmla="*/ 1708150 w 2362200"/>
                  <a:gd name="connsiteY187" fmla="*/ 1654175 h 1797050"/>
                  <a:gd name="connsiteX188" fmla="*/ 1695450 w 2362200"/>
                  <a:gd name="connsiteY188" fmla="*/ 1679575 h 1797050"/>
                  <a:gd name="connsiteX189" fmla="*/ 1663700 w 2362200"/>
                  <a:gd name="connsiteY189" fmla="*/ 1685925 h 1797050"/>
                  <a:gd name="connsiteX190" fmla="*/ 1628775 w 2362200"/>
                  <a:gd name="connsiteY190" fmla="*/ 1698625 h 1797050"/>
                  <a:gd name="connsiteX191" fmla="*/ 1600200 w 2362200"/>
                  <a:gd name="connsiteY191" fmla="*/ 1670050 h 1797050"/>
                  <a:gd name="connsiteX192" fmla="*/ 1597025 w 2362200"/>
                  <a:gd name="connsiteY192" fmla="*/ 1635125 h 1797050"/>
                  <a:gd name="connsiteX193" fmla="*/ 1568450 w 2362200"/>
                  <a:gd name="connsiteY193" fmla="*/ 1619250 h 1797050"/>
                  <a:gd name="connsiteX194" fmla="*/ 1558925 w 2362200"/>
                  <a:gd name="connsiteY194" fmla="*/ 1584325 h 1797050"/>
                  <a:gd name="connsiteX195" fmla="*/ 1517650 w 2362200"/>
                  <a:gd name="connsiteY195" fmla="*/ 1555750 h 1797050"/>
                  <a:gd name="connsiteX196" fmla="*/ 1498600 w 2362200"/>
                  <a:gd name="connsiteY196" fmla="*/ 1558925 h 1797050"/>
                  <a:gd name="connsiteX197" fmla="*/ 1466850 w 2362200"/>
                  <a:gd name="connsiteY197" fmla="*/ 1603375 h 1797050"/>
                  <a:gd name="connsiteX198" fmla="*/ 1419225 w 2362200"/>
                  <a:gd name="connsiteY198" fmla="*/ 1622425 h 1797050"/>
                  <a:gd name="connsiteX199" fmla="*/ 1393825 w 2362200"/>
                  <a:gd name="connsiteY199" fmla="*/ 1587500 h 1797050"/>
                  <a:gd name="connsiteX200" fmla="*/ 1368425 w 2362200"/>
                  <a:gd name="connsiteY200" fmla="*/ 1587500 h 1797050"/>
                  <a:gd name="connsiteX201" fmla="*/ 1270000 w 2362200"/>
                  <a:gd name="connsiteY201" fmla="*/ 1511300 h 1797050"/>
                  <a:gd name="connsiteX202" fmla="*/ 1276350 w 2362200"/>
                  <a:gd name="connsiteY202" fmla="*/ 1463675 h 1797050"/>
                  <a:gd name="connsiteX203" fmla="*/ 1238250 w 2362200"/>
                  <a:gd name="connsiteY203" fmla="*/ 1457325 h 1797050"/>
                  <a:gd name="connsiteX204" fmla="*/ 1222375 w 2362200"/>
                  <a:gd name="connsiteY204" fmla="*/ 1482725 h 1797050"/>
                  <a:gd name="connsiteX205" fmla="*/ 1187450 w 2362200"/>
                  <a:gd name="connsiteY205" fmla="*/ 1482725 h 1797050"/>
                  <a:gd name="connsiteX206" fmla="*/ 1139825 w 2362200"/>
                  <a:gd name="connsiteY206" fmla="*/ 1460500 h 1797050"/>
                  <a:gd name="connsiteX207" fmla="*/ 1092200 w 2362200"/>
                  <a:gd name="connsiteY207" fmla="*/ 1495425 h 1797050"/>
                  <a:gd name="connsiteX208" fmla="*/ 1098550 w 2362200"/>
                  <a:gd name="connsiteY208" fmla="*/ 1511300 h 1797050"/>
                  <a:gd name="connsiteX209" fmla="*/ 1079500 w 2362200"/>
                  <a:gd name="connsiteY209" fmla="*/ 1530350 h 1797050"/>
                  <a:gd name="connsiteX210" fmla="*/ 1035050 w 2362200"/>
                  <a:gd name="connsiteY210" fmla="*/ 1530350 h 1797050"/>
                  <a:gd name="connsiteX211" fmla="*/ 1006475 w 2362200"/>
                  <a:gd name="connsiteY211" fmla="*/ 1574800 h 1797050"/>
                  <a:gd name="connsiteX212" fmla="*/ 958850 w 2362200"/>
                  <a:gd name="connsiteY212" fmla="*/ 1571625 h 1797050"/>
                  <a:gd name="connsiteX213" fmla="*/ 952500 w 2362200"/>
                  <a:gd name="connsiteY213" fmla="*/ 1587500 h 1797050"/>
                  <a:gd name="connsiteX214" fmla="*/ 965200 w 2362200"/>
                  <a:gd name="connsiteY214" fmla="*/ 1670050 h 1797050"/>
                  <a:gd name="connsiteX215" fmla="*/ 939800 w 2362200"/>
                  <a:gd name="connsiteY215" fmla="*/ 1714500 h 1797050"/>
                  <a:gd name="connsiteX216" fmla="*/ 901700 w 2362200"/>
                  <a:gd name="connsiteY216" fmla="*/ 1720850 h 1797050"/>
                  <a:gd name="connsiteX217" fmla="*/ 898525 w 2362200"/>
                  <a:gd name="connsiteY217" fmla="*/ 1746250 h 1797050"/>
                  <a:gd name="connsiteX218" fmla="*/ 869950 w 2362200"/>
                  <a:gd name="connsiteY218" fmla="*/ 1746250 h 1797050"/>
                  <a:gd name="connsiteX219" fmla="*/ 854075 w 2362200"/>
                  <a:gd name="connsiteY219" fmla="*/ 1758950 h 1797050"/>
                  <a:gd name="connsiteX220" fmla="*/ 847725 w 2362200"/>
                  <a:gd name="connsiteY220" fmla="*/ 1771650 h 1797050"/>
                  <a:gd name="connsiteX221" fmla="*/ 828675 w 2362200"/>
                  <a:gd name="connsiteY221" fmla="*/ 1765300 h 1797050"/>
                  <a:gd name="connsiteX222" fmla="*/ 819150 w 2362200"/>
                  <a:gd name="connsiteY222" fmla="*/ 1752600 h 1797050"/>
                  <a:gd name="connsiteX223" fmla="*/ 790575 w 2362200"/>
                  <a:gd name="connsiteY223" fmla="*/ 1771650 h 1797050"/>
                  <a:gd name="connsiteX224" fmla="*/ 692150 w 2362200"/>
                  <a:gd name="connsiteY224" fmla="*/ 1701800 h 1797050"/>
                  <a:gd name="connsiteX225" fmla="*/ 650875 w 2362200"/>
                  <a:gd name="connsiteY225" fmla="*/ 1720850 h 1797050"/>
                  <a:gd name="connsiteX226" fmla="*/ 615950 w 2362200"/>
                  <a:gd name="connsiteY226" fmla="*/ 1685925 h 1797050"/>
                  <a:gd name="connsiteX227" fmla="*/ 581025 w 2362200"/>
                  <a:gd name="connsiteY227" fmla="*/ 1689100 h 1797050"/>
                  <a:gd name="connsiteX228" fmla="*/ 571500 w 2362200"/>
                  <a:gd name="connsiteY228" fmla="*/ 1609725 h 1797050"/>
                  <a:gd name="connsiteX229" fmla="*/ 523875 w 2362200"/>
                  <a:gd name="connsiteY229" fmla="*/ 1571625 h 1797050"/>
                  <a:gd name="connsiteX0" fmla="*/ 525463 w 2363788"/>
                  <a:gd name="connsiteY0" fmla="*/ 1571625 h 1797050"/>
                  <a:gd name="connsiteX1" fmla="*/ 525463 w 2363788"/>
                  <a:gd name="connsiteY1" fmla="*/ 1571625 h 1797050"/>
                  <a:gd name="connsiteX2" fmla="*/ 496888 w 2363788"/>
                  <a:gd name="connsiteY2" fmla="*/ 1574800 h 1797050"/>
                  <a:gd name="connsiteX3" fmla="*/ 487363 w 2363788"/>
                  <a:gd name="connsiteY3" fmla="*/ 1584325 h 1797050"/>
                  <a:gd name="connsiteX4" fmla="*/ 465138 w 2363788"/>
                  <a:gd name="connsiteY4" fmla="*/ 1568450 h 1797050"/>
                  <a:gd name="connsiteX5" fmla="*/ 458788 w 2363788"/>
                  <a:gd name="connsiteY5" fmla="*/ 1558925 h 1797050"/>
                  <a:gd name="connsiteX6" fmla="*/ 439738 w 2363788"/>
                  <a:gd name="connsiteY6" fmla="*/ 1552575 h 1797050"/>
                  <a:gd name="connsiteX7" fmla="*/ 430213 w 2363788"/>
                  <a:gd name="connsiteY7" fmla="*/ 1549400 h 1797050"/>
                  <a:gd name="connsiteX8" fmla="*/ 420688 w 2363788"/>
                  <a:gd name="connsiteY8" fmla="*/ 1539875 h 1797050"/>
                  <a:gd name="connsiteX9" fmla="*/ 407988 w 2363788"/>
                  <a:gd name="connsiteY9" fmla="*/ 1530350 h 1797050"/>
                  <a:gd name="connsiteX10" fmla="*/ 363538 w 2363788"/>
                  <a:gd name="connsiteY10" fmla="*/ 1498600 h 1797050"/>
                  <a:gd name="connsiteX11" fmla="*/ 338138 w 2363788"/>
                  <a:gd name="connsiteY11" fmla="*/ 1492250 h 1797050"/>
                  <a:gd name="connsiteX12" fmla="*/ 300038 w 2363788"/>
                  <a:gd name="connsiteY12" fmla="*/ 1444625 h 1797050"/>
                  <a:gd name="connsiteX13" fmla="*/ 271463 w 2363788"/>
                  <a:gd name="connsiteY13" fmla="*/ 1444625 h 1797050"/>
                  <a:gd name="connsiteX14" fmla="*/ 271463 w 2363788"/>
                  <a:gd name="connsiteY14" fmla="*/ 1406525 h 1797050"/>
                  <a:gd name="connsiteX15" fmla="*/ 258763 w 2363788"/>
                  <a:gd name="connsiteY15" fmla="*/ 1387475 h 1797050"/>
                  <a:gd name="connsiteX16" fmla="*/ 258763 w 2363788"/>
                  <a:gd name="connsiteY16" fmla="*/ 1327150 h 1797050"/>
                  <a:gd name="connsiteX17" fmla="*/ 277813 w 2363788"/>
                  <a:gd name="connsiteY17" fmla="*/ 1209675 h 1797050"/>
                  <a:gd name="connsiteX18" fmla="*/ 258763 w 2363788"/>
                  <a:gd name="connsiteY18" fmla="*/ 1162050 h 1797050"/>
                  <a:gd name="connsiteX19" fmla="*/ 274638 w 2363788"/>
                  <a:gd name="connsiteY19" fmla="*/ 1120775 h 1797050"/>
                  <a:gd name="connsiteX20" fmla="*/ 258763 w 2363788"/>
                  <a:gd name="connsiteY20" fmla="*/ 1066800 h 1797050"/>
                  <a:gd name="connsiteX21" fmla="*/ 258763 w 2363788"/>
                  <a:gd name="connsiteY21" fmla="*/ 1025525 h 1797050"/>
                  <a:gd name="connsiteX22" fmla="*/ 227013 w 2363788"/>
                  <a:gd name="connsiteY22" fmla="*/ 984250 h 1797050"/>
                  <a:gd name="connsiteX23" fmla="*/ 246063 w 2363788"/>
                  <a:gd name="connsiteY23" fmla="*/ 949325 h 1797050"/>
                  <a:gd name="connsiteX24" fmla="*/ 246063 w 2363788"/>
                  <a:gd name="connsiteY24" fmla="*/ 911225 h 1797050"/>
                  <a:gd name="connsiteX25" fmla="*/ 284163 w 2363788"/>
                  <a:gd name="connsiteY25" fmla="*/ 895350 h 1797050"/>
                  <a:gd name="connsiteX26" fmla="*/ 325438 w 2363788"/>
                  <a:gd name="connsiteY26" fmla="*/ 901700 h 1797050"/>
                  <a:gd name="connsiteX27" fmla="*/ 331788 w 2363788"/>
                  <a:gd name="connsiteY27" fmla="*/ 850900 h 1797050"/>
                  <a:gd name="connsiteX28" fmla="*/ 354013 w 2363788"/>
                  <a:gd name="connsiteY28" fmla="*/ 812800 h 1797050"/>
                  <a:gd name="connsiteX29" fmla="*/ 401638 w 2363788"/>
                  <a:gd name="connsiteY29" fmla="*/ 819150 h 1797050"/>
                  <a:gd name="connsiteX30" fmla="*/ 442913 w 2363788"/>
                  <a:gd name="connsiteY30" fmla="*/ 784225 h 1797050"/>
                  <a:gd name="connsiteX31" fmla="*/ 442913 w 2363788"/>
                  <a:gd name="connsiteY31" fmla="*/ 733425 h 1797050"/>
                  <a:gd name="connsiteX32" fmla="*/ 474663 w 2363788"/>
                  <a:gd name="connsiteY32" fmla="*/ 698500 h 1797050"/>
                  <a:gd name="connsiteX33" fmla="*/ 420688 w 2363788"/>
                  <a:gd name="connsiteY33" fmla="*/ 682625 h 1797050"/>
                  <a:gd name="connsiteX34" fmla="*/ 395288 w 2363788"/>
                  <a:gd name="connsiteY34" fmla="*/ 650875 h 1797050"/>
                  <a:gd name="connsiteX35" fmla="*/ 366713 w 2363788"/>
                  <a:gd name="connsiteY35" fmla="*/ 666750 h 1797050"/>
                  <a:gd name="connsiteX36" fmla="*/ 341313 w 2363788"/>
                  <a:gd name="connsiteY36" fmla="*/ 660400 h 1797050"/>
                  <a:gd name="connsiteX37" fmla="*/ 354013 w 2363788"/>
                  <a:gd name="connsiteY37" fmla="*/ 628650 h 1797050"/>
                  <a:gd name="connsiteX38" fmla="*/ 341313 w 2363788"/>
                  <a:gd name="connsiteY38" fmla="*/ 600075 h 1797050"/>
                  <a:gd name="connsiteX39" fmla="*/ 363538 w 2363788"/>
                  <a:gd name="connsiteY39" fmla="*/ 587375 h 1797050"/>
                  <a:gd name="connsiteX40" fmla="*/ 373063 w 2363788"/>
                  <a:gd name="connsiteY40" fmla="*/ 561975 h 1797050"/>
                  <a:gd name="connsiteX41" fmla="*/ 261938 w 2363788"/>
                  <a:gd name="connsiteY41" fmla="*/ 536575 h 1797050"/>
                  <a:gd name="connsiteX42" fmla="*/ 217488 w 2363788"/>
                  <a:gd name="connsiteY42" fmla="*/ 504825 h 1797050"/>
                  <a:gd name="connsiteX43" fmla="*/ 179388 w 2363788"/>
                  <a:gd name="connsiteY43" fmla="*/ 469900 h 1797050"/>
                  <a:gd name="connsiteX44" fmla="*/ 173038 w 2363788"/>
                  <a:gd name="connsiteY44" fmla="*/ 412750 h 1797050"/>
                  <a:gd name="connsiteX45" fmla="*/ 125413 w 2363788"/>
                  <a:gd name="connsiteY45" fmla="*/ 412750 h 1797050"/>
                  <a:gd name="connsiteX46" fmla="*/ 93663 w 2363788"/>
                  <a:gd name="connsiteY46" fmla="*/ 400050 h 1797050"/>
                  <a:gd name="connsiteX47" fmla="*/ 77788 w 2363788"/>
                  <a:gd name="connsiteY47" fmla="*/ 422275 h 1797050"/>
                  <a:gd name="connsiteX48" fmla="*/ 39688 w 2363788"/>
                  <a:gd name="connsiteY48" fmla="*/ 419100 h 1797050"/>
                  <a:gd name="connsiteX49" fmla="*/ 0 w 2363788"/>
                  <a:gd name="connsiteY49" fmla="*/ 381794 h 1797050"/>
                  <a:gd name="connsiteX50" fmla="*/ 33338 w 2363788"/>
                  <a:gd name="connsiteY50" fmla="*/ 350838 h 1797050"/>
                  <a:gd name="connsiteX51" fmla="*/ 14288 w 2363788"/>
                  <a:gd name="connsiteY51" fmla="*/ 339725 h 1797050"/>
                  <a:gd name="connsiteX52" fmla="*/ 14288 w 2363788"/>
                  <a:gd name="connsiteY52" fmla="*/ 304800 h 1797050"/>
                  <a:gd name="connsiteX53" fmla="*/ 39688 w 2363788"/>
                  <a:gd name="connsiteY53" fmla="*/ 294481 h 1797050"/>
                  <a:gd name="connsiteX54" fmla="*/ 25400 w 2363788"/>
                  <a:gd name="connsiteY54" fmla="*/ 259556 h 1797050"/>
                  <a:gd name="connsiteX55" fmla="*/ 65883 w 2363788"/>
                  <a:gd name="connsiteY55" fmla="*/ 256381 h 1797050"/>
                  <a:gd name="connsiteX56" fmla="*/ 111126 w 2363788"/>
                  <a:gd name="connsiteY56" fmla="*/ 238125 h 1797050"/>
                  <a:gd name="connsiteX57" fmla="*/ 127794 w 2363788"/>
                  <a:gd name="connsiteY57" fmla="*/ 222250 h 1797050"/>
                  <a:gd name="connsiteX58" fmla="*/ 130969 w 2363788"/>
                  <a:gd name="connsiteY58" fmla="*/ 196057 h 1797050"/>
                  <a:gd name="connsiteX59" fmla="*/ 163513 w 2363788"/>
                  <a:gd name="connsiteY59" fmla="*/ 196850 h 1797050"/>
                  <a:gd name="connsiteX60" fmla="*/ 169863 w 2363788"/>
                  <a:gd name="connsiteY60" fmla="*/ 164306 h 1797050"/>
                  <a:gd name="connsiteX61" fmla="*/ 188913 w 2363788"/>
                  <a:gd name="connsiteY61" fmla="*/ 163513 h 1797050"/>
                  <a:gd name="connsiteX62" fmla="*/ 196057 w 2363788"/>
                  <a:gd name="connsiteY62" fmla="*/ 100806 h 1797050"/>
                  <a:gd name="connsiteX63" fmla="*/ 251619 w 2363788"/>
                  <a:gd name="connsiteY63" fmla="*/ 107950 h 1797050"/>
                  <a:gd name="connsiteX64" fmla="*/ 296863 w 2363788"/>
                  <a:gd name="connsiteY64" fmla="*/ 104775 h 1797050"/>
                  <a:gd name="connsiteX65" fmla="*/ 335757 w 2363788"/>
                  <a:gd name="connsiteY65" fmla="*/ 100807 h 1797050"/>
                  <a:gd name="connsiteX66" fmla="*/ 349251 w 2363788"/>
                  <a:gd name="connsiteY66" fmla="*/ 113507 h 1797050"/>
                  <a:gd name="connsiteX67" fmla="*/ 379412 w 2363788"/>
                  <a:gd name="connsiteY67" fmla="*/ 125413 h 1797050"/>
                  <a:gd name="connsiteX68" fmla="*/ 401638 w 2363788"/>
                  <a:gd name="connsiteY68" fmla="*/ 107950 h 1797050"/>
                  <a:gd name="connsiteX69" fmla="*/ 404813 w 2363788"/>
                  <a:gd name="connsiteY69" fmla="*/ 107950 h 1797050"/>
                  <a:gd name="connsiteX70" fmla="*/ 411163 w 2363788"/>
                  <a:gd name="connsiteY70" fmla="*/ 120650 h 1797050"/>
                  <a:gd name="connsiteX71" fmla="*/ 430213 w 2363788"/>
                  <a:gd name="connsiteY71" fmla="*/ 120650 h 1797050"/>
                  <a:gd name="connsiteX72" fmla="*/ 438151 w 2363788"/>
                  <a:gd name="connsiteY72" fmla="*/ 102394 h 1797050"/>
                  <a:gd name="connsiteX73" fmla="*/ 366713 w 2363788"/>
                  <a:gd name="connsiteY73" fmla="*/ 55563 h 1797050"/>
                  <a:gd name="connsiteX74" fmla="*/ 385763 w 2363788"/>
                  <a:gd name="connsiteY74" fmla="*/ 43656 h 1797050"/>
                  <a:gd name="connsiteX75" fmla="*/ 434976 w 2363788"/>
                  <a:gd name="connsiteY75" fmla="*/ 42862 h 1797050"/>
                  <a:gd name="connsiteX76" fmla="*/ 455613 w 2363788"/>
                  <a:gd name="connsiteY76" fmla="*/ 63500 h 1797050"/>
                  <a:gd name="connsiteX77" fmla="*/ 513557 w 2363788"/>
                  <a:gd name="connsiteY77" fmla="*/ 75406 h 1797050"/>
                  <a:gd name="connsiteX78" fmla="*/ 608013 w 2363788"/>
                  <a:gd name="connsiteY78" fmla="*/ 22225 h 1797050"/>
                  <a:gd name="connsiteX79" fmla="*/ 640557 w 2363788"/>
                  <a:gd name="connsiteY79" fmla="*/ 31750 h 1797050"/>
                  <a:gd name="connsiteX80" fmla="*/ 646113 w 2363788"/>
                  <a:gd name="connsiteY80" fmla="*/ 0 h 1797050"/>
                  <a:gd name="connsiteX81" fmla="*/ 716757 w 2363788"/>
                  <a:gd name="connsiteY81" fmla="*/ 5556 h 1797050"/>
                  <a:gd name="connsiteX82" fmla="*/ 725488 w 2363788"/>
                  <a:gd name="connsiteY82" fmla="*/ 31750 h 1797050"/>
                  <a:gd name="connsiteX83" fmla="*/ 752476 w 2363788"/>
                  <a:gd name="connsiteY83" fmla="*/ 63500 h 1797050"/>
                  <a:gd name="connsiteX84" fmla="*/ 767556 w 2363788"/>
                  <a:gd name="connsiteY84" fmla="*/ 44450 h 1797050"/>
                  <a:gd name="connsiteX85" fmla="*/ 808038 w 2363788"/>
                  <a:gd name="connsiteY85" fmla="*/ 41275 h 1797050"/>
                  <a:gd name="connsiteX86" fmla="*/ 827088 w 2363788"/>
                  <a:gd name="connsiteY86" fmla="*/ 34925 h 1797050"/>
                  <a:gd name="connsiteX87" fmla="*/ 846138 w 2363788"/>
                  <a:gd name="connsiteY87" fmla="*/ 6350 h 1797050"/>
                  <a:gd name="connsiteX88" fmla="*/ 889794 w 2363788"/>
                  <a:gd name="connsiteY88" fmla="*/ 12700 h 1797050"/>
                  <a:gd name="connsiteX89" fmla="*/ 902494 w 2363788"/>
                  <a:gd name="connsiteY89" fmla="*/ 83344 h 1797050"/>
                  <a:gd name="connsiteX90" fmla="*/ 954088 w 2363788"/>
                  <a:gd name="connsiteY90" fmla="*/ 123825 h 1797050"/>
                  <a:gd name="connsiteX91" fmla="*/ 998538 w 2363788"/>
                  <a:gd name="connsiteY91" fmla="*/ 203200 h 1797050"/>
                  <a:gd name="connsiteX92" fmla="*/ 1039020 w 2363788"/>
                  <a:gd name="connsiteY92" fmla="*/ 228600 h 1797050"/>
                  <a:gd name="connsiteX93" fmla="*/ 1075532 w 2363788"/>
                  <a:gd name="connsiteY93" fmla="*/ 230981 h 1797050"/>
                  <a:gd name="connsiteX94" fmla="*/ 1130830 w 2363788"/>
                  <a:gd name="connsiteY94" fmla="*/ 283633 h 1797050"/>
                  <a:gd name="connsiteX95" fmla="*/ 1171046 w 2363788"/>
                  <a:gd name="connsiteY95" fmla="*/ 281517 h 1797050"/>
                  <a:gd name="connsiteX96" fmla="*/ 1208088 w 2363788"/>
                  <a:gd name="connsiteY96" fmla="*/ 317500 h 1797050"/>
                  <a:gd name="connsiteX97" fmla="*/ 1208088 w 2363788"/>
                  <a:gd name="connsiteY97" fmla="*/ 346075 h 1797050"/>
                  <a:gd name="connsiteX98" fmla="*/ 1281113 w 2363788"/>
                  <a:gd name="connsiteY98" fmla="*/ 384175 h 1797050"/>
                  <a:gd name="connsiteX99" fmla="*/ 1303338 w 2363788"/>
                  <a:gd name="connsiteY99" fmla="*/ 416983 h 1797050"/>
                  <a:gd name="connsiteX100" fmla="*/ 1284288 w 2363788"/>
                  <a:gd name="connsiteY100" fmla="*/ 460375 h 1797050"/>
                  <a:gd name="connsiteX101" fmla="*/ 1338263 w 2363788"/>
                  <a:gd name="connsiteY101" fmla="*/ 504825 h 1797050"/>
                  <a:gd name="connsiteX102" fmla="*/ 1380332 w 2363788"/>
                  <a:gd name="connsiteY102" fmla="*/ 503238 h 1797050"/>
                  <a:gd name="connsiteX103" fmla="*/ 1404938 w 2363788"/>
                  <a:gd name="connsiteY103" fmla="*/ 530225 h 1797050"/>
                  <a:gd name="connsiteX104" fmla="*/ 1435895 w 2363788"/>
                  <a:gd name="connsiteY104" fmla="*/ 526475 h 1797050"/>
                  <a:gd name="connsiteX105" fmla="*/ 1470026 w 2363788"/>
                  <a:gd name="connsiteY105" fmla="*/ 548578 h 1797050"/>
                  <a:gd name="connsiteX106" fmla="*/ 1493838 w 2363788"/>
                  <a:gd name="connsiteY106" fmla="*/ 590550 h 1797050"/>
                  <a:gd name="connsiteX107" fmla="*/ 1481932 w 2363788"/>
                  <a:gd name="connsiteY107" fmla="*/ 612775 h 1797050"/>
                  <a:gd name="connsiteX108" fmla="*/ 1452563 w 2363788"/>
                  <a:gd name="connsiteY108" fmla="*/ 622300 h 1797050"/>
                  <a:gd name="connsiteX109" fmla="*/ 1512888 w 2363788"/>
                  <a:gd name="connsiteY109" fmla="*/ 638175 h 1797050"/>
                  <a:gd name="connsiteX110" fmla="*/ 1583532 w 2363788"/>
                  <a:gd name="connsiteY110" fmla="*/ 619919 h 1797050"/>
                  <a:gd name="connsiteX111" fmla="*/ 1624013 w 2363788"/>
                  <a:gd name="connsiteY111" fmla="*/ 613569 h 1797050"/>
                  <a:gd name="connsiteX112" fmla="*/ 1624807 w 2363788"/>
                  <a:gd name="connsiteY112" fmla="*/ 587375 h 1797050"/>
                  <a:gd name="connsiteX113" fmla="*/ 1643063 w 2363788"/>
                  <a:gd name="connsiteY113" fmla="*/ 593725 h 1797050"/>
                  <a:gd name="connsiteX114" fmla="*/ 1700213 w 2363788"/>
                  <a:gd name="connsiteY114" fmla="*/ 611981 h 1797050"/>
                  <a:gd name="connsiteX115" fmla="*/ 1705769 w 2363788"/>
                  <a:gd name="connsiteY115" fmla="*/ 575469 h 1797050"/>
                  <a:gd name="connsiteX116" fmla="*/ 1725613 w 2363788"/>
                  <a:gd name="connsiteY116" fmla="*/ 565150 h 1797050"/>
                  <a:gd name="connsiteX117" fmla="*/ 1804988 w 2363788"/>
                  <a:gd name="connsiteY117" fmla="*/ 508000 h 1797050"/>
                  <a:gd name="connsiteX118" fmla="*/ 1887538 w 2363788"/>
                  <a:gd name="connsiteY118" fmla="*/ 485775 h 1797050"/>
                  <a:gd name="connsiteX119" fmla="*/ 1954213 w 2363788"/>
                  <a:gd name="connsiteY119" fmla="*/ 415925 h 1797050"/>
                  <a:gd name="connsiteX120" fmla="*/ 1978819 w 2363788"/>
                  <a:gd name="connsiteY120" fmla="*/ 409575 h 1797050"/>
                  <a:gd name="connsiteX121" fmla="*/ 2008188 w 2363788"/>
                  <a:gd name="connsiteY121" fmla="*/ 396875 h 1797050"/>
                  <a:gd name="connsiteX122" fmla="*/ 2058194 w 2363788"/>
                  <a:gd name="connsiteY122" fmla="*/ 411956 h 1797050"/>
                  <a:gd name="connsiteX123" fmla="*/ 2079626 w 2363788"/>
                  <a:gd name="connsiteY123" fmla="*/ 452437 h 1797050"/>
                  <a:gd name="connsiteX124" fmla="*/ 2135188 w 2363788"/>
                  <a:gd name="connsiteY124" fmla="*/ 504825 h 1797050"/>
                  <a:gd name="connsiteX125" fmla="*/ 2196307 w 2363788"/>
                  <a:gd name="connsiteY125" fmla="*/ 536575 h 1797050"/>
                  <a:gd name="connsiteX126" fmla="*/ 2250282 w 2363788"/>
                  <a:gd name="connsiteY126" fmla="*/ 523081 h 1797050"/>
                  <a:gd name="connsiteX127" fmla="*/ 2267744 w 2363788"/>
                  <a:gd name="connsiteY127" fmla="*/ 531019 h 1797050"/>
                  <a:gd name="connsiteX128" fmla="*/ 2276475 w 2363788"/>
                  <a:gd name="connsiteY128" fmla="*/ 573881 h 1797050"/>
                  <a:gd name="connsiteX129" fmla="*/ 2325688 w 2363788"/>
                  <a:gd name="connsiteY129" fmla="*/ 606425 h 1797050"/>
                  <a:gd name="connsiteX130" fmla="*/ 2363788 w 2363788"/>
                  <a:gd name="connsiteY130" fmla="*/ 644525 h 1797050"/>
                  <a:gd name="connsiteX131" fmla="*/ 2312445 w 2363788"/>
                  <a:gd name="connsiteY131" fmla="*/ 772537 h 1797050"/>
                  <a:gd name="connsiteX132" fmla="*/ 2274888 w 2363788"/>
                  <a:gd name="connsiteY132" fmla="*/ 895350 h 1797050"/>
                  <a:gd name="connsiteX133" fmla="*/ 2249488 w 2363788"/>
                  <a:gd name="connsiteY133" fmla="*/ 949325 h 1797050"/>
                  <a:gd name="connsiteX134" fmla="*/ 2198688 w 2363788"/>
                  <a:gd name="connsiteY134" fmla="*/ 949325 h 1797050"/>
                  <a:gd name="connsiteX135" fmla="*/ 2176463 w 2363788"/>
                  <a:gd name="connsiteY135" fmla="*/ 993775 h 1797050"/>
                  <a:gd name="connsiteX136" fmla="*/ 2176463 w 2363788"/>
                  <a:gd name="connsiteY136" fmla="*/ 993775 h 1797050"/>
                  <a:gd name="connsiteX137" fmla="*/ 2182813 w 2363788"/>
                  <a:gd name="connsiteY137" fmla="*/ 1022350 h 1797050"/>
                  <a:gd name="connsiteX138" fmla="*/ 2147888 w 2363788"/>
                  <a:gd name="connsiteY138" fmla="*/ 1031875 h 1797050"/>
                  <a:gd name="connsiteX139" fmla="*/ 2097088 w 2363788"/>
                  <a:gd name="connsiteY139" fmla="*/ 1019175 h 1797050"/>
                  <a:gd name="connsiteX140" fmla="*/ 2103438 w 2363788"/>
                  <a:gd name="connsiteY140" fmla="*/ 1073150 h 1797050"/>
                  <a:gd name="connsiteX141" fmla="*/ 2116138 w 2363788"/>
                  <a:gd name="connsiteY141" fmla="*/ 1117600 h 1797050"/>
                  <a:gd name="connsiteX142" fmla="*/ 2052638 w 2363788"/>
                  <a:gd name="connsiteY142" fmla="*/ 1152525 h 1797050"/>
                  <a:gd name="connsiteX143" fmla="*/ 2068513 w 2363788"/>
                  <a:gd name="connsiteY143" fmla="*/ 1174750 h 1797050"/>
                  <a:gd name="connsiteX144" fmla="*/ 2049463 w 2363788"/>
                  <a:gd name="connsiteY144" fmla="*/ 1196975 h 1797050"/>
                  <a:gd name="connsiteX145" fmla="*/ 1970088 w 2363788"/>
                  <a:gd name="connsiteY145" fmla="*/ 1171575 h 1797050"/>
                  <a:gd name="connsiteX146" fmla="*/ 1944688 w 2363788"/>
                  <a:gd name="connsiteY146" fmla="*/ 1187450 h 1797050"/>
                  <a:gd name="connsiteX147" fmla="*/ 1909763 w 2363788"/>
                  <a:gd name="connsiteY147" fmla="*/ 1187450 h 1797050"/>
                  <a:gd name="connsiteX148" fmla="*/ 1909763 w 2363788"/>
                  <a:gd name="connsiteY148" fmla="*/ 1247775 h 1797050"/>
                  <a:gd name="connsiteX149" fmla="*/ 1925638 w 2363788"/>
                  <a:gd name="connsiteY149" fmla="*/ 1263650 h 1797050"/>
                  <a:gd name="connsiteX150" fmla="*/ 1935163 w 2363788"/>
                  <a:gd name="connsiteY150" fmla="*/ 1279525 h 1797050"/>
                  <a:gd name="connsiteX151" fmla="*/ 1944688 w 2363788"/>
                  <a:gd name="connsiteY151" fmla="*/ 1279525 h 1797050"/>
                  <a:gd name="connsiteX152" fmla="*/ 1935163 w 2363788"/>
                  <a:gd name="connsiteY152" fmla="*/ 1304925 h 1797050"/>
                  <a:gd name="connsiteX153" fmla="*/ 1954213 w 2363788"/>
                  <a:gd name="connsiteY153" fmla="*/ 1320800 h 1797050"/>
                  <a:gd name="connsiteX154" fmla="*/ 1951038 w 2363788"/>
                  <a:gd name="connsiteY154" fmla="*/ 1336675 h 1797050"/>
                  <a:gd name="connsiteX155" fmla="*/ 1906588 w 2363788"/>
                  <a:gd name="connsiteY155" fmla="*/ 1336675 h 1797050"/>
                  <a:gd name="connsiteX156" fmla="*/ 1903413 w 2363788"/>
                  <a:gd name="connsiteY156" fmla="*/ 1387475 h 1797050"/>
                  <a:gd name="connsiteX157" fmla="*/ 1903413 w 2363788"/>
                  <a:gd name="connsiteY157" fmla="*/ 1387475 h 1797050"/>
                  <a:gd name="connsiteX158" fmla="*/ 1903413 w 2363788"/>
                  <a:gd name="connsiteY158" fmla="*/ 1406525 h 1797050"/>
                  <a:gd name="connsiteX159" fmla="*/ 1938338 w 2363788"/>
                  <a:gd name="connsiteY159" fmla="*/ 1447800 h 1797050"/>
                  <a:gd name="connsiteX160" fmla="*/ 1992313 w 2363788"/>
                  <a:gd name="connsiteY160" fmla="*/ 1447800 h 1797050"/>
                  <a:gd name="connsiteX161" fmla="*/ 2062163 w 2363788"/>
                  <a:gd name="connsiteY161" fmla="*/ 1476375 h 1797050"/>
                  <a:gd name="connsiteX162" fmla="*/ 2062163 w 2363788"/>
                  <a:gd name="connsiteY162" fmla="*/ 1504950 h 1797050"/>
                  <a:gd name="connsiteX163" fmla="*/ 2036763 w 2363788"/>
                  <a:gd name="connsiteY163" fmla="*/ 1571625 h 1797050"/>
                  <a:gd name="connsiteX164" fmla="*/ 2065338 w 2363788"/>
                  <a:gd name="connsiteY164" fmla="*/ 1587500 h 1797050"/>
                  <a:gd name="connsiteX165" fmla="*/ 2106613 w 2363788"/>
                  <a:gd name="connsiteY165" fmla="*/ 1660525 h 1797050"/>
                  <a:gd name="connsiteX166" fmla="*/ 2055813 w 2363788"/>
                  <a:gd name="connsiteY166" fmla="*/ 1736725 h 1797050"/>
                  <a:gd name="connsiteX167" fmla="*/ 2030413 w 2363788"/>
                  <a:gd name="connsiteY167" fmla="*/ 1730375 h 1797050"/>
                  <a:gd name="connsiteX168" fmla="*/ 2008188 w 2363788"/>
                  <a:gd name="connsiteY168" fmla="*/ 1717675 h 1797050"/>
                  <a:gd name="connsiteX169" fmla="*/ 2001838 w 2363788"/>
                  <a:gd name="connsiteY169" fmla="*/ 1736725 h 1797050"/>
                  <a:gd name="connsiteX170" fmla="*/ 1960563 w 2363788"/>
                  <a:gd name="connsiteY170" fmla="*/ 1746250 h 1797050"/>
                  <a:gd name="connsiteX171" fmla="*/ 1954213 w 2363788"/>
                  <a:gd name="connsiteY171" fmla="*/ 1778000 h 1797050"/>
                  <a:gd name="connsiteX172" fmla="*/ 1903413 w 2363788"/>
                  <a:gd name="connsiteY172" fmla="*/ 1797050 h 1797050"/>
                  <a:gd name="connsiteX173" fmla="*/ 1881188 w 2363788"/>
                  <a:gd name="connsiteY173" fmla="*/ 1758950 h 1797050"/>
                  <a:gd name="connsiteX174" fmla="*/ 1843088 w 2363788"/>
                  <a:gd name="connsiteY174" fmla="*/ 1768475 h 1797050"/>
                  <a:gd name="connsiteX175" fmla="*/ 1846263 w 2363788"/>
                  <a:gd name="connsiteY175" fmla="*/ 1730375 h 1797050"/>
                  <a:gd name="connsiteX176" fmla="*/ 1827213 w 2363788"/>
                  <a:gd name="connsiteY176" fmla="*/ 1704975 h 1797050"/>
                  <a:gd name="connsiteX177" fmla="*/ 1862138 w 2363788"/>
                  <a:gd name="connsiteY177" fmla="*/ 1685925 h 1797050"/>
                  <a:gd name="connsiteX178" fmla="*/ 1804988 w 2363788"/>
                  <a:gd name="connsiteY178" fmla="*/ 1666875 h 1797050"/>
                  <a:gd name="connsiteX179" fmla="*/ 1792288 w 2363788"/>
                  <a:gd name="connsiteY179" fmla="*/ 1692275 h 1797050"/>
                  <a:gd name="connsiteX180" fmla="*/ 1747838 w 2363788"/>
                  <a:gd name="connsiteY180" fmla="*/ 1711325 h 1797050"/>
                  <a:gd name="connsiteX181" fmla="*/ 1741488 w 2363788"/>
                  <a:gd name="connsiteY181" fmla="*/ 1733550 h 1797050"/>
                  <a:gd name="connsiteX182" fmla="*/ 1725613 w 2363788"/>
                  <a:gd name="connsiteY182" fmla="*/ 1739900 h 1797050"/>
                  <a:gd name="connsiteX183" fmla="*/ 1703388 w 2363788"/>
                  <a:gd name="connsiteY183" fmla="*/ 1739900 h 1797050"/>
                  <a:gd name="connsiteX184" fmla="*/ 1716088 w 2363788"/>
                  <a:gd name="connsiteY184" fmla="*/ 1704975 h 1797050"/>
                  <a:gd name="connsiteX185" fmla="*/ 1741488 w 2363788"/>
                  <a:gd name="connsiteY185" fmla="*/ 1679575 h 1797050"/>
                  <a:gd name="connsiteX186" fmla="*/ 1731963 w 2363788"/>
                  <a:gd name="connsiteY186" fmla="*/ 1654175 h 1797050"/>
                  <a:gd name="connsiteX187" fmla="*/ 1709738 w 2363788"/>
                  <a:gd name="connsiteY187" fmla="*/ 1654175 h 1797050"/>
                  <a:gd name="connsiteX188" fmla="*/ 1697038 w 2363788"/>
                  <a:gd name="connsiteY188" fmla="*/ 1679575 h 1797050"/>
                  <a:gd name="connsiteX189" fmla="*/ 1665288 w 2363788"/>
                  <a:gd name="connsiteY189" fmla="*/ 1685925 h 1797050"/>
                  <a:gd name="connsiteX190" fmla="*/ 1630363 w 2363788"/>
                  <a:gd name="connsiteY190" fmla="*/ 1698625 h 1797050"/>
                  <a:gd name="connsiteX191" fmla="*/ 1601788 w 2363788"/>
                  <a:gd name="connsiteY191" fmla="*/ 1670050 h 1797050"/>
                  <a:gd name="connsiteX192" fmla="*/ 1598613 w 2363788"/>
                  <a:gd name="connsiteY192" fmla="*/ 1635125 h 1797050"/>
                  <a:gd name="connsiteX193" fmla="*/ 1570038 w 2363788"/>
                  <a:gd name="connsiteY193" fmla="*/ 1619250 h 1797050"/>
                  <a:gd name="connsiteX194" fmla="*/ 1560513 w 2363788"/>
                  <a:gd name="connsiteY194" fmla="*/ 1584325 h 1797050"/>
                  <a:gd name="connsiteX195" fmla="*/ 1519238 w 2363788"/>
                  <a:gd name="connsiteY195" fmla="*/ 1555750 h 1797050"/>
                  <a:gd name="connsiteX196" fmla="*/ 1500188 w 2363788"/>
                  <a:gd name="connsiteY196" fmla="*/ 1558925 h 1797050"/>
                  <a:gd name="connsiteX197" fmla="*/ 1468438 w 2363788"/>
                  <a:gd name="connsiteY197" fmla="*/ 1603375 h 1797050"/>
                  <a:gd name="connsiteX198" fmla="*/ 1420813 w 2363788"/>
                  <a:gd name="connsiteY198" fmla="*/ 1622425 h 1797050"/>
                  <a:gd name="connsiteX199" fmla="*/ 1395413 w 2363788"/>
                  <a:gd name="connsiteY199" fmla="*/ 1587500 h 1797050"/>
                  <a:gd name="connsiteX200" fmla="*/ 1370013 w 2363788"/>
                  <a:gd name="connsiteY200" fmla="*/ 1587500 h 1797050"/>
                  <a:gd name="connsiteX201" fmla="*/ 1271588 w 2363788"/>
                  <a:gd name="connsiteY201" fmla="*/ 1511300 h 1797050"/>
                  <a:gd name="connsiteX202" fmla="*/ 1277938 w 2363788"/>
                  <a:gd name="connsiteY202" fmla="*/ 1463675 h 1797050"/>
                  <a:gd name="connsiteX203" fmla="*/ 1239838 w 2363788"/>
                  <a:gd name="connsiteY203" fmla="*/ 1457325 h 1797050"/>
                  <a:gd name="connsiteX204" fmla="*/ 1223963 w 2363788"/>
                  <a:gd name="connsiteY204" fmla="*/ 1482725 h 1797050"/>
                  <a:gd name="connsiteX205" fmla="*/ 1189038 w 2363788"/>
                  <a:gd name="connsiteY205" fmla="*/ 1482725 h 1797050"/>
                  <a:gd name="connsiteX206" fmla="*/ 1141413 w 2363788"/>
                  <a:gd name="connsiteY206" fmla="*/ 1460500 h 1797050"/>
                  <a:gd name="connsiteX207" fmla="*/ 1093788 w 2363788"/>
                  <a:gd name="connsiteY207" fmla="*/ 1495425 h 1797050"/>
                  <a:gd name="connsiteX208" fmla="*/ 1100138 w 2363788"/>
                  <a:gd name="connsiteY208" fmla="*/ 1511300 h 1797050"/>
                  <a:gd name="connsiteX209" fmla="*/ 1081088 w 2363788"/>
                  <a:gd name="connsiteY209" fmla="*/ 1530350 h 1797050"/>
                  <a:gd name="connsiteX210" fmla="*/ 1036638 w 2363788"/>
                  <a:gd name="connsiteY210" fmla="*/ 1530350 h 1797050"/>
                  <a:gd name="connsiteX211" fmla="*/ 1008063 w 2363788"/>
                  <a:gd name="connsiteY211" fmla="*/ 1574800 h 1797050"/>
                  <a:gd name="connsiteX212" fmla="*/ 960438 w 2363788"/>
                  <a:gd name="connsiteY212" fmla="*/ 1571625 h 1797050"/>
                  <a:gd name="connsiteX213" fmla="*/ 954088 w 2363788"/>
                  <a:gd name="connsiteY213" fmla="*/ 1587500 h 1797050"/>
                  <a:gd name="connsiteX214" fmla="*/ 966788 w 2363788"/>
                  <a:gd name="connsiteY214" fmla="*/ 1670050 h 1797050"/>
                  <a:gd name="connsiteX215" fmla="*/ 941388 w 2363788"/>
                  <a:gd name="connsiteY215" fmla="*/ 1714500 h 1797050"/>
                  <a:gd name="connsiteX216" fmla="*/ 903288 w 2363788"/>
                  <a:gd name="connsiteY216" fmla="*/ 1720850 h 1797050"/>
                  <a:gd name="connsiteX217" fmla="*/ 900113 w 2363788"/>
                  <a:gd name="connsiteY217" fmla="*/ 1746250 h 1797050"/>
                  <a:gd name="connsiteX218" fmla="*/ 871538 w 2363788"/>
                  <a:gd name="connsiteY218" fmla="*/ 1746250 h 1797050"/>
                  <a:gd name="connsiteX219" fmla="*/ 855663 w 2363788"/>
                  <a:gd name="connsiteY219" fmla="*/ 1758950 h 1797050"/>
                  <a:gd name="connsiteX220" fmla="*/ 849313 w 2363788"/>
                  <a:gd name="connsiteY220" fmla="*/ 1771650 h 1797050"/>
                  <a:gd name="connsiteX221" fmla="*/ 830263 w 2363788"/>
                  <a:gd name="connsiteY221" fmla="*/ 1765300 h 1797050"/>
                  <a:gd name="connsiteX222" fmla="*/ 820738 w 2363788"/>
                  <a:gd name="connsiteY222" fmla="*/ 1752600 h 1797050"/>
                  <a:gd name="connsiteX223" fmla="*/ 792163 w 2363788"/>
                  <a:gd name="connsiteY223" fmla="*/ 1771650 h 1797050"/>
                  <a:gd name="connsiteX224" fmla="*/ 693738 w 2363788"/>
                  <a:gd name="connsiteY224" fmla="*/ 1701800 h 1797050"/>
                  <a:gd name="connsiteX225" fmla="*/ 652463 w 2363788"/>
                  <a:gd name="connsiteY225" fmla="*/ 1720850 h 1797050"/>
                  <a:gd name="connsiteX226" fmla="*/ 617538 w 2363788"/>
                  <a:gd name="connsiteY226" fmla="*/ 1685925 h 1797050"/>
                  <a:gd name="connsiteX227" fmla="*/ 582613 w 2363788"/>
                  <a:gd name="connsiteY227" fmla="*/ 1689100 h 1797050"/>
                  <a:gd name="connsiteX228" fmla="*/ 573088 w 2363788"/>
                  <a:gd name="connsiteY228" fmla="*/ 1609725 h 1797050"/>
                  <a:gd name="connsiteX229" fmla="*/ 525463 w 2363788"/>
                  <a:gd name="connsiteY229" fmla="*/ 1571625 h 1797050"/>
                  <a:gd name="connsiteX0" fmla="*/ 525463 w 2363788"/>
                  <a:gd name="connsiteY0" fmla="*/ 1571625 h 1797050"/>
                  <a:gd name="connsiteX1" fmla="*/ 525463 w 2363788"/>
                  <a:gd name="connsiteY1" fmla="*/ 1571625 h 1797050"/>
                  <a:gd name="connsiteX2" fmla="*/ 496888 w 2363788"/>
                  <a:gd name="connsiteY2" fmla="*/ 1574800 h 1797050"/>
                  <a:gd name="connsiteX3" fmla="*/ 487363 w 2363788"/>
                  <a:gd name="connsiteY3" fmla="*/ 1584325 h 1797050"/>
                  <a:gd name="connsiteX4" fmla="*/ 465138 w 2363788"/>
                  <a:gd name="connsiteY4" fmla="*/ 1568450 h 1797050"/>
                  <a:gd name="connsiteX5" fmla="*/ 458788 w 2363788"/>
                  <a:gd name="connsiteY5" fmla="*/ 1558925 h 1797050"/>
                  <a:gd name="connsiteX6" fmla="*/ 439738 w 2363788"/>
                  <a:gd name="connsiteY6" fmla="*/ 1552575 h 1797050"/>
                  <a:gd name="connsiteX7" fmla="*/ 430213 w 2363788"/>
                  <a:gd name="connsiteY7" fmla="*/ 1549400 h 1797050"/>
                  <a:gd name="connsiteX8" fmla="*/ 420688 w 2363788"/>
                  <a:gd name="connsiteY8" fmla="*/ 1539875 h 1797050"/>
                  <a:gd name="connsiteX9" fmla="*/ 407988 w 2363788"/>
                  <a:gd name="connsiteY9" fmla="*/ 1530350 h 1797050"/>
                  <a:gd name="connsiteX10" fmla="*/ 363538 w 2363788"/>
                  <a:gd name="connsiteY10" fmla="*/ 1498600 h 1797050"/>
                  <a:gd name="connsiteX11" fmla="*/ 338138 w 2363788"/>
                  <a:gd name="connsiteY11" fmla="*/ 1492250 h 1797050"/>
                  <a:gd name="connsiteX12" fmla="*/ 300038 w 2363788"/>
                  <a:gd name="connsiteY12" fmla="*/ 1444625 h 1797050"/>
                  <a:gd name="connsiteX13" fmla="*/ 271463 w 2363788"/>
                  <a:gd name="connsiteY13" fmla="*/ 1444625 h 1797050"/>
                  <a:gd name="connsiteX14" fmla="*/ 271463 w 2363788"/>
                  <a:gd name="connsiteY14" fmla="*/ 1406525 h 1797050"/>
                  <a:gd name="connsiteX15" fmla="*/ 258763 w 2363788"/>
                  <a:gd name="connsiteY15" fmla="*/ 1387475 h 1797050"/>
                  <a:gd name="connsiteX16" fmla="*/ 258763 w 2363788"/>
                  <a:gd name="connsiteY16" fmla="*/ 1327150 h 1797050"/>
                  <a:gd name="connsiteX17" fmla="*/ 277813 w 2363788"/>
                  <a:gd name="connsiteY17" fmla="*/ 1209675 h 1797050"/>
                  <a:gd name="connsiteX18" fmla="*/ 258763 w 2363788"/>
                  <a:gd name="connsiteY18" fmla="*/ 1162050 h 1797050"/>
                  <a:gd name="connsiteX19" fmla="*/ 274638 w 2363788"/>
                  <a:gd name="connsiteY19" fmla="*/ 1120775 h 1797050"/>
                  <a:gd name="connsiteX20" fmla="*/ 258763 w 2363788"/>
                  <a:gd name="connsiteY20" fmla="*/ 1066800 h 1797050"/>
                  <a:gd name="connsiteX21" fmla="*/ 258763 w 2363788"/>
                  <a:gd name="connsiteY21" fmla="*/ 1025525 h 1797050"/>
                  <a:gd name="connsiteX22" fmla="*/ 227013 w 2363788"/>
                  <a:gd name="connsiteY22" fmla="*/ 984250 h 1797050"/>
                  <a:gd name="connsiteX23" fmla="*/ 246063 w 2363788"/>
                  <a:gd name="connsiteY23" fmla="*/ 949325 h 1797050"/>
                  <a:gd name="connsiteX24" fmla="*/ 246063 w 2363788"/>
                  <a:gd name="connsiteY24" fmla="*/ 911225 h 1797050"/>
                  <a:gd name="connsiteX25" fmla="*/ 284163 w 2363788"/>
                  <a:gd name="connsiteY25" fmla="*/ 895350 h 1797050"/>
                  <a:gd name="connsiteX26" fmla="*/ 325438 w 2363788"/>
                  <a:gd name="connsiteY26" fmla="*/ 901700 h 1797050"/>
                  <a:gd name="connsiteX27" fmla="*/ 331788 w 2363788"/>
                  <a:gd name="connsiteY27" fmla="*/ 850900 h 1797050"/>
                  <a:gd name="connsiteX28" fmla="*/ 354013 w 2363788"/>
                  <a:gd name="connsiteY28" fmla="*/ 812800 h 1797050"/>
                  <a:gd name="connsiteX29" fmla="*/ 401638 w 2363788"/>
                  <a:gd name="connsiteY29" fmla="*/ 819150 h 1797050"/>
                  <a:gd name="connsiteX30" fmla="*/ 442913 w 2363788"/>
                  <a:gd name="connsiteY30" fmla="*/ 784225 h 1797050"/>
                  <a:gd name="connsiteX31" fmla="*/ 442913 w 2363788"/>
                  <a:gd name="connsiteY31" fmla="*/ 733425 h 1797050"/>
                  <a:gd name="connsiteX32" fmla="*/ 474663 w 2363788"/>
                  <a:gd name="connsiteY32" fmla="*/ 698500 h 1797050"/>
                  <a:gd name="connsiteX33" fmla="*/ 420688 w 2363788"/>
                  <a:gd name="connsiteY33" fmla="*/ 682625 h 1797050"/>
                  <a:gd name="connsiteX34" fmla="*/ 395288 w 2363788"/>
                  <a:gd name="connsiteY34" fmla="*/ 650875 h 1797050"/>
                  <a:gd name="connsiteX35" fmla="*/ 366713 w 2363788"/>
                  <a:gd name="connsiteY35" fmla="*/ 666750 h 1797050"/>
                  <a:gd name="connsiteX36" fmla="*/ 341313 w 2363788"/>
                  <a:gd name="connsiteY36" fmla="*/ 660400 h 1797050"/>
                  <a:gd name="connsiteX37" fmla="*/ 354013 w 2363788"/>
                  <a:gd name="connsiteY37" fmla="*/ 628650 h 1797050"/>
                  <a:gd name="connsiteX38" fmla="*/ 341313 w 2363788"/>
                  <a:gd name="connsiteY38" fmla="*/ 600075 h 1797050"/>
                  <a:gd name="connsiteX39" fmla="*/ 363538 w 2363788"/>
                  <a:gd name="connsiteY39" fmla="*/ 587375 h 1797050"/>
                  <a:gd name="connsiteX40" fmla="*/ 373063 w 2363788"/>
                  <a:gd name="connsiteY40" fmla="*/ 561975 h 1797050"/>
                  <a:gd name="connsiteX41" fmla="*/ 261938 w 2363788"/>
                  <a:gd name="connsiteY41" fmla="*/ 536575 h 1797050"/>
                  <a:gd name="connsiteX42" fmla="*/ 217488 w 2363788"/>
                  <a:gd name="connsiteY42" fmla="*/ 504825 h 1797050"/>
                  <a:gd name="connsiteX43" fmla="*/ 179388 w 2363788"/>
                  <a:gd name="connsiteY43" fmla="*/ 469900 h 1797050"/>
                  <a:gd name="connsiteX44" fmla="*/ 173038 w 2363788"/>
                  <a:gd name="connsiteY44" fmla="*/ 412750 h 1797050"/>
                  <a:gd name="connsiteX45" fmla="*/ 125413 w 2363788"/>
                  <a:gd name="connsiteY45" fmla="*/ 412750 h 1797050"/>
                  <a:gd name="connsiteX46" fmla="*/ 93663 w 2363788"/>
                  <a:gd name="connsiteY46" fmla="*/ 400050 h 1797050"/>
                  <a:gd name="connsiteX47" fmla="*/ 77788 w 2363788"/>
                  <a:gd name="connsiteY47" fmla="*/ 422275 h 1797050"/>
                  <a:gd name="connsiteX48" fmla="*/ 39688 w 2363788"/>
                  <a:gd name="connsiteY48" fmla="*/ 420688 h 1797050"/>
                  <a:gd name="connsiteX49" fmla="*/ 0 w 2363788"/>
                  <a:gd name="connsiteY49" fmla="*/ 381794 h 1797050"/>
                  <a:gd name="connsiteX50" fmla="*/ 33338 w 2363788"/>
                  <a:gd name="connsiteY50" fmla="*/ 350838 h 1797050"/>
                  <a:gd name="connsiteX51" fmla="*/ 14288 w 2363788"/>
                  <a:gd name="connsiteY51" fmla="*/ 339725 h 1797050"/>
                  <a:gd name="connsiteX52" fmla="*/ 14288 w 2363788"/>
                  <a:gd name="connsiteY52" fmla="*/ 304800 h 1797050"/>
                  <a:gd name="connsiteX53" fmla="*/ 39688 w 2363788"/>
                  <a:gd name="connsiteY53" fmla="*/ 294481 h 1797050"/>
                  <a:gd name="connsiteX54" fmla="*/ 25400 w 2363788"/>
                  <a:gd name="connsiteY54" fmla="*/ 259556 h 1797050"/>
                  <a:gd name="connsiteX55" fmla="*/ 65883 w 2363788"/>
                  <a:gd name="connsiteY55" fmla="*/ 256381 h 1797050"/>
                  <a:gd name="connsiteX56" fmla="*/ 111126 w 2363788"/>
                  <a:gd name="connsiteY56" fmla="*/ 238125 h 1797050"/>
                  <a:gd name="connsiteX57" fmla="*/ 127794 w 2363788"/>
                  <a:gd name="connsiteY57" fmla="*/ 222250 h 1797050"/>
                  <a:gd name="connsiteX58" fmla="*/ 130969 w 2363788"/>
                  <a:gd name="connsiteY58" fmla="*/ 196057 h 1797050"/>
                  <a:gd name="connsiteX59" fmla="*/ 163513 w 2363788"/>
                  <a:gd name="connsiteY59" fmla="*/ 196850 h 1797050"/>
                  <a:gd name="connsiteX60" fmla="*/ 169863 w 2363788"/>
                  <a:gd name="connsiteY60" fmla="*/ 164306 h 1797050"/>
                  <a:gd name="connsiteX61" fmla="*/ 188913 w 2363788"/>
                  <a:gd name="connsiteY61" fmla="*/ 163513 h 1797050"/>
                  <a:gd name="connsiteX62" fmla="*/ 196057 w 2363788"/>
                  <a:gd name="connsiteY62" fmla="*/ 100806 h 1797050"/>
                  <a:gd name="connsiteX63" fmla="*/ 251619 w 2363788"/>
                  <a:gd name="connsiteY63" fmla="*/ 107950 h 1797050"/>
                  <a:gd name="connsiteX64" fmla="*/ 296863 w 2363788"/>
                  <a:gd name="connsiteY64" fmla="*/ 104775 h 1797050"/>
                  <a:gd name="connsiteX65" fmla="*/ 335757 w 2363788"/>
                  <a:gd name="connsiteY65" fmla="*/ 100807 h 1797050"/>
                  <a:gd name="connsiteX66" fmla="*/ 349251 w 2363788"/>
                  <a:gd name="connsiteY66" fmla="*/ 113507 h 1797050"/>
                  <a:gd name="connsiteX67" fmla="*/ 379412 w 2363788"/>
                  <a:gd name="connsiteY67" fmla="*/ 125413 h 1797050"/>
                  <a:gd name="connsiteX68" fmla="*/ 401638 w 2363788"/>
                  <a:gd name="connsiteY68" fmla="*/ 107950 h 1797050"/>
                  <a:gd name="connsiteX69" fmla="*/ 404813 w 2363788"/>
                  <a:gd name="connsiteY69" fmla="*/ 107950 h 1797050"/>
                  <a:gd name="connsiteX70" fmla="*/ 411163 w 2363788"/>
                  <a:gd name="connsiteY70" fmla="*/ 120650 h 1797050"/>
                  <a:gd name="connsiteX71" fmla="*/ 430213 w 2363788"/>
                  <a:gd name="connsiteY71" fmla="*/ 120650 h 1797050"/>
                  <a:gd name="connsiteX72" fmla="*/ 438151 w 2363788"/>
                  <a:gd name="connsiteY72" fmla="*/ 102394 h 1797050"/>
                  <a:gd name="connsiteX73" fmla="*/ 366713 w 2363788"/>
                  <a:gd name="connsiteY73" fmla="*/ 55563 h 1797050"/>
                  <a:gd name="connsiteX74" fmla="*/ 385763 w 2363788"/>
                  <a:gd name="connsiteY74" fmla="*/ 43656 h 1797050"/>
                  <a:gd name="connsiteX75" fmla="*/ 434976 w 2363788"/>
                  <a:gd name="connsiteY75" fmla="*/ 42862 h 1797050"/>
                  <a:gd name="connsiteX76" fmla="*/ 455613 w 2363788"/>
                  <a:gd name="connsiteY76" fmla="*/ 63500 h 1797050"/>
                  <a:gd name="connsiteX77" fmla="*/ 513557 w 2363788"/>
                  <a:gd name="connsiteY77" fmla="*/ 75406 h 1797050"/>
                  <a:gd name="connsiteX78" fmla="*/ 608013 w 2363788"/>
                  <a:gd name="connsiteY78" fmla="*/ 22225 h 1797050"/>
                  <a:gd name="connsiteX79" fmla="*/ 640557 w 2363788"/>
                  <a:gd name="connsiteY79" fmla="*/ 31750 h 1797050"/>
                  <a:gd name="connsiteX80" fmla="*/ 646113 w 2363788"/>
                  <a:gd name="connsiteY80" fmla="*/ 0 h 1797050"/>
                  <a:gd name="connsiteX81" fmla="*/ 716757 w 2363788"/>
                  <a:gd name="connsiteY81" fmla="*/ 5556 h 1797050"/>
                  <a:gd name="connsiteX82" fmla="*/ 725488 w 2363788"/>
                  <a:gd name="connsiteY82" fmla="*/ 31750 h 1797050"/>
                  <a:gd name="connsiteX83" fmla="*/ 752476 w 2363788"/>
                  <a:gd name="connsiteY83" fmla="*/ 63500 h 1797050"/>
                  <a:gd name="connsiteX84" fmla="*/ 767556 w 2363788"/>
                  <a:gd name="connsiteY84" fmla="*/ 44450 h 1797050"/>
                  <a:gd name="connsiteX85" fmla="*/ 808038 w 2363788"/>
                  <a:gd name="connsiteY85" fmla="*/ 41275 h 1797050"/>
                  <a:gd name="connsiteX86" fmla="*/ 827088 w 2363788"/>
                  <a:gd name="connsiteY86" fmla="*/ 34925 h 1797050"/>
                  <a:gd name="connsiteX87" fmla="*/ 846138 w 2363788"/>
                  <a:gd name="connsiteY87" fmla="*/ 6350 h 1797050"/>
                  <a:gd name="connsiteX88" fmla="*/ 889794 w 2363788"/>
                  <a:gd name="connsiteY88" fmla="*/ 12700 h 1797050"/>
                  <a:gd name="connsiteX89" fmla="*/ 902494 w 2363788"/>
                  <a:gd name="connsiteY89" fmla="*/ 83344 h 1797050"/>
                  <a:gd name="connsiteX90" fmla="*/ 954088 w 2363788"/>
                  <a:gd name="connsiteY90" fmla="*/ 123825 h 1797050"/>
                  <a:gd name="connsiteX91" fmla="*/ 998538 w 2363788"/>
                  <a:gd name="connsiteY91" fmla="*/ 203200 h 1797050"/>
                  <a:gd name="connsiteX92" fmla="*/ 1039020 w 2363788"/>
                  <a:gd name="connsiteY92" fmla="*/ 228600 h 1797050"/>
                  <a:gd name="connsiteX93" fmla="*/ 1075532 w 2363788"/>
                  <a:gd name="connsiteY93" fmla="*/ 230981 h 1797050"/>
                  <a:gd name="connsiteX94" fmla="*/ 1130830 w 2363788"/>
                  <a:gd name="connsiteY94" fmla="*/ 283633 h 1797050"/>
                  <a:gd name="connsiteX95" fmla="*/ 1171046 w 2363788"/>
                  <a:gd name="connsiteY95" fmla="*/ 281517 h 1797050"/>
                  <a:gd name="connsiteX96" fmla="*/ 1208088 w 2363788"/>
                  <a:gd name="connsiteY96" fmla="*/ 317500 h 1797050"/>
                  <a:gd name="connsiteX97" fmla="*/ 1208088 w 2363788"/>
                  <a:gd name="connsiteY97" fmla="*/ 346075 h 1797050"/>
                  <a:gd name="connsiteX98" fmla="*/ 1281113 w 2363788"/>
                  <a:gd name="connsiteY98" fmla="*/ 384175 h 1797050"/>
                  <a:gd name="connsiteX99" fmla="*/ 1303338 w 2363788"/>
                  <a:gd name="connsiteY99" fmla="*/ 416983 h 1797050"/>
                  <a:gd name="connsiteX100" fmla="*/ 1284288 w 2363788"/>
                  <a:gd name="connsiteY100" fmla="*/ 460375 h 1797050"/>
                  <a:gd name="connsiteX101" fmla="*/ 1338263 w 2363788"/>
                  <a:gd name="connsiteY101" fmla="*/ 504825 h 1797050"/>
                  <a:gd name="connsiteX102" fmla="*/ 1380332 w 2363788"/>
                  <a:gd name="connsiteY102" fmla="*/ 503238 h 1797050"/>
                  <a:gd name="connsiteX103" fmla="*/ 1404938 w 2363788"/>
                  <a:gd name="connsiteY103" fmla="*/ 530225 h 1797050"/>
                  <a:gd name="connsiteX104" fmla="*/ 1435895 w 2363788"/>
                  <a:gd name="connsiteY104" fmla="*/ 526475 h 1797050"/>
                  <a:gd name="connsiteX105" fmla="*/ 1470026 w 2363788"/>
                  <a:gd name="connsiteY105" fmla="*/ 548578 h 1797050"/>
                  <a:gd name="connsiteX106" fmla="*/ 1493838 w 2363788"/>
                  <a:gd name="connsiteY106" fmla="*/ 590550 h 1797050"/>
                  <a:gd name="connsiteX107" fmla="*/ 1481932 w 2363788"/>
                  <a:gd name="connsiteY107" fmla="*/ 612775 h 1797050"/>
                  <a:gd name="connsiteX108" fmla="*/ 1452563 w 2363788"/>
                  <a:gd name="connsiteY108" fmla="*/ 622300 h 1797050"/>
                  <a:gd name="connsiteX109" fmla="*/ 1512888 w 2363788"/>
                  <a:gd name="connsiteY109" fmla="*/ 638175 h 1797050"/>
                  <a:gd name="connsiteX110" fmla="*/ 1583532 w 2363788"/>
                  <a:gd name="connsiteY110" fmla="*/ 619919 h 1797050"/>
                  <a:gd name="connsiteX111" fmla="*/ 1624013 w 2363788"/>
                  <a:gd name="connsiteY111" fmla="*/ 613569 h 1797050"/>
                  <a:gd name="connsiteX112" fmla="*/ 1624807 w 2363788"/>
                  <a:gd name="connsiteY112" fmla="*/ 587375 h 1797050"/>
                  <a:gd name="connsiteX113" fmla="*/ 1643063 w 2363788"/>
                  <a:gd name="connsiteY113" fmla="*/ 593725 h 1797050"/>
                  <a:gd name="connsiteX114" fmla="*/ 1700213 w 2363788"/>
                  <a:gd name="connsiteY114" fmla="*/ 611981 h 1797050"/>
                  <a:gd name="connsiteX115" fmla="*/ 1705769 w 2363788"/>
                  <a:gd name="connsiteY115" fmla="*/ 575469 h 1797050"/>
                  <a:gd name="connsiteX116" fmla="*/ 1725613 w 2363788"/>
                  <a:gd name="connsiteY116" fmla="*/ 565150 h 1797050"/>
                  <a:gd name="connsiteX117" fmla="*/ 1804988 w 2363788"/>
                  <a:gd name="connsiteY117" fmla="*/ 508000 h 1797050"/>
                  <a:gd name="connsiteX118" fmla="*/ 1887538 w 2363788"/>
                  <a:gd name="connsiteY118" fmla="*/ 485775 h 1797050"/>
                  <a:gd name="connsiteX119" fmla="*/ 1954213 w 2363788"/>
                  <a:gd name="connsiteY119" fmla="*/ 415925 h 1797050"/>
                  <a:gd name="connsiteX120" fmla="*/ 1978819 w 2363788"/>
                  <a:gd name="connsiteY120" fmla="*/ 409575 h 1797050"/>
                  <a:gd name="connsiteX121" fmla="*/ 2008188 w 2363788"/>
                  <a:gd name="connsiteY121" fmla="*/ 396875 h 1797050"/>
                  <a:gd name="connsiteX122" fmla="*/ 2058194 w 2363788"/>
                  <a:gd name="connsiteY122" fmla="*/ 411956 h 1797050"/>
                  <a:gd name="connsiteX123" fmla="*/ 2079626 w 2363788"/>
                  <a:gd name="connsiteY123" fmla="*/ 452437 h 1797050"/>
                  <a:gd name="connsiteX124" fmla="*/ 2135188 w 2363788"/>
                  <a:gd name="connsiteY124" fmla="*/ 504825 h 1797050"/>
                  <a:gd name="connsiteX125" fmla="*/ 2196307 w 2363788"/>
                  <a:gd name="connsiteY125" fmla="*/ 536575 h 1797050"/>
                  <a:gd name="connsiteX126" fmla="*/ 2250282 w 2363788"/>
                  <a:gd name="connsiteY126" fmla="*/ 523081 h 1797050"/>
                  <a:gd name="connsiteX127" fmla="*/ 2267744 w 2363788"/>
                  <a:gd name="connsiteY127" fmla="*/ 531019 h 1797050"/>
                  <a:gd name="connsiteX128" fmla="*/ 2276475 w 2363788"/>
                  <a:gd name="connsiteY128" fmla="*/ 573881 h 1797050"/>
                  <a:gd name="connsiteX129" fmla="*/ 2325688 w 2363788"/>
                  <a:gd name="connsiteY129" fmla="*/ 606425 h 1797050"/>
                  <a:gd name="connsiteX130" fmla="*/ 2363788 w 2363788"/>
                  <a:gd name="connsiteY130" fmla="*/ 644525 h 1797050"/>
                  <a:gd name="connsiteX131" fmla="*/ 2312445 w 2363788"/>
                  <a:gd name="connsiteY131" fmla="*/ 772537 h 1797050"/>
                  <a:gd name="connsiteX132" fmla="*/ 2274888 w 2363788"/>
                  <a:gd name="connsiteY132" fmla="*/ 895350 h 1797050"/>
                  <a:gd name="connsiteX133" fmla="*/ 2249488 w 2363788"/>
                  <a:gd name="connsiteY133" fmla="*/ 949325 h 1797050"/>
                  <a:gd name="connsiteX134" fmla="*/ 2198688 w 2363788"/>
                  <a:gd name="connsiteY134" fmla="*/ 949325 h 1797050"/>
                  <a:gd name="connsiteX135" fmla="*/ 2176463 w 2363788"/>
                  <a:gd name="connsiteY135" fmla="*/ 993775 h 1797050"/>
                  <a:gd name="connsiteX136" fmla="*/ 2176463 w 2363788"/>
                  <a:gd name="connsiteY136" fmla="*/ 993775 h 1797050"/>
                  <a:gd name="connsiteX137" fmla="*/ 2182813 w 2363788"/>
                  <a:gd name="connsiteY137" fmla="*/ 1022350 h 1797050"/>
                  <a:gd name="connsiteX138" fmla="*/ 2147888 w 2363788"/>
                  <a:gd name="connsiteY138" fmla="*/ 1031875 h 1797050"/>
                  <a:gd name="connsiteX139" fmla="*/ 2097088 w 2363788"/>
                  <a:gd name="connsiteY139" fmla="*/ 1019175 h 1797050"/>
                  <a:gd name="connsiteX140" fmla="*/ 2103438 w 2363788"/>
                  <a:gd name="connsiteY140" fmla="*/ 1073150 h 1797050"/>
                  <a:gd name="connsiteX141" fmla="*/ 2116138 w 2363788"/>
                  <a:gd name="connsiteY141" fmla="*/ 1117600 h 1797050"/>
                  <a:gd name="connsiteX142" fmla="*/ 2052638 w 2363788"/>
                  <a:gd name="connsiteY142" fmla="*/ 1152525 h 1797050"/>
                  <a:gd name="connsiteX143" fmla="*/ 2068513 w 2363788"/>
                  <a:gd name="connsiteY143" fmla="*/ 1174750 h 1797050"/>
                  <a:gd name="connsiteX144" fmla="*/ 2049463 w 2363788"/>
                  <a:gd name="connsiteY144" fmla="*/ 1196975 h 1797050"/>
                  <a:gd name="connsiteX145" fmla="*/ 1970088 w 2363788"/>
                  <a:gd name="connsiteY145" fmla="*/ 1171575 h 1797050"/>
                  <a:gd name="connsiteX146" fmla="*/ 1944688 w 2363788"/>
                  <a:gd name="connsiteY146" fmla="*/ 1187450 h 1797050"/>
                  <a:gd name="connsiteX147" fmla="*/ 1909763 w 2363788"/>
                  <a:gd name="connsiteY147" fmla="*/ 1187450 h 1797050"/>
                  <a:gd name="connsiteX148" fmla="*/ 1909763 w 2363788"/>
                  <a:gd name="connsiteY148" fmla="*/ 1247775 h 1797050"/>
                  <a:gd name="connsiteX149" fmla="*/ 1925638 w 2363788"/>
                  <a:gd name="connsiteY149" fmla="*/ 1263650 h 1797050"/>
                  <a:gd name="connsiteX150" fmla="*/ 1935163 w 2363788"/>
                  <a:gd name="connsiteY150" fmla="*/ 1279525 h 1797050"/>
                  <a:gd name="connsiteX151" fmla="*/ 1944688 w 2363788"/>
                  <a:gd name="connsiteY151" fmla="*/ 1279525 h 1797050"/>
                  <a:gd name="connsiteX152" fmla="*/ 1935163 w 2363788"/>
                  <a:gd name="connsiteY152" fmla="*/ 1304925 h 1797050"/>
                  <a:gd name="connsiteX153" fmla="*/ 1954213 w 2363788"/>
                  <a:gd name="connsiteY153" fmla="*/ 1320800 h 1797050"/>
                  <a:gd name="connsiteX154" fmla="*/ 1951038 w 2363788"/>
                  <a:gd name="connsiteY154" fmla="*/ 1336675 h 1797050"/>
                  <a:gd name="connsiteX155" fmla="*/ 1906588 w 2363788"/>
                  <a:gd name="connsiteY155" fmla="*/ 1336675 h 1797050"/>
                  <a:gd name="connsiteX156" fmla="*/ 1903413 w 2363788"/>
                  <a:gd name="connsiteY156" fmla="*/ 1387475 h 1797050"/>
                  <a:gd name="connsiteX157" fmla="*/ 1903413 w 2363788"/>
                  <a:gd name="connsiteY157" fmla="*/ 1387475 h 1797050"/>
                  <a:gd name="connsiteX158" fmla="*/ 1903413 w 2363788"/>
                  <a:gd name="connsiteY158" fmla="*/ 1406525 h 1797050"/>
                  <a:gd name="connsiteX159" fmla="*/ 1938338 w 2363788"/>
                  <a:gd name="connsiteY159" fmla="*/ 1447800 h 1797050"/>
                  <a:gd name="connsiteX160" fmla="*/ 1992313 w 2363788"/>
                  <a:gd name="connsiteY160" fmla="*/ 1447800 h 1797050"/>
                  <a:gd name="connsiteX161" fmla="*/ 2062163 w 2363788"/>
                  <a:gd name="connsiteY161" fmla="*/ 1476375 h 1797050"/>
                  <a:gd name="connsiteX162" fmla="*/ 2062163 w 2363788"/>
                  <a:gd name="connsiteY162" fmla="*/ 1504950 h 1797050"/>
                  <a:gd name="connsiteX163" fmla="*/ 2036763 w 2363788"/>
                  <a:gd name="connsiteY163" fmla="*/ 1571625 h 1797050"/>
                  <a:gd name="connsiteX164" fmla="*/ 2065338 w 2363788"/>
                  <a:gd name="connsiteY164" fmla="*/ 1587500 h 1797050"/>
                  <a:gd name="connsiteX165" fmla="*/ 2106613 w 2363788"/>
                  <a:gd name="connsiteY165" fmla="*/ 1660525 h 1797050"/>
                  <a:gd name="connsiteX166" fmla="*/ 2055813 w 2363788"/>
                  <a:gd name="connsiteY166" fmla="*/ 1736725 h 1797050"/>
                  <a:gd name="connsiteX167" fmla="*/ 2030413 w 2363788"/>
                  <a:gd name="connsiteY167" fmla="*/ 1730375 h 1797050"/>
                  <a:gd name="connsiteX168" fmla="*/ 2008188 w 2363788"/>
                  <a:gd name="connsiteY168" fmla="*/ 1717675 h 1797050"/>
                  <a:gd name="connsiteX169" fmla="*/ 2001838 w 2363788"/>
                  <a:gd name="connsiteY169" fmla="*/ 1736725 h 1797050"/>
                  <a:gd name="connsiteX170" fmla="*/ 1960563 w 2363788"/>
                  <a:gd name="connsiteY170" fmla="*/ 1746250 h 1797050"/>
                  <a:gd name="connsiteX171" fmla="*/ 1954213 w 2363788"/>
                  <a:gd name="connsiteY171" fmla="*/ 1778000 h 1797050"/>
                  <a:gd name="connsiteX172" fmla="*/ 1903413 w 2363788"/>
                  <a:gd name="connsiteY172" fmla="*/ 1797050 h 1797050"/>
                  <a:gd name="connsiteX173" fmla="*/ 1881188 w 2363788"/>
                  <a:gd name="connsiteY173" fmla="*/ 1758950 h 1797050"/>
                  <a:gd name="connsiteX174" fmla="*/ 1843088 w 2363788"/>
                  <a:gd name="connsiteY174" fmla="*/ 1768475 h 1797050"/>
                  <a:gd name="connsiteX175" fmla="*/ 1846263 w 2363788"/>
                  <a:gd name="connsiteY175" fmla="*/ 1730375 h 1797050"/>
                  <a:gd name="connsiteX176" fmla="*/ 1827213 w 2363788"/>
                  <a:gd name="connsiteY176" fmla="*/ 1704975 h 1797050"/>
                  <a:gd name="connsiteX177" fmla="*/ 1862138 w 2363788"/>
                  <a:gd name="connsiteY177" fmla="*/ 1685925 h 1797050"/>
                  <a:gd name="connsiteX178" fmla="*/ 1804988 w 2363788"/>
                  <a:gd name="connsiteY178" fmla="*/ 1666875 h 1797050"/>
                  <a:gd name="connsiteX179" fmla="*/ 1792288 w 2363788"/>
                  <a:gd name="connsiteY179" fmla="*/ 1692275 h 1797050"/>
                  <a:gd name="connsiteX180" fmla="*/ 1747838 w 2363788"/>
                  <a:gd name="connsiteY180" fmla="*/ 1711325 h 1797050"/>
                  <a:gd name="connsiteX181" fmla="*/ 1741488 w 2363788"/>
                  <a:gd name="connsiteY181" fmla="*/ 1733550 h 1797050"/>
                  <a:gd name="connsiteX182" fmla="*/ 1725613 w 2363788"/>
                  <a:gd name="connsiteY182" fmla="*/ 1739900 h 1797050"/>
                  <a:gd name="connsiteX183" fmla="*/ 1703388 w 2363788"/>
                  <a:gd name="connsiteY183" fmla="*/ 1739900 h 1797050"/>
                  <a:gd name="connsiteX184" fmla="*/ 1716088 w 2363788"/>
                  <a:gd name="connsiteY184" fmla="*/ 1704975 h 1797050"/>
                  <a:gd name="connsiteX185" fmla="*/ 1741488 w 2363788"/>
                  <a:gd name="connsiteY185" fmla="*/ 1679575 h 1797050"/>
                  <a:gd name="connsiteX186" fmla="*/ 1731963 w 2363788"/>
                  <a:gd name="connsiteY186" fmla="*/ 1654175 h 1797050"/>
                  <a:gd name="connsiteX187" fmla="*/ 1709738 w 2363788"/>
                  <a:gd name="connsiteY187" fmla="*/ 1654175 h 1797050"/>
                  <a:gd name="connsiteX188" fmla="*/ 1697038 w 2363788"/>
                  <a:gd name="connsiteY188" fmla="*/ 1679575 h 1797050"/>
                  <a:gd name="connsiteX189" fmla="*/ 1665288 w 2363788"/>
                  <a:gd name="connsiteY189" fmla="*/ 1685925 h 1797050"/>
                  <a:gd name="connsiteX190" fmla="*/ 1630363 w 2363788"/>
                  <a:gd name="connsiteY190" fmla="*/ 1698625 h 1797050"/>
                  <a:gd name="connsiteX191" fmla="*/ 1601788 w 2363788"/>
                  <a:gd name="connsiteY191" fmla="*/ 1670050 h 1797050"/>
                  <a:gd name="connsiteX192" fmla="*/ 1598613 w 2363788"/>
                  <a:gd name="connsiteY192" fmla="*/ 1635125 h 1797050"/>
                  <a:gd name="connsiteX193" fmla="*/ 1570038 w 2363788"/>
                  <a:gd name="connsiteY193" fmla="*/ 1619250 h 1797050"/>
                  <a:gd name="connsiteX194" fmla="*/ 1560513 w 2363788"/>
                  <a:gd name="connsiteY194" fmla="*/ 1584325 h 1797050"/>
                  <a:gd name="connsiteX195" fmla="*/ 1519238 w 2363788"/>
                  <a:gd name="connsiteY195" fmla="*/ 1555750 h 1797050"/>
                  <a:gd name="connsiteX196" fmla="*/ 1500188 w 2363788"/>
                  <a:gd name="connsiteY196" fmla="*/ 1558925 h 1797050"/>
                  <a:gd name="connsiteX197" fmla="*/ 1468438 w 2363788"/>
                  <a:gd name="connsiteY197" fmla="*/ 1603375 h 1797050"/>
                  <a:gd name="connsiteX198" fmla="*/ 1420813 w 2363788"/>
                  <a:gd name="connsiteY198" fmla="*/ 1622425 h 1797050"/>
                  <a:gd name="connsiteX199" fmla="*/ 1395413 w 2363788"/>
                  <a:gd name="connsiteY199" fmla="*/ 1587500 h 1797050"/>
                  <a:gd name="connsiteX200" fmla="*/ 1370013 w 2363788"/>
                  <a:gd name="connsiteY200" fmla="*/ 1587500 h 1797050"/>
                  <a:gd name="connsiteX201" fmla="*/ 1271588 w 2363788"/>
                  <a:gd name="connsiteY201" fmla="*/ 1511300 h 1797050"/>
                  <a:gd name="connsiteX202" fmla="*/ 1277938 w 2363788"/>
                  <a:gd name="connsiteY202" fmla="*/ 1463675 h 1797050"/>
                  <a:gd name="connsiteX203" fmla="*/ 1239838 w 2363788"/>
                  <a:gd name="connsiteY203" fmla="*/ 1457325 h 1797050"/>
                  <a:gd name="connsiteX204" fmla="*/ 1223963 w 2363788"/>
                  <a:gd name="connsiteY204" fmla="*/ 1482725 h 1797050"/>
                  <a:gd name="connsiteX205" fmla="*/ 1189038 w 2363788"/>
                  <a:gd name="connsiteY205" fmla="*/ 1482725 h 1797050"/>
                  <a:gd name="connsiteX206" fmla="*/ 1141413 w 2363788"/>
                  <a:gd name="connsiteY206" fmla="*/ 1460500 h 1797050"/>
                  <a:gd name="connsiteX207" fmla="*/ 1093788 w 2363788"/>
                  <a:gd name="connsiteY207" fmla="*/ 1495425 h 1797050"/>
                  <a:gd name="connsiteX208" fmla="*/ 1100138 w 2363788"/>
                  <a:gd name="connsiteY208" fmla="*/ 1511300 h 1797050"/>
                  <a:gd name="connsiteX209" fmla="*/ 1081088 w 2363788"/>
                  <a:gd name="connsiteY209" fmla="*/ 1530350 h 1797050"/>
                  <a:gd name="connsiteX210" fmla="*/ 1036638 w 2363788"/>
                  <a:gd name="connsiteY210" fmla="*/ 1530350 h 1797050"/>
                  <a:gd name="connsiteX211" fmla="*/ 1008063 w 2363788"/>
                  <a:gd name="connsiteY211" fmla="*/ 1574800 h 1797050"/>
                  <a:gd name="connsiteX212" fmla="*/ 960438 w 2363788"/>
                  <a:gd name="connsiteY212" fmla="*/ 1571625 h 1797050"/>
                  <a:gd name="connsiteX213" fmla="*/ 954088 w 2363788"/>
                  <a:gd name="connsiteY213" fmla="*/ 1587500 h 1797050"/>
                  <a:gd name="connsiteX214" fmla="*/ 966788 w 2363788"/>
                  <a:gd name="connsiteY214" fmla="*/ 1670050 h 1797050"/>
                  <a:gd name="connsiteX215" fmla="*/ 941388 w 2363788"/>
                  <a:gd name="connsiteY215" fmla="*/ 1714500 h 1797050"/>
                  <a:gd name="connsiteX216" fmla="*/ 903288 w 2363788"/>
                  <a:gd name="connsiteY216" fmla="*/ 1720850 h 1797050"/>
                  <a:gd name="connsiteX217" fmla="*/ 900113 w 2363788"/>
                  <a:gd name="connsiteY217" fmla="*/ 1746250 h 1797050"/>
                  <a:gd name="connsiteX218" fmla="*/ 871538 w 2363788"/>
                  <a:gd name="connsiteY218" fmla="*/ 1746250 h 1797050"/>
                  <a:gd name="connsiteX219" fmla="*/ 855663 w 2363788"/>
                  <a:gd name="connsiteY219" fmla="*/ 1758950 h 1797050"/>
                  <a:gd name="connsiteX220" fmla="*/ 849313 w 2363788"/>
                  <a:gd name="connsiteY220" fmla="*/ 1771650 h 1797050"/>
                  <a:gd name="connsiteX221" fmla="*/ 830263 w 2363788"/>
                  <a:gd name="connsiteY221" fmla="*/ 1765300 h 1797050"/>
                  <a:gd name="connsiteX222" fmla="*/ 820738 w 2363788"/>
                  <a:gd name="connsiteY222" fmla="*/ 1752600 h 1797050"/>
                  <a:gd name="connsiteX223" fmla="*/ 792163 w 2363788"/>
                  <a:gd name="connsiteY223" fmla="*/ 1771650 h 1797050"/>
                  <a:gd name="connsiteX224" fmla="*/ 693738 w 2363788"/>
                  <a:gd name="connsiteY224" fmla="*/ 1701800 h 1797050"/>
                  <a:gd name="connsiteX225" fmla="*/ 652463 w 2363788"/>
                  <a:gd name="connsiteY225" fmla="*/ 1720850 h 1797050"/>
                  <a:gd name="connsiteX226" fmla="*/ 617538 w 2363788"/>
                  <a:gd name="connsiteY226" fmla="*/ 1685925 h 1797050"/>
                  <a:gd name="connsiteX227" fmla="*/ 582613 w 2363788"/>
                  <a:gd name="connsiteY227" fmla="*/ 1689100 h 1797050"/>
                  <a:gd name="connsiteX228" fmla="*/ 573088 w 2363788"/>
                  <a:gd name="connsiteY228" fmla="*/ 1609725 h 1797050"/>
                  <a:gd name="connsiteX229" fmla="*/ 525463 w 2363788"/>
                  <a:gd name="connsiteY229" fmla="*/ 1571625 h 1797050"/>
                  <a:gd name="connsiteX0" fmla="*/ 525463 w 2363788"/>
                  <a:gd name="connsiteY0" fmla="*/ 1571625 h 1797050"/>
                  <a:gd name="connsiteX1" fmla="*/ 525463 w 2363788"/>
                  <a:gd name="connsiteY1" fmla="*/ 1571625 h 1797050"/>
                  <a:gd name="connsiteX2" fmla="*/ 496888 w 2363788"/>
                  <a:gd name="connsiteY2" fmla="*/ 1574800 h 1797050"/>
                  <a:gd name="connsiteX3" fmla="*/ 487363 w 2363788"/>
                  <a:gd name="connsiteY3" fmla="*/ 1584325 h 1797050"/>
                  <a:gd name="connsiteX4" fmla="*/ 465138 w 2363788"/>
                  <a:gd name="connsiteY4" fmla="*/ 1568450 h 1797050"/>
                  <a:gd name="connsiteX5" fmla="*/ 458788 w 2363788"/>
                  <a:gd name="connsiteY5" fmla="*/ 1558925 h 1797050"/>
                  <a:gd name="connsiteX6" fmla="*/ 439738 w 2363788"/>
                  <a:gd name="connsiteY6" fmla="*/ 1552575 h 1797050"/>
                  <a:gd name="connsiteX7" fmla="*/ 430213 w 2363788"/>
                  <a:gd name="connsiteY7" fmla="*/ 1549400 h 1797050"/>
                  <a:gd name="connsiteX8" fmla="*/ 420688 w 2363788"/>
                  <a:gd name="connsiteY8" fmla="*/ 1539875 h 1797050"/>
                  <a:gd name="connsiteX9" fmla="*/ 407988 w 2363788"/>
                  <a:gd name="connsiteY9" fmla="*/ 1530350 h 1797050"/>
                  <a:gd name="connsiteX10" fmla="*/ 363538 w 2363788"/>
                  <a:gd name="connsiteY10" fmla="*/ 1498600 h 1797050"/>
                  <a:gd name="connsiteX11" fmla="*/ 338138 w 2363788"/>
                  <a:gd name="connsiteY11" fmla="*/ 1492250 h 1797050"/>
                  <a:gd name="connsiteX12" fmla="*/ 300038 w 2363788"/>
                  <a:gd name="connsiteY12" fmla="*/ 1444625 h 1797050"/>
                  <a:gd name="connsiteX13" fmla="*/ 271463 w 2363788"/>
                  <a:gd name="connsiteY13" fmla="*/ 1444625 h 1797050"/>
                  <a:gd name="connsiteX14" fmla="*/ 271463 w 2363788"/>
                  <a:gd name="connsiteY14" fmla="*/ 1406525 h 1797050"/>
                  <a:gd name="connsiteX15" fmla="*/ 258763 w 2363788"/>
                  <a:gd name="connsiteY15" fmla="*/ 1387475 h 1797050"/>
                  <a:gd name="connsiteX16" fmla="*/ 258763 w 2363788"/>
                  <a:gd name="connsiteY16" fmla="*/ 1327150 h 1797050"/>
                  <a:gd name="connsiteX17" fmla="*/ 277813 w 2363788"/>
                  <a:gd name="connsiteY17" fmla="*/ 1209675 h 1797050"/>
                  <a:gd name="connsiteX18" fmla="*/ 258763 w 2363788"/>
                  <a:gd name="connsiteY18" fmla="*/ 1162050 h 1797050"/>
                  <a:gd name="connsiteX19" fmla="*/ 274638 w 2363788"/>
                  <a:gd name="connsiteY19" fmla="*/ 1120775 h 1797050"/>
                  <a:gd name="connsiteX20" fmla="*/ 258763 w 2363788"/>
                  <a:gd name="connsiteY20" fmla="*/ 1066800 h 1797050"/>
                  <a:gd name="connsiteX21" fmla="*/ 258763 w 2363788"/>
                  <a:gd name="connsiteY21" fmla="*/ 1025525 h 1797050"/>
                  <a:gd name="connsiteX22" fmla="*/ 227013 w 2363788"/>
                  <a:gd name="connsiteY22" fmla="*/ 984250 h 1797050"/>
                  <a:gd name="connsiteX23" fmla="*/ 246063 w 2363788"/>
                  <a:gd name="connsiteY23" fmla="*/ 949325 h 1797050"/>
                  <a:gd name="connsiteX24" fmla="*/ 246063 w 2363788"/>
                  <a:gd name="connsiteY24" fmla="*/ 911225 h 1797050"/>
                  <a:gd name="connsiteX25" fmla="*/ 284163 w 2363788"/>
                  <a:gd name="connsiteY25" fmla="*/ 895350 h 1797050"/>
                  <a:gd name="connsiteX26" fmla="*/ 325438 w 2363788"/>
                  <a:gd name="connsiteY26" fmla="*/ 901700 h 1797050"/>
                  <a:gd name="connsiteX27" fmla="*/ 331788 w 2363788"/>
                  <a:gd name="connsiteY27" fmla="*/ 850900 h 1797050"/>
                  <a:gd name="connsiteX28" fmla="*/ 354013 w 2363788"/>
                  <a:gd name="connsiteY28" fmla="*/ 812800 h 1797050"/>
                  <a:gd name="connsiteX29" fmla="*/ 401638 w 2363788"/>
                  <a:gd name="connsiteY29" fmla="*/ 819150 h 1797050"/>
                  <a:gd name="connsiteX30" fmla="*/ 442913 w 2363788"/>
                  <a:gd name="connsiteY30" fmla="*/ 784225 h 1797050"/>
                  <a:gd name="connsiteX31" fmla="*/ 442913 w 2363788"/>
                  <a:gd name="connsiteY31" fmla="*/ 733425 h 1797050"/>
                  <a:gd name="connsiteX32" fmla="*/ 474663 w 2363788"/>
                  <a:gd name="connsiteY32" fmla="*/ 698500 h 1797050"/>
                  <a:gd name="connsiteX33" fmla="*/ 420688 w 2363788"/>
                  <a:gd name="connsiteY33" fmla="*/ 682625 h 1797050"/>
                  <a:gd name="connsiteX34" fmla="*/ 395288 w 2363788"/>
                  <a:gd name="connsiteY34" fmla="*/ 650875 h 1797050"/>
                  <a:gd name="connsiteX35" fmla="*/ 366713 w 2363788"/>
                  <a:gd name="connsiteY35" fmla="*/ 666750 h 1797050"/>
                  <a:gd name="connsiteX36" fmla="*/ 341313 w 2363788"/>
                  <a:gd name="connsiteY36" fmla="*/ 660400 h 1797050"/>
                  <a:gd name="connsiteX37" fmla="*/ 354013 w 2363788"/>
                  <a:gd name="connsiteY37" fmla="*/ 628650 h 1797050"/>
                  <a:gd name="connsiteX38" fmla="*/ 341313 w 2363788"/>
                  <a:gd name="connsiteY38" fmla="*/ 600075 h 1797050"/>
                  <a:gd name="connsiteX39" fmla="*/ 363538 w 2363788"/>
                  <a:gd name="connsiteY39" fmla="*/ 587375 h 1797050"/>
                  <a:gd name="connsiteX40" fmla="*/ 373063 w 2363788"/>
                  <a:gd name="connsiteY40" fmla="*/ 561975 h 1797050"/>
                  <a:gd name="connsiteX41" fmla="*/ 261938 w 2363788"/>
                  <a:gd name="connsiteY41" fmla="*/ 536575 h 1797050"/>
                  <a:gd name="connsiteX42" fmla="*/ 217488 w 2363788"/>
                  <a:gd name="connsiteY42" fmla="*/ 504825 h 1797050"/>
                  <a:gd name="connsiteX43" fmla="*/ 179388 w 2363788"/>
                  <a:gd name="connsiteY43" fmla="*/ 469900 h 1797050"/>
                  <a:gd name="connsiteX44" fmla="*/ 173038 w 2363788"/>
                  <a:gd name="connsiteY44" fmla="*/ 412750 h 1797050"/>
                  <a:gd name="connsiteX45" fmla="*/ 125413 w 2363788"/>
                  <a:gd name="connsiteY45" fmla="*/ 412750 h 1797050"/>
                  <a:gd name="connsiteX46" fmla="*/ 92869 w 2363788"/>
                  <a:gd name="connsiteY46" fmla="*/ 403225 h 1797050"/>
                  <a:gd name="connsiteX47" fmla="*/ 77788 w 2363788"/>
                  <a:gd name="connsiteY47" fmla="*/ 422275 h 1797050"/>
                  <a:gd name="connsiteX48" fmla="*/ 39688 w 2363788"/>
                  <a:gd name="connsiteY48" fmla="*/ 420688 h 1797050"/>
                  <a:gd name="connsiteX49" fmla="*/ 0 w 2363788"/>
                  <a:gd name="connsiteY49" fmla="*/ 381794 h 1797050"/>
                  <a:gd name="connsiteX50" fmla="*/ 33338 w 2363788"/>
                  <a:gd name="connsiteY50" fmla="*/ 350838 h 1797050"/>
                  <a:gd name="connsiteX51" fmla="*/ 14288 w 2363788"/>
                  <a:gd name="connsiteY51" fmla="*/ 339725 h 1797050"/>
                  <a:gd name="connsiteX52" fmla="*/ 14288 w 2363788"/>
                  <a:gd name="connsiteY52" fmla="*/ 304800 h 1797050"/>
                  <a:gd name="connsiteX53" fmla="*/ 39688 w 2363788"/>
                  <a:gd name="connsiteY53" fmla="*/ 294481 h 1797050"/>
                  <a:gd name="connsiteX54" fmla="*/ 25400 w 2363788"/>
                  <a:gd name="connsiteY54" fmla="*/ 259556 h 1797050"/>
                  <a:gd name="connsiteX55" fmla="*/ 65883 w 2363788"/>
                  <a:gd name="connsiteY55" fmla="*/ 256381 h 1797050"/>
                  <a:gd name="connsiteX56" fmla="*/ 111126 w 2363788"/>
                  <a:gd name="connsiteY56" fmla="*/ 238125 h 1797050"/>
                  <a:gd name="connsiteX57" fmla="*/ 127794 w 2363788"/>
                  <a:gd name="connsiteY57" fmla="*/ 222250 h 1797050"/>
                  <a:gd name="connsiteX58" fmla="*/ 130969 w 2363788"/>
                  <a:gd name="connsiteY58" fmla="*/ 196057 h 1797050"/>
                  <a:gd name="connsiteX59" fmla="*/ 163513 w 2363788"/>
                  <a:gd name="connsiteY59" fmla="*/ 196850 h 1797050"/>
                  <a:gd name="connsiteX60" fmla="*/ 169863 w 2363788"/>
                  <a:gd name="connsiteY60" fmla="*/ 164306 h 1797050"/>
                  <a:gd name="connsiteX61" fmla="*/ 188913 w 2363788"/>
                  <a:gd name="connsiteY61" fmla="*/ 163513 h 1797050"/>
                  <a:gd name="connsiteX62" fmla="*/ 196057 w 2363788"/>
                  <a:gd name="connsiteY62" fmla="*/ 100806 h 1797050"/>
                  <a:gd name="connsiteX63" fmla="*/ 251619 w 2363788"/>
                  <a:gd name="connsiteY63" fmla="*/ 107950 h 1797050"/>
                  <a:gd name="connsiteX64" fmla="*/ 296863 w 2363788"/>
                  <a:gd name="connsiteY64" fmla="*/ 104775 h 1797050"/>
                  <a:gd name="connsiteX65" fmla="*/ 335757 w 2363788"/>
                  <a:gd name="connsiteY65" fmla="*/ 100807 h 1797050"/>
                  <a:gd name="connsiteX66" fmla="*/ 349251 w 2363788"/>
                  <a:gd name="connsiteY66" fmla="*/ 113507 h 1797050"/>
                  <a:gd name="connsiteX67" fmla="*/ 379412 w 2363788"/>
                  <a:gd name="connsiteY67" fmla="*/ 125413 h 1797050"/>
                  <a:gd name="connsiteX68" fmla="*/ 401638 w 2363788"/>
                  <a:gd name="connsiteY68" fmla="*/ 107950 h 1797050"/>
                  <a:gd name="connsiteX69" fmla="*/ 404813 w 2363788"/>
                  <a:gd name="connsiteY69" fmla="*/ 107950 h 1797050"/>
                  <a:gd name="connsiteX70" fmla="*/ 411163 w 2363788"/>
                  <a:gd name="connsiteY70" fmla="*/ 120650 h 1797050"/>
                  <a:gd name="connsiteX71" fmla="*/ 430213 w 2363788"/>
                  <a:gd name="connsiteY71" fmla="*/ 120650 h 1797050"/>
                  <a:gd name="connsiteX72" fmla="*/ 438151 w 2363788"/>
                  <a:gd name="connsiteY72" fmla="*/ 102394 h 1797050"/>
                  <a:gd name="connsiteX73" fmla="*/ 366713 w 2363788"/>
                  <a:gd name="connsiteY73" fmla="*/ 55563 h 1797050"/>
                  <a:gd name="connsiteX74" fmla="*/ 385763 w 2363788"/>
                  <a:gd name="connsiteY74" fmla="*/ 43656 h 1797050"/>
                  <a:gd name="connsiteX75" fmla="*/ 434976 w 2363788"/>
                  <a:gd name="connsiteY75" fmla="*/ 42862 h 1797050"/>
                  <a:gd name="connsiteX76" fmla="*/ 455613 w 2363788"/>
                  <a:gd name="connsiteY76" fmla="*/ 63500 h 1797050"/>
                  <a:gd name="connsiteX77" fmla="*/ 513557 w 2363788"/>
                  <a:gd name="connsiteY77" fmla="*/ 75406 h 1797050"/>
                  <a:gd name="connsiteX78" fmla="*/ 608013 w 2363788"/>
                  <a:gd name="connsiteY78" fmla="*/ 22225 h 1797050"/>
                  <a:gd name="connsiteX79" fmla="*/ 640557 w 2363788"/>
                  <a:gd name="connsiteY79" fmla="*/ 31750 h 1797050"/>
                  <a:gd name="connsiteX80" fmla="*/ 646113 w 2363788"/>
                  <a:gd name="connsiteY80" fmla="*/ 0 h 1797050"/>
                  <a:gd name="connsiteX81" fmla="*/ 716757 w 2363788"/>
                  <a:gd name="connsiteY81" fmla="*/ 5556 h 1797050"/>
                  <a:gd name="connsiteX82" fmla="*/ 725488 w 2363788"/>
                  <a:gd name="connsiteY82" fmla="*/ 31750 h 1797050"/>
                  <a:gd name="connsiteX83" fmla="*/ 752476 w 2363788"/>
                  <a:gd name="connsiteY83" fmla="*/ 63500 h 1797050"/>
                  <a:gd name="connsiteX84" fmla="*/ 767556 w 2363788"/>
                  <a:gd name="connsiteY84" fmla="*/ 44450 h 1797050"/>
                  <a:gd name="connsiteX85" fmla="*/ 808038 w 2363788"/>
                  <a:gd name="connsiteY85" fmla="*/ 41275 h 1797050"/>
                  <a:gd name="connsiteX86" fmla="*/ 827088 w 2363788"/>
                  <a:gd name="connsiteY86" fmla="*/ 34925 h 1797050"/>
                  <a:gd name="connsiteX87" fmla="*/ 846138 w 2363788"/>
                  <a:gd name="connsiteY87" fmla="*/ 6350 h 1797050"/>
                  <a:gd name="connsiteX88" fmla="*/ 889794 w 2363788"/>
                  <a:gd name="connsiteY88" fmla="*/ 12700 h 1797050"/>
                  <a:gd name="connsiteX89" fmla="*/ 902494 w 2363788"/>
                  <a:gd name="connsiteY89" fmla="*/ 83344 h 1797050"/>
                  <a:gd name="connsiteX90" fmla="*/ 954088 w 2363788"/>
                  <a:gd name="connsiteY90" fmla="*/ 123825 h 1797050"/>
                  <a:gd name="connsiteX91" fmla="*/ 998538 w 2363788"/>
                  <a:gd name="connsiteY91" fmla="*/ 203200 h 1797050"/>
                  <a:gd name="connsiteX92" fmla="*/ 1039020 w 2363788"/>
                  <a:gd name="connsiteY92" fmla="*/ 228600 h 1797050"/>
                  <a:gd name="connsiteX93" fmla="*/ 1075532 w 2363788"/>
                  <a:gd name="connsiteY93" fmla="*/ 230981 h 1797050"/>
                  <a:gd name="connsiteX94" fmla="*/ 1130830 w 2363788"/>
                  <a:gd name="connsiteY94" fmla="*/ 283633 h 1797050"/>
                  <a:gd name="connsiteX95" fmla="*/ 1171046 w 2363788"/>
                  <a:gd name="connsiteY95" fmla="*/ 281517 h 1797050"/>
                  <a:gd name="connsiteX96" fmla="*/ 1208088 w 2363788"/>
                  <a:gd name="connsiteY96" fmla="*/ 317500 h 1797050"/>
                  <a:gd name="connsiteX97" fmla="*/ 1208088 w 2363788"/>
                  <a:gd name="connsiteY97" fmla="*/ 346075 h 1797050"/>
                  <a:gd name="connsiteX98" fmla="*/ 1281113 w 2363788"/>
                  <a:gd name="connsiteY98" fmla="*/ 384175 h 1797050"/>
                  <a:gd name="connsiteX99" fmla="*/ 1303338 w 2363788"/>
                  <a:gd name="connsiteY99" fmla="*/ 416983 h 1797050"/>
                  <a:gd name="connsiteX100" fmla="*/ 1284288 w 2363788"/>
                  <a:gd name="connsiteY100" fmla="*/ 460375 h 1797050"/>
                  <a:gd name="connsiteX101" fmla="*/ 1338263 w 2363788"/>
                  <a:gd name="connsiteY101" fmla="*/ 504825 h 1797050"/>
                  <a:gd name="connsiteX102" fmla="*/ 1380332 w 2363788"/>
                  <a:gd name="connsiteY102" fmla="*/ 503238 h 1797050"/>
                  <a:gd name="connsiteX103" fmla="*/ 1404938 w 2363788"/>
                  <a:gd name="connsiteY103" fmla="*/ 530225 h 1797050"/>
                  <a:gd name="connsiteX104" fmla="*/ 1435895 w 2363788"/>
                  <a:gd name="connsiteY104" fmla="*/ 526475 h 1797050"/>
                  <a:gd name="connsiteX105" fmla="*/ 1470026 w 2363788"/>
                  <a:gd name="connsiteY105" fmla="*/ 548578 h 1797050"/>
                  <a:gd name="connsiteX106" fmla="*/ 1493838 w 2363788"/>
                  <a:gd name="connsiteY106" fmla="*/ 590550 h 1797050"/>
                  <a:gd name="connsiteX107" fmla="*/ 1481932 w 2363788"/>
                  <a:gd name="connsiteY107" fmla="*/ 612775 h 1797050"/>
                  <a:gd name="connsiteX108" fmla="*/ 1452563 w 2363788"/>
                  <a:gd name="connsiteY108" fmla="*/ 622300 h 1797050"/>
                  <a:gd name="connsiteX109" fmla="*/ 1512888 w 2363788"/>
                  <a:gd name="connsiteY109" fmla="*/ 638175 h 1797050"/>
                  <a:gd name="connsiteX110" fmla="*/ 1583532 w 2363788"/>
                  <a:gd name="connsiteY110" fmla="*/ 619919 h 1797050"/>
                  <a:gd name="connsiteX111" fmla="*/ 1624013 w 2363788"/>
                  <a:gd name="connsiteY111" fmla="*/ 613569 h 1797050"/>
                  <a:gd name="connsiteX112" fmla="*/ 1624807 w 2363788"/>
                  <a:gd name="connsiteY112" fmla="*/ 587375 h 1797050"/>
                  <a:gd name="connsiteX113" fmla="*/ 1643063 w 2363788"/>
                  <a:gd name="connsiteY113" fmla="*/ 593725 h 1797050"/>
                  <a:gd name="connsiteX114" fmla="*/ 1700213 w 2363788"/>
                  <a:gd name="connsiteY114" fmla="*/ 611981 h 1797050"/>
                  <a:gd name="connsiteX115" fmla="*/ 1705769 w 2363788"/>
                  <a:gd name="connsiteY115" fmla="*/ 575469 h 1797050"/>
                  <a:gd name="connsiteX116" fmla="*/ 1725613 w 2363788"/>
                  <a:gd name="connsiteY116" fmla="*/ 565150 h 1797050"/>
                  <a:gd name="connsiteX117" fmla="*/ 1804988 w 2363788"/>
                  <a:gd name="connsiteY117" fmla="*/ 508000 h 1797050"/>
                  <a:gd name="connsiteX118" fmla="*/ 1887538 w 2363788"/>
                  <a:gd name="connsiteY118" fmla="*/ 485775 h 1797050"/>
                  <a:gd name="connsiteX119" fmla="*/ 1954213 w 2363788"/>
                  <a:gd name="connsiteY119" fmla="*/ 415925 h 1797050"/>
                  <a:gd name="connsiteX120" fmla="*/ 1978819 w 2363788"/>
                  <a:gd name="connsiteY120" fmla="*/ 409575 h 1797050"/>
                  <a:gd name="connsiteX121" fmla="*/ 2008188 w 2363788"/>
                  <a:gd name="connsiteY121" fmla="*/ 396875 h 1797050"/>
                  <a:gd name="connsiteX122" fmla="*/ 2058194 w 2363788"/>
                  <a:gd name="connsiteY122" fmla="*/ 411956 h 1797050"/>
                  <a:gd name="connsiteX123" fmla="*/ 2079626 w 2363788"/>
                  <a:gd name="connsiteY123" fmla="*/ 452437 h 1797050"/>
                  <a:gd name="connsiteX124" fmla="*/ 2135188 w 2363788"/>
                  <a:gd name="connsiteY124" fmla="*/ 504825 h 1797050"/>
                  <a:gd name="connsiteX125" fmla="*/ 2196307 w 2363788"/>
                  <a:gd name="connsiteY125" fmla="*/ 536575 h 1797050"/>
                  <a:gd name="connsiteX126" fmla="*/ 2250282 w 2363788"/>
                  <a:gd name="connsiteY126" fmla="*/ 523081 h 1797050"/>
                  <a:gd name="connsiteX127" fmla="*/ 2267744 w 2363788"/>
                  <a:gd name="connsiteY127" fmla="*/ 531019 h 1797050"/>
                  <a:gd name="connsiteX128" fmla="*/ 2276475 w 2363788"/>
                  <a:gd name="connsiteY128" fmla="*/ 573881 h 1797050"/>
                  <a:gd name="connsiteX129" fmla="*/ 2325688 w 2363788"/>
                  <a:gd name="connsiteY129" fmla="*/ 606425 h 1797050"/>
                  <a:gd name="connsiteX130" fmla="*/ 2363788 w 2363788"/>
                  <a:gd name="connsiteY130" fmla="*/ 644525 h 1797050"/>
                  <a:gd name="connsiteX131" fmla="*/ 2312445 w 2363788"/>
                  <a:gd name="connsiteY131" fmla="*/ 772537 h 1797050"/>
                  <a:gd name="connsiteX132" fmla="*/ 2274888 w 2363788"/>
                  <a:gd name="connsiteY132" fmla="*/ 895350 h 1797050"/>
                  <a:gd name="connsiteX133" fmla="*/ 2249488 w 2363788"/>
                  <a:gd name="connsiteY133" fmla="*/ 949325 h 1797050"/>
                  <a:gd name="connsiteX134" fmla="*/ 2198688 w 2363788"/>
                  <a:gd name="connsiteY134" fmla="*/ 949325 h 1797050"/>
                  <a:gd name="connsiteX135" fmla="*/ 2176463 w 2363788"/>
                  <a:gd name="connsiteY135" fmla="*/ 993775 h 1797050"/>
                  <a:gd name="connsiteX136" fmla="*/ 2176463 w 2363788"/>
                  <a:gd name="connsiteY136" fmla="*/ 993775 h 1797050"/>
                  <a:gd name="connsiteX137" fmla="*/ 2182813 w 2363788"/>
                  <a:gd name="connsiteY137" fmla="*/ 1022350 h 1797050"/>
                  <a:gd name="connsiteX138" fmla="*/ 2147888 w 2363788"/>
                  <a:gd name="connsiteY138" fmla="*/ 1031875 h 1797050"/>
                  <a:gd name="connsiteX139" fmla="*/ 2097088 w 2363788"/>
                  <a:gd name="connsiteY139" fmla="*/ 1019175 h 1797050"/>
                  <a:gd name="connsiteX140" fmla="*/ 2103438 w 2363788"/>
                  <a:gd name="connsiteY140" fmla="*/ 1073150 h 1797050"/>
                  <a:gd name="connsiteX141" fmla="*/ 2116138 w 2363788"/>
                  <a:gd name="connsiteY141" fmla="*/ 1117600 h 1797050"/>
                  <a:gd name="connsiteX142" fmla="*/ 2052638 w 2363788"/>
                  <a:gd name="connsiteY142" fmla="*/ 1152525 h 1797050"/>
                  <a:gd name="connsiteX143" fmla="*/ 2068513 w 2363788"/>
                  <a:gd name="connsiteY143" fmla="*/ 1174750 h 1797050"/>
                  <a:gd name="connsiteX144" fmla="*/ 2049463 w 2363788"/>
                  <a:gd name="connsiteY144" fmla="*/ 1196975 h 1797050"/>
                  <a:gd name="connsiteX145" fmla="*/ 1970088 w 2363788"/>
                  <a:gd name="connsiteY145" fmla="*/ 1171575 h 1797050"/>
                  <a:gd name="connsiteX146" fmla="*/ 1944688 w 2363788"/>
                  <a:gd name="connsiteY146" fmla="*/ 1187450 h 1797050"/>
                  <a:gd name="connsiteX147" fmla="*/ 1909763 w 2363788"/>
                  <a:gd name="connsiteY147" fmla="*/ 1187450 h 1797050"/>
                  <a:gd name="connsiteX148" fmla="*/ 1909763 w 2363788"/>
                  <a:gd name="connsiteY148" fmla="*/ 1247775 h 1797050"/>
                  <a:gd name="connsiteX149" fmla="*/ 1925638 w 2363788"/>
                  <a:gd name="connsiteY149" fmla="*/ 1263650 h 1797050"/>
                  <a:gd name="connsiteX150" fmla="*/ 1935163 w 2363788"/>
                  <a:gd name="connsiteY150" fmla="*/ 1279525 h 1797050"/>
                  <a:gd name="connsiteX151" fmla="*/ 1944688 w 2363788"/>
                  <a:gd name="connsiteY151" fmla="*/ 1279525 h 1797050"/>
                  <a:gd name="connsiteX152" fmla="*/ 1935163 w 2363788"/>
                  <a:gd name="connsiteY152" fmla="*/ 1304925 h 1797050"/>
                  <a:gd name="connsiteX153" fmla="*/ 1954213 w 2363788"/>
                  <a:gd name="connsiteY153" fmla="*/ 1320800 h 1797050"/>
                  <a:gd name="connsiteX154" fmla="*/ 1951038 w 2363788"/>
                  <a:gd name="connsiteY154" fmla="*/ 1336675 h 1797050"/>
                  <a:gd name="connsiteX155" fmla="*/ 1906588 w 2363788"/>
                  <a:gd name="connsiteY155" fmla="*/ 1336675 h 1797050"/>
                  <a:gd name="connsiteX156" fmla="*/ 1903413 w 2363788"/>
                  <a:gd name="connsiteY156" fmla="*/ 1387475 h 1797050"/>
                  <a:gd name="connsiteX157" fmla="*/ 1903413 w 2363788"/>
                  <a:gd name="connsiteY157" fmla="*/ 1387475 h 1797050"/>
                  <a:gd name="connsiteX158" fmla="*/ 1903413 w 2363788"/>
                  <a:gd name="connsiteY158" fmla="*/ 1406525 h 1797050"/>
                  <a:gd name="connsiteX159" fmla="*/ 1938338 w 2363788"/>
                  <a:gd name="connsiteY159" fmla="*/ 1447800 h 1797050"/>
                  <a:gd name="connsiteX160" fmla="*/ 1992313 w 2363788"/>
                  <a:gd name="connsiteY160" fmla="*/ 1447800 h 1797050"/>
                  <a:gd name="connsiteX161" fmla="*/ 2062163 w 2363788"/>
                  <a:gd name="connsiteY161" fmla="*/ 1476375 h 1797050"/>
                  <a:gd name="connsiteX162" fmla="*/ 2062163 w 2363788"/>
                  <a:gd name="connsiteY162" fmla="*/ 1504950 h 1797050"/>
                  <a:gd name="connsiteX163" fmla="*/ 2036763 w 2363788"/>
                  <a:gd name="connsiteY163" fmla="*/ 1571625 h 1797050"/>
                  <a:gd name="connsiteX164" fmla="*/ 2065338 w 2363788"/>
                  <a:gd name="connsiteY164" fmla="*/ 1587500 h 1797050"/>
                  <a:gd name="connsiteX165" fmla="*/ 2106613 w 2363788"/>
                  <a:gd name="connsiteY165" fmla="*/ 1660525 h 1797050"/>
                  <a:gd name="connsiteX166" fmla="*/ 2055813 w 2363788"/>
                  <a:gd name="connsiteY166" fmla="*/ 1736725 h 1797050"/>
                  <a:gd name="connsiteX167" fmla="*/ 2030413 w 2363788"/>
                  <a:gd name="connsiteY167" fmla="*/ 1730375 h 1797050"/>
                  <a:gd name="connsiteX168" fmla="*/ 2008188 w 2363788"/>
                  <a:gd name="connsiteY168" fmla="*/ 1717675 h 1797050"/>
                  <a:gd name="connsiteX169" fmla="*/ 2001838 w 2363788"/>
                  <a:gd name="connsiteY169" fmla="*/ 1736725 h 1797050"/>
                  <a:gd name="connsiteX170" fmla="*/ 1960563 w 2363788"/>
                  <a:gd name="connsiteY170" fmla="*/ 1746250 h 1797050"/>
                  <a:gd name="connsiteX171" fmla="*/ 1954213 w 2363788"/>
                  <a:gd name="connsiteY171" fmla="*/ 1778000 h 1797050"/>
                  <a:gd name="connsiteX172" fmla="*/ 1903413 w 2363788"/>
                  <a:gd name="connsiteY172" fmla="*/ 1797050 h 1797050"/>
                  <a:gd name="connsiteX173" fmla="*/ 1881188 w 2363788"/>
                  <a:gd name="connsiteY173" fmla="*/ 1758950 h 1797050"/>
                  <a:gd name="connsiteX174" fmla="*/ 1843088 w 2363788"/>
                  <a:gd name="connsiteY174" fmla="*/ 1768475 h 1797050"/>
                  <a:gd name="connsiteX175" fmla="*/ 1846263 w 2363788"/>
                  <a:gd name="connsiteY175" fmla="*/ 1730375 h 1797050"/>
                  <a:gd name="connsiteX176" fmla="*/ 1827213 w 2363788"/>
                  <a:gd name="connsiteY176" fmla="*/ 1704975 h 1797050"/>
                  <a:gd name="connsiteX177" fmla="*/ 1862138 w 2363788"/>
                  <a:gd name="connsiteY177" fmla="*/ 1685925 h 1797050"/>
                  <a:gd name="connsiteX178" fmla="*/ 1804988 w 2363788"/>
                  <a:gd name="connsiteY178" fmla="*/ 1666875 h 1797050"/>
                  <a:gd name="connsiteX179" fmla="*/ 1792288 w 2363788"/>
                  <a:gd name="connsiteY179" fmla="*/ 1692275 h 1797050"/>
                  <a:gd name="connsiteX180" fmla="*/ 1747838 w 2363788"/>
                  <a:gd name="connsiteY180" fmla="*/ 1711325 h 1797050"/>
                  <a:gd name="connsiteX181" fmla="*/ 1741488 w 2363788"/>
                  <a:gd name="connsiteY181" fmla="*/ 1733550 h 1797050"/>
                  <a:gd name="connsiteX182" fmla="*/ 1725613 w 2363788"/>
                  <a:gd name="connsiteY182" fmla="*/ 1739900 h 1797050"/>
                  <a:gd name="connsiteX183" fmla="*/ 1703388 w 2363788"/>
                  <a:gd name="connsiteY183" fmla="*/ 1739900 h 1797050"/>
                  <a:gd name="connsiteX184" fmla="*/ 1716088 w 2363788"/>
                  <a:gd name="connsiteY184" fmla="*/ 1704975 h 1797050"/>
                  <a:gd name="connsiteX185" fmla="*/ 1741488 w 2363788"/>
                  <a:gd name="connsiteY185" fmla="*/ 1679575 h 1797050"/>
                  <a:gd name="connsiteX186" fmla="*/ 1731963 w 2363788"/>
                  <a:gd name="connsiteY186" fmla="*/ 1654175 h 1797050"/>
                  <a:gd name="connsiteX187" fmla="*/ 1709738 w 2363788"/>
                  <a:gd name="connsiteY187" fmla="*/ 1654175 h 1797050"/>
                  <a:gd name="connsiteX188" fmla="*/ 1697038 w 2363788"/>
                  <a:gd name="connsiteY188" fmla="*/ 1679575 h 1797050"/>
                  <a:gd name="connsiteX189" fmla="*/ 1665288 w 2363788"/>
                  <a:gd name="connsiteY189" fmla="*/ 1685925 h 1797050"/>
                  <a:gd name="connsiteX190" fmla="*/ 1630363 w 2363788"/>
                  <a:gd name="connsiteY190" fmla="*/ 1698625 h 1797050"/>
                  <a:gd name="connsiteX191" fmla="*/ 1601788 w 2363788"/>
                  <a:gd name="connsiteY191" fmla="*/ 1670050 h 1797050"/>
                  <a:gd name="connsiteX192" fmla="*/ 1598613 w 2363788"/>
                  <a:gd name="connsiteY192" fmla="*/ 1635125 h 1797050"/>
                  <a:gd name="connsiteX193" fmla="*/ 1570038 w 2363788"/>
                  <a:gd name="connsiteY193" fmla="*/ 1619250 h 1797050"/>
                  <a:gd name="connsiteX194" fmla="*/ 1560513 w 2363788"/>
                  <a:gd name="connsiteY194" fmla="*/ 1584325 h 1797050"/>
                  <a:gd name="connsiteX195" fmla="*/ 1519238 w 2363788"/>
                  <a:gd name="connsiteY195" fmla="*/ 1555750 h 1797050"/>
                  <a:gd name="connsiteX196" fmla="*/ 1500188 w 2363788"/>
                  <a:gd name="connsiteY196" fmla="*/ 1558925 h 1797050"/>
                  <a:gd name="connsiteX197" fmla="*/ 1468438 w 2363788"/>
                  <a:gd name="connsiteY197" fmla="*/ 1603375 h 1797050"/>
                  <a:gd name="connsiteX198" fmla="*/ 1420813 w 2363788"/>
                  <a:gd name="connsiteY198" fmla="*/ 1622425 h 1797050"/>
                  <a:gd name="connsiteX199" fmla="*/ 1395413 w 2363788"/>
                  <a:gd name="connsiteY199" fmla="*/ 1587500 h 1797050"/>
                  <a:gd name="connsiteX200" fmla="*/ 1370013 w 2363788"/>
                  <a:gd name="connsiteY200" fmla="*/ 1587500 h 1797050"/>
                  <a:gd name="connsiteX201" fmla="*/ 1271588 w 2363788"/>
                  <a:gd name="connsiteY201" fmla="*/ 1511300 h 1797050"/>
                  <a:gd name="connsiteX202" fmla="*/ 1277938 w 2363788"/>
                  <a:gd name="connsiteY202" fmla="*/ 1463675 h 1797050"/>
                  <a:gd name="connsiteX203" fmla="*/ 1239838 w 2363788"/>
                  <a:gd name="connsiteY203" fmla="*/ 1457325 h 1797050"/>
                  <a:gd name="connsiteX204" fmla="*/ 1223963 w 2363788"/>
                  <a:gd name="connsiteY204" fmla="*/ 1482725 h 1797050"/>
                  <a:gd name="connsiteX205" fmla="*/ 1189038 w 2363788"/>
                  <a:gd name="connsiteY205" fmla="*/ 1482725 h 1797050"/>
                  <a:gd name="connsiteX206" fmla="*/ 1141413 w 2363788"/>
                  <a:gd name="connsiteY206" fmla="*/ 1460500 h 1797050"/>
                  <a:gd name="connsiteX207" fmla="*/ 1093788 w 2363788"/>
                  <a:gd name="connsiteY207" fmla="*/ 1495425 h 1797050"/>
                  <a:gd name="connsiteX208" fmla="*/ 1100138 w 2363788"/>
                  <a:gd name="connsiteY208" fmla="*/ 1511300 h 1797050"/>
                  <a:gd name="connsiteX209" fmla="*/ 1081088 w 2363788"/>
                  <a:gd name="connsiteY209" fmla="*/ 1530350 h 1797050"/>
                  <a:gd name="connsiteX210" fmla="*/ 1036638 w 2363788"/>
                  <a:gd name="connsiteY210" fmla="*/ 1530350 h 1797050"/>
                  <a:gd name="connsiteX211" fmla="*/ 1008063 w 2363788"/>
                  <a:gd name="connsiteY211" fmla="*/ 1574800 h 1797050"/>
                  <a:gd name="connsiteX212" fmla="*/ 960438 w 2363788"/>
                  <a:gd name="connsiteY212" fmla="*/ 1571625 h 1797050"/>
                  <a:gd name="connsiteX213" fmla="*/ 954088 w 2363788"/>
                  <a:gd name="connsiteY213" fmla="*/ 1587500 h 1797050"/>
                  <a:gd name="connsiteX214" fmla="*/ 966788 w 2363788"/>
                  <a:gd name="connsiteY214" fmla="*/ 1670050 h 1797050"/>
                  <a:gd name="connsiteX215" fmla="*/ 941388 w 2363788"/>
                  <a:gd name="connsiteY215" fmla="*/ 1714500 h 1797050"/>
                  <a:gd name="connsiteX216" fmla="*/ 903288 w 2363788"/>
                  <a:gd name="connsiteY216" fmla="*/ 1720850 h 1797050"/>
                  <a:gd name="connsiteX217" fmla="*/ 900113 w 2363788"/>
                  <a:gd name="connsiteY217" fmla="*/ 1746250 h 1797050"/>
                  <a:gd name="connsiteX218" fmla="*/ 871538 w 2363788"/>
                  <a:gd name="connsiteY218" fmla="*/ 1746250 h 1797050"/>
                  <a:gd name="connsiteX219" fmla="*/ 855663 w 2363788"/>
                  <a:gd name="connsiteY219" fmla="*/ 1758950 h 1797050"/>
                  <a:gd name="connsiteX220" fmla="*/ 849313 w 2363788"/>
                  <a:gd name="connsiteY220" fmla="*/ 1771650 h 1797050"/>
                  <a:gd name="connsiteX221" fmla="*/ 830263 w 2363788"/>
                  <a:gd name="connsiteY221" fmla="*/ 1765300 h 1797050"/>
                  <a:gd name="connsiteX222" fmla="*/ 820738 w 2363788"/>
                  <a:gd name="connsiteY222" fmla="*/ 1752600 h 1797050"/>
                  <a:gd name="connsiteX223" fmla="*/ 792163 w 2363788"/>
                  <a:gd name="connsiteY223" fmla="*/ 1771650 h 1797050"/>
                  <a:gd name="connsiteX224" fmla="*/ 693738 w 2363788"/>
                  <a:gd name="connsiteY224" fmla="*/ 1701800 h 1797050"/>
                  <a:gd name="connsiteX225" fmla="*/ 652463 w 2363788"/>
                  <a:gd name="connsiteY225" fmla="*/ 1720850 h 1797050"/>
                  <a:gd name="connsiteX226" fmla="*/ 617538 w 2363788"/>
                  <a:gd name="connsiteY226" fmla="*/ 1685925 h 1797050"/>
                  <a:gd name="connsiteX227" fmla="*/ 582613 w 2363788"/>
                  <a:gd name="connsiteY227" fmla="*/ 1689100 h 1797050"/>
                  <a:gd name="connsiteX228" fmla="*/ 573088 w 2363788"/>
                  <a:gd name="connsiteY228" fmla="*/ 1609725 h 1797050"/>
                  <a:gd name="connsiteX229" fmla="*/ 525463 w 2363788"/>
                  <a:gd name="connsiteY229" fmla="*/ 1571625 h 1797050"/>
                  <a:gd name="connsiteX0" fmla="*/ 525463 w 2363788"/>
                  <a:gd name="connsiteY0" fmla="*/ 1571625 h 1797050"/>
                  <a:gd name="connsiteX1" fmla="*/ 525463 w 2363788"/>
                  <a:gd name="connsiteY1" fmla="*/ 1571625 h 1797050"/>
                  <a:gd name="connsiteX2" fmla="*/ 496888 w 2363788"/>
                  <a:gd name="connsiteY2" fmla="*/ 1574800 h 1797050"/>
                  <a:gd name="connsiteX3" fmla="*/ 487363 w 2363788"/>
                  <a:gd name="connsiteY3" fmla="*/ 1584325 h 1797050"/>
                  <a:gd name="connsiteX4" fmla="*/ 465138 w 2363788"/>
                  <a:gd name="connsiteY4" fmla="*/ 1568450 h 1797050"/>
                  <a:gd name="connsiteX5" fmla="*/ 458788 w 2363788"/>
                  <a:gd name="connsiteY5" fmla="*/ 1558925 h 1797050"/>
                  <a:gd name="connsiteX6" fmla="*/ 439738 w 2363788"/>
                  <a:gd name="connsiteY6" fmla="*/ 1552575 h 1797050"/>
                  <a:gd name="connsiteX7" fmla="*/ 430213 w 2363788"/>
                  <a:gd name="connsiteY7" fmla="*/ 1549400 h 1797050"/>
                  <a:gd name="connsiteX8" fmla="*/ 420688 w 2363788"/>
                  <a:gd name="connsiteY8" fmla="*/ 1539875 h 1797050"/>
                  <a:gd name="connsiteX9" fmla="*/ 407988 w 2363788"/>
                  <a:gd name="connsiteY9" fmla="*/ 1530350 h 1797050"/>
                  <a:gd name="connsiteX10" fmla="*/ 363538 w 2363788"/>
                  <a:gd name="connsiteY10" fmla="*/ 1498600 h 1797050"/>
                  <a:gd name="connsiteX11" fmla="*/ 338138 w 2363788"/>
                  <a:gd name="connsiteY11" fmla="*/ 1492250 h 1797050"/>
                  <a:gd name="connsiteX12" fmla="*/ 300038 w 2363788"/>
                  <a:gd name="connsiteY12" fmla="*/ 1444625 h 1797050"/>
                  <a:gd name="connsiteX13" fmla="*/ 271463 w 2363788"/>
                  <a:gd name="connsiteY13" fmla="*/ 1444625 h 1797050"/>
                  <a:gd name="connsiteX14" fmla="*/ 271463 w 2363788"/>
                  <a:gd name="connsiteY14" fmla="*/ 1406525 h 1797050"/>
                  <a:gd name="connsiteX15" fmla="*/ 258763 w 2363788"/>
                  <a:gd name="connsiteY15" fmla="*/ 1387475 h 1797050"/>
                  <a:gd name="connsiteX16" fmla="*/ 258763 w 2363788"/>
                  <a:gd name="connsiteY16" fmla="*/ 1327150 h 1797050"/>
                  <a:gd name="connsiteX17" fmla="*/ 277813 w 2363788"/>
                  <a:gd name="connsiteY17" fmla="*/ 1209675 h 1797050"/>
                  <a:gd name="connsiteX18" fmla="*/ 258763 w 2363788"/>
                  <a:gd name="connsiteY18" fmla="*/ 1162050 h 1797050"/>
                  <a:gd name="connsiteX19" fmla="*/ 274638 w 2363788"/>
                  <a:gd name="connsiteY19" fmla="*/ 1120775 h 1797050"/>
                  <a:gd name="connsiteX20" fmla="*/ 258763 w 2363788"/>
                  <a:gd name="connsiteY20" fmla="*/ 1066800 h 1797050"/>
                  <a:gd name="connsiteX21" fmla="*/ 258763 w 2363788"/>
                  <a:gd name="connsiteY21" fmla="*/ 1025525 h 1797050"/>
                  <a:gd name="connsiteX22" fmla="*/ 227013 w 2363788"/>
                  <a:gd name="connsiteY22" fmla="*/ 984250 h 1797050"/>
                  <a:gd name="connsiteX23" fmla="*/ 246063 w 2363788"/>
                  <a:gd name="connsiteY23" fmla="*/ 949325 h 1797050"/>
                  <a:gd name="connsiteX24" fmla="*/ 246063 w 2363788"/>
                  <a:gd name="connsiteY24" fmla="*/ 911225 h 1797050"/>
                  <a:gd name="connsiteX25" fmla="*/ 284163 w 2363788"/>
                  <a:gd name="connsiteY25" fmla="*/ 895350 h 1797050"/>
                  <a:gd name="connsiteX26" fmla="*/ 325438 w 2363788"/>
                  <a:gd name="connsiteY26" fmla="*/ 901700 h 1797050"/>
                  <a:gd name="connsiteX27" fmla="*/ 331788 w 2363788"/>
                  <a:gd name="connsiteY27" fmla="*/ 850900 h 1797050"/>
                  <a:gd name="connsiteX28" fmla="*/ 354013 w 2363788"/>
                  <a:gd name="connsiteY28" fmla="*/ 812800 h 1797050"/>
                  <a:gd name="connsiteX29" fmla="*/ 401638 w 2363788"/>
                  <a:gd name="connsiteY29" fmla="*/ 819150 h 1797050"/>
                  <a:gd name="connsiteX30" fmla="*/ 442913 w 2363788"/>
                  <a:gd name="connsiteY30" fmla="*/ 784225 h 1797050"/>
                  <a:gd name="connsiteX31" fmla="*/ 442913 w 2363788"/>
                  <a:gd name="connsiteY31" fmla="*/ 733425 h 1797050"/>
                  <a:gd name="connsiteX32" fmla="*/ 474663 w 2363788"/>
                  <a:gd name="connsiteY32" fmla="*/ 698500 h 1797050"/>
                  <a:gd name="connsiteX33" fmla="*/ 420688 w 2363788"/>
                  <a:gd name="connsiteY33" fmla="*/ 682625 h 1797050"/>
                  <a:gd name="connsiteX34" fmla="*/ 395288 w 2363788"/>
                  <a:gd name="connsiteY34" fmla="*/ 650875 h 1797050"/>
                  <a:gd name="connsiteX35" fmla="*/ 366713 w 2363788"/>
                  <a:gd name="connsiteY35" fmla="*/ 666750 h 1797050"/>
                  <a:gd name="connsiteX36" fmla="*/ 341313 w 2363788"/>
                  <a:gd name="connsiteY36" fmla="*/ 660400 h 1797050"/>
                  <a:gd name="connsiteX37" fmla="*/ 354013 w 2363788"/>
                  <a:gd name="connsiteY37" fmla="*/ 628650 h 1797050"/>
                  <a:gd name="connsiteX38" fmla="*/ 341313 w 2363788"/>
                  <a:gd name="connsiteY38" fmla="*/ 600075 h 1797050"/>
                  <a:gd name="connsiteX39" fmla="*/ 363538 w 2363788"/>
                  <a:gd name="connsiteY39" fmla="*/ 587375 h 1797050"/>
                  <a:gd name="connsiteX40" fmla="*/ 373063 w 2363788"/>
                  <a:gd name="connsiteY40" fmla="*/ 561975 h 1797050"/>
                  <a:gd name="connsiteX41" fmla="*/ 261938 w 2363788"/>
                  <a:gd name="connsiteY41" fmla="*/ 536575 h 1797050"/>
                  <a:gd name="connsiteX42" fmla="*/ 217488 w 2363788"/>
                  <a:gd name="connsiteY42" fmla="*/ 504825 h 1797050"/>
                  <a:gd name="connsiteX43" fmla="*/ 179388 w 2363788"/>
                  <a:gd name="connsiteY43" fmla="*/ 469900 h 1797050"/>
                  <a:gd name="connsiteX44" fmla="*/ 177800 w 2363788"/>
                  <a:gd name="connsiteY44" fmla="*/ 415131 h 1797050"/>
                  <a:gd name="connsiteX45" fmla="*/ 125413 w 2363788"/>
                  <a:gd name="connsiteY45" fmla="*/ 412750 h 1797050"/>
                  <a:gd name="connsiteX46" fmla="*/ 92869 w 2363788"/>
                  <a:gd name="connsiteY46" fmla="*/ 403225 h 1797050"/>
                  <a:gd name="connsiteX47" fmla="*/ 77788 w 2363788"/>
                  <a:gd name="connsiteY47" fmla="*/ 422275 h 1797050"/>
                  <a:gd name="connsiteX48" fmla="*/ 39688 w 2363788"/>
                  <a:gd name="connsiteY48" fmla="*/ 420688 h 1797050"/>
                  <a:gd name="connsiteX49" fmla="*/ 0 w 2363788"/>
                  <a:gd name="connsiteY49" fmla="*/ 381794 h 1797050"/>
                  <a:gd name="connsiteX50" fmla="*/ 33338 w 2363788"/>
                  <a:gd name="connsiteY50" fmla="*/ 350838 h 1797050"/>
                  <a:gd name="connsiteX51" fmla="*/ 14288 w 2363788"/>
                  <a:gd name="connsiteY51" fmla="*/ 339725 h 1797050"/>
                  <a:gd name="connsiteX52" fmla="*/ 14288 w 2363788"/>
                  <a:gd name="connsiteY52" fmla="*/ 304800 h 1797050"/>
                  <a:gd name="connsiteX53" fmla="*/ 39688 w 2363788"/>
                  <a:gd name="connsiteY53" fmla="*/ 294481 h 1797050"/>
                  <a:gd name="connsiteX54" fmla="*/ 25400 w 2363788"/>
                  <a:gd name="connsiteY54" fmla="*/ 259556 h 1797050"/>
                  <a:gd name="connsiteX55" fmla="*/ 65883 w 2363788"/>
                  <a:gd name="connsiteY55" fmla="*/ 256381 h 1797050"/>
                  <a:gd name="connsiteX56" fmla="*/ 111126 w 2363788"/>
                  <a:gd name="connsiteY56" fmla="*/ 238125 h 1797050"/>
                  <a:gd name="connsiteX57" fmla="*/ 127794 w 2363788"/>
                  <a:gd name="connsiteY57" fmla="*/ 222250 h 1797050"/>
                  <a:gd name="connsiteX58" fmla="*/ 130969 w 2363788"/>
                  <a:gd name="connsiteY58" fmla="*/ 196057 h 1797050"/>
                  <a:gd name="connsiteX59" fmla="*/ 163513 w 2363788"/>
                  <a:gd name="connsiteY59" fmla="*/ 196850 h 1797050"/>
                  <a:gd name="connsiteX60" fmla="*/ 169863 w 2363788"/>
                  <a:gd name="connsiteY60" fmla="*/ 164306 h 1797050"/>
                  <a:gd name="connsiteX61" fmla="*/ 188913 w 2363788"/>
                  <a:gd name="connsiteY61" fmla="*/ 163513 h 1797050"/>
                  <a:gd name="connsiteX62" fmla="*/ 196057 w 2363788"/>
                  <a:gd name="connsiteY62" fmla="*/ 100806 h 1797050"/>
                  <a:gd name="connsiteX63" fmla="*/ 251619 w 2363788"/>
                  <a:gd name="connsiteY63" fmla="*/ 107950 h 1797050"/>
                  <a:gd name="connsiteX64" fmla="*/ 296863 w 2363788"/>
                  <a:gd name="connsiteY64" fmla="*/ 104775 h 1797050"/>
                  <a:gd name="connsiteX65" fmla="*/ 335757 w 2363788"/>
                  <a:gd name="connsiteY65" fmla="*/ 100807 h 1797050"/>
                  <a:gd name="connsiteX66" fmla="*/ 349251 w 2363788"/>
                  <a:gd name="connsiteY66" fmla="*/ 113507 h 1797050"/>
                  <a:gd name="connsiteX67" fmla="*/ 379412 w 2363788"/>
                  <a:gd name="connsiteY67" fmla="*/ 125413 h 1797050"/>
                  <a:gd name="connsiteX68" fmla="*/ 401638 w 2363788"/>
                  <a:gd name="connsiteY68" fmla="*/ 107950 h 1797050"/>
                  <a:gd name="connsiteX69" fmla="*/ 404813 w 2363788"/>
                  <a:gd name="connsiteY69" fmla="*/ 107950 h 1797050"/>
                  <a:gd name="connsiteX70" fmla="*/ 411163 w 2363788"/>
                  <a:gd name="connsiteY70" fmla="*/ 120650 h 1797050"/>
                  <a:gd name="connsiteX71" fmla="*/ 430213 w 2363788"/>
                  <a:gd name="connsiteY71" fmla="*/ 120650 h 1797050"/>
                  <a:gd name="connsiteX72" fmla="*/ 438151 w 2363788"/>
                  <a:gd name="connsiteY72" fmla="*/ 102394 h 1797050"/>
                  <a:gd name="connsiteX73" fmla="*/ 366713 w 2363788"/>
                  <a:gd name="connsiteY73" fmla="*/ 55563 h 1797050"/>
                  <a:gd name="connsiteX74" fmla="*/ 385763 w 2363788"/>
                  <a:gd name="connsiteY74" fmla="*/ 43656 h 1797050"/>
                  <a:gd name="connsiteX75" fmla="*/ 434976 w 2363788"/>
                  <a:gd name="connsiteY75" fmla="*/ 42862 h 1797050"/>
                  <a:gd name="connsiteX76" fmla="*/ 455613 w 2363788"/>
                  <a:gd name="connsiteY76" fmla="*/ 63500 h 1797050"/>
                  <a:gd name="connsiteX77" fmla="*/ 513557 w 2363788"/>
                  <a:gd name="connsiteY77" fmla="*/ 75406 h 1797050"/>
                  <a:gd name="connsiteX78" fmla="*/ 608013 w 2363788"/>
                  <a:gd name="connsiteY78" fmla="*/ 22225 h 1797050"/>
                  <a:gd name="connsiteX79" fmla="*/ 640557 w 2363788"/>
                  <a:gd name="connsiteY79" fmla="*/ 31750 h 1797050"/>
                  <a:gd name="connsiteX80" fmla="*/ 646113 w 2363788"/>
                  <a:gd name="connsiteY80" fmla="*/ 0 h 1797050"/>
                  <a:gd name="connsiteX81" fmla="*/ 716757 w 2363788"/>
                  <a:gd name="connsiteY81" fmla="*/ 5556 h 1797050"/>
                  <a:gd name="connsiteX82" fmla="*/ 725488 w 2363788"/>
                  <a:gd name="connsiteY82" fmla="*/ 31750 h 1797050"/>
                  <a:gd name="connsiteX83" fmla="*/ 752476 w 2363788"/>
                  <a:gd name="connsiteY83" fmla="*/ 63500 h 1797050"/>
                  <a:gd name="connsiteX84" fmla="*/ 767556 w 2363788"/>
                  <a:gd name="connsiteY84" fmla="*/ 44450 h 1797050"/>
                  <a:gd name="connsiteX85" fmla="*/ 808038 w 2363788"/>
                  <a:gd name="connsiteY85" fmla="*/ 41275 h 1797050"/>
                  <a:gd name="connsiteX86" fmla="*/ 827088 w 2363788"/>
                  <a:gd name="connsiteY86" fmla="*/ 34925 h 1797050"/>
                  <a:gd name="connsiteX87" fmla="*/ 846138 w 2363788"/>
                  <a:gd name="connsiteY87" fmla="*/ 6350 h 1797050"/>
                  <a:gd name="connsiteX88" fmla="*/ 889794 w 2363788"/>
                  <a:gd name="connsiteY88" fmla="*/ 12700 h 1797050"/>
                  <a:gd name="connsiteX89" fmla="*/ 902494 w 2363788"/>
                  <a:gd name="connsiteY89" fmla="*/ 83344 h 1797050"/>
                  <a:gd name="connsiteX90" fmla="*/ 954088 w 2363788"/>
                  <a:gd name="connsiteY90" fmla="*/ 123825 h 1797050"/>
                  <a:gd name="connsiteX91" fmla="*/ 998538 w 2363788"/>
                  <a:gd name="connsiteY91" fmla="*/ 203200 h 1797050"/>
                  <a:gd name="connsiteX92" fmla="*/ 1039020 w 2363788"/>
                  <a:gd name="connsiteY92" fmla="*/ 228600 h 1797050"/>
                  <a:gd name="connsiteX93" fmla="*/ 1075532 w 2363788"/>
                  <a:gd name="connsiteY93" fmla="*/ 230981 h 1797050"/>
                  <a:gd name="connsiteX94" fmla="*/ 1130830 w 2363788"/>
                  <a:gd name="connsiteY94" fmla="*/ 283633 h 1797050"/>
                  <a:gd name="connsiteX95" fmla="*/ 1171046 w 2363788"/>
                  <a:gd name="connsiteY95" fmla="*/ 281517 h 1797050"/>
                  <a:gd name="connsiteX96" fmla="*/ 1208088 w 2363788"/>
                  <a:gd name="connsiteY96" fmla="*/ 317500 h 1797050"/>
                  <a:gd name="connsiteX97" fmla="*/ 1208088 w 2363788"/>
                  <a:gd name="connsiteY97" fmla="*/ 346075 h 1797050"/>
                  <a:gd name="connsiteX98" fmla="*/ 1281113 w 2363788"/>
                  <a:gd name="connsiteY98" fmla="*/ 384175 h 1797050"/>
                  <a:gd name="connsiteX99" fmla="*/ 1303338 w 2363788"/>
                  <a:gd name="connsiteY99" fmla="*/ 416983 h 1797050"/>
                  <a:gd name="connsiteX100" fmla="*/ 1284288 w 2363788"/>
                  <a:gd name="connsiteY100" fmla="*/ 460375 h 1797050"/>
                  <a:gd name="connsiteX101" fmla="*/ 1338263 w 2363788"/>
                  <a:gd name="connsiteY101" fmla="*/ 504825 h 1797050"/>
                  <a:gd name="connsiteX102" fmla="*/ 1380332 w 2363788"/>
                  <a:gd name="connsiteY102" fmla="*/ 503238 h 1797050"/>
                  <a:gd name="connsiteX103" fmla="*/ 1404938 w 2363788"/>
                  <a:gd name="connsiteY103" fmla="*/ 530225 h 1797050"/>
                  <a:gd name="connsiteX104" fmla="*/ 1435895 w 2363788"/>
                  <a:gd name="connsiteY104" fmla="*/ 526475 h 1797050"/>
                  <a:gd name="connsiteX105" fmla="*/ 1470026 w 2363788"/>
                  <a:gd name="connsiteY105" fmla="*/ 548578 h 1797050"/>
                  <a:gd name="connsiteX106" fmla="*/ 1493838 w 2363788"/>
                  <a:gd name="connsiteY106" fmla="*/ 590550 h 1797050"/>
                  <a:gd name="connsiteX107" fmla="*/ 1481932 w 2363788"/>
                  <a:gd name="connsiteY107" fmla="*/ 612775 h 1797050"/>
                  <a:gd name="connsiteX108" fmla="*/ 1452563 w 2363788"/>
                  <a:gd name="connsiteY108" fmla="*/ 622300 h 1797050"/>
                  <a:gd name="connsiteX109" fmla="*/ 1512888 w 2363788"/>
                  <a:gd name="connsiteY109" fmla="*/ 638175 h 1797050"/>
                  <a:gd name="connsiteX110" fmla="*/ 1583532 w 2363788"/>
                  <a:gd name="connsiteY110" fmla="*/ 619919 h 1797050"/>
                  <a:gd name="connsiteX111" fmla="*/ 1624013 w 2363788"/>
                  <a:gd name="connsiteY111" fmla="*/ 613569 h 1797050"/>
                  <a:gd name="connsiteX112" fmla="*/ 1624807 w 2363788"/>
                  <a:gd name="connsiteY112" fmla="*/ 587375 h 1797050"/>
                  <a:gd name="connsiteX113" fmla="*/ 1643063 w 2363788"/>
                  <a:gd name="connsiteY113" fmla="*/ 593725 h 1797050"/>
                  <a:gd name="connsiteX114" fmla="*/ 1700213 w 2363788"/>
                  <a:gd name="connsiteY114" fmla="*/ 611981 h 1797050"/>
                  <a:gd name="connsiteX115" fmla="*/ 1705769 w 2363788"/>
                  <a:gd name="connsiteY115" fmla="*/ 575469 h 1797050"/>
                  <a:gd name="connsiteX116" fmla="*/ 1725613 w 2363788"/>
                  <a:gd name="connsiteY116" fmla="*/ 565150 h 1797050"/>
                  <a:gd name="connsiteX117" fmla="*/ 1804988 w 2363788"/>
                  <a:gd name="connsiteY117" fmla="*/ 508000 h 1797050"/>
                  <a:gd name="connsiteX118" fmla="*/ 1887538 w 2363788"/>
                  <a:gd name="connsiteY118" fmla="*/ 485775 h 1797050"/>
                  <a:gd name="connsiteX119" fmla="*/ 1954213 w 2363788"/>
                  <a:gd name="connsiteY119" fmla="*/ 415925 h 1797050"/>
                  <a:gd name="connsiteX120" fmla="*/ 1978819 w 2363788"/>
                  <a:gd name="connsiteY120" fmla="*/ 409575 h 1797050"/>
                  <a:gd name="connsiteX121" fmla="*/ 2008188 w 2363788"/>
                  <a:gd name="connsiteY121" fmla="*/ 396875 h 1797050"/>
                  <a:gd name="connsiteX122" fmla="*/ 2058194 w 2363788"/>
                  <a:gd name="connsiteY122" fmla="*/ 411956 h 1797050"/>
                  <a:gd name="connsiteX123" fmla="*/ 2079626 w 2363788"/>
                  <a:gd name="connsiteY123" fmla="*/ 452437 h 1797050"/>
                  <a:gd name="connsiteX124" fmla="*/ 2135188 w 2363788"/>
                  <a:gd name="connsiteY124" fmla="*/ 504825 h 1797050"/>
                  <a:gd name="connsiteX125" fmla="*/ 2196307 w 2363788"/>
                  <a:gd name="connsiteY125" fmla="*/ 536575 h 1797050"/>
                  <a:gd name="connsiteX126" fmla="*/ 2250282 w 2363788"/>
                  <a:gd name="connsiteY126" fmla="*/ 523081 h 1797050"/>
                  <a:gd name="connsiteX127" fmla="*/ 2267744 w 2363788"/>
                  <a:gd name="connsiteY127" fmla="*/ 531019 h 1797050"/>
                  <a:gd name="connsiteX128" fmla="*/ 2276475 w 2363788"/>
                  <a:gd name="connsiteY128" fmla="*/ 573881 h 1797050"/>
                  <a:gd name="connsiteX129" fmla="*/ 2325688 w 2363788"/>
                  <a:gd name="connsiteY129" fmla="*/ 606425 h 1797050"/>
                  <a:gd name="connsiteX130" fmla="*/ 2363788 w 2363788"/>
                  <a:gd name="connsiteY130" fmla="*/ 644525 h 1797050"/>
                  <a:gd name="connsiteX131" fmla="*/ 2312445 w 2363788"/>
                  <a:gd name="connsiteY131" fmla="*/ 772537 h 1797050"/>
                  <a:gd name="connsiteX132" fmla="*/ 2274888 w 2363788"/>
                  <a:gd name="connsiteY132" fmla="*/ 895350 h 1797050"/>
                  <a:gd name="connsiteX133" fmla="*/ 2249488 w 2363788"/>
                  <a:gd name="connsiteY133" fmla="*/ 949325 h 1797050"/>
                  <a:gd name="connsiteX134" fmla="*/ 2198688 w 2363788"/>
                  <a:gd name="connsiteY134" fmla="*/ 949325 h 1797050"/>
                  <a:gd name="connsiteX135" fmla="*/ 2176463 w 2363788"/>
                  <a:gd name="connsiteY135" fmla="*/ 993775 h 1797050"/>
                  <a:gd name="connsiteX136" fmla="*/ 2176463 w 2363788"/>
                  <a:gd name="connsiteY136" fmla="*/ 993775 h 1797050"/>
                  <a:gd name="connsiteX137" fmla="*/ 2182813 w 2363788"/>
                  <a:gd name="connsiteY137" fmla="*/ 1022350 h 1797050"/>
                  <a:gd name="connsiteX138" fmla="*/ 2147888 w 2363788"/>
                  <a:gd name="connsiteY138" fmla="*/ 1031875 h 1797050"/>
                  <a:gd name="connsiteX139" fmla="*/ 2097088 w 2363788"/>
                  <a:gd name="connsiteY139" fmla="*/ 1019175 h 1797050"/>
                  <a:gd name="connsiteX140" fmla="*/ 2103438 w 2363788"/>
                  <a:gd name="connsiteY140" fmla="*/ 1073150 h 1797050"/>
                  <a:gd name="connsiteX141" fmla="*/ 2116138 w 2363788"/>
                  <a:gd name="connsiteY141" fmla="*/ 1117600 h 1797050"/>
                  <a:gd name="connsiteX142" fmla="*/ 2052638 w 2363788"/>
                  <a:gd name="connsiteY142" fmla="*/ 1152525 h 1797050"/>
                  <a:gd name="connsiteX143" fmla="*/ 2068513 w 2363788"/>
                  <a:gd name="connsiteY143" fmla="*/ 1174750 h 1797050"/>
                  <a:gd name="connsiteX144" fmla="*/ 2049463 w 2363788"/>
                  <a:gd name="connsiteY144" fmla="*/ 1196975 h 1797050"/>
                  <a:gd name="connsiteX145" fmla="*/ 1970088 w 2363788"/>
                  <a:gd name="connsiteY145" fmla="*/ 1171575 h 1797050"/>
                  <a:gd name="connsiteX146" fmla="*/ 1944688 w 2363788"/>
                  <a:gd name="connsiteY146" fmla="*/ 1187450 h 1797050"/>
                  <a:gd name="connsiteX147" fmla="*/ 1909763 w 2363788"/>
                  <a:gd name="connsiteY147" fmla="*/ 1187450 h 1797050"/>
                  <a:gd name="connsiteX148" fmla="*/ 1909763 w 2363788"/>
                  <a:gd name="connsiteY148" fmla="*/ 1247775 h 1797050"/>
                  <a:gd name="connsiteX149" fmla="*/ 1925638 w 2363788"/>
                  <a:gd name="connsiteY149" fmla="*/ 1263650 h 1797050"/>
                  <a:gd name="connsiteX150" fmla="*/ 1935163 w 2363788"/>
                  <a:gd name="connsiteY150" fmla="*/ 1279525 h 1797050"/>
                  <a:gd name="connsiteX151" fmla="*/ 1944688 w 2363788"/>
                  <a:gd name="connsiteY151" fmla="*/ 1279525 h 1797050"/>
                  <a:gd name="connsiteX152" fmla="*/ 1935163 w 2363788"/>
                  <a:gd name="connsiteY152" fmla="*/ 1304925 h 1797050"/>
                  <a:gd name="connsiteX153" fmla="*/ 1954213 w 2363788"/>
                  <a:gd name="connsiteY153" fmla="*/ 1320800 h 1797050"/>
                  <a:gd name="connsiteX154" fmla="*/ 1951038 w 2363788"/>
                  <a:gd name="connsiteY154" fmla="*/ 1336675 h 1797050"/>
                  <a:gd name="connsiteX155" fmla="*/ 1906588 w 2363788"/>
                  <a:gd name="connsiteY155" fmla="*/ 1336675 h 1797050"/>
                  <a:gd name="connsiteX156" fmla="*/ 1903413 w 2363788"/>
                  <a:gd name="connsiteY156" fmla="*/ 1387475 h 1797050"/>
                  <a:gd name="connsiteX157" fmla="*/ 1903413 w 2363788"/>
                  <a:gd name="connsiteY157" fmla="*/ 1387475 h 1797050"/>
                  <a:gd name="connsiteX158" fmla="*/ 1903413 w 2363788"/>
                  <a:gd name="connsiteY158" fmla="*/ 1406525 h 1797050"/>
                  <a:gd name="connsiteX159" fmla="*/ 1938338 w 2363788"/>
                  <a:gd name="connsiteY159" fmla="*/ 1447800 h 1797050"/>
                  <a:gd name="connsiteX160" fmla="*/ 1992313 w 2363788"/>
                  <a:gd name="connsiteY160" fmla="*/ 1447800 h 1797050"/>
                  <a:gd name="connsiteX161" fmla="*/ 2062163 w 2363788"/>
                  <a:gd name="connsiteY161" fmla="*/ 1476375 h 1797050"/>
                  <a:gd name="connsiteX162" fmla="*/ 2062163 w 2363788"/>
                  <a:gd name="connsiteY162" fmla="*/ 1504950 h 1797050"/>
                  <a:gd name="connsiteX163" fmla="*/ 2036763 w 2363788"/>
                  <a:gd name="connsiteY163" fmla="*/ 1571625 h 1797050"/>
                  <a:gd name="connsiteX164" fmla="*/ 2065338 w 2363788"/>
                  <a:gd name="connsiteY164" fmla="*/ 1587500 h 1797050"/>
                  <a:gd name="connsiteX165" fmla="*/ 2106613 w 2363788"/>
                  <a:gd name="connsiteY165" fmla="*/ 1660525 h 1797050"/>
                  <a:gd name="connsiteX166" fmla="*/ 2055813 w 2363788"/>
                  <a:gd name="connsiteY166" fmla="*/ 1736725 h 1797050"/>
                  <a:gd name="connsiteX167" fmla="*/ 2030413 w 2363788"/>
                  <a:gd name="connsiteY167" fmla="*/ 1730375 h 1797050"/>
                  <a:gd name="connsiteX168" fmla="*/ 2008188 w 2363788"/>
                  <a:gd name="connsiteY168" fmla="*/ 1717675 h 1797050"/>
                  <a:gd name="connsiteX169" fmla="*/ 2001838 w 2363788"/>
                  <a:gd name="connsiteY169" fmla="*/ 1736725 h 1797050"/>
                  <a:gd name="connsiteX170" fmla="*/ 1960563 w 2363788"/>
                  <a:gd name="connsiteY170" fmla="*/ 1746250 h 1797050"/>
                  <a:gd name="connsiteX171" fmla="*/ 1954213 w 2363788"/>
                  <a:gd name="connsiteY171" fmla="*/ 1778000 h 1797050"/>
                  <a:gd name="connsiteX172" fmla="*/ 1903413 w 2363788"/>
                  <a:gd name="connsiteY172" fmla="*/ 1797050 h 1797050"/>
                  <a:gd name="connsiteX173" fmla="*/ 1881188 w 2363788"/>
                  <a:gd name="connsiteY173" fmla="*/ 1758950 h 1797050"/>
                  <a:gd name="connsiteX174" fmla="*/ 1843088 w 2363788"/>
                  <a:gd name="connsiteY174" fmla="*/ 1768475 h 1797050"/>
                  <a:gd name="connsiteX175" fmla="*/ 1846263 w 2363788"/>
                  <a:gd name="connsiteY175" fmla="*/ 1730375 h 1797050"/>
                  <a:gd name="connsiteX176" fmla="*/ 1827213 w 2363788"/>
                  <a:gd name="connsiteY176" fmla="*/ 1704975 h 1797050"/>
                  <a:gd name="connsiteX177" fmla="*/ 1862138 w 2363788"/>
                  <a:gd name="connsiteY177" fmla="*/ 1685925 h 1797050"/>
                  <a:gd name="connsiteX178" fmla="*/ 1804988 w 2363788"/>
                  <a:gd name="connsiteY178" fmla="*/ 1666875 h 1797050"/>
                  <a:gd name="connsiteX179" fmla="*/ 1792288 w 2363788"/>
                  <a:gd name="connsiteY179" fmla="*/ 1692275 h 1797050"/>
                  <a:gd name="connsiteX180" fmla="*/ 1747838 w 2363788"/>
                  <a:gd name="connsiteY180" fmla="*/ 1711325 h 1797050"/>
                  <a:gd name="connsiteX181" fmla="*/ 1741488 w 2363788"/>
                  <a:gd name="connsiteY181" fmla="*/ 1733550 h 1797050"/>
                  <a:gd name="connsiteX182" fmla="*/ 1725613 w 2363788"/>
                  <a:gd name="connsiteY182" fmla="*/ 1739900 h 1797050"/>
                  <a:gd name="connsiteX183" fmla="*/ 1703388 w 2363788"/>
                  <a:gd name="connsiteY183" fmla="*/ 1739900 h 1797050"/>
                  <a:gd name="connsiteX184" fmla="*/ 1716088 w 2363788"/>
                  <a:gd name="connsiteY184" fmla="*/ 1704975 h 1797050"/>
                  <a:gd name="connsiteX185" fmla="*/ 1741488 w 2363788"/>
                  <a:gd name="connsiteY185" fmla="*/ 1679575 h 1797050"/>
                  <a:gd name="connsiteX186" fmla="*/ 1731963 w 2363788"/>
                  <a:gd name="connsiteY186" fmla="*/ 1654175 h 1797050"/>
                  <a:gd name="connsiteX187" fmla="*/ 1709738 w 2363788"/>
                  <a:gd name="connsiteY187" fmla="*/ 1654175 h 1797050"/>
                  <a:gd name="connsiteX188" fmla="*/ 1697038 w 2363788"/>
                  <a:gd name="connsiteY188" fmla="*/ 1679575 h 1797050"/>
                  <a:gd name="connsiteX189" fmla="*/ 1665288 w 2363788"/>
                  <a:gd name="connsiteY189" fmla="*/ 1685925 h 1797050"/>
                  <a:gd name="connsiteX190" fmla="*/ 1630363 w 2363788"/>
                  <a:gd name="connsiteY190" fmla="*/ 1698625 h 1797050"/>
                  <a:gd name="connsiteX191" fmla="*/ 1601788 w 2363788"/>
                  <a:gd name="connsiteY191" fmla="*/ 1670050 h 1797050"/>
                  <a:gd name="connsiteX192" fmla="*/ 1598613 w 2363788"/>
                  <a:gd name="connsiteY192" fmla="*/ 1635125 h 1797050"/>
                  <a:gd name="connsiteX193" fmla="*/ 1570038 w 2363788"/>
                  <a:gd name="connsiteY193" fmla="*/ 1619250 h 1797050"/>
                  <a:gd name="connsiteX194" fmla="*/ 1560513 w 2363788"/>
                  <a:gd name="connsiteY194" fmla="*/ 1584325 h 1797050"/>
                  <a:gd name="connsiteX195" fmla="*/ 1519238 w 2363788"/>
                  <a:gd name="connsiteY195" fmla="*/ 1555750 h 1797050"/>
                  <a:gd name="connsiteX196" fmla="*/ 1500188 w 2363788"/>
                  <a:gd name="connsiteY196" fmla="*/ 1558925 h 1797050"/>
                  <a:gd name="connsiteX197" fmla="*/ 1468438 w 2363788"/>
                  <a:gd name="connsiteY197" fmla="*/ 1603375 h 1797050"/>
                  <a:gd name="connsiteX198" fmla="*/ 1420813 w 2363788"/>
                  <a:gd name="connsiteY198" fmla="*/ 1622425 h 1797050"/>
                  <a:gd name="connsiteX199" fmla="*/ 1395413 w 2363788"/>
                  <a:gd name="connsiteY199" fmla="*/ 1587500 h 1797050"/>
                  <a:gd name="connsiteX200" fmla="*/ 1370013 w 2363788"/>
                  <a:gd name="connsiteY200" fmla="*/ 1587500 h 1797050"/>
                  <a:gd name="connsiteX201" fmla="*/ 1271588 w 2363788"/>
                  <a:gd name="connsiteY201" fmla="*/ 1511300 h 1797050"/>
                  <a:gd name="connsiteX202" fmla="*/ 1277938 w 2363788"/>
                  <a:gd name="connsiteY202" fmla="*/ 1463675 h 1797050"/>
                  <a:gd name="connsiteX203" fmla="*/ 1239838 w 2363788"/>
                  <a:gd name="connsiteY203" fmla="*/ 1457325 h 1797050"/>
                  <a:gd name="connsiteX204" fmla="*/ 1223963 w 2363788"/>
                  <a:gd name="connsiteY204" fmla="*/ 1482725 h 1797050"/>
                  <a:gd name="connsiteX205" fmla="*/ 1189038 w 2363788"/>
                  <a:gd name="connsiteY205" fmla="*/ 1482725 h 1797050"/>
                  <a:gd name="connsiteX206" fmla="*/ 1141413 w 2363788"/>
                  <a:gd name="connsiteY206" fmla="*/ 1460500 h 1797050"/>
                  <a:gd name="connsiteX207" fmla="*/ 1093788 w 2363788"/>
                  <a:gd name="connsiteY207" fmla="*/ 1495425 h 1797050"/>
                  <a:gd name="connsiteX208" fmla="*/ 1100138 w 2363788"/>
                  <a:gd name="connsiteY208" fmla="*/ 1511300 h 1797050"/>
                  <a:gd name="connsiteX209" fmla="*/ 1081088 w 2363788"/>
                  <a:gd name="connsiteY209" fmla="*/ 1530350 h 1797050"/>
                  <a:gd name="connsiteX210" fmla="*/ 1036638 w 2363788"/>
                  <a:gd name="connsiteY210" fmla="*/ 1530350 h 1797050"/>
                  <a:gd name="connsiteX211" fmla="*/ 1008063 w 2363788"/>
                  <a:gd name="connsiteY211" fmla="*/ 1574800 h 1797050"/>
                  <a:gd name="connsiteX212" fmla="*/ 960438 w 2363788"/>
                  <a:gd name="connsiteY212" fmla="*/ 1571625 h 1797050"/>
                  <a:gd name="connsiteX213" fmla="*/ 954088 w 2363788"/>
                  <a:gd name="connsiteY213" fmla="*/ 1587500 h 1797050"/>
                  <a:gd name="connsiteX214" fmla="*/ 966788 w 2363788"/>
                  <a:gd name="connsiteY214" fmla="*/ 1670050 h 1797050"/>
                  <a:gd name="connsiteX215" fmla="*/ 941388 w 2363788"/>
                  <a:gd name="connsiteY215" fmla="*/ 1714500 h 1797050"/>
                  <a:gd name="connsiteX216" fmla="*/ 903288 w 2363788"/>
                  <a:gd name="connsiteY216" fmla="*/ 1720850 h 1797050"/>
                  <a:gd name="connsiteX217" fmla="*/ 900113 w 2363788"/>
                  <a:gd name="connsiteY217" fmla="*/ 1746250 h 1797050"/>
                  <a:gd name="connsiteX218" fmla="*/ 871538 w 2363788"/>
                  <a:gd name="connsiteY218" fmla="*/ 1746250 h 1797050"/>
                  <a:gd name="connsiteX219" fmla="*/ 855663 w 2363788"/>
                  <a:gd name="connsiteY219" fmla="*/ 1758950 h 1797050"/>
                  <a:gd name="connsiteX220" fmla="*/ 849313 w 2363788"/>
                  <a:gd name="connsiteY220" fmla="*/ 1771650 h 1797050"/>
                  <a:gd name="connsiteX221" fmla="*/ 830263 w 2363788"/>
                  <a:gd name="connsiteY221" fmla="*/ 1765300 h 1797050"/>
                  <a:gd name="connsiteX222" fmla="*/ 820738 w 2363788"/>
                  <a:gd name="connsiteY222" fmla="*/ 1752600 h 1797050"/>
                  <a:gd name="connsiteX223" fmla="*/ 792163 w 2363788"/>
                  <a:gd name="connsiteY223" fmla="*/ 1771650 h 1797050"/>
                  <a:gd name="connsiteX224" fmla="*/ 693738 w 2363788"/>
                  <a:gd name="connsiteY224" fmla="*/ 1701800 h 1797050"/>
                  <a:gd name="connsiteX225" fmla="*/ 652463 w 2363788"/>
                  <a:gd name="connsiteY225" fmla="*/ 1720850 h 1797050"/>
                  <a:gd name="connsiteX226" fmla="*/ 617538 w 2363788"/>
                  <a:gd name="connsiteY226" fmla="*/ 1685925 h 1797050"/>
                  <a:gd name="connsiteX227" fmla="*/ 582613 w 2363788"/>
                  <a:gd name="connsiteY227" fmla="*/ 1689100 h 1797050"/>
                  <a:gd name="connsiteX228" fmla="*/ 573088 w 2363788"/>
                  <a:gd name="connsiteY228" fmla="*/ 1609725 h 1797050"/>
                  <a:gd name="connsiteX229" fmla="*/ 525463 w 2363788"/>
                  <a:gd name="connsiteY229" fmla="*/ 1571625 h 1797050"/>
                  <a:gd name="connsiteX0" fmla="*/ 525463 w 2363788"/>
                  <a:gd name="connsiteY0" fmla="*/ 1571625 h 1797050"/>
                  <a:gd name="connsiteX1" fmla="*/ 525463 w 2363788"/>
                  <a:gd name="connsiteY1" fmla="*/ 1571625 h 1797050"/>
                  <a:gd name="connsiteX2" fmla="*/ 496888 w 2363788"/>
                  <a:gd name="connsiteY2" fmla="*/ 1574800 h 1797050"/>
                  <a:gd name="connsiteX3" fmla="*/ 487363 w 2363788"/>
                  <a:gd name="connsiteY3" fmla="*/ 1584325 h 1797050"/>
                  <a:gd name="connsiteX4" fmla="*/ 465138 w 2363788"/>
                  <a:gd name="connsiteY4" fmla="*/ 1568450 h 1797050"/>
                  <a:gd name="connsiteX5" fmla="*/ 458788 w 2363788"/>
                  <a:gd name="connsiteY5" fmla="*/ 1558925 h 1797050"/>
                  <a:gd name="connsiteX6" fmla="*/ 439738 w 2363788"/>
                  <a:gd name="connsiteY6" fmla="*/ 1552575 h 1797050"/>
                  <a:gd name="connsiteX7" fmla="*/ 430213 w 2363788"/>
                  <a:gd name="connsiteY7" fmla="*/ 1549400 h 1797050"/>
                  <a:gd name="connsiteX8" fmla="*/ 420688 w 2363788"/>
                  <a:gd name="connsiteY8" fmla="*/ 1539875 h 1797050"/>
                  <a:gd name="connsiteX9" fmla="*/ 407988 w 2363788"/>
                  <a:gd name="connsiteY9" fmla="*/ 1530350 h 1797050"/>
                  <a:gd name="connsiteX10" fmla="*/ 363538 w 2363788"/>
                  <a:gd name="connsiteY10" fmla="*/ 1498600 h 1797050"/>
                  <a:gd name="connsiteX11" fmla="*/ 338138 w 2363788"/>
                  <a:gd name="connsiteY11" fmla="*/ 1492250 h 1797050"/>
                  <a:gd name="connsiteX12" fmla="*/ 300038 w 2363788"/>
                  <a:gd name="connsiteY12" fmla="*/ 1444625 h 1797050"/>
                  <a:gd name="connsiteX13" fmla="*/ 271463 w 2363788"/>
                  <a:gd name="connsiteY13" fmla="*/ 1444625 h 1797050"/>
                  <a:gd name="connsiteX14" fmla="*/ 271463 w 2363788"/>
                  <a:gd name="connsiteY14" fmla="*/ 1406525 h 1797050"/>
                  <a:gd name="connsiteX15" fmla="*/ 258763 w 2363788"/>
                  <a:gd name="connsiteY15" fmla="*/ 1387475 h 1797050"/>
                  <a:gd name="connsiteX16" fmla="*/ 258763 w 2363788"/>
                  <a:gd name="connsiteY16" fmla="*/ 1327150 h 1797050"/>
                  <a:gd name="connsiteX17" fmla="*/ 277813 w 2363788"/>
                  <a:gd name="connsiteY17" fmla="*/ 1209675 h 1797050"/>
                  <a:gd name="connsiteX18" fmla="*/ 258763 w 2363788"/>
                  <a:gd name="connsiteY18" fmla="*/ 1162050 h 1797050"/>
                  <a:gd name="connsiteX19" fmla="*/ 274638 w 2363788"/>
                  <a:gd name="connsiteY19" fmla="*/ 1120775 h 1797050"/>
                  <a:gd name="connsiteX20" fmla="*/ 258763 w 2363788"/>
                  <a:gd name="connsiteY20" fmla="*/ 1066800 h 1797050"/>
                  <a:gd name="connsiteX21" fmla="*/ 258763 w 2363788"/>
                  <a:gd name="connsiteY21" fmla="*/ 1025525 h 1797050"/>
                  <a:gd name="connsiteX22" fmla="*/ 227013 w 2363788"/>
                  <a:gd name="connsiteY22" fmla="*/ 984250 h 1797050"/>
                  <a:gd name="connsiteX23" fmla="*/ 246063 w 2363788"/>
                  <a:gd name="connsiteY23" fmla="*/ 949325 h 1797050"/>
                  <a:gd name="connsiteX24" fmla="*/ 246063 w 2363788"/>
                  <a:gd name="connsiteY24" fmla="*/ 911225 h 1797050"/>
                  <a:gd name="connsiteX25" fmla="*/ 284163 w 2363788"/>
                  <a:gd name="connsiteY25" fmla="*/ 895350 h 1797050"/>
                  <a:gd name="connsiteX26" fmla="*/ 325438 w 2363788"/>
                  <a:gd name="connsiteY26" fmla="*/ 901700 h 1797050"/>
                  <a:gd name="connsiteX27" fmla="*/ 331788 w 2363788"/>
                  <a:gd name="connsiteY27" fmla="*/ 850900 h 1797050"/>
                  <a:gd name="connsiteX28" fmla="*/ 354013 w 2363788"/>
                  <a:gd name="connsiteY28" fmla="*/ 812800 h 1797050"/>
                  <a:gd name="connsiteX29" fmla="*/ 401638 w 2363788"/>
                  <a:gd name="connsiteY29" fmla="*/ 819150 h 1797050"/>
                  <a:gd name="connsiteX30" fmla="*/ 442913 w 2363788"/>
                  <a:gd name="connsiteY30" fmla="*/ 784225 h 1797050"/>
                  <a:gd name="connsiteX31" fmla="*/ 442913 w 2363788"/>
                  <a:gd name="connsiteY31" fmla="*/ 733425 h 1797050"/>
                  <a:gd name="connsiteX32" fmla="*/ 474663 w 2363788"/>
                  <a:gd name="connsiteY32" fmla="*/ 698500 h 1797050"/>
                  <a:gd name="connsiteX33" fmla="*/ 420688 w 2363788"/>
                  <a:gd name="connsiteY33" fmla="*/ 682625 h 1797050"/>
                  <a:gd name="connsiteX34" fmla="*/ 395288 w 2363788"/>
                  <a:gd name="connsiteY34" fmla="*/ 650875 h 1797050"/>
                  <a:gd name="connsiteX35" fmla="*/ 366713 w 2363788"/>
                  <a:gd name="connsiteY35" fmla="*/ 666750 h 1797050"/>
                  <a:gd name="connsiteX36" fmla="*/ 341313 w 2363788"/>
                  <a:gd name="connsiteY36" fmla="*/ 660400 h 1797050"/>
                  <a:gd name="connsiteX37" fmla="*/ 354013 w 2363788"/>
                  <a:gd name="connsiteY37" fmla="*/ 628650 h 1797050"/>
                  <a:gd name="connsiteX38" fmla="*/ 341313 w 2363788"/>
                  <a:gd name="connsiteY38" fmla="*/ 600075 h 1797050"/>
                  <a:gd name="connsiteX39" fmla="*/ 363538 w 2363788"/>
                  <a:gd name="connsiteY39" fmla="*/ 587375 h 1797050"/>
                  <a:gd name="connsiteX40" fmla="*/ 373063 w 2363788"/>
                  <a:gd name="connsiteY40" fmla="*/ 561975 h 1797050"/>
                  <a:gd name="connsiteX41" fmla="*/ 261938 w 2363788"/>
                  <a:gd name="connsiteY41" fmla="*/ 536575 h 1797050"/>
                  <a:gd name="connsiteX42" fmla="*/ 217488 w 2363788"/>
                  <a:gd name="connsiteY42" fmla="*/ 504825 h 1797050"/>
                  <a:gd name="connsiteX43" fmla="*/ 179388 w 2363788"/>
                  <a:gd name="connsiteY43" fmla="*/ 469900 h 1797050"/>
                  <a:gd name="connsiteX44" fmla="*/ 177800 w 2363788"/>
                  <a:gd name="connsiteY44" fmla="*/ 415131 h 1797050"/>
                  <a:gd name="connsiteX45" fmla="*/ 128588 w 2363788"/>
                  <a:gd name="connsiteY45" fmla="*/ 415925 h 1797050"/>
                  <a:gd name="connsiteX46" fmla="*/ 92869 w 2363788"/>
                  <a:gd name="connsiteY46" fmla="*/ 403225 h 1797050"/>
                  <a:gd name="connsiteX47" fmla="*/ 77788 w 2363788"/>
                  <a:gd name="connsiteY47" fmla="*/ 422275 h 1797050"/>
                  <a:gd name="connsiteX48" fmla="*/ 39688 w 2363788"/>
                  <a:gd name="connsiteY48" fmla="*/ 420688 h 1797050"/>
                  <a:gd name="connsiteX49" fmla="*/ 0 w 2363788"/>
                  <a:gd name="connsiteY49" fmla="*/ 381794 h 1797050"/>
                  <a:gd name="connsiteX50" fmla="*/ 33338 w 2363788"/>
                  <a:gd name="connsiteY50" fmla="*/ 350838 h 1797050"/>
                  <a:gd name="connsiteX51" fmla="*/ 14288 w 2363788"/>
                  <a:gd name="connsiteY51" fmla="*/ 339725 h 1797050"/>
                  <a:gd name="connsiteX52" fmla="*/ 14288 w 2363788"/>
                  <a:gd name="connsiteY52" fmla="*/ 304800 h 1797050"/>
                  <a:gd name="connsiteX53" fmla="*/ 39688 w 2363788"/>
                  <a:gd name="connsiteY53" fmla="*/ 294481 h 1797050"/>
                  <a:gd name="connsiteX54" fmla="*/ 25400 w 2363788"/>
                  <a:gd name="connsiteY54" fmla="*/ 259556 h 1797050"/>
                  <a:gd name="connsiteX55" fmla="*/ 65883 w 2363788"/>
                  <a:gd name="connsiteY55" fmla="*/ 256381 h 1797050"/>
                  <a:gd name="connsiteX56" fmla="*/ 111126 w 2363788"/>
                  <a:gd name="connsiteY56" fmla="*/ 238125 h 1797050"/>
                  <a:gd name="connsiteX57" fmla="*/ 127794 w 2363788"/>
                  <a:gd name="connsiteY57" fmla="*/ 222250 h 1797050"/>
                  <a:gd name="connsiteX58" fmla="*/ 130969 w 2363788"/>
                  <a:gd name="connsiteY58" fmla="*/ 196057 h 1797050"/>
                  <a:gd name="connsiteX59" fmla="*/ 163513 w 2363788"/>
                  <a:gd name="connsiteY59" fmla="*/ 196850 h 1797050"/>
                  <a:gd name="connsiteX60" fmla="*/ 169863 w 2363788"/>
                  <a:gd name="connsiteY60" fmla="*/ 164306 h 1797050"/>
                  <a:gd name="connsiteX61" fmla="*/ 188913 w 2363788"/>
                  <a:gd name="connsiteY61" fmla="*/ 163513 h 1797050"/>
                  <a:gd name="connsiteX62" fmla="*/ 196057 w 2363788"/>
                  <a:gd name="connsiteY62" fmla="*/ 100806 h 1797050"/>
                  <a:gd name="connsiteX63" fmla="*/ 251619 w 2363788"/>
                  <a:gd name="connsiteY63" fmla="*/ 107950 h 1797050"/>
                  <a:gd name="connsiteX64" fmla="*/ 296863 w 2363788"/>
                  <a:gd name="connsiteY64" fmla="*/ 104775 h 1797050"/>
                  <a:gd name="connsiteX65" fmla="*/ 335757 w 2363788"/>
                  <a:gd name="connsiteY65" fmla="*/ 100807 h 1797050"/>
                  <a:gd name="connsiteX66" fmla="*/ 349251 w 2363788"/>
                  <a:gd name="connsiteY66" fmla="*/ 113507 h 1797050"/>
                  <a:gd name="connsiteX67" fmla="*/ 379412 w 2363788"/>
                  <a:gd name="connsiteY67" fmla="*/ 125413 h 1797050"/>
                  <a:gd name="connsiteX68" fmla="*/ 401638 w 2363788"/>
                  <a:gd name="connsiteY68" fmla="*/ 107950 h 1797050"/>
                  <a:gd name="connsiteX69" fmla="*/ 404813 w 2363788"/>
                  <a:gd name="connsiteY69" fmla="*/ 107950 h 1797050"/>
                  <a:gd name="connsiteX70" fmla="*/ 411163 w 2363788"/>
                  <a:gd name="connsiteY70" fmla="*/ 120650 h 1797050"/>
                  <a:gd name="connsiteX71" fmla="*/ 430213 w 2363788"/>
                  <a:gd name="connsiteY71" fmla="*/ 120650 h 1797050"/>
                  <a:gd name="connsiteX72" fmla="*/ 438151 w 2363788"/>
                  <a:gd name="connsiteY72" fmla="*/ 102394 h 1797050"/>
                  <a:gd name="connsiteX73" fmla="*/ 366713 w 2363788"/>
                  <a:gd name="connsiteY73" fmla="*/ 55563 h 1797050"/>
                  <a:gd name="connsiteX74" fmla="*/ 385763 w 2363788"/>
                  <a:gd name="connsiteY74" fmla="*/ 43656 h 1797050"/>
                  <a:gd name="connsiteX75" fmla="*/ 434976 w 2363788"/>
                  <a:gd name="connsiteY75" fmla="*/ 42862 h 1797050"/>
                  <a:gd name="connsiteX76" fmla="*/ 455613 w 2363788"/>
                  <a:gd name="connsiteY76" fmla="*/ 63500 h 1797050"/>
                  <a:gd name="connsiteX77" fmla="*/ 513557 w 2363788"/>
                  <a:gd name="connsiteY77" fmla="*/ 75406 h 1797050"/>
                  <a:gd name="connsiteX78" fmla="*/ 608013 w 2363788"/>
                  <a:gd name="connsiteY78" fmla="*/ 22225 h 1797050"/>
                  <a:gd name="connsiteX79" fmla="*/ 640557 w 2363788"/>
                  <a:gd name="connsiteY79" fmla="*/ 31750 h 1797050"/>
                  <a:gd name="connsiteX80" fmla="*/ 646113 w 2363788"/>
                  <a:gd name="connsiteY80" fmla="*/ 0 h 1797050"/>
                  <a:gd name="connsiteX81" fmla="*/ 716757 w 2363788"/>
                  <a:gd name="connsiteY81" fmla="*/ 5556 h 1797050"/>
                  <a:gd name="connsiteX82" fmla="*/ 725488 w 2363788"/>
                  <a:gd name="connsiteY82" fmla="*/ 31750 h 1797050"/>
                  <a:gd name="connsiteX83" fmla="*/ 752476 w 2363788"/>
                  <a:gd name="connsiteY83" fmla="*/ 63500 h 1797050"/>
                  <a:gd name="connsiteX84" fmla="*/ 767556 w 2363788"/>
                  <a:gd name="connsiteY84" fmla="*/ 44450 h 1797050"/>
                  <a:gd name="connsiteX85" fmla="*/ 808038 w 2363788"/>
                  <a:gd name="connsiteY85" fmla="*/ 41275 h 1797050"/>
                  <a:gd name="connsiteX86" fmla="*/ 827088 w 2363788"/>
                  <a:gd name="connsiteY86" fmla="*/ 34925 h 1797050"/>
                  <a:gd name="connsiteX87" fmla="*/ 846138 w 2363788"/>
                  <a:gd name="connsiteY87" fmla="*/ 6350 h 1797050"/>
                  <a:gd name="connsiteX88" fmla="*/ 889794 w 2363788"/>
                  <a:gd name="connsiteY88" fmla="*/ 12700 h 1797050"/>
                  <a:gd name="connsiteX89" fmla="*/ 902494 w 2363788"/>
                  <a:gd name="connsiteY89" fmla="*/ 83344 h 1797050"/>
                  <a:gd name="connsiteX90" fmla="*/ 954088 w 2363788"/>
                  <a:gd name="connsiteY90" fmla="*/ 123825 h 1797050"/>
                  <a:gd name="connsiteX91" fmla="*/ 998538 w 2363788"/>
                  <a:gd name="connsiteY91" fmla="*/ 203200 h 1797050"/>
                  <a:gd name="connsiteX92" fmla="*/ 1039020 w 2363788"/>
                  <a:gd name="connsiteY92" fmla="*/ 228600 h 1797050"/>
                  <a:gd name="connsiteX93" fmla="*/ 1075532 w 2363788"/>
                  <a:gd name="connsiteY93" fmla="*/ 230981 h 1797050"/>
                  <a:gd name="connsiteX94" fmla="*/ 1130830 w 2363788"/>
                  <a:gd name="connsiteY94" fmla="*/ 283633 h 1797050"/>
                  <a:gd name="connsiteX95" fmla="*/ 1171046 w 2363788"/>
                  <a:gd name="connsiteY95" fmla="*/ 281517 h 1797050"/>
                  <a:gd name="connsiteX96" fmla="*/ 1208088 w 2363788"/>
                  <a:gd name="connsiteY96" fmla="*/ 317500 h 1797050"/>
                  <a:gd name="connsiteX97" fmla="*/ 1208088 w 2363788"/>
                  <a:gd name="connsiteY97" fmla="*/ 346075 h 1797050"/>
                  <a:gd name="connsiteX98" fmla="*/ 1281113 w 2363788"/>
                  <a:gd name="connsiteY98" fmla="*/ 384175 h 1797050"/>
                  <a:gd name="connsiteX99" fmla="*/ 1303338 w 2363788"/>
                  <a:gd name="connsiteY99" fmla="*/ 416983 h 1797050"/>
                  <a:gd name="connsiteX100" fmla="*/ 1284288 w 2363788"/>
                  <a:gd name="connsiteY100" fmla="*/ 460375 h 1797050"/>
                  <a:gd name="connsiteX101" fmla="*/ 1338263 w 2363788"/>
                  <a:gd name="connsiteY101" fmla="*/ 504825 h 1797050"/>
                  <a:gd name="connsiteX102" fmla="*/ 1380332 w 2363788"/>
                  <a:gd name="connsiteY102" fmla="*/ 503238 h 1797050"/>
                  <a:gd name="connsiteX103" fmla="*/ 1404938 w 2363788"/>
                  <a:gd name="connsiteY103" fmla="*/ 530225 h 1797050"/>
                  <a:gd name="connsiteX104" fmla="*/ 1435895 w 2363788"/>
                  <a:gd name="connsiteY104" fmla="*/ 526475 h 1797050"/>
                  <a:gd name="connsiteX105" fmla="*/ 1470026 w 2363788"/>
                  <a:gd name="connsiteY105" fmla="*/ 548578 h 1797050"/>
                  <a:gd name="connsiteX106" fmla="*/ 1493838 w 2363788"/>
                  <a:gd name="connsiteY106" fmla="*/ 590550 h 1797050"/>
                  <a:gd name="connsiteX107" fmla="*/ 1481932 w 2363788"/>
                  <a:gd name="connsiteY107" fmla="*/ 612775 h 1797050"/>
                  <a:gd name="connsiteX108" fmla="*/ 1452563 w 2363788"/>
                  <a:gd name="connsiteY108" fmla="*/ 622300 h 1797050"/>
                  <a:gd name="connsiteX109" fmla="*/ 1512888 w 2363788"/>
                  <a:gd name="connsiteY109" fmla="*/ 638175 h 1797050"/>
                  <a:gd name="connsiteX110" fmla="*/ 1583532 w 2363788"/>
                  <a:gd name="connsiteY110" fmla="*/ 619919 h 1797050"/>
                  <a:gd name="connsiteX111" fmla="*/ 1624013 w 2363788"/>
                  <a:gd name="connsiteY111" fmla="*/ 613569 h 1797050"/>
                  <a:gd name="connsiteX112" fmla="*/ 1624807 w 2363788"/>
                  <a:gd name="connsiteY112" fmla="*/ 587375 h 1797050"/>
                  <a:gd name="connsiteX113" fmla="*/ 1643063 w 2363788"/>
                  <a:gd name="connsiteY113" fmla="*/ 593725 h 1797050"/>
                  <a:gd name="connsiteX114" fmla="*/ 1700213 w 2363788"/>
                  <a:gd name="connsiteY114" fmla="*/ 611981 h 1797050"/>
                  <a:gd name="connsiteX115" fmla="*/ 1705769 w 2363788"/>
                  <a:gd name="connsiteY115" fmla="*/ 575469 h 1797050"/>
                  <a:gd name="connsiteX116" fmla="*/ 1725613 w 2363788"/>
                  <a:gd name="connsiteY116" fmla="*/ 565150 h 1797050"/>
                  <a:gd name="connsiteX117" fmla="*/ 1804988 w 2363788"/>
                  <a:gd name="connsiteY117" fmla="*/ 508000 h 1797050"/>
                  <a:gd name="connsiteX118" fmla="*/ 1887538 w 2363788"/>
                  <a:gd name="connsiteY118" fmla="*/ 485775 h 1797050"/>
                  <a:gd name="connsiteX119" fmla="*/ 1954213 w 2363788"/>
                  <a:gd name="connsiteY119" fmla="*/ 415925 h 1797050"/>
                  <a:gd name="connsiteX120" fmla="*/ 1978819 w 2363788"/>
                  <a:gd name="connsiteY120" fmla="*/ 409575 h 1797050"/>
                  <a:gd name="connsiteX121" fmla="*/ 2008188 w 2363788"/>
                  <a:gd name="connsiteY121" fmla="*/ 396875 h 1797050"/>
                  <a:gd name="connsiteX122" fmla="*/ 2058194 w 2363788"/>
                  <a:gd name="connsiteY122" fmla="*/ 411956 h 1797050"/>
                  <a:gd name="connsiteX123" fmla="*/ 2079626 w 2363788"/>
                  <a:gd name="connsiteY123" fmla="*/ 452437 h 1797050"/>
                  <a:gd name="connsiteX124" fmla="*/ 2135188 w 2363788"/>
                  <a:gd name="connsiteY124" fmla="*/ 504825 h 1797050"/>
                  <a:gd name="connsiteX125" fmla="*/ 2196307 w 2363788"/>
                  <a:gd name="connsiteY125" fmla="*/ 536575 h 1797050"/>
                  <a:gd name="connsiteX126" fmla="*/ 2250282 w 2363788"/>
                  <a:gd name="connsiteY126" fmla="*/ 523081 h 1797050"/>
                  <a:gd name="connsiteX127" fmla="*/ 2267744 w 2363788"/>
                  <a:gd name="connsiteY127" fmla="*/ 531019 h 1797050"/>
                  <a:gd name="connsiteX128" fmla="*/ 2276475 w 2363788"/>
                  <a:gd name="connsiteY128" fmla="*/ 573881 h 1797050"/>
                  <a:gd name="connsiteX129" fmla="*/ 2325688 w 2363788"/>
                  <a:gd name="connsiteY129" fmla="*/ 606425 h 1797050"/>
                  <a:gd name="connsiteX130" fmla="*/ 2363788 w 2363788"/>
                  <a:gd name="connsiteY130" fmla="*/ 644525 h 1797050"/>
                  <a:gd name="connsiteX131" fmla="*/ 2312445 w 2363788"/>
                  <a:gd name="connsiteY131" fmla="*/ 772537 h 1797050"/>
                  <a:gd name="connsiteX132" fmla="*/ 2274888 w 2363788"/>
                  <a:gd name="connsiteY132" fmla="*/ 895350 h 1797050"/>
                  <a:gd name="connsiteX133" fmla="*/ 2249488 w 2363788"/>
                  <a:gd name="connsiteY133" fmla="*/ 949325 h 1797050"/>
                  <a:gd name="connsiteX134" fmla="*/ 2198688 w 2363788"/>
                  <a:gd name="connsiteY134" fmla="*/ 949325 h 1797050"/>
                  <a:gd name="connsiteX135" fmla="*/ 2176463 w 2363788"/>
                  <a:gd name="connsiteY135" fmla="*/ 993775 h 1797050"/>
                  <a:gd name="connsiteX136" fmla="*/ 2176463 w 2363788"/>
                  <a:gd name="connsiteY136" fmla="*/ 993775 h 1797050"/>
                  <a:gd name="connsiteX137" fmla="*/ 2182813 w 2363788"/>
                  <a:gd name="connsiteY137" fmla="*/ 1022350 h 1797050"/>
                  <a:gd name="connsiteX138" fmla="*/ 2147888 w 2363788"/>
                  <a:gd name="connsiteY138" fmla="*/ 1031875 h 1797050"/>
                  <a:gd name="connsiteX139" fmla="*/ 2097088 w 2363788"/>
                  <a:gd name="connsiteY139" fmla="*/ 1019175 h 1797050"/>
                  <a:gd name="connsiteX140" fmla="*/ 2103438 w 2363788"/>
                  <a:gd name="connsiteY140" fmla="*/ 1073150 h 1797050"/>
                  <a:gd name="connsiteX141" fmla="*/ 2116138 w 2363788"/>
                  <a:gd name="connsiteY141" fmla="*/ 1117600 h 1797050"/>
                  <a:gd name="connsiteX142" fmla="*/ 2052638 w 2363788"/>
                  <a:gd name="connsiteY142" fmla="*/ 1152525 h 1797050"/>
                  <a:gd name="connsiteX143" fmla="*/ 2068513 w 2363788"/>
                  <a:gd name="connsiteY143" fmla="*/ 1174750 h 1797050"/>
                  <a:gd name="connsiteX144" fmla="*/ 2049463 w 2363788"/>
                  <a:gd name="connsiteY144" fmla="*/ 1196975 h 1797050"/>
                  <a:gd name="connsiteX145" fmla="*/ 1970088 w 2363788"/>
                  <a:gd name="connsiteY145" fmla="*/ 1171575 h 1797050"/>
                  <a:gd name="connsiteX146" fmla="*/ 1944688 w 2363788"/>
                  <a:gd name="connsiteY146" fmla="*/ 1187450 h 1797050"/>
                  <a:gd name="connsiteX147" fmla="*/ 1909763 w 2363788"/>
                  <a:gd name="connsiteY147" fmla="*/ 1187450 h 1797050"/>
                  <a:gd name="connsiteX148" fmla="*/ 1909763 w 2363788"/>
                  <a:gd name="connsiteY148" fmla="*/ 1247775 h 1797050"/>
                  <a:gd name="connsiteX149" fmla="*/ 1925638 w 2363788"/>
                  <a:gd name="connsiteY149" fmla="*/ 1263650 h 1797050"/>
                  <a:gd name="connsiteX150" fmla="*/ 1935163 w 2363788"/>
                  <a:gd name="connsiteY150" fmla="*/ 1279525 h 1797050"/>
                  <a:gd name="connsiteX151" fmla="*/ 1944688 w 2363788"/>
                  <a:gd name="connsiteY151" fmla="*/ 1279525 h 1797050"/>
                  <a:gd name="connsiteX152" fmla="*/ 1935163 w 2363788"/>
                  <a:gd name="connsiteY152" fmla="*/ 1304925 h 1797050"/>
                  <a:gd name="connsiteX153" fmla="*/ 1954213 w 2363788"/>
                  <a:gd name="connsiteY153" fmla="*/ 1320800 h 1797050"/>
                  <a:gd name="connsiteX154" fmla="*/ 1951038 w 2363788"/>
                  <a:gd name="connsiteY154" fmla="*/ 1336675 h 1797050"/>
                  <a:gd name="connsiteX155" fmla="*/ 1906588 w 2363788"/>
                  <a:gd name="connsiteY155" fmla="*/ 1336675 h 1797050"/>
                  <a:gd name="connsiteX156" fmla="*/ 1903413 w 2363788"/>
                  <a:gd name="connsiteY156" fmla="*/ 1387475 h 1797050"/>
                  <a:gd name="connsiteX157" fmla="*/ 1903413 w 2363788"/>
                  <a:gd name="connsiteY157" fmla="*/ 1387475 h 1797050"/>
                  <a:gd name="connsiteX158" fmla="*/ 1903413 w 2363788"/>
                  <a:gd name="connsiteY158" fmla="*/ 1406525 h 1797050"/>
                  <a:gd name="connsiteX159" fmla="*/ 1938338 w 2363788"/>
                  <a:gd name="connsiteY159" fmla="*/ 1447800 h 1797050"/>
                  <a:gd name="connsiteX160" fmla="*/ 1992313 w 2363788"/>
                  <a:gd name="connsiteY160" fmla="*/ 1447800 h 1797050"/>
                  <a:gd name="connsiteX161" fmla="*/ 2062163 w 2363788"/>
                  <a:gd name="connsiteY161" fmla="*/ 1476375 h 1797050"/>
                  <a:gd name="connsiteX162" fmla="*/ 2062163 w 2363788"/>
                  <a:gd name="connsiteY162" fmla="*/ 1504950 h 1797050"/>
                  <a:gd name="connsiteX163" fmla="*/ 2036763 w 2363788"/>
                  <a:gd name="connsiteY163" fmla="*/ 1571625 h 1797050"/>
                  <a:gd name="connsiteX164" fmla="*/ 2065338 w 2363788"/>
                  <a:gd name="connsiteY164" fmla="*/ 1587500 h 1797050"/>
                  <a:gd name="connsiteX165" fmla="*/ 2106613 w 2363788"/>
                  <a:gd name="connsiteY165" fmla="*/ 1660525 h 1797050"/>
                  <a:gd name="connsiteX166" fmla="*/ 2055813 w 2363788"/>
                  <a:gd name="connsiteY166" fmla="*/ 1736725 h 1797050"/>
                  <a:gd name="connsiteX167" fmla="*/ 2030413 w 2363788"/>
                  <a:gd name="connsiteY167" fmla="*/ 1730375 h 1797050"/>
                  <a:gd name="connsiteX168" fmla="*/ 2008188 w 2363788"/>
                  <a:gd name="connsiteY168" fmla="*/ 1717675 h 1797050"/>
                  <a:gd name="connsiteX169" fmla="*/ 2001838 w 2363788"/>
                  <a:gd name="connsiteY169" fmla="*/ 1736725 h 1797050"/>
                  <a:gd name="connsiteX170" fmla="*/ 1960563 w 2363788"/>
                  <a:gd name="connsiteY170" fmla="*/ 1746250 h 1797050"/>
                  <a:gd name="connsiteX171" fmla="*/ 1954213 w 2363788"/>
                  <a:gd name="connsiteY171" fmla="*/ 1778000 h 1797050"/>
                  <a:gd name="connsiteX172" fmla="*/ 1903413 w 2363788"/>
                  <a:gd name="connsiteY172" fmla="*/ 1797050 h 1797050"/>
                  <a:gd name="connsiteX173" fmla="*/ 1881188 w 2363788"/>
                  <a:gd name="connsiteY173" fmla="*/ 1758950 h 1797050"/>
                  <a:gd name="connsiteX174" fmla="*/ 1843088 w 2363788"/>
                  <a:gd name="connsiteY174" fmla="*/ 1768475 h 1797050"/>
                  <a:gd name="connsiteX175" fmla="*/ 1846263 w 2363788"/>
                  <a:gd name="connsiteY175" fmla="*/ 1730375 h 1797050"/>
                  <a:gd name="connsiteX176" fmla="*/ 1827213 w 2363788"/>
                  <a:gd name="connsiteY176" fmla="*/ 1704975 h 1797050"/>
                  <a:gd name="connsiteX177" fmla="*/ 1862138 w 2363788"/>
                  <a:gd name="connsiteY177" fmla="*/ 1685925 h 1797050"/>
                  <a:gd name="connsiteX178" fmla="*/ 1804988 w 2363788"/>
                  <a:gd name="connsiteY178" fmla="*/ 1666875 h 1797050"/>
                  <a:gd name="connsiteX179" fmla="*/ 1792288 w 2363788"/>
                  <a:gd name="connsiteY179" fmla="*/ 1692275 h 1797050"/>
                  <a:gd name="connsiteX180" fmla="*/ 1747838 w 2363788"/>
                  <a:gd name="connsiteY180" fmla="*/ 1711325 h 1797050"/>
                  <a:gd name="connsiteX181" fmla="*/ 1741488 w 2363788"/>
                  <a:gd name="connsiteY181" fmla="*/ 1733550 h 1797050"/>
                  <a:gd name="connsiteX182" fmla="*/ 1725613 w 2363788"/>
                  <a:gd name="connsiteY182" fmla="*/ 1739900 h 1797050"/>
                  <a:gd name="connsiteX183" fmla="*/ 1703388 w 2363788"/>
                  <a:gd name="connsiteY183" fmla="*/ 1739900 h 1797050"/>
                  <a:gd name="connsiteX184" fmla="*/ 1716088 w 2363788"/>
                  <a:gd name="connsiteY184" fmla="*/ 1704975 h 1797050"/>
                  <a:gd name="connsiteX185" fmla="*/ 1741488 w 2363788"/>
                  <a:gd name="connsiteY185" fmla="*/ 1679575 h 1797050"/>
                  <a:gd name="connsiteX186" fmla="*/ 1731963 w 2363788"/>
                  <a:gd name="connsiteY186" fmla="*/ 1654175 h 1797050"/>
                  <a:gd name="connsiteX187" fmla="*/ 1709738 w 2363788"/>
                  <a:gd name="connsiteY187" fmla="*/ 1654175 h 1797050"/>
                  <a:gd name="connsiteX188" fmla="*/ 1697038 w 2363788"/>
                  <a:gd name="connsiteY188" fmla="*/ 1679575 h 1797050"/>
                  <a:gd name="connsiteX189" fmla="*/ 1665288 w 2363788"/>
                  <a:gd name="connsiteY189" fmla="*/ 1685925 h 1797050"/>
                  <a:gd name="connsiteX190" fmla="*/ 1630363 w 2363788"/>
                  <a:gd name="connsiteY190" fmla="*/ 1698625 h 1797050"/>
                  <a:gd name="connsiteX191" fmla="*/ 1601788 w 2363788"/>
                  <a:gd name="connsiteY191" fmla="*/ 1670050 h 1797050"/>
                  <a:gd name="connsiteX192" fmla="*/ 1598613 w 2363788"/>
                  <a:gd name="connsiteY192" fmla="*/ 1635125 h 1797050"/>
                  <a:gd name="connsiteX193" fmla="*/ 1570038 w 2363788"/>
                  <a:gd name="connsiteY193" fmla="*/ 1619250 h 1797050"/>
                  <a:gd name="connsiteX194" fmla="*/ 1560513 w 2363788"/>
                  <a:gd name="connsiteY194" fmla="*/ 1584325 h 1797050"/>
                  <a:gd name="connsiteX195" fmla="*/ 1519238 w 2363788"/>
                  <a:gd name="connsiteY195" fmla="*/ 1555750 h 1797050"/>
                  <a:gd name="connsiteX196" fmla="*/ 1500188 w 2363788"/>
                  <a:gd name="connsiteY196" fmla="*/ 1558925 h 1797050"/>
                  <a:gd name="connsiteX197" fmla="*/ 1468438 w 2363788"/>
                  <a:gd name="connsiteY197" fmla="*/ 1603375 h 1797050"/>
                  <a:gd name="connsiteX198" fmla="*/ 1420813 w 2363788"/>
                  <a:gd name="connsiteY198" fmla="*/ 1622425 h 1797050"/>
                  <a:gd name="connsiteX199" fmla="*/ 1395413 w 2363788"/>
                  <a:gd name="connsiteY199" fmla="*/ 1587500 h 1797050"/>
                  <a:gd name="connsiteX200" fmla="*/ 1370013 w 2363788"/>
                  <a:gd name="connsiteY200" fmla="*/ 1587500 h 1797050"/>
                  <a:gd name="connsiteX201" fmla="*/ 1271588 w 2363788"/>
                  <a:gd name="connsiteY201" fmla="*/ 1511300 h 1797050"/>
                  <a:gd name="connsiteX202" fmla="*/ 1277938 w 2363788"/>
                  <a:gd name="connsiteY202" fmla="*/ 1463675 h 1797050"/>
                  <a:gd name="connsiteX203" fmla="*/ 1239838 w 2363788"/>
                  <a:gd name="connsiteY203" fmla="*/ 1457325 h 1797050"/>
                  <a:gd name="connsiteX204" fmla="*/ 1223963 w 2363788"/>
                  <a:gd name="connsiteY204" fmla="*/ 1482725 h 1797050"/>
                  <a:gd name="connsiteX205" fmla="*/ 1189038 w 2363788"/>
                  <a:gd name="connsiteY205" fmla="*/ 1482725 h 1797050"/>
                  <a:gd name="connsiteX206" fmla="*/ 1141413 w 2363788"/>
                  <a:gd name="connsiteY206" fmla="*/ 1460500 h 1797050"/>
                  <a:gd name="connsiteX207" fmla="*/ 1093788 w 2363788"/>
                  <a:gd name="connsiteY207" fmla="*/ 1495425 h 1797050"/>
                  <a:gd name="connsiteX208" fmla="*/ 1100138 w 2363788"/>
                  <a:gd name="connsiteY208" fmla="*/ 1511300 h 1797050"/>
                  <a:gd name="connsiteX209" fmla="*/ 1081088 w 2363788"/>
                  <a:gd name="connsiteY209" fmla="*/ 1530350 h 1797050"/>
                  <a:gd name="connsiteX210" fmla="*/ 1036638 w 2363788"/>
                  <a:gd name="connsiteY210" fmla="*/ 1530350 h 1797050"/>
                  <a:gd name="connsiteX211" fmla="*/ 1008063 w 2363788"/>
                  <a:gd name="connsiteY211" fmla="*/ 1574800 h 1797050"/>
                  <a:gd name="connsiteX212" fmla="*/ 960438 w 2363788"/>
                  <a:gd name="connsiteY212" fmla="*/ 1571625 h 1797050"/>
                  <a:gd name="connsiteX213" fmla="*/ 954088 w 2363788"/>
                  <a:gd name="connsiteY213" fmla="*/ 1587500 h 1797050"/>
                  <a:gd name="connsiteX214" fmla="*/ 966788 w 2363788"/>
                  <a:gd name="connsiteY214" fmla="*/ 1670050 h 1797050"/>
                  <a:gd name="connsiteX215" fmla="*/ 941388 w 2363788"/>
                  <a:gd name="connsiteY215" fmla="*/ 1714500 h 1797050"/>
                  <a:gd name="connsiteX216" fmla="*/ 903288 w 2363788"/>
                  <a:gd name="connsiteY216" fmla="*/ 1720850 h 1797050"/>
                  <a:gd name="connsiteX217" fmla="*/ 900113 w 2363788"/>
                  <a:gd name="connsiteY217" fmla="*/ 1746250 h 1797050"/>
                  <a:gd name="connsiteX218" fmla="*/ 871538 w 2363788"/>
                  <a:gd name="connsiteY218" fmla="*/ 1746250 h 1797050"/>
                  <a:gd name="connsiteX219" fmla="*/ 855663 w 2363788"/>
                  <a:gd name="connsiteY219" fmla="*/ 1758950 h 1797050"/>
                  <a:gd name="connsiteX220" fmla="*/ 849313 w 2363788"/>
                  <a:gd name="connsiteY220" fmla="*/ 1771650 h 1797050"/>
                  <a:gd name="connsiteX221" fmla="*/ 830263 w 2363788"/>
                  <a:gd name="connsiteY221" fmla="*/ 1765300 h 1797050"/>
                  <a:gd name="connsiteX222" fmla="*/ 820738 w 2363788"/>
                  <a:gd name="connsiteY222" fmla="*/ 1752600 h 1797050"/>
                  <a:gd name="connsiteX223" fmla="*/ 792163 w 2363788"/>
                  <a:gd name="connsiteY223" fmla="*/ 1771650 h 1797050"/>
                  <a:gd name="connsiteX224" fmla="*/ 693738 w 2363788"/>
                  <a:gd name="connsiteY224" fmla="*/ 1701800 h 1797050"/>
                  <a:gd name="connsiteX225" fmla="*/ 652463 w 2363788"/>
                  <a:gd name="connsiteY225" fmla="*/ 1720850 h 1797050"/>
                  <a:gd name="connsiteX226" fmla="*/ 617538 w 2363788"/>
                  <a:gd name="connsiteY226" fmla="*/ 1685925 h 1797050"/>
                  <a:gd name="connsiteX227" fmla="*/ 582613 w 2363788"/>
                  <a:gd name="connsiteY227" fmla="*/ 1689100 h 1797050"/>
                  <a:gd name="connsiteX228" fmla="*/ 573088 w 2363788"/>
                  <a:gd name="connsiteY228" fmla="*/ 1609725 h 1797050"/>
                  <a:gd name="connsiteX229" fmla="*/ 525463 w 2363788"/>
                  <a:gd name="connsiteY229" fmla="*/ 1571625 h 1797050"/>
                  <a:gd name="connsiteX0" fmla="*/ 525463 w 2363788"/>
                  <a:gd name="connsiteY0" fmla="*/ 1571625 h 1797050"/>
                  <a:gd name="connsiteX1" fmla="*/ 525463 w 2363788"/>
                  <a:gd name="connsiteY1" fmla="*/ 1571625 h 1797050"/>
                  <a:gd name="connsiteX2" fmla="*/ 496888 w 2363788"/>
                  <a:gd name="connsiteY2" fmla="*/ 1574800 h 1797050"/>
                  <a:gd name="connsiteX3" fmla="*/ 487363 w 2363788"/>
                  <a:gd name="connsiteY3" fmla="*/ 1584325 h 1797050"/>
                  <a:gd name="connsiteX4" fmla="*/ 465138 w 2363788"/>
                  <a:gd name="connsiteY4" fmla="*/ 1568450 h 1797050"/>
                  <a:gd name="connsiteX5" fmla="*/ 458788 w 2363788"/>
                  <a:gd name="connsiteY5" fmla="*/ 1558925 h 1797050"/>
                  <a:gd name="connsiteX6" fmla="*/ 439738 w 2363788"/>
                  <a:gd name="connsiteY6" fmla="*/ 1552575 h 1797050"/>
                  <a:gd name="connsiteX7" fmla="*/ 430213 w 2363788"/>
                  <a:gd name="connsiteY7" fmla="*/ 1549400 h 1797050"/>
                  <a:gd name="connsiteX8" fmla="*/ 420688 w 2363788"/>
                  <a:gd name="connsiteY8" fmla="*/ 1539875 h 1797050"/>
                  <a:gd name="connsiteX9" fmla="*/ 407988 w 2363788"/>
                  <a:gd name="connsiteY9" fmla="*/ 1530350 h 1797050"/>
                  <a:gd name="connsiteX10" fmla="*/ 363538 w 2363788"/>
                  <a:gd name="connsiteY10" fmla="*/ 1498600 h 1797050"/>
                  <a:gd name="connsiteX11" fmla="*/ 338138 w 2363788"/>
                  <a:gd name="connsiteY11" fmla="*/ 1492250 h 1797050"/>
                  <a:gd name="connsiteX12" fmla="*/ 300038 w 2363788"/>
                  <a:gd name="connsiteY12" fmla="*/ 1444625 h 1797050"/>
                  <a:gd name="connsiteX13" fmla="*/ 271463 w 2363788"/>
                  <a:gd name="connsiteY13" fmla="*/ 1444625 h 1797050"/>
                  <a:gd name="connsiteX14" fmla="*/ 271463 w 2363788"/>
                  <a:gd name="connsiteY14" fmla="*/ 1406525 h 1797050"/>
                  <a:gd name="connsiteX15" fmla="*/ 258763 w 2363788"/>
                  <a:gd name="connsiteY15" fmla="*/ 1387475 h 1797050"/>
                  <a:gd name="connsiteX16" fmla="*/ 258763 w 2363788"/>
                  <a:gd name="connsiteY16" fmla="*/ 1327150 h 1797050"/>
                  <a:gd name="connsiteX17" fmla="*/ 277813 w 2363788"/>
                  <a:gd name="connsiteY17" fmla="*/ 1209675 h 1797050"/>
                  <a:gd name="connsiteX18" fmla="*/ 258763 w 2363788"/>
                  <a:gd name="connsiteY18" fmla="*/ 1162050 h 1797050"/>
                  <a:gd name="connsiteX19" fmla="*/ 274638 w 2363788"/>
                  <a:gd name="connsiteY19" fmla="*/ 1120775 h 1797050"/>
                  <a:gd name="connsiteX20" fmla="*/ 258763 w 2363788"/>
                  <a:gd name="connsiteY20" fmla="*/ 1066800 h 1797050"/>
                  <a:gd name="connsiteX21" fmla="*/ 258763 w 2363788"/>
                  <a:gd name="connsiteY21" fmla="*/ 1025525 h 1797050"/>
                  <a:gd name="connsiteX22" fmla="*/ 227013 w 2363788"/>
                  <a:gd name="connsiteY22" fmla="*/ 984250 h 1797050"/>
                  <a:gd name="connsiteX23" fmla="*/ 246063 w 2363788"/>
                  <a:gd name="connsiteY23" fmla="*/ 949325 h 1797050"/>
                  <a:gd name="connsiteX24" fmla="*/ 246063 w 2363788"/>
                  <a:gd name="connsiteY24" fmla="*/ 911225 h 1797050"/>
                  <a:gd name="connsiteX25" fmla="*/ 284163 w 2363788"/>
                  <a:gd name="connsiteY25" fmla="*/ 895350 h 1797050"/>
                  <a:gd name="connsiteX26" fmla="*/ 325438 w 2363788"/>
                  <a:gd name="connsiteY26" fmla="*/ 901700 h 1797050"/>
                  <a:gd name="connsiteX27" fmla="*/ 331788 w 2363788"/>
                  <a:gd name="connsiteY27" fmla="*/ 850900 h 1797050"/>
                  <a:gd name="connsiteX28" fmla="*/ 354013 w 2363788"/>
                  <a:gd name="connsiteY28" fmla="*/ 812800 h 1797050"/>
                  <a:gd name="connsiteX29" fmla="*/ 401638 w 2363788"/>
                  <a:gd name="connsiteY29" fmla="*/ 819150 h 1797050"/>
                  <a:gd name="connsiteX30" fmla="*/ 442913 w 2363788"/>
                  <a:gd name="connsiteY30" fmla="*/ 784225 h 1797050"/>
                  <a:gd name="connsiteX31" fmla="*/ 442913 w 2363788"/>
                  <a:gd name="connsiteY31" fmla="*/ 733425 h 1797050"/>
                  <a:gd name="connsiteX32" fmla="*/ 474663 w 2363788"/>
                  <a:gd name="connsiteY32" fmla="*/ 698500 h 1797050"/>
                  <a:gd name="connsiteX33" fmla="*/ 420688 w 2363788"/>
                  <a:gd name="connsiteY33" fmla="*/ 682625 h 1797050"/>
                  <a:gd name="connsiteX34" fmla="*/ 395288 w 2363788"/>
                  <a:gd name="connsiteY34" fmla="*/ 650875 h 1797050"/>
                  <a:gd name="connsiteX35" fmla="*/ 366713 w 2363788"/>
                  <a:gd name="connsiteY35" fmla="*/ 666750 h 1797050"/>
                  <a:gd name="connsiteX36" fmla="*/ 341313 w 2363788"/>
                  <a:gd name="connsiteY36" fmla="*/ 660400 h 1797050"/>
                  <a:gd name="connsiteX37" fmla="*/ 354013 w 2363788"/>
                  <a:gd name="connsiteY37" fmla="*/ 628650 h 1797050"/>
                  <a:gd name="connsiteX38" fmla="*/ 341313 w 2363788"/>
                  <a:gd name="connsiteY38" fmla="*/ 600075 h 1797050"/>
                  <a:gd name="connsiteX39" fmla="*/ 363538 w 2363788"/>
                  <a:gd name="connsiteY39" fmla="*/ 587375 h 1797050"/>
                  <a:gd name="connsiteX40" fmla="*/ 373063 w 2363788"/>
                  <a:gd name="connsiteY40" fmla="*/ 561975 h 1797050"/>
                  <a:gd name="connsiteX41" fmla="*/ 261938 w 2363788"/>
                  <a:gd name="connsiteY41" fmla="*/ 536575 h 1797050"/>
                  <a:gd name="connsiteX42" fmla="*/ 217488 w 2363788"/>
                  <a:gd name="connsiteY42" fmla="*/ 504825 h 1797050"/>
                  <a:gd name="connsiteX43" fmla="*/ 182563 w 2363788"/>
                  <a:gd name="connsiteY43" fmla="*/ 473869 h 1797050"/>
                  <a:gd name="connsiteX44" fmla="*/ 177800 w 2363788"/>
                  <a:gd name="connsiteY44" fmla="*/ 415131 h 1797050"/>
                  <a:gd name="connsiteX45" fmla="*/ 128588 w 2363788"/>
                  <a:gd name="connsiteY45" fmla="*/ 415925 h 1797050"/>
                  <a:gd name="connsiteX46" fmla="*/ 92869 w 2363788"/>
                  <a:gd name="connsiteY46" fmla="*/ 403225 h 1797050"/>
                  <a:gd name="connsiteX47" fmla="*/ 77788 w 2363788"/>
                  <a:gd name="connsiteY47" fmla="*/ 422275 h 1797050"/>
                  <a:gd name="connsiteX48" fmla="*/ 39688 w 2363788"/>
                  <a:gd name="connsiteY48" fmla="*/ 420688 h 1797050"/>
                  <a:gd name="connsiteX49" fmla="*/ 0 w 2363788"/>
                  <a:gd name="connsiteY49" fmla="*/ 381794 h 1797050"/>
                  <a:gd name="connsiteX50" fmla="*/ 33338 w 2363788"/>
                  <a:gd name="connsiteY50" fmla="*/ 350838 h 1797050"/>
                  <a:gd name="connsiteX51" fmla="*/ 14288 w 2363788"/>
                  <a:gd name="connsiteY51" fmla="*/ 339725 h 1797050"/>
                  <a:gd name="connsiteX52" fmla="*/ 14288 w 2363788"/>
                  <a:gd name="connsiteY52" fmla="*/ 304800 h 1797050"/>
                  <a:gd name="connsiteX53" fmla="*/ 39688 w 2363788"/>
                  <a:gd name="connsiteY53" fmla="*/ 294481 h 1797050"/>
                  <a:gd name="connsiteX54" fmla="*/ 25400 w 2363788"/>
                  <a:gd name="connsiteY54" fmla="*/ 259556 h 1797050"/>
                  <a:gd name="connsiteX55" fmla="*/ 65883 w 2363788"/>
                  <a:gd name="connsiteY55" fmla="*/ 256381 h 1797050"/>
                  <a:gd name="connsiteX56" fmla="*/ 111126 w 2363788"/>
                  <a:gd name="connsiteY56" fmla="*/ 238125 h 1797050"/>
                  <a:gd name="connsiteX57" fmla="*/ 127794 w 2363788"/>
                  <a:gd name="connsiteY57" fmla="*/ 222250 h 1797050"/>
                  <a:gd name="connsiteX58" fmla="*/ 130969 w 2363788"/>
                  <a:gd name="connsiteY58" fmla="*/ 196057 h 1797050"/>
                  <a:gd name="connsiteX59" fmla="*/ 163513 w 2363788"/>
                  <a:gd name="connsiteY59" fmla="*/ 196850 h 1797050"/>
                  <a:gd name="connsiteX60" fmla="*/ 169863 w 2363788"/>
                  <a:gd name="connsiteY60" fmla="*/ 164306 h 1797050"/>
                  <a:gd name="connsiteX61" fmla="*/ 188913 w 2363788"/>
                  <a:gd name="connsiteY61" fmla="*/ 163513 h 1797050"/>
                  <a:gd name="connsiteX62" fmla="*/ 196057 w 2363788"/>
                  <a:gd name="connsiteY62" fmla="*/ 100806 h 1797050"/>
                  <a:gd name="connsiteX63" fmla="*/ 251619 w 2363788"/>
                  <a:gd name="connsiteY63" fmla="*/ 107950 h 1797050"/>
                  <a:gd name="connsiteX64" fmla="*/ 296863 w 2363788"/>
                  <a:gd name="connsiteY64" fmla="*/ 104775 h 1797050"/>
                  <a:gd name="connsiteX65" fmla="*/ 335757 w 2363788"/>
                  <a:gd name="connsiteY65" fmla="*/ 100807 h 1797050"/>
                  <a:gd name="connsiteX66" fmla="*/ 349251 w 2363788"/>
                  <a:gd name="connsiteY66" fmla="*/ 113507 h 1797050"/>
                  <a:gd name="connsiteX67" fmla="*/ 379412 w 2363788"/>
                  <a:gd name="connsiteY67" fmla="*/ 125413 h 1797050"/>
                  <a:gd name="connsiteX68" fmla="*/ 401638 w 2363788"/>
                  <a:gd name="connsiteY68" fmla="*/ 107950 h 1797050"/>
                  <a:gd name="connsiteX69" fmla="*/ 404813 w 2363788"/>
                  <a:gd name="connsiteY69" fmla="*/ 107950 h 1797050"/>
                  <a:gd name="connsiteX70" fmla="*/ 411163 w 2363788"/>
                  <a:gd name="connsiteY70" fmla="*/ 120650 h 1797050"/>
                  <a:gd name="connsiteX71" fmla="*/ 430213 w 2363788"/>
                  <a:gd name="connsiteY71" fmla="*/ 120650 h 1797050"/>
                  <a:gd name="connsiteX72" fmla="*/ 438151 w 2363788"/>
                  <a:gd name="connsiteY72" fmla="*/ 102394 h 1797050"/>
                  <a:gd name="connsiteX73" fmla="*/ 366713 w 2363788"/>
                  <a:gd name="connsiteY73" fmla="*/ 55563 h 1797050"/>
                  <a:gd name="connsiteX74" fmla="*/ 385763 w 2363788"/>
                  <a:gd name="connsiteY74" fmla="*/ 43656 h 1797050"/>
                  <a:gd name="connsiteX75" fmla="*/ 434976 w 2363788"/>
                  <a:gd name="connsiteY75" fmla="*/ 42862 h 1797050"/>
                  <a:gd name="connsiteX76" fmla="*/ 455613 w 2363788"/>
                  <a:gd name="connsiteY76" fmla="*/ 63500 h 1797050"/>
                  <a:gd name="connsiteX77" fmla="*/ 513557 w 2363788"/>
                  <a:gd name="connsiteY77" fmla="*/ 75406 h 1797050"/>
                  <a:gd name="connsiteX78" fmla="*/ 608013 w 2363788"/>
                  <a:gd name="connsiteY78" fmla="*/ 22225 h 1797050"/>
                  <a:gd name="connsiteX79" fmla="*/ 640557 w 2363788"/>
                  <a:gd name="connsiteY79" fmla="*/ 31750 h 1797050"/>
                  <a:gd name="connsiteX80" fmla="*/ 646113 w 2363788"/>
                  <a:gd name="connsiteY80" fmla="*/ 0 h 1797050"/>
                  <a:gd name="connsiteX81" fmla="*/ 716757 w 2363788"/>
                  <a:gd name="connsiteY81" fmla="*/ 5556 h 1797050"/>
                  <a:gd name="connsiteX82" fmla="*/ 725488 w 2363788"/>
                  <a:gd name="connsiteY82" fmla="*/ 31750 h 1797050"/>
                  <a:gd name="connsiteX83" fmla="*/ 752476 w 2363788"/>
                  <a:gd name="connsiteY83" fmla="*/ 63500 h 1797050"/>
                  <a:gd name="connsiteX84" fmla="*/ 767556 w 2363788"/>
                  <a:gd name="connsiteY84" fmla="*/ 44450 h 1797050"/>
                  <a:gd name="connsiteX85" fmla="*/ 808038 w 2363788"/>
                  <a:gd name="connsiteY85" fmla="*/ 41275 h 1797050"/>
                  <a:gd name="connsiteX86" fmla="*/ 827088 w 2363788"/>
                  <a:gd name="connsiteY86" fmla="*/ 34925 h 1797050"/>
                  <a:gd name="connsiteX87" fmla="*/ 846138 w 2363788"/>
                  <a:gd name="connsiteY87" fmla="*/ 6350 h 1797050"/>
                  <a:gd name="connsiteX88" fmla="*/ 889794 w 2363788"/>
                  <a:gd name="connsiteY88" fmla="*/ 12700 h 1797050"/>
                  <a:gd name="connsiteX89" fmla="*/ 902494 w 2363788"/>
                  <a:gd name="connsiteY89" fmla="*/ 83344 h 1797050"/>
                  <a:gd name="connsiteX90" fmla="*/ 954088 w 2363788"/>
                  <a:gd name="connsiteY90" fmla="*/ 123825 h 1797050"/>
                  <a:gd name="connsiteX91" fmla="*/ 998538 w 2363788"/>
                  <a:gd name="connsiteY91" fmla="*/ 203200 h 1797050"/>
                  <a:gd name="connsiteX92" fmla="*/ 1039020 w 2363788"/>
                  <a:gd name="connsiteY92" fmla="*/ 228600 h 1797050"/>
                  <a:gd name="connsiteX93" fmla="*/ 1075532 w 2363788"/>
                  <a:gd name="connsiteY93" fmla="*/ 230981 h 1797050"/>
                  <a:gd name="connsiteX94" fmla="*/ 1130830 w 2363788"/>
                  <a:gd name="connsiteY94" fmla="*/ 283633 h 1797050"/>
                  <a:gd name="connsiteX95" fmla="*/ 1171046 w 2363788"/>
                  <a:gd name="connsiteY95" fmla="*/ 281517 h 1797050"/>
                  <a:gd name="connsiteX96" fmla="*/ 1208088 w 2363788"/>
                  <a:gd name="connsiteY96" fmla="*/ 317500 h 1797050"/>
                  <a:gd name="connsiteX97" fmla="*/ 1208088 w 2363788"/>
                  <a:gd name="connsiteY97" fmla="*/ 346075 h 1797050"/>
                  <a:gd name="connsiteX98" fmla="*/ 1281113 w 2363788"/>
                  <a:gd name="connsiteY98" fmla="*/ 384175 h 1797050"/>
                  <a:gd name="connsiteX99" fmla="*/ 1303338 w 2363788"/>
                  <a:gd name="connsiteY99" fmla="*/ 416983 h 1797050"/>
                  <a:gd name="connsiteX100" fmla="*/ 1284288 w 2363788"/>
                  <a:gd name="connsiteY100" fmla="*/ 460375 h 1797050"/>
                  <a:gd name="connsiteX101" fmla="*/ 1338263 w 2363788"/>
                  <a:gd name="connsiteY101" fmla="*/ 504825 h 1797050"/>
                  <a:gd name="connsiteX102" fmla="*/ 1380332 w 2363788"/>
                  <a:gd name="connsiteY102" fmla="*/ 503238 h 1797050"/>
                  <a:gd name="connsiteX103" fmla="*/ 1404938 w 2363788"/>
                  <a:gd name="connsiteY103" fmla="*/ 530225 h 1797050"/>
                  <a:gd name="connsiteX104" fmla="*/ 1435895 w 2363788"/>
                  <a:gd name="connsiteY104" fmla="*/ 526475 h 1797050"/>
                  <a:gd name="connsiteX105" fmla="*/ 1470026 w 2363788"/>
                  <a:gd name="connsiteY105" fmla="*/ 548578 h 1797050"/>
                  <a:gd name="connsiteX106" fmla="*/ 1493838 w 2363788"/>
                  <a:gd name="connsiteY106" fmla="*/ 590550 h 1797050"/>
                  <a:gd name="connsiteX107" fmla="*/ 1481932 w 2363788"/>
                  <a:gd name="connsiteY107" fmla="*/ 612775 h 1797050"/>
                  <a:gd name="connsiteX108" fmla="*/ 1452563 w 2363788"/>
                  <a:gd name="connsiteY108" fmla="*/ 622300 h 1797050"/>
                  <a:gd name="connsiteX109" fmla="*/ 1512888 w 2363788"/>
                  <a:gd name="connsiteY109" fmla="*/ 638175 h 1797050"/>
                  <a:gd name="connsiteX110" fmla="*/ 1583532 w 2363788"/>
                  <a:gd name="connsiteY110" fmla="*/ 619919 h 1797050"/>
                  <a:gd name="connsiteX111" fmla="*/ 1624013 w 2363788"/>
                  <a:gd name="connsiteY111" fmla="*/ 613569 h 1797050"/>
                  <a:gd name="connsiteX112" fmla="*/ 1624807 w 2363788"/>
                  <a:gd name="connsiteY112" fmla="*/ 587375 h 1797050"/>
                  <a:gd name="connsiteX113" fmla="*/ 1643063 w 2363788"/>
                  <a:gd name="connsiteY113" fmla="*/ 593725 h 1797050"/>
                  <a:gd name="connsiteX114" fmla="*/ 1700213 w 2363788"/>
                  <a:gd name="connsiteY114" fmla="*/ 611981 h 1797050"/>
                  <a:gd name="connsiteX115" fmla="*/ 1705769 w 2363788"/>
                  <a:gd name="connsiteY115" fmla="*/ 575469 h 1797050"/>
                  <a:gd name="connsiteX116" fmla="*/ 1725613 w 2363788"/>
                  <a:gd name="connsiteY116" fmla="*/ 565150 h 1797050"/>
                  <a:gd name="connsiteX117" fmla="*/ 1804988 w 2363788"/>
                  <a:gd name="connsiteY117" fmla="*/ 508000 h 1797050"/>
                  <a:gd name="connsiteX118" fmla="*/ 1887538 w 2363788"/>
                  <a:gd name="connsiteY118" fmla="*/ 485775 h 1797050"/>
                  <a:gd name="connsiteX119" fmla="*/ 1954213 w 2363788"/>
                  <a:gd name="connsiteY119" fmla="*/ 415925 h 1797050"/>
                  <a:gd name="connsiteX120" fmla="*/ 1978819 w 2363788"/>
                  <a:gd name="connsiteY120" fmla="*/ 409575 h 1797050"/>
                  <a:gd name="connsiteX121" fmla="*/ 2008188 w 2363788"/>
                  <a:gd name="connsiteY121" fmla="*/ 396875 h 1797050"/>
                  <a:gd name="connsiteX122" fmla="*/ 2058194 w 2363788"/>
                  <a:gd name="connsiteY122" fmla="*/ 411956 h 1797050"/>
                  <a:gd name="connsiteX123" fmla="*/ 2079626 w 2363788"/>
                  <a:gd name="connsiteY123" fmla="*/ 452437 h 1797050"/>
                  <a:gd name="connsiteX124" fmla="*/ 2135188 w 2363788"/>
                  <a:gd name="connsiteY124" fmla="*/ 504825 h 1797050"/>
                  <a:gd name="connsiteX125" fmla="*/ 2196307 w 2363788"/>
                  <a:gd name="connsiteY125" fmla="*/ 536575 h 1797050"/>
                  <a:gd name="connsiteX126" fmla="*/ 2250282 w 2363788"/>
                  <a:gd name="connsiteY126" fmla="*/ 523081 h 1797050"/>
                  <a:gd name="connsiteX127" fmla="*/ 2267744 w 2363788"/>
                  <a:gd name="connsiteY127" fmla="*/ 531019 h 1797050"/>
                  <a:gd name="connsiteX128" fmla="*/ 2276475 w 2363788"/>
                  <a:gd name="connsiteY128" fmla="*/ 573881 h 1797050"/>
                  <a:gd name="connsiteX129" fmla="*/ 2325688 w 2363788"/>
                  <a:gd name="connsiteY129" fmla="*/ 606425 h 1797050"/>
                  <a:gd name="connsiteX130" fmla="*/ 2363788 w 2363788"/>
                  <a:gd name="connsiteY130" fmla="*/ 644525 h 1797050"/>
                  <a:gd name="connsiteX131" fmla="*/ 2312445 w 2363788"/>
                  <a:gd name="connsiteY131" fmla="*/ 772537 h 1797050"/>
                  <a:gd name="connsiteX132" fmla="*/ 2274888 w 2363788"/>
                  <a:gd name="connsiteY132" fmla="*/ 895350 h 1797050"/>
                  <a:gd name="connsiteX133" fmla="*/ 2249488 w 2363788"/>
                  <a:gd name="connsiteY133" fmla="*/ 949325 h 1797050"/>
                  <a:gd name="connsiteX134" fmla="*/ 2198688 w 2363788"/>
                  <a:gd name="connsiteY134" fmla="*/ 949325 h 1797050"/>
                  <a:gd name="connsiteX135" fmla="*/ 2176463 w 2363788"/>
                  <a:gd name="connsiteY135" fmla="*/ 993775 h 1797050"/>
                  <a:gd name="connsiteX136" fmla="*/ 2176463 w 2363788"/>
                  <a:gd name="connsiteY136" fmla="*/ 993775 h 1797050"/>
                  <a:gd name="connsiteX137" fmla="*/ 2182813 w 2363788"/>
                  <a:gd name="connsiteY137" fmla="*/ 1022350 h 1797050"/>
                  <a:gd name="connsiteX138" fmla="*/ 2147888 w 2363788"/>
                  <a:gd name="connsiteY138" fmla="*/ 1031875 h 1797050"/>
                  <a:gd name="connsiteX139" fmla="*/ 2097088 w 2363788"/>
                  <a:gd name="connsiteY139" fmla="*/ 1019175 h 1797050"/>
                  <a:gd name="connsiteX140" fmla="*/ 2103438 w 2363788"/>
                  <a:gd name="connsiteY140" fmla="*/ 1073150 h 1797050"/>
                  <a:gd name="connsiteX141" fmla="*/ 2116138 w 2363788"/>
                  <a:gd name="connsiteY141" fmla="*/ 1117600 h 1797050"/>
                  <a:gd name="connsiteX142" fmla="*/ 2052638 w 2363788"/>
                  <a:gd name="connsiteY142" fmla="*/ 1152525 h 1797050"/>
                  <a:gd name="connsiteX143" fmla="*/ 2068513 w 2363788"/>
                  <a:gd name="connsiteY143" fmla="*/ 1174750 h 1797050"/>
                  <a:gd name="connsiteX144" fmla="*/ 2049463 w 2363788"/>
                  <a:gd name="connsiteY144" fmla="*/ 1196975 h 1797050"/>
                  <a:gd name="connsiteX145" fmla="*/ 1970088 w 2363788"/>
                  <a:gd name="connsiteY145" fmla="*/ 1171575 h 1797050"/>
                  <a:gd name="connsiteX146" fmla="*/ 1944688 w 2363788"/>
                  <a:gd name="connsiteY146" fmla="*/ 1187450 h 1797050"/>
                  <a:gd name="connsiteX147" fmla="*/ 1909763 w 2363788"/>
                  <a:gd name="connsiteY147" fmla="*/ 1187450 h 1797050"/>
                  <a:gd name="connsiteX148" fmla="*/ 1909763 w 2363788"/>
                  <a:gd name="connsiteY148" fmla="*/ 1247775 h 1797050"/>
                  <a:gd name="connsiteX149" fmla="*/ 1925638 w 2363788"/>
                  <a:gd name="connsiteY149" fmla="*/ 1263650 h 1797050"/>
                  <a:gd name="connsiteX150" fmla="*/ 1935163 w 2363788"/>
                  <a:gd name="connsiteY150" fmla="*/ 1279525 h 1797050"/>
                  <a:gd name="connsiteX151" fmla="*/ 1944688 w 2363788"/>
                  <a:gd name="connsiteY151" fmla="*/ 1279525 h 1797050"/>
                  <a:gd name="connsiteX152" fmla="*/ 1935163 w 2363788"/>
                  <a:gd name="connsiteY152" fmla="*/ 1304925 h 1797050"/>
                  <a:gd name="connsiteX153" fmla="*/ 1954213 w 2363788"/>
                  <a:gd name="connsiteY153" fmla="*/ 1320800 h 1797050"/>
                  <a:gd name="connsiteX154" fmla="*/ 1951038 w 2363788"/>
                  <a:gd name="connsiteY154" fmla="*/ 1336675 h 1797050"/>
                  <a:gd name="connsiteX155" fmla="*/ 1906588 w 2363788"/>
                  <a:gd name="connsiteY155" fmla="*/ 1336675 h 1797050"/>
                  <a:gd name="connsiteX156" fmla="*/ 1903413 w 2363788"/>
                  <a:gd name="connsiteY156" fmla="*/ 1387475 h 1797050"/>
                  <a:gd name="connsiteX157" fmla="*/ 1903413 w 2363788"/>
                  <a:gd name="connsiteY157" fmla="*/ 1387475 h 1797050"/>
                  <a:gd name="connsiteX158" fmla="*/ 1903413 w 2363788"/>
                  <a:gd name="connsiteY158" fmla="*/ 1406525 h 1797050"/>
                  <a:gd name="connsiteX159" fmla="*/ 1938338 w 2363788"/>
                  <a:gd name="connsiteY159" fmla="*/ 1447800 h 1797050"/>
                  <a:gd name="connsiteX160" fmla="*/ 1992313 w 2363788"/>
                  <a:gd name="connsiteY160" fmla="*/ 1447800 h 1797050"/>
                  <a:gd name="connsiteX161" fmla="*/ 2062163 w 2363788"/>
                  <a:gd name="connsiteY161" fmla="*/ 1476375 h 1797050"/>
                  <a:gd name="connsiteX162" fmla="*/ 2062163 w 2363788"/>
                  <a:gd name="connsiteY162" fmla="*/ 1504950 h 1797050"/>
                  <a:gd name="connsiteX163" fmla="*/ 2036763 w 2363788"/>
                  <a:gd name="connsiteY163" fmla="*/ 1571625 h 1797050"/>
                  <a:gd name="connsiteX164" fmla="*/ 2065338 w 2363788"/>
                  <a:gd name="connsiteY164" fmla="*/ 1587500 h 1797050"/>
                  <a:gd name="connsiteX165" fmla="*/ 2106613 w 2363788"/>
                  <a:gd name="connsiteY165" fmla="*/ 1660525 h 1797050"/>
                  <a:gd name="connsiteX166" fmla="*/ 2055813 w 2363788"/>
                  <a:gd name="connsiteY166" fmla="*/ 1736725 h 1797050"/>
                  <a:gd name="connsiteX167" fmla="*/ 2030413 w 2363788"/>
                  <a:gd name="connsiteY167" fmla="*/ 1730375 h 1797050"/>
                  <a:gd name="connsiteX168" fmla="*/ 2008188 w 2363788"/>
                  <a:gd name="connsiteY168" fmla="*/ 1717675 h 1797050"/>
                  <a:gd name="connsiteX169" fmla="*/ 2001838 w 2363788"/>
                  <a:gd name="connsiteY169" fmla="*/ 1736725 h 1797050"/>
                  <a:gd name="connsiteX170" fmla="*/ 1960563 w 2363788"/>
                  <a:gd name="connsiteY170" fmla="*/ 1746250 h 1797050"/>
                  <a:gd name="connsiteX171" fmla="*/ 1954213 w 2363788"/>
                  <a:gd name="connsiteY171" fmla="*/ 1778000 h 1797050"/>
                  <a:gd name="connsiteX172" fmla="*/ 1903413 w 2363788"/>
                  <a:gd name="connsiteY172" fmla="*/ 1797050 h 1797050"/>
                  <a:gd name="connsiteX173" fmla="*/ 1881188 w 2363788"/>
                  <a:gd name="connsiteY173" fmla="*/ 1758950 h 1797050"/>
                  <a:gd name="connsiteX174" fmla="*/ 1843088 w 2363788"/>
                  <a:gd name="connsiteY174" fmla="*/ 1768475 h 1797050"/>
                  <a:gd name="connsiteX175" fmla="*/ 1846263 w 2363788"/>
                  <a:gd name="connsiteY175" fmla="*/ 1730375 h 1797050"/>
                  <a:gd name="connsiteX176" fmla="*/ 1827213 w 2363788"/>
                  <a:gd name="connsiteY176" fmla="*/ 1704975 h 1797050"/>
                  <a:gd name="connsiteX177" fmla="*/ 1862138 w 2363788"/>
                  <a:gd name="connsiteY177" fmla="*/ 1685925 h 1797050"/>
                  <a:gd name="connsiteX178" fmla="*/ 1804988 w 2363788"/>
                  <a:gd name="connsiteY178" fmla="*/ 1666875 h 1797050"/>
                  <a:gd name="connsiteX179" fmla="*/ 1792288 w 2363788"/>
                  <a:gd name="connsiteY179" fmla="*/ 1692275 h 1797050"/>
                  <a:gd name="connsiteX180" fmla="*/ 1747838 w 2363788"/>
                  <a:gd name="connsiteY180" fmla="*/ 1711325 h 1797050"/>
                  <a:gd name="connsiteX181" fmla="*/ 1741488 w 2363788"/>
                  <a:gd name="connsiteY181" fmla="*/ 1733550 h 1797050"/>
                  <a:gd name="connsiteX182" fmla="*/ 1725613 w 2363788"/>
                  <a:gd name="connsiteY182" fmla="*/ 1739900 h 1797050"/>
                  <a:gd name="connsiteX183" fmla="*/ 1703388 w 2363788"/>
                  <a:gd name="connsiteY183" fmla="*/ 1739900 h 1797050"/>
                  <a:gd name="connsiteX184" fmla="*/ 1716088 w 2363788"/>
                  <a:gd name="connsiteY184" fmla="*/ 1704975 h 1797050"/>
                  <a:gd name="connsiteX185" fmla="*/ 1741488 w 2363788"/>
                  <a:gd name="connsiteY185" fmla="*/ 1679575 h 1797050"/>
                  <a:gd name="connsiteX186" fmla="*/ 1731963 w 2363788"/>
                  <a:gd name="connsiteY186" fmla="*/ 1654175 h 1797050"/>
                  <a:gd name="connsiteX187" fmla="*/ 1709738 w 2363788"/>
                  <a:gd name="connsiteY187" fmla="*/ 1654175 h 1797050"/>
                  <a:gd name="connsiteX188" fmla="*/ 1697038 w 2363788"/>
                  <a:gd name="connsiteY188" fmla="*/ 1679575 h 1797050"/>
                  <a:gd name="connsiteX189" fmla="*/ 1665288 w 2363788"/>
                  <a:gd name="connsiteY189" fmla="*/ 1685925 h 1797050"/>
                  <a:gd name="connsiteX190" fmla="*/ 1630363 w 2363788"/>
                  <a:gd name="connsiteY190" fmla="*/ 1698625 h 1797050"/>
                  <a:gd name="connsiteX191" fmla="*/ 1601788 w 2363788"/>
                  <a:gd name="connsiteY191" fmla="*/ 1670050 h 1797050"/>
                  <a:gd name="connsiteX192" fmla="*/ 1598613 w 2363788"/>
                  <a:gd name="connsiteY192" fmla="*/ 1635125 h 1797050"/>
                  <a:gd name="connsiteX193" fmla="*/ 1570038 w 2363788"/>
                  <a:gd name="connsiteY193" fmla="*/ 1619250 h 1797050"/>
                  <a:gd name="connsiteX194" fmla="*/ 1560513 w 2363788"/>
                  <a:gd name="connsiteY194" fmla="*/ 1584325 h 1797050"/>
                  <a:gd name="connsiteX195" fmla="*/ 1519238 w 2363788"/>
                  <a:gd name="connsiteY195" fmla="*/ 1555750 h 1797050"/>
                  <a:gd name="connsiteX196" fmla="*/ 1500188 w 2363788"/>
                  <a:gd name="connsiteY196" fmla="*/ 1558925 h 1797050"/>
                  <a:gd name="connsiteX197" fmla="*/ 1468438 w 2363788"/>
                  <a:gd name="connsiteY197" fmla="*/ 1603375 h 1797050"/>
                  <a:gd name="connsiteX198" fmla="*/ 1420813 w 2363788"/>
                  <a:gd name="connsiteY198" fmla="*/ 1622425 h 1797050"/>
                  <a:gd name="connsiteX199" fmla="*/ 1395413 w 2363788"/>
                  <a:gd name="connsiteY199" fmla="*/ 1587500 h 1797050"/>
                  <a:gd name="connsiteX200" fmla="*/ 1370013 w 2363788"/>
                  <a:gd name="connsiteY200" fmla="*/ 1587500 h 1797050"/>
                  <a:gd name="connsiteX201" fmla="*/ 1271588 w 2363788"/>
                  <a:gd name="connsiteY201" fmla="*/ 1511300 h 1797050"/>
                  <a:gd name="connsiteX202" fmla="*/ 1277938 w 2363788"/>
                  <a:gd name="connsiteY202" fmla="*/ 1463675 h 1797050"/>
                  <a:gd name="connsiteX203" fmla="*/ 1239838 w 2363788"/>
                  <a:gd name="connsiteY203" fmla="*/ 1457325 h 1797050"/>
                  <a:gd name="connsiteX204" fmla="*/ 1223963 w 2363788"/>
                  <a:gd name="connsiteY204" fmla="*/ 1482725 h 1797050"/>
                  <a:gd name="connsiteX205" fmla="*/ 1189038 w 2363788"/>
                  <a:gd name="connsiteY205" fmla="*/ 1482725 h 1797050"/>
                  <a:gd name="connsiteX206" fmla="*/ 1141413 w 2363788"/>
                  <a:gd name="connsiteY206" fmla="*/ 1460500 h 1797050"/>
                  <a:gd name="connsiteX207" fmla="*/ 1093788 w 2363788"/>
                  <a:gd name="connsiteY207" fmla="*/ 1495425 h 1797050"/>
                  <a:gd name="connsiteX208" fmla="*/ 1100138 w 2363788"/>
                  <a:gd name="connsiteY208" fmla="*/ 1511300 h 1797050"/>
                  <a:gd name="connsiteX209" fmla="*/ 1081088 w 2363788"/>
                  <a:gd name="connsiteY209" fmla="*/ 1530350 h 1797050"/>
                  <a:gd name="connsiteX210" fmla="*/ 1036638 w 2363788"/>
                  <a:gd name="connsiteY210" fmla="*/ 1530350 h 1797050"/>
                  <a:gd name="connsiteX211" fmla="*/ 1008063 w 2363788"/>
                  <a:gd name="connsiteY211" fmla="*/ 1574800 h 1797050"/>
                  <a:gd name="connsiteX212" fmla="*/ 960438 w 2363788"/>
                  <a:gd name="connsiteY212" fmla="*/ 1571625 h 1797050"/>
                  <a:gd name="connsiteX213" fmla="*/ 954088 w 2363788"/>
                  <a:gd name="connsiteY213" fmla="*/ 1587500 h 1797050"/>
                  <a:gd name="connsiteX214" fmla="*/ 966788 w 2363788"/>
                  <a:gd name="connsiteY214" fmla="*/ 1670050 h 1797050"/>
                  <a:gd name="connsiteX215" fmla="*/ 941388 w 2363788"/>
                  <a:gd name="connsiteY215" fmla="*/ 1714500 h 1797050"/>
                  <a:gd name="connsiteX216" fmla="*/ 903288 w 2363788"/>
                  <a:gd name="connsiteY216" fmla="*/ 1720850 h 1797050"/>
                  <a:gd name="connsiteX217" fmla="*/ 900113 w 2363788"/>
                  <a:gd name="connsiteY217" fmla="*/ 1746250 h 1797050"/>
                  <a:gd name="connsiteX218" fmla="*/ 871538 w 2363788"/>
                  <a:gd name="connsiteY218" fmla="*/ 1746250 h 1797050"/>
                  <a:gd name="connsiteX219" fmla="*/ 855663 w 2363788"/>
                  <a:gd name="connsiteY219" fmla="*/ 1758950 h 1797050"/>
                  <a:gd name="connsiteX220" fmla="*/ 849313 w 2363788"/>
                  <a:gd name="connsiteY220" fmla="*/ 1771650 h 1797050"/>
                  <a:gd name="connsiteX221" fmla="*/ 830263 w 2363788"/>
                  <a:gd name="connsiteY221" fmla="*/ 1765300 h 1797050"/>
                  <a:gd name="connsiteX222" fmla="*/ 820738 w 2363788"/>
                  <a:gd name="connsiteY222" fmla="*/ 1752600 h 1797050"/>
                  <a:gd name="connsiteX223" fmla="*/ 792163 w 2363788"/>
                  <a:gd name="connsiteY223" fmla="*/ 1771650 h 1797050"/>
                  <a:gd name="connsiteX224" fmla="*/ 693738 w 2363788"/>
                  <a:gd name="connsiteY224" fmla="*/ 1701800 h 1797050"/>
                  <a:gd name="connsiteX225" fmla="*/ 652463 w 2363788"/>
                  <a:gd name="connsiteY225" fmla="*/ 1720850 h 1797050"/>
                  <a:gd name="connsiteX226" fmla="*/ 617538 w 2363788"/>
                  <a:gd name="connsiteY226" fmla="*/ 1685925 h 1797050"/>
                  <a:gd name="connsiteX227" fmla="*/ 582613 w 2363788"/>
                  <a:gd name="connsiteY227" fmla="*/ 1689100 h 1797050"/>
                  <a:gd name="connsiteX228" fmla="*/ 573088 w 2363788"/>
                  <a:gd name="connsiteY228" fmla="*/ 1609725 h 1797050"/>
                  <a:gd name="connsiteX229" fmla="*/ 525463 w 2363788"/>
                  <a:gd name="connsiteY229" fmla="*/ 1571625 h 1797050"/>
                  <a:gd name="connsiteX0" fmla="*/ 525463 w 2363788"/>
                  <a:gd name="connsiteY0" fmla="*/ 1571625 h 1797050"/>
                  <a:gd name="connsiteX1" fmla="*/ 525463 w 2363788"/>
                  <a:gd name="connsiteY1" fmla="*/ 1571625 h 1797050"/>
                  <a:gd name="connsiteX2" fmla="*/ 496888 w 2363788"/>
                  <a:gd name="connsiteY2" fmla="*/ 1574800 h 1797050"/>
                  <a:gd name="connsiteX3" fmla="*/ 487363 w 2363788"/>
                  <a:gd name="connsiteY3" fmla="*/ 1584325 h 1797050"/>
                  <a:gd name="connsiteX4" fmla="*/ 465138 w 2363788"/>
                  <a:gd name="connsiteY4" fmla="*/ 1568450 h 1797050"/>
                  <a:gd name="connsiteX5" fmla="*/ 458788 w 2363788"/>
                  <a:gd name="connsiteY5" fmla="*/ 1558925 h 1797050"/>
                  <a:gd name="connsiteX6" fmla="*/ 439738 w 2363788"/>
                  <a:gd name="connsiteY6" fmla="*/ 1552575 h 1797050"/>
                  <a:gd name="connsiteX7" fmla="*/ 430213 w 2363788"/>
                  <a:gd name="connsiteY7" fmla="*/ 1549400 h 1797050"/>
                  <a:gd name="connsiteX8" fmla="*/ 420688 w 2363788"/>
                  <a:gd name="connsiteY8" fmla="*/ 1539875 h 1797050"/>
                  <a:gd name="connsiteX9" fmla="*/ 407988 w 2363788"/>
                  <a:gd name="connsiteY9" fmla="*/ 1530350 h 1797050"/>
                  <a:gd name="connsiteX10" fmla="*/ 363538 w 2363788"/>
                  <a:gd name="connsiteY10" fmla="*/ 1498600 h 1797050"/>
                  <a:gd name="connsiteX11" fmla="*/ 338138 w 2363788"/>
                  <a:gd name="connsiteY11" fmla="*/ 1492250 h 1797050"/>
                  <a:gd name="connsiteX12" fmla="*/ 300038 w 2363788"/>
                  <a:gd name="connsiteY12" fmla="*/ 1444625 h 1797050"/>
                  <a:gd name="connsiteX13" fmla="*/ 271463 w 2363788"/>
                  <a:gd name="connsiteY13" fmla="*/ 1444625 h 1797050"/>
                  <a:gd name="connsiteX14" fmla="*/ 271463 w 2363788"/>
                  <a:gd name="connsiteY14" fmla="*/ 1406525 h 1797050"/>
                  <a:gd name="connsiteX15" fmla="*/ 258763 w 2363788"/>
                  <a:gd name="connsiteY15" fmla="*/ 1387475 h 1797050"/>
                  <a:gd name="connsiteX16" fmla="*/ 258763 w 2363788"/>
                  <a:gd name="connsiteY16" fmla="*/ 1327150 h 1797050"/>
                  <a:gd name="connsiteX17" fmla="*/ 277813 w 2363788"/>
                  <a:gd name="connsiteY17" fmla="*/ 1209675 h 1797050"/>
                  <a:gd name="connsiteX18" fmla="*/ 258763 w 2363788"/>
                  <a:gd name="connsiteY18" fmla="*/ 1162050 h 1797050"/>
                  <a:gd name="connsiteX19" fmla="*/ 274638 w 2363788"/>
                  <a:gd name="connsiteY19" fmla="*/ 1120775 h 1797050"/>
                  <a:gd name="connsiteX20" fmla="*/ 258763 w 2363788"/>
                  <a:gd name="connsiteY20" fmla="*/ 1066800 h 1797050"/>
                  <a:gd name="connsiteX21" fmla="*/ 258763 w 2363788"/>
                  <a:gd name="connsiteY21" fmla="*/ 1025525 h 1797050"/>
                  <a:gd name="connsiteX22" fmla="*/ 227013 w 2363788"/>
                  <a:gd name="connsiteY22" fmla="*/ 984250 h 1797050"/>
                  <a:gd name="connsiteX23" fmla="*/ 246063 w 2363788"/>
                  <a:gd name="connsiteY23" fmla="*/ 949325 h 1797050"/>
                  <a:gd name="connsiteX24" fmla="*/ 246063 w 2363788"/>
                  <a:gd name="connsiteY24" fmla="*/ 911225 h 1797050"/>
                  <a:gd name="connsiteX25" fmla="*/ 284163 w 2363788"/>
                  <a:gd name="connsiteY25" fmla="*/ 895350 h 1797050"/>
                  <a:gd name="connsiteX26" fmla="*/ 325438 w 2363788"/>
                  <a:gd name="connsiteY26" fmla="*/ 901700 h 1797050"/>
                  <a:gd name="connsiteX27" fmla="*/ 331788 w 2363788"/>
                  <a:gd name="connsiteY27" fmla="*/ 850900 h 1797050"/>
                  <a:gd name="connsiteX28" fmla="*/ 354013 w 2363788"/>
                  <a:gd name="connsiteY28" fmla="*/ 812800 h 1797050"/>
                  <a:gd name="connsiteX29" fmla="*/ 401638 w 2363788"/>
                  <a:gd name="connsiteY29" fmla="*/ 819150 h 1797050"/>
                  <a:gd name="connsiteX30" fmla="*/ 442913 w 2363788"/>
                  <a:gd name="connsiteY30" fmla="*/ 784225 h 1797050"/>
                  <a:gd name="connsiteX31" fmla="*/ 442913 w 2363788"/>
                  <a:gd name="connsiteY31" fmla="*/ 733425 h 1797050"/>
                  <a:gd name="connsiteX32" fmla="*/ 474663 w 2363788"/>
                  <a:gd name="connsiteY32" fmla="*/ 698500 h 1797050"/>
                  <a:gd name="connsiteX33" fmla="*/ 420688 w 2363788"/>
                  <a:gd name="connsiteY33" fmla="*/ 682625 h 1797050"/>
                  <a:gd name="connsiteX34" fmla="*/ 395288 w 2363788"/>
                  <a:gd name="connsiteY34" fmla="*/ 650875 h 1797050"/>
                  <a:gd name="connsiteX35" fmla="*/ 366713 w 2363788"/>
                  <a:gd name="connsiteY35" fmla="*/ 666750 h 1797050"/>
                  <a:gd name="connsiteX36" fmla="*/ 341313 w 2363788"/>
                  <a:gd name="connsiteY36" fmla="*/ 660400 h 1797050"/>
                  <a:gd name="connsiteX37" fmla="*/ 354013 w 2363788"/>
                  <a:gd name="connsiteY37" fmla="*/ 628650 h 1797050"/>
                  <a:gd name="connsiteX38" fmla="*/ 341313 w 2363788"/>
                  <a:gd name="connsiteY38" fmla="*/ 600075 h 1797050"/>
                  <a:gd name="connsiteX39" fmla="*/ 363538 w 2363788"/>
                  <a:gd name="connsiteY39" fmla="*/ 587375 h 1797050"/>
                  <a:gd name="connsiteX40" fmla="*/ 373063 w 2363788"/>
                  <a:gd name="connsiteY40" fmla="*/ 561975 h 1797050"/>
                  <a:gd name="connsiteX41" fmla="*/ 261938 w 2363788"/>
                  <a:gd name="connsiteY41" fmla="*/ 536575 h 1797050"/>
                  <a:gd name="connsiteX42" fmla="*/ 217488 w 2363788"/>
                  <a:gd name="connsiteY42" fmla="*/ 504825 h 1797050"/>
                  <a:gd name="connsiteX43" fmla="*/ 182563 w 2363788"/>
                  <a:gd name="connsiteY43" fmla="*/ 473869 h 1797050"/>
                  <a:gd name="connsiteX44" fmla="*/ 177800 w 2363788"/>
                  <a:gd name="connsiteY44" fmla="*/ 415131 h 1797050"/>
                  <a:gd name="connsiteX45" fmla="*/ 128588 w 2363788"/>
                  <a:gd name="connsiteY45" fmla="*/ 415925 h 1797050"/>
                  <a:gd name="connsiteX46" fmla="*/ 92869 w 2363788"/>
                  <a:gd name="connsiteY46" fmla="*/ 403225 h 1797050"/>
                  <a:gd name="connsiteX47" fmla="*/ 77788 w 2363788"/>
                  <a:gd name="connsiteY47" fmla="*/ 422275 h 1797050"/>
                  <a:gd name="connsiteX48" fmla="*/ 39688 w 2363788"/>
                  <a:gd name="connsiteY48" fmla="*/ 420688 h 1797050"/>
                  <a:gd name="connsiteX49" fmla="*/ 0 w 2363788"/>
                  <a:gd name="connsiteY49" fmla="*/ 381794 h 1797050"/>
                  <a:gd name="connsiteX50" fmla="*/ 33338 w 2363788"/>
                  <a:gd name="connsiteY50" fmla="*/ 350838 h 1797050"/>
                  <a:gd name="connsiteX51" fmla="*/ 14288 w 2363788"/>
                  <a:gd name="connsiteY51" fmla="*/ 339725 h 1797050"/>
                  <a:gd name="connsiteX52" fmla="*/ 14288 w 2363788"/>
                  <a:gd name="connsiteY52" fmla="*/ 304800 h 1797050"/>
                  <a:gd name="connsiteX53" fmla="*/ 39688 w 2363788"/>
                  <a:gd name="connsiteY53" fmla="*/ 294481 h 1797050"/>
                  <a:gd name="connsiteX54" fmla="*/ 25400 w 2363788"/>
                  <a:gd name="connsiteY54" fmla="*/ 259556 h 1797050"/>
                  <a:gd name="connsiteX55" fmla="*/ 65883 w 2363788"/>
                  <a:gd name="connsiteY55" fmla="*/ 256381 h 1797050"/>
                  <a:gd name="connsiteX56" fmla="*/ 111126 w 2363788"/>
                  <a:gd name="connsiteY56" fmla="*/ 238125 h 1797050"/>
                  <a:gd name="connsiteX57" fmla="*/ 127794 w 2363788"/>
                  <a:gd name="connsiteY57" fmla="*/ 222250 h 1797050"/>
                  <a:gd name="connsiteX58" fmla="*/ 130969 w 2363788"/>
                  <a:gd name="connsiteY58" fmla="*/ 196057 h 1797050"/>
                  <a:gd name="connsiteX59" fmla="*/ 163513 w 2363788"/>
                  <a:gd name="connsiteY59" fmla="*/ 196850 h 1797050"/>
                  <a:gd name="connsiteX60" fmla="*/ 169863 w 2363788"/>
                  <a:gd name="connsiteY60" fmla="*/ 164306 h 1797050"/>
                  <a:gd name="connsiteX61" fmla="*/ 188913 w 2363788"/>
                  <a:gd name="connsiteY61" fmla="*/ 163513 h 1797050"/>
                  <a:gd name="connsiteX62" fmla="*/ 196057 w 2363788"/>
                  <a:gd name="connsiteY62" fmla="*/ 100806 h 1797050"/>
                  <a:gd name="connsiteX63" fmla="*/ 251619 w 2363788"/>
                  <a:gd name="connsiteY63" fmla="*/ 107950 h 1797050"/>
                  <a:gd name="connsiteX64" fmla="*/ 296863 w 2363788"/>
                  <a:gd name="connsiteY64" fmla="*/ 104775 h 1797050"/>
                  <a:gd name="connsiteX65" fmla="*/ 335757 w 2363788"/>
                  <a:gd name="connsiteY65" fmla="*/ 100807 h 1797050"/>
                  <a:gd name="connsiteX66" fmla="*/ 349251 w 2363788"/>
                  <a:gd name="connsiteY66" fmla="*/ 113507 h 1797050"/>
                  <a:gd name="connsiteX67" fmla="*/ 379412 w 2363788"/>
                  <a:gd name="connsiteY67" fmla="*/ 125413 h 1797050"/>
                  <a:gd name="connsiteX68" fmla="*/ 401638 w 2363788"/>
                  <a:gd name="connsiteY68" fmla="*/ 107950 h 1797050"/>
                  <a:gd name="connsiteX69" fmla="*/ 404813 w 2363788"/>
                  <a:gd name="connsiteY69" fmla="*/ 107950 h 1797050"/>
                  <a:gd name="connsiteX70" fmla="*/ 411163 w 2363788"/>
                  <a:gd name="connsiteY70" fmla="*/ 120650 h 1797050"/>
                  <a:gd name="connsiteX71" fmla="*/ 430213 w 2363788"/>
                  <a:gd name="connsiteY71" fmla="*/ 120650 h 1797050"/>
                  <a:gd name="connsiteX72" fmla="*/ 438151 w 2363788"/>
                  <a:gd name="connsiteY72" fmla="*/ 102394 h 1797050"/>
                  <a:gd name="connsiteX73" fmla="*/ 366713 w 2363788"/>
                  <a:gd name="connsiteY73" fmla="*/ 55563 h 1797050"/>
                  <a:gd name="connsiteX74" fmla="*/ 385763 w 2363788"/>
                  <a:gd name="connsiteY74" fmla="*/ 43656 h 1797050"/>
                  <a:gd name="connsiteX75" fmla="*/ 434976 w 2363788"/>
                  <a:gd name="connsiteY75" fmla="*/ 42862 h 1797050"/>
                  <a:gd name="connsiteX76" fmla="*/ 455613 w 2363788"/>
                  <a:gd name="connsiteY76" fmla="*/ 63500 h 1797050"/>
                  <a:gd name="connsiteX77" fmla="*/ 513557 w 2363788"/>
                  <a:gd name="connsiteY77" fmla="*/ 75406 h 1797050"/>
                  <a:gd name="connsiteX78" fmla="*/ 608013 w 2363788"/>
                  <a:gd name="connsiteY78" fmla="*/ 22225 h 1797050"/>
                  <a:gd name="connsiteX79" fmla="*/ 640557 w 2363788"/>
                  <a:gd name="connsiteY79" fmla="*/ 31750 h 1797050"/>
                  <a:gd name="connsiteX80" fmla="*/ 646113 w 2363788"/>
                  <a:gd name="connsiteY80" fmla="*/ 0 h 1797050"/>
                  <a:gd name="connsiteX81" fmla="*/ 716757 w 2363788"/>
                  <a:gd name="connsiteY81" fmla="*/ 5556 h 1797050"/>
                  <a:gd name="connsiteX82" fmla="*/ 725488 w 2363788"/>
                  <a:gd name="connsiteY82" fmla="*/ 31750 h 1797050"/>
                  <a:gd name="connsiteX83" fmla="*/ 752476 w 2363788"/>
                  <a:gd name="connsiteY83" fmla="*/ 63500 h 1797050"/>
                  <a:gd name="connsiteX84" fmla="*/ 767556 w 2363788"/>
                  <a:gd name="connsiteY84" fmla="*/ 44450 h 1797050"/>
                  <a:gd name="connsiteX85" fmla="*/ 808038 w 2363788"/>
                  <a:gd name="connsiteY85" fmla="*/ 41275 h 1797050"/>
                  <a:gd name="connsiteX86" fmla="*/ 827088 w 2363788"/>
                  <a:gd name="connsiteY86" fmla="*/ 34925 h 1797050"/>
                  <a:gd name="connsiteX87" fmla="*/ 846138 w 2363788"/>
                  <a:gd name="connsiteY87" fmla="*/ 6350 h 1797050"/>
                  <a:gd name="connsiteX88" fmla="*/ 889794 w 2363788"/>
                  <a:gd name="connsiteY88" fmla="*/ 12700 h 1797050"/>
                  <a:gd name="connsiteX89" fmla="*/ 902494 w 2363788"/>
                  <a:gd name="connsiteY89" fmla="*/ 83344 h 1797050"/>
                  <a:gd name="connsiteX90" fmla="*/ 954088 w 2363788"/>
                  <a:gd name="connsiteY90" fmla="*/ 123825 h 1797050"/>
                  <a:gd name="connsiteX91" fmla="*/ 998538 w 2363788"/>
                  <a:gd name="connsiteY91" fmla="*/ 203200 h 1797050"/>
                  <a:gd name="connsiteX92" fmla="*/ 1039020 w 2363788"/>
                  <a:gd name="connsiteY92" fmla="*/ 228600 h 1797050"/>
                  <a:gd name="connsiteX93" fmla="*/ 1075532 w 2363788"/>
                  <a:gd name="connsiteY93" fmla="*/ 230981 h 1797050"/>
                  <a:gd name="connsiteX94" fmla="*/ 1130830 w 2363788"/>
                  <a:gd name="connsiteY94" fmla="*/ 283633 h 1797050"/>
                  <a:gd name="connsiteX95" fmla="*/ 1171046 w 2363788"/>
                  <a:gd name="connsiteY95" fmla="*/ 281517 h 1797050"/>
                  <a:gd name="connsiteX96" fmla="*/ 1208088 w 2363788"/>
                  <a:gd name="connsiteY96" fmla="*/ 317500 h 1797050"/>
                  <a:gd name="connsiteX97" fmla="*/ 1208088 w 2363788"/>
                  <a:gd name="connsiteY97" fmla="*/ 346075 h 1797050"/>
                  <a:gd name="connsiteX98" fmla="*/ 1281113 w 2363788"/>
                  <a:gd name="connsiteY98" fmla="*/ 384175 h 1797050"/>
                  <a:gd name="connsiteX99" fmla="*/ 1303338 w 2363788"/>
                  <a:gd name="connsiteY99" fmla="*/ 416983 h 1797050"/>
                  <a:gd name="connsiteX100" fmla="*/ 1284288 w 2363788"/>
                  <a:gd name="connsiteY100" fmla="*/ 460375 h 1797050"/>
                  <a:gd name="connsiteX101" fmla="*/ 1338263 w 2363788"/>
                  <a:gd name="connsiteY101" fmla="*/ 504825 h 1797050"/>
                  <a:gd name="connsiteX102" fmla="*/ 1380332 w 2363788"/>
                  <a:gd name="connsiteY102" fmla="*/ 503238 h 1797050"/>
                  <a:gd name="connsiteX103" fmla="*/ 1404938 w 2363788"/>
                  <a:gd name="connsiteY103" fmla="*/ 530225 h 1797050"/>
                  <a:gd name="connsiteX104" fmla="*/ 1435895 w 2363788"/>
                  <a:gd name="connsiteY104" fmla="*/ 526475 h 1797050"/>
                  <a:gd name="connsiteX105" fmla="*/ 1470026 w 2363788"/>
                  <a:gd name="connsiteY105" fmla="*/ 548578 h 1797050"/>
                  <a:gd name="connsiteX106" fmla="*/ 1493838 w 2363788"/>
                  <a:gd name="connsiteY106" fmla="*/ 590550 h 1797050"/>
                  <a:gd name="connsiteX107" fmla="*/ 1481932 w 2363788"/>
                  <a:gd name="connsiteY107" fmla="*/ 612775 h 1797050"/>
                  <a:gd name="connsiteX108" fmla="*/ 1452563 w 2363788"/>
                  <a:gd name="connsiteY108" fmla="*/ 622300 h 1797050"/>
                  <a:gd name="connsiteX109" fmla="*/ 1512888 w 2363788"/>
                  <a:gd name="connsiteY109" fmla="*/ 638175 h 1797050"/>
                  <a:gd name="connsiteX110" fmla="*/ 1583532 w 2363788"/>
                  <a:gd name="connsiteY110" fmla="*/ 619919 h 1797050"/>
                  <a:gd name="connsiteX111" fmla="*/ 1624013 w 2363788"/>
                  <a:gd name="connsiteY111" fmla="*/ 613569 h 1797050"/>
                  <a:gd name="connsiteX112" fmla="*/ 1624807 w 2363788"/>
                  <a:gd name="connsiteY112" fmla="*/ 587375 h 1797050"/>
                  <a:gd name="connsiteX113" fmla="*/ 1643063 w 2363788"/>
                  <a:gd name="connsiteY113" fmla="*/ 593725 h 1797050"/>
                  <a:gd name="connsiteX114" fmla="*/ 1700213 w 2363788"/>
                  <a:gd name="connsiteY114" fmla="*/ 611981 h 1797050"/>
                  <a:gd name="connsiteX115" fmla="*/ 1705769 w 2363788"/>
                  <a:gd name="connsiteY115" fmla="*/ 575469 h 1797050"/>
                  <a:gd name="connsiteX116" fmla="*/ 1725613 w 2363788"/>
                  <a:gd name="connsiteY116" fmla="*/ 565150 h 1797050"/>
                  <a:gd name="connsiteX117" fmla="*/ 1804988 w 2363788"/>
                  <a:gd name="connsiteY117" fmla="*/ 508000 h 1797050"/>
                  <a:gd name="connsiteX118" fmla="*/ 1887538 w 2363788"/>
                  <a:gd name="connsiteY118" fmla="*/ 485775 h 1797050"/>
                  <a:gd name="connsiteX119" fmla="*/ 1954213 w 2363788"/>
                  <a:gd name="connsiteY119" fmla="*/ 415925 h 1797050"/>
                  <a:gd name="connsiteX120" fmla="*/ 1978819 w 2363788"/>
                  <a:gd name="connsiteY120" fmla="*/ 409575 h 1797050"/>
                  <a:gd name="connsiteX121" fmla="*/ 2008188 w 2363788"/>
                  <a:gd name="connsiteY121" fmla="*/ 396875 h 1797050"/>
                  <a:gd name="connsiteX122" fmla="*/ 2058194 w 2363788"/>
                  <a:gd name="connsiteY122" fmla="*/ 411956 h 1797050"/>
                  <a:gd name="connsiteX123" fmla="*/ 2079626 w 2363788"/>
                  <a:gd name="connsiteY123" fmla="*/ 452437 h 1797050"/>
                  <a:gd name="connsiteX124" fmla="*/ 2135188 w 2363788"/>
                  <a:gd name="connsiteY124" fmla="*/ 504825 h 1797050"/>
                  <a:gd name="connsiteX125" fmla="*/ 2196307 w 2363788"/>
                  <a:gd name="connsiteY125" fmla="*/ 536575 h 1797050"/>
                  <a:gd name="connsiteX126" fmla="*/ 2250282 w 2363788"/>
                  <a:gd name="connsiteY126" fmla="*/ 523081 h 1797050"/>
                  <a:gd name="connsiteX127" fmla="*/ 2267744 w 2363788"/>
                  <a:gd name="connsiteY127" fmla="*/ 531019 h 1797050"/>
                  <a:gd name="connsiteX128" fmla="*/ 2276475 w 2363788"/>
                  <a:gd name="connsiteY128" fmla="*/ 573881 h 1797050"/>
                  <a:gd name="connsiteX129" fmla="*/ 2325688 w 2363788"/>
                  <a:gd name="connsiteY129" fmla="*/ 606425 h 1797050"/>
                  <a:gd name="connsiteX130" fmla="*/ 2363788 w 2363788"/>
                  <a:gd name="connsiteY130" fmla="*/ 644525 h 1797050"/>
                  <a:gd name="connsiteX131" fmla="*/ 2312445 w 2363788"/>
                  <a:gd name="connsiteY131" fmla="*/ 772537 h 1797050"/>
                  <a:gd name="connsiteX132" fmla="*/ 2274888 w 2363788"/>
                  <a:gd name="connsiteY132" fmla="*/ 895350 h 1797050"/>
                  <a:gd name="connsiteX133" fmla="*/ 2249488 w 2363788"/>
                  <a:gd name="connsiteY133" fmla="*/ 949325 h 1797050"/>
                  <a:gd name="connsiteX134" fmla="*/ 2198688 w 2363788"/>
                  <a:gd name="connsiteY134" fmla="*/ 949325 h 1797050"/>
                  <a:gd name="connsiteX135" fmla="*/ 2176463 w 2363788"/>
                  <a:gd name="connsiteY135" fmla="*/ 993775 h 1797050"/>
                  <a:gd name="connsiteX136" fmla="*/ 2176463 w 2363788"/>
                  <a:gd name="connsiteY136" fmla="*/ 993775 h 1797050"/>
                  <a:gd name="connsiteX137" fmla="*/ 2182813 w 2363788"/>
                  <a:gd name="connsiteY137" fmla="*/ 1022350 h 1797050"/>
                  <a:gd name="connsiteX138" fmla="*/ 2147888 w 2363788"/>
                  <a:gd name="connsiteY138" fmla="*/ 1031875 h 1797050"/>
                  <a:gd name="connsiteX139" fmla="*/ 2097088 w 2363788"/>
                  <a:gd name="connsiteY139" fmla="*/ 1019175 h 1797050"/>
                  <a:gd name="connsiteX140" fmla="*/ 2103438 w 2363788"/>
                  <a:gd name="connsiteY140" fmla="*/ 1073150 h 1797050"/>
                  <a:gd name="connsiteX141" fmla="*/ 2116138 w 2363788"/>
                  <a:gd name="connsiteY141" fmla="*/ 1117600 h 1797050"/>
                  <a:gd name="connsiteX142" fmla="*/ 2052638 w 2363788"/>
                  <a:gd name="connsiteY142" fmla="*/ 1152525 h 1797050"/>
                  <a:gd name="connsiteX143" fmla="*/ 2068513 w 2363788"/>
                  <a:gd name="connsiteY143" fmla="*/ 1174750 h 1797050"/>
                  <a:gd name="connsiteX144" fmla="*/ 2049463 w 2363788"/>
                  <a:gd name="connsiteY144" fmla="*/ 1196975 h 1797050"/>
                  <a:gd name="connsiteX145" fmla="*/ 1970088 w 2363788"/>
                  <a:gd name="connsiteY145" fmla="*/ 1171575 h 1797050"/>
                  <a:gd name="connsiteX146" fmla="*/ 1944688 w 2363788"/>
                  <a:gd name="connsiteY146" fmla="*/ 1187450 h 1797050"/>
                  <a:gd name="connsiteX147" fmla="*/ 1909763 w 2363788"/>
                  <a:gd name="connsiteY147" fmla="*/ 1187450 h 1797050"/>
                  <a:gd name="connsiteX148" fmla="*/ 1909763 w 2363788"/>
                  <a:gd name="connsiteY148" fmla="*/ 1247775 h 1797050"/>
                  <a:gd name="connsiteX149" fmla="*/ 1925638 w 2363788"/>
                  <a:gd name="connsiteY149" fmla="*/ 1263650 h 1797050"/>
                  <a:gd name="connsiteX150" fmla="*/ 1935163 w 2363788"/>
                  <a:gd name="connsiteY150" fmla="*/ 1279525 h 1797050"/>
                  <a:gd name="connsiteX151" fmla="*/ 1944688 w 2363788"/>
                  <a:gd name="connsiteY151" fmla="*/ 1279525 h 1797050"/>
                  <a:gd name="connsiteX152" fmla="*/ 1935163 w 2363788"/>
                  <a:gd name="connsiteY152" fmla="*/ 1304925 h 1797050"/>
                  <a:gd name="connsiteX153" fmla="*/ 1954213 w 2363788"/>
                  <a:gd name="connsiteY153" fmla="*/ 1320800 h 1797050"/>
                  <a:gd name="connsiteX154" fmla="*/ 1951038 w 2363788"/>
                  <a:gd name="connsiteY154" fmla="*/ 1336675 h 1797050"/>
                  <a:gd name="connsiteX155" fmla="*/ 1906588 w 2363788"/>
                  <a:gd name="connsiteY155" fmla="*/ 1336675 h 1797050"/>
                  <a:gd name="connsiteX156" fmla="*/ 1903413 w 2363788"/>
                  <a:gd name="connsiteY156" fmla="*/ 1387475 h 1797050"/>
                  <a:gd name="connsiteX157" fmla="*/ 1903413 w 2363788"/>
                  <a:gd name="connsiteY157" fmla="*/ 1387475 h 1797050"/>
                  <a:gd name="connsiteX158" fmla="*/ 1903413 w 2363788"/>
                  <a:gd name="connsiteY158" fmla="*/ 1406525 h 1797050"/>
                  <a:gd name="connsiteX159" fmla="*/ 1938338 w 2363788"/>
                  <a:gd name="connsiteY159" fmla="*/ 1447800 h 1797050"/>
                  <a:gd name="connsiteX160" fmla="*/ 1992313 w 2363788"/>
                  <a:gd name="connsiteY160" fmla="*/ 1447800 h 1797050"/>
                  <a:gd name="connsiteX161" fmla="*/ 2062163 w 2363788"/>
                  <a:gd name="connsiteY161" fmla="*/ 1476375 h 1797050"/>
                  <a:gd name="connsiteX162" fmla="*/ 2062163 w 2363788"/>
                  <a:gd name="connsiteY162" fmla="*/ 1504950 h 1797050"/>
                  <a:gd name="connsiteX163" fmla="*/ 2036763 w 2363788"/>
                  <a:gd name="connsiteY163" fmla="*/ 1571625 h 1797050"/>
                  <a:gd name="connsiteX164" fmla="*/ 2065338 w 2363788"/>
                  <a:gd name="connsiteY164" fmla="*/ 1587500 h 1797050"/>
                  <a:gd name="connsiteX165" fmla="*/ 2106613 w 2363788"/>
                  <a:gd name="connsiteY165" fmla="*/ 1660525 h 1797050"/>
                  <a:gd name="connsiteX166" fmla="*/ 2055813 w 2363788"/>
                  <a:gd name="connsiteY166" fmla="*/ 1736725 h 1797050"/>
                  <a:gd name="connsiteX167" fmla="*/ 2030413 w 2363788"/>
                  <a:gd name="connsiteY167" fmla="*/ 1730375 h 1797050"/>
                  <a:gd name="connsiteX168" fmla="*/ 2008188 w 2363788"/>
                  <a:gd name="connsiteY168" fmla="*/ 1717675 h 1797050"/>
                  <a:gd name="connsiteX169" fmla="*/ 2001838 w 2363788"/>
                  <a:gd name="connsiteY169" fmla="*/ 1736725 h 1797050"/>
                  <a:gd name="connsiteX170" fmla="*/ 1960563 w 2363788"/>
                  <a:gd name="connsiteY170" fmla="*/ 1746250 h 1797050"/>
                  <a:gd name="connsiteX171" fmla="*/ 1954213 w 2363788"/>
                  <a:gd name="connsiteY171" fmla="*/ 1778000 h 1797050"/>
                  <a:gd name="connsiteX172" fmla="*/ 1903413 w 2363788"/>
                  <a:gd name="connsiteY172" fmla="*/ 1797050 h 1797050"/>
                  <a:gd name="connsiteX173" fmla="*/ 1881188 w 2363788"/>
                  <a:gd name="connsiteY173" fmla="*/ 1758950 h 1797050"/>
                  <a:gd name="connsiteX174" fmla="*/ 1843088 w 2363788"/>
                  <a:gd name="connsiteY174" fmla="*/ 1768475 h 1797050"/>
                  <a:gd name="connsiteX175" fmla="*/ 1846263 w 2363788"/>
                  <a:gd name="connsiteY175" fmla="*/ 1730375 h 1797050"/>
                  <a:gd name="connsiteX176" fmla="*/ 1827213 w 2363788"/>
                  <a:gd name="connsiteY176" fmla="*/ 1704975 h 1797050"/>
                  <a:gd name="connsiteX177" fmla="*/ 1862138 w 2363788"/>
                  <a:gd name="connsiteY177" fmla="*/ 1685925 h 1797050"/>
                  <a:gd name="connsiteX178" fmla="*/ 1804988 w 2363788"/>
                  <a:gd name="connsiteY178" fmla="*/ 1666875 h 1797050"/>
                  <a:gd name="connsiteX179" fmla="*/ 1792288 w 2363788"/>
                  <a:gd name="connsiteY179" fmla="*/ 1692275 h 1797050"/>
                  <a:gd name="connsiteX180" fmla="*/ 1747838 w 2363788"/>
                  <a:gd name="connsiteY180" fmla="*/ 1711325 h 1797050"/>
                  <a:gd name="connsiteX181" fmla="*/ 1741488 w 2363788"/>
                  <a:gd name="connsiteY181" fmla="*/ 1733550 h 1797050"/>
                  <a:gd name="connsiteX182" fmla="*/ 1725613 w 2363788"/>
                  <a:gd name="connsiteY182" fmla="*/ 1739900 h 1797050"/>
                  <a:gd name="connsiteX183" fmla="*/ 1703388 w 2363788"/>
                  <a:gd name="connsiteY183" fmla="*/ 1739900 h 1797050"/>
                  <a:gd name="connsiteX184" fmla="*/ 1716088 w 2363788"/>
                  <a:gd name="connsiteY184" fmla="*/ 1704975 h 1797050"/>
                  <a:gd name="connsiteX185" fmla="*/ 1741488 w 2363788"/>
                  <a:gd name="connsiteY185" fmla="*/ 1679575 h 1797050"/>
                  <a:gd name="connsiteX186" fmla="*/ 1731963 w 2363788"/>
                  <a:gd name="connsiteY186" fmla="*/ 1654175 h 1797050"/>
                  <a:gd name="connsiteX187" fmla="*/ 1709738 w 2363788"/>
                  <a:gd name="connsiteY187" fmla="*/ 1654175 h 1797050"/>
                  <a:gd name="connsiteX188" fmla="*/ 1697038 w 2363788"/>
                  <a:gd name="connsiteY188" fmla="*/ 1679575 h 1797050"/>
                  <a:gd name="connsiteX189" fmla="*/ 1665288 w 2363788"/>
                  <a:gd name="connsiteY189" fmla="*/ 1685925 h 1797050"/>
                  <a:gd name="connsiteX190" fmla="*/ 1630363 w 2363788"/>
                  <a:gd name="connsiteY190" fmla="*/ 1698625 h 1797050"/>
                  <a:gd name="connsiteX191" fmla="*/ 1601788 w 2363788"/>
                  <a:gd name="connsiteY191" fmla="*/ 1670050 h 1797050"/>
                  <a:gd name="connsiteX192" fmla="*/ 1598613 w 2363788"/>
                  <a:gd name="connsiteY192" fmla="*/ 1635125 h 1797050"/>
                  <a:gd name="connsiteX193" fmla="*/ 1570038 w 2363788"/>
                  <a:gd name="connsiteY193" fmla="*/ 1619250 h 1797050"/>
                  <a:gd name="connsiteX194" fmla="*/ 1560513 w 2363788"/>
                  <a:gd name="connsiteY194" fmla="*/ 1584325 h 1797050"/>
                  <a:gd name="connsiteX195" fmla="*/ 1519238 w 2363788"/>
                  <a:gd name="connsiteY195" fmla="*/ 1555750 h 1797050"/>
                  <a:gd name="connsiteX196" fmla="*/ 1500188 w 2363788"/>
                  <a:gd name="connsiteY196" fmla="*/ 1558925 h 1797050"/>
                  <a:gd name="connsiteX197" fmla="*/ 1468438 w 2363788"/>
                  <a:gd name="connsiteY197" fmla="*/ 1603375 h 1797050"/>
                  <a:gd name="connsiteX198" fmla="*/ 1420813 w 2363788"/>
                  <a:gd name="connsiteY198" fmla="*/ 1622425 h 1797050"/>
                  <a:gd name="connsiteX199" fmla="*/ 1395413 w 2363788"/>
                  <a:gd name="connsiteY199" fmla="*/ 1587500 h 1797050"/>
                  <a:gd name="connsiteX200" fmla="*/ 1370013 w 2363788"/>
                  <a:gd name="connsiteY200" fmla="*/ 1587500 h 1797050"/>
                  <a:gd name="connsiteX201" fmla="*/ 1271588 w 2363788"/>
                  <a:gd name="connsiteY201" fmla="*/ 1511300 h 1797050"/>
                  <a:gd name="connsiteX202" fmla="*/ 1277938 w 2363788"/>
                  <a:gd name="connsiteY202" fmla="*/ 1463675 h 1797050"/>
                  <a:gd name="connsiteX203" fmla="*/ 1239838 w 2363788"/>
                  <a:gd name="connsiteY203" fmla="*/ 1457325 h 1797050"/>
                  <a:gd name="connsiteX204" fmla="*/ 1223963 w 2363788"/>
                  <a:gd name="connsiteY204" fmla="*/ 1482725 h 1797050"/>
                  <a:gd name="connsiteX205" fmla="*/ 1189038 w 2363788"/>
                  <a:gd name="connsiteY205" fmla="*/ 1482725 h 1797050"/>
                  <a:gd name="connsiteX206" fmla="*/ 1141413 w 2363788"/>
                  <a:gd name="connsiteY206" fmla="*/ 1460500 h 1797050"/>
                  <a:gd name="connsiteX207" fmla="*/ 1093788 w 2363788"/>
                  <a:gd name="connsiteY207" fmla="*/ 1495425 h 1797050"/>
                  <a:gd name="connsiteX208" fmla="*/ 1100138 w 2363788"/>
                  <a:gd name="connsiteY208" fmla="*/ 1511300 h 1797050"/>
                  <a:gd name="connsiteX209" fmla="*/ 1081088 w 2363788"/>
                  <a:gd name="connsiteY209" fmla="*/ 1530350 h 1797050"/>
                  <a:gd name="connsiteX210" fmla="*/ 1036638 w 2363788"/>
                  <a:gd name="connsiteY210" fmla="*/ 1530350 h 1797050"/>
                  <a:gd name="connsiteX211" fmla="*/ 1008063 w 2363788"/>
                  <a:gd name="connsiteY211" fmla="*/ 1574800 h 1797050"/>
                  <a:gd name="connsiteX212" fmla="*/ 960438 w 2363788"/>
                  <a:gd name="connsiteY212" fmla="*/ 1571625 h 1797050"/>
                  <a:gd name="connsiteX213" fmla="*/ 954088 w 2363788"/>
                  <a:gd name="connsiteY213" fmla="*/ 1587500 h 1797050"/>
                  <a:gd name="connsiteX214" fmla="*/ 966788 w 2363788"/>
                  <a:gd name="connsiteY214" fmla="*/ 1670050 h 1797050"/>
                  <a:gd name="connsiteX215" fmla="*/ 941388 w 2363788"/>
                  <a:gd name="connsiteY215" fmla="*/ 1714500 h 1797050"/>
                  <a:gd name="connsiteX216" fmla="*/ 903288 w 2363788"/>
                  <a:gd name="connsiteY216" fmla="*/ 1720850 h 1797050"/>
                  <a:gd name="connsiteX217" fmla="*/ 900113 w 2363788"/>
                  <a:gd name="connsiteY217" fmla="*/ 1746250 h 1797050"/>
                  <a:gd name="connsiteX218" fmla="*/ 871538 w 2363788"/>
                  <a:gd name="connsiteY218" fmla="*/ 1746250 h 1797050"/>
                  <a:gd name="connsiteX219" fmla="*/ 855663 w 2363788"/>
                  <a:gd name="connsiteY219" fmla="*/ 1758950 h 1797050"/>
                  <a:gd name="connsiteX220" fmla="*/ 849313 w 2363788"/>
                  <a:gd name="connsiteY220" fmla="*/ 1771650 h 1797050"/>
                  <a:gd name="connsiteX221" fmla="*/ 830263 w 2363788"/>
                  <a:gd name="connsiteY221" fmla="*/ 1765300 h 1797050"/>
                  <a:gd name="connsiteX222" fmla="*/ 820738 w 2363788"/>
                  <a:gd name="connsiteY222" fmla="*/ 1752600 h 1797050"/>
                  <a:gd name="connsiteX223" fmla="*/ 792163 w 2363788"/>
                  <a:gd name="connsiteY223" fmla="*/ 1771650 h 1797050"/>
                  <a:gd name="connsiteX224" fmla="*/ 693738 w 2363788"/>
                  <a:gd name="connsiteY224" fmla="*/ 1701800 h 1797050"/>
                  <a:gd name="connsiteX225" fmla="*/ 652463 w 2363788"/>
                  <a:gd name="connsiteY225" fmla="*/ 1720850 h 1797050"/>
                  <a:gd name="connsiteX226" fmla="*/ 617538 w 2363788"/>
                  <a:gd name="connsiteY226" fmla="*/ 1685925 h 1797050"/>
                  <a:gd name="connsiteX227" fmla="*/ 582613 w 2363788"/>
                  <a:gd name="connsiteY227" fmla="*/ 1689100 h 1797050"/>
                  <a:gd name="connsiteX228" fmla="*/ 573088 w 2363788"/>
                  <a:gd name="connsiteY228" fmla="*/ 1609725 h 1797050"/>
                  <a:gd name="connsiteX229" fmla="*/ 525463 w 2363788"/>
                  <a:gd name="connsiteY229" fmla="*/ 1571625 h 1797050"/>
                  <a:gd name="connsiteX0" fmla="*/ 525463 w 2363788"/>
                  <a:gd name="connsiteY0" fmla="*/ 1571625 h 1797050"/>
                  <a:gd name="connsiteX1" fmla="*/ 525463 w 2363788"/>
                  <a:gd name="connsiteY1" fmla="*/ 1571625 h 1797050"/>
                  <a:gd name="connsiteX2" fmla="*/ 496888 w 2363788"/>
                  <a:gd name="connsiteY2" fmla="*/ 1574800 h 1797050"/>
                  <a:gd name="connsiteX3" fmla="*/ 487363 w 2363788"/>
                  <a:gd name="connsiteY3" fmla="*/ 1584325 h 1797050"/>
                  <a:gd name="connsiteX4" fmla="*/ 465138 w 2363788"/>
                  <a:gd name="connsiteY4" fmla="*/ 1568450 h 1797050"/>
                  <a:gd name="connsiteX5" fmla="*/ 458788 w 2363788"/>
                  <a:gd name="connsiteY5" fmla="*/ 1558925 h 1797050"/>
                  <a:gd name="connsiteX6" fmla="*/ 439738 w 2363788"/>
                  <a:gd name="connsiteY6" fmla="*/ 1552575 h 1797050"/>
                  <a:gd name="connsiteX7" fmla="*/ 430213 w 2363788"/>
                  <a:gd name="connsiteY7" fmla="*/ 1549400 h 1797050"/>
                  <a:gd name="connsiteX8" fmla="*/ 420688 w 2363788"/>
                  <a:gd name="connsiteY8" fmla="*/ 1539875 h 1797050"/>
                  <a:gd name="connsiteX9" fmla="*/ 407988 w 2363788"/>
                  <a:gd name="connsiteY9" fmla="*/ 1530350 h 1797050"/>
                  <a:gd name="connsiteX10" fmla="*/ 363538 w 2363788"/>
                  <a:gd name="connsiteY10" fmla="*/ 1498600 h 1797050"/>
                  <a:gd name="connsiteX11" fmla="*/ 338138 w 2363788"/>
                  <a:gd name="connsiteY11" fmla="*/ 1492250 h 1797050"/>
                  <a:gd name="connsiteX12" fmla="*/ 300038 w 2363788"/>
                  <a:gd name="connsiteY12" fmla="*/ 1444625 h 1797050"/>
                  <a:gd name="connsiteX13" fmla="*/ 271463 w 2363788"/>
                  <a:gd name="connsiteY13" fmla="*/ 1444625 h 1797050"/>
                  <a:gd name="connsiteX14" fmla="*/ 271463 w 2363788"/>
                  <a:gd name="connsiteY14" fmla="*/ 1406525 h 1797050"/>
                  <a:gd name="connsiteX15" fmla="*/ 258763 w 2363788"/>
                  <a:gd name="connsiteY15" fmla="*/ 1387475 h 1797050"/>
                  <a:gd name="connsiteX16" fmla="*/ 258763 w 2363788"/>
                  <a:gd name="connsiteY16" fmla="*/ 1327150 h 1797050"/>
                  <a:gd name="connsiteX17" fmla="*/ 277813 w 2363788"/>
                  <a:gd name="connsiteY17" fmla="*/ 1209675 h 1797050"/>
                  <a:gd name="connsiteX18" fmla="*/ 258763 w 2363788"/>
                  <a:gd name="connsiteY18" fmla="*/ 1162050 h 1797050"/>
                  <a:gd name="connsiteX19" fmla="*/ 274638 w 2363788"/>
                  <a:gd name="connsiteY19" fmla="*/ 1120775 h 1797050"/>
                  <a:gd name="connsiteX20" fmla="*/ 258763 w 2363788"/>
                  <a:gd name="connsiteY20" fmla="*/ 1066800 h 1797050"/>
                  <a:gd name="connsiteX21" fmla="*/ 258763 w 2363788"/>
                  <a:gd name="connsiteY21" fmla="*/ 1025525 h 1797050"/>
                  <a:gd name="connsiteX22" fmla="*/ 227013 w 2363788"/>
                  <a:gd name="connsiteY22" fmla="*/ 984250 h 1797050"/>
                  <a:gd name="connsiteX23" fmla="*/ 246063 w 2363788"/>
                  <a:gd name="connsiteY23" fmla="*/ 949325 h 1797050"/>
                  <a:gd name="connsiteX24" fmla="*/ 246063 w 2363788"/>
                  <a:gd name="connsiteY24" fmla="*/ 911225 h 1797050"/>
                  <a:gd name="connsiteX25" fmla="*/ 284163 w 2363788"/>
                  <a:gd name="connsiteY25" fmla="*/ 895350 h 1797050"/>
                  <a:gd name="connsiteX26" fmla="*/ 325438 w 2363788"/>
                  <a:gd name="connsiteY26" fmla="*/ 901700 h 1797050"/>
                  <a:gd name="connsiteX27" fmla="*/ 331788 w 2363788"/>
                  <a:gd name="connsiteY27" fmla="*/ 850900 h 1797050"/>
                  <a:gd name="connsiteX28" fmla="*/ 354013 w 2363788"/>
                  <a:gd name="connsiteY28" fmla="*/ 812800 h 1797050"/>
                  <a:gd name="connsiteX29" fmla="*/ 401638 w 2363788"/>
                  <a:gd name="connsiteY29" fmla="*/ 819150 h 1797050"/>
                  <a:gd name="connsiteX30" fmla="*/ 442913 w 2363788"/>
                  <a:gd name="connsiteY30" fmla="*/ 784225 h 1797050"/>
                  <a:gd name="connsiteX31" fmla="*/ 442913 w 2363788"/>
                  <a:gd name="connsiteY31" fmla="*/ 733425 h 1797050"/>
                  <a:gd name="connsiteX32" fmla="*/ 474663 w 2363788"/>
                  <a:gd name="connsiteY32" fmla="*/ 698500 h 1797050"/>
                  <a:gd name="connsiteX33" fmla="*/ 420688 w 2363788"/>
                  <a:gd name="connsiteY33" fmla="*/ 682625 h 1797050"/>
                  <a:gd name="connsiteX34" fmla="*/ 395288 w 2363788"/>
                  <a:gd name="connsiteY34" fmla="*/ 650875 h 1797050"/>
                  <a:gd name="connsiteX35" fmla="*/ 366713 w 2363788"/>
                  <a:gd name="connsiteY35" fmla="*/ 666750 h 1797050"/>
                  <a:gd name="connsiteX36" fmla="*/ 341313 w 2363788"/>
                  <a:gd name="connsiteY36" fmla="*/ 660400 h 1797050"/>
                  <a:gd name="connsiteX37" fmla="*/ 354013 w 2363788"/>
                  <a:gd name="connsiteY37" fmla="*/ 628650 h 1797050"/>
                  <a:gd name="connsiteX38" fmla="*/ 341313 w 2363788"/>
                  <a:gd name="connsiteY38" fmla="*/ 600075 h 1797050"/>
                  <a:gd name="connsiteX39" fmla="*/ 363538 w 2363788"/>
                  <a:gd name="connsiteY39" fmla="*/ 587375 h 1797050"/>
                  <a:gd name="connsiteX40" fmla="*/ 373063 w 2363788"/>
                  <a:gd name="connsiteY40" fmla="*/ 561975 h 1797050"/>
                  <a:gd name="connsiteX41" fmla="*/ 261938 w 2363788"/>
                  <a:gd name="connsiteY41" fmla="*/ 536575 h 1797050"/>
                  <a:gd name="connsiteX42" fmla="*/ 223838 w 2363788"/>
                  <a:gd name="connsiteY42" fmla="*/ 511969 h 1797050"/>
                  <a:gd name="connsiteX43" fmla="*/ 182563 w 2363788"/>
                  <a:gd name="connsiteY43" fmla="*/ 473869 h 1797050"/>
                  <a:gd name="connsiteX44" fmla="*/ 177800 w 2363788"/>
                  <a:gd name="connsiteY44" fmla="*/ 415131 h 1797050"/>
                  <a:gd name="connsiteX45" fmla="*/ 128588 w 2363788"/>
                  <a:gd name="connsiteY45" fmla="*/ 415925 h 1797050"/>
                  <a:gd name="connsiteX46" fmla="*/ 92869 w 2363788"/>
                  <a:gd name="connsiteY46" fmla="*/ 403225 h 1797050"/>
                  <a:gd name="connsiteX47" fmla="*/ 77788 w 2363788"/>
                  <a:gd name="connsiteY47" fmla="*/ 422275 h 1797050"/>
                  <a:gd name="connsiteX48" fmla="*/ 39688 w 2363788"/>
                  <a:gd name="connsiteY48" fmla="*/ 420688 h 1797050"/>
                  <a:gd name="connsiteX49" fmla="*/ 0 w 2363788"/>
                  <a:gd name="connsiteY49" fmla="*/ 381794 h 1797050"/>
                  <a:gd name="connsiteX50" fmla="*/ 33338 w 2363788"/>
                  <a:gd name="connsiteY50" fmla="*/ 350838 h 1797050"/>
                  <a:gd name="connsiteX51" fmla="*/ 14288 w 2363788"/>
                  <a:gd name="connsiteY51" fmla="*/ 339725 h 1797050"/>
                  <a:gd name="connsiteX52" fmla="*/ 14288 w 2363788"/>
                  <a:gd name="connsiteY52" fmla="*/ 304800 h 1797050"/>
                  <a:gd name="connsiteX53" fmla="*/ 39688 w 2363788"/>
                  <a:gd name="connsiteY53" fmla="*/ 294481 h 1797050"/>
                  <a:gd name="connsiteX54" fmla="*/ 25400 w 2363788"/>
                  <a:gd name="connsiteY54" fmla="*/ 259556 h 1797050"/>
                  <a:gd name="connsiteX55" fmla="*/ 65883 w 2363788"/>
                  <a:gd name="connsiteY55" fmla="*/ 256381 h 1797050"/>
                  <a:gd name="connsiteX56" fmla="*/ 111126 w 2363788"/>
                  <a:gd name="connsiteY56" fmla="*/ 238125 h 1797050"/>
                  <a:gd name="connsiteX57" fmla="*/ 127794 w 2363788"/>
                  <a:gd name="connsiteY57" fmla="*/ 222250 h 1797050"/>
                  <a:gd name="connsiteX58" fmla="*/ 130969 w 2363788"/>
                  <a:gd name="connsiteY58" fmla="*/ 196057 h 1797050"/>
                  <a:gd name="connsiteX59" fmla="*/ 163513 w 2363788"/>
                  <a:gd name="connsiteY59" fmla="*/ 196850 h 1797050"/>
                  <a:gd name="connsiteX60" fmla="*/ 169863 w 2363788"/>
                  <a:gd name="connsiteY60" fmla="*/ 164306 h 1797050"/>
                  <a:gd name="connsiteX61" fmla="*/ 188913 w 2363788"/>
                  <a:gd name="connsiteY61" fmla="*/ 163513 h 1797050"/>
                  <a:gd name="connsiteX62" fmla="*/ 196057 w 2363788"/>
                  <a:gd name="connsiteY62" fmla="*/ 100806 h 1797050"/>
                  <a:gd name="connsiteX63" fmla="*/ 251619 w 2363788"/>
                  <a:gd name="connsiteY63" fmla="*/ 107950 h 1797050"/>
                  <a:gd name="connsiteX64" fmla="*/ 296863 w 2363788"/>
                  <a:gd name="connsiteY64" fmla="*/ 104775 h 1797050"/>
                  <a:gd name="connsiteX65" fmla="*/ 335757 w 2363788"/>
                  <a:gd name="connsiteY65" fmla="*/ 100807 h 1797050"/>
                  <a:gd name="connsiteX66" fmla="*/ 349251 w 2363788"/>
                  <a:gd name="connsiteY66" fmla="*/ 113507 h 1797050"/>
                  <a:gd name="connsiteX67" fmla="*/ 379412 w 2363788"/>
                  <a:gd name="connsiteY67" fmla="*/ 125413 h 1797050"/>
                  <a:gd name="connsiteX68" fmla="*/ 401638 w 2363788"/>
                  <a:gd name="connsiteY68" fmla="*/ 107950 h 1797050"/>
                  <a:gd name="connsiteX69" fmla="*/ 404813 w 2363788"/>
                  <a:gd name="connsiteY69" fmla="*/ 107950 h 1797050"/>
                  <a:gd name="connsiteX70" fmla="*/ 411163 w 2363788"/>
                  <a:gd name="connsiteY70" fmla="*/ 120650 h 1797050"/>
                  <a:gd name="connsiteX71" fmla="*/ 430213 w 2363788"/>
                  <a:gd name="connsiteY71" fmla="*/ 120650 h 1797050"/>
                  <a:gd name="connsiteX72" fmla="*/ 438151 w 2363788"/>
                  <a:gd name="connsiteY72" fmla="*/ 102394 h 1797050"/>
                  <a:gd name="connsiteX73" fmla="*/ 366713 w 2363788"/>
                  <a:gd name="connsiteY73" fmla="*/ 55563 h 1797050"/>
                  <a:gd name="connsiteX74" fmla="*/ 385763 w 2363788"/>
                  <a:gd name="connsiteY74" fmla="*/ 43656 h 1797050"/>
                  <a:gd name="connsiteX75" fmla="*/ 434976 w 2363788"/>
                  <a:gd name="connsiteY75" fmla="*/ 42862 h 1797050"/>
                  <a:gd name="connsiteX76" fmla="*/ 455613 w 2363788"/>
                  <a:gd name="connsiteY76" fmla="*/ 63500 h 1797050"/>
                  <a:gd name="connsiteX77" fmla="*/ 513557 w 2363788"/>
                  <a:gd name="connsiteY77" fmla="*/ 75406 h 1797050"/>
                  <a:gd name="connsiteX78" fmla="*/ 608013 w 2363788"/>
                  <a:gd name="connsiteY78" fmla="*/ 22225 h 1797050"/>
                  <a:gd name="connsiteX79" fmla="*/ 640557 w 2363788"/>
                  <a:gd name="connsiteY79" fmla="*/ 31750 h 1797050"/>
                  <a:gd name="connsiteX80" fmla="*/ 646113 w 2363788"/>
                  <a:gd name="connsiteY80" fmla="*/ 0 h 1797050"/>
                  <a:gd name="connsiteX81" fmla="*/ 716757 w 2363788"/>
                  <a:gd name="connsiteY81" fmla="*/ 5556 h 1797050"/>
                  <a:gd name="connsiteX82" fmla="*/ 725488 w 2363788"/>
                  <a:gd name="connsiteY82" fmla="*/ 31750 h 1797050"/>
                  <a:gd name="connsiteX83" fmla="*/ 752476 w 2363788"/>
                  <a:gd name="connsiteY83" fmla="*/ 63500 h 1797050"/>
                  <a:gd name="connsiteX84" fmla="*/ 767556 w 2363788"/>
                  <a:gd name="connsiteY84" fmla="*/ 44450 h 1797050"/>
                  <a:gd name="connsiteX85" fmla="*/ 808038 w 2363788"/>
                  <a:gd name="connsiteY85" fmla="*/ 41275 h 1797050"/>
                  <a:gd name="connsiteX86" fmla="*/ 827088 w 2363788"/>
                  <a:gd name="connsiteY86" fmla="*/ 34925 h 1797050"/>
                  <a:gd name="connsiteX87" fmla="*/ 846138 w 2363788"/>
                  <a:gd name="connsiteY87" fmla="*/ 6350 h 1797050"/>
                  <a:gd name="connsiteX88" fmla="*/ 889794 w 2363788"/>
                  <a:gd name="connsiteY88" fmla="*/ 12700 h 1797050"/>
                  <a:gd name="connsiteX89" fmla="*/ 902494 w 2363788"/>
                  <a:gd name="connsiteY89" fmla="*/ 83344 h 1797050"/>
                  <a:gd name="connsiteX90" fmla="*/ 954088 w 2363788"/>
                  <a:gd name="connsiteY90" fmla="*/ 123825 h 1797050"/>
                  <a:gd name="connsiteX91" fmla="*/ 998538 w 2363788"/>
                  <a:gd name="connsiteY91" fmla="*/ 203200 h 1797050"/>
                  <a:gd name="connsiteX92" fmla="*/ 1039020 w 2363788"/>
                  <a:gd name="connsiteY92" fmla="*/ 228600 h 1797050"/>
                  <a:gd name="connsiteX93" fmla="*/ 1075532 w 2363788"/>
                  <a:gd name="connsiteY93" fmla="*/ 230981 h 1797050"/>
                  <a:gd name="connsiteX94" fmla="*/ 1130830 w 2363788"/>
                  <a:gd name="connsiteY94" fmla="*/ 283633 h 1797050"/>
                  <a:gd name="connsiteX95" fmla="*/ 1171046 w 2363788"/>
                  <a:gd name="connsiteY95" fmla="*/ 281517 h 1797050"/>
                  <a:gd name="connsiteX96" fmla="*/ 1208088 w 2363788"/>
                  <a:gd name="connsiteY96" fmla="*/ 317500 h 1797050"/>
                  <a:gd name="connsiteX97" fmla="*/ 1208088 w 2363788"/>
                  <a:gd name="connsiteY97" fmla="*/ 346075 h 1797050"/>
                  <a:gd name="connsiteX98" fmla="*/ 1281113 w 2363788"/>
                  <a:gd name="connsiteY98" fmla="*/ 384175 h 1797050"/>
                  <a:gd name="connsiteX99" fmla="*/ 1303338 w 2363788"/>
                  <a:gd name="connsiteY99" fmla="*/ 416983 h 1797050"/>
                  <a:gd name="connsiteX100" fmla="*/ 1284288 w 2363788"/>
                  <a:gd name="connsiteY100" fmla="*/ 460375 h 1797050"/>
                  <a:gd name="connsiteX101" fmla="*/ 1338263 w 2363788"/>
                  <a:gd name="connsiteY101" fmla="*/ 504825 h 1797050"/>
                  <a:gd name="connsiteX102" fmla="*/ 1380332 w 2363788"/>
                  <a:gd name="connsiteY102" fmla="*/ 503238 h 1797050"/>
                  <a:gd name="connsiteX103" fmla="*/ 1404938 w 2363788"/>
                  <a:gd name="connsiteY103" fmla="*/ 530225 h 1797050"/>
                  <a:gd name="connsiteX104" fmla="*/ 1435895 w 2363788"/>
                  <a:gd name="connsiteY104" fmla="*/ 526475 h 1797050"/>
                  <a:gd name="connsiteX105" fmla="*/ 1470026 w 2363788"/>
                  <a:gd name="connsiteY105" fmla="*/ 548578 h 1797050"/>
                  <a:gd name="connsiteX106" fmla="*/ 1493838 w 2363788"/>
                  <a:gd name="connsiteY106" fmla="*/ 590550 h 1797050"/>
                  <a:gd name="connsiteX107" fmla="*/ 1481932 w 2363788"/>
                  <a:gd name="connsiteY107" fmla="*/ 612775 h 1797050"/>
                  <a:gd name="connsiteX108" fmla="*/ 1452563 w 2363788"/>
                  <a:gd name="connsiteY108" fmla="*/ 622300 h 1797050"/>
                  <a:gd name="connsiteX109" fmla="*/ 1512888 w 2363788"/>
                  <a:gd name="connsiteY109" fmla="*/ 638175 h 1797050"/>
                  <a:gd name="connsiteX110" fmla="*/ 1583532 w 2363788"/>
                  <a:gd name="connsiteY110" fmla="*/ 619919 h 1797050"/>
                  <a:gd name="connsiteX111" fmla="*/ 1624013 w 2363788"/>
                  <a:gd name="connsiteY111" fmla="*/ 613569 h 1797050"/>
                  <a:gd name="connsiteX112" fmla="*/ 1624807 w 2363788"/>
                  <a:gd name="connsiteY112" fmla="*/ 587375 h 1797050"/>
                  <a:gd name="connsiteX113" fmla="*/ 1643063 w 2363788"/>
                  <a:gd name="connsiteY113" fmla="*/ 593725 h 1797050"/>
                  <a:gd name="connsiteX114" fmla="*/ 1700213 w 2363788"/>
                  <a:gd name="connsiteY114" fmla="*/ 611981 h 1797050"/>
                  <a:gd name="connsiteX115" fmla="*/ 1705769 w 2363788"/>
                  <a:gd name="connsiteY115" fmla="*/ 575469 h 1797050"/>
                  <a:gd name="connsiteX116" fmla="*/ 1725613 w 2363788"/>
                  <a:gd name="connsiteY116" fmla="*/ 565150 h 1797050"/>
                  <a:gd name="connsiteX117" fmla="*/ 1804988 w 2363788"/>
                  <a:gd name="connsiteY117" fmla="*/ 508000 h 1797050"/>
                  <a:gd name="connsiteX118" fmla="*/ 1887538 w 2363788"/>
                  <a:gd name="connsiteY118" fmla="*/ 485775 h 1797050"/>
                  <a:gd name="connsiteX119" fmla="*/ 1954213 w 2363788"/>
                  <a:gd name="connsiteY119" fmla="*/ 415925 h 1797050"/>
                  <a:gd name="connsiteX120" fmla="*/ 1978819 w 2363788"/>
                  <a:gd name="connsiteY120" fmla="*/ 409575 h 1797050"/>
                  <a:gd name="connsiteX121" fmla="*/ 2008188 w 2363788"/>
                  <a:gd name="connsiteY121" fmla="*/ 396875 h 1797050"/>
                  <a:gd name="connsiteX122" fmla="*/ 2058194 w 2363788"/>
                  <a:gd name="connsiteY122" fmla="*/ 411956 h 1797050"/>
                  <a:gd name="connsiteX123" fmla="*/ 2079626 w 2363788"/>
                  <a:gd name="connsiteY123" fmla="*/ 452437 h 1797050"/>
                  <a:gd name="connsiteX124" fmla="*/ 2135188 w 2363788"/>
                  <a:gd name="connsiteY124" fmla="*/ 504825 h 1797050"/>
                  <a:gd name="connsiteX125" fmla="*/ 2196307 w 2363788"/>
                  <a:gd name="connsiteY125" fmla="*/ 536575 h 1797050"/>
                  <a:gd name="connsiteX126" fmla="*/ 2250282 w 2363788"/>
                  <a:gd name="connsiteY126" fmla="*/ 523081 h 1797050"/>
                  <a:gd name="connsiteX127" fmla="*/ 2267744 w 2363788"/>
                  <a:gd name="connsiteY127" fmla="*/ 531019 h 1797050"/>
                  <a:gd name="connsiteX128" fmla="*/ 2276475 w 2363788"/>
                  <a:gd name="connsiteY128" fmla="*/ 573881 h 1797050"/>
                  <a:gd name="connsiteX129" fmla="*/ 2325688 w 2363788"/>
                  <a:gd name="connsiteY129" fmla="*/ 606425 h 1797050"/>
                  <a:gd name="connsiteX130" fmla="*/ 2363788 w 2363788"/>
                  <a:gd name="connsiteY130" fmla="*/ 644525 h 1797050"/>
                  <a:gd name="connsiteX131" fmla="*/ 2312445 w 2363788"/>
                  <a:gd name="connsiteY131" fmla="*/ 772537 h 1797050"/>
                  <a:gd name="connsiteX132" fmla="*/ 2274888 w 2363788"/>
                  <a:gd name="connsiteY132" fmla="*/ 895350 h 1797050"/>
                  <a:gd name="connsiteX133" fmla="*/ 2249488 w 2363788"/>
                  <a:gd name="connsiteY133" fmla="*/ 949325 h 1797050"/>
                  <a:gd name="connsiteX134" fmla="*/ 2198688 w 2363788"/>
                  <a:gd name="connsiteY134" fmla="*/ 949325 h 1797050"/>
                  <a:gd name="connsiteX135" fmla="*/ 2176463 w 2363788"/>
                  <a:gd name="connsiteY135" fmla="*/ 993775 h 1797050"/>
                  <a:gd name="connsiteX136" fmla="*/ 2176463 w 2363788"/>
                  <a:gd name="connsiteY136" fmla="*/ 993775 h 1797050"/>
                  <a:gd name="connsiteX137" fmla="*/ 2182813 w 2363788"/>
                  <a:gd name="connsiteY137" fmla="*/ 1022350 h 1797050"/>
                  <a:gd name="connsiteX138" fmla="*/ 2147888 w 2363788"/>
                  <a:gd name="connsiteY138" fmla="*/ 1031875 h 1797050"/>
                  <a:gd name="connsiteX139" fmla="*/ 2097088 w 2363788"/>
                  <a:gd name="connsiteY139" fmla="*/ 1019175 h 1797050"/>
                  <a:gd name="connsiteX140" fmla="*/ 2103438 w 2363788"/>
                  <a:gd name="connsiteY140" fmla="*/ 1073150 h 1797050"/>
                  <a:gd name="connsiteX141" fmla="*/ 2116138 w 2363788"/>
                  <a:gd name="connsiteY141" fmla="*/ 1117600 h 1797050"/>
                  <a:gd name="connsiteX142" fmla="*/ 2052638 w 2363788"/>
                  <a:gd name="connsiteY142" fmla="*/ 1152525 h 1797050"/>
                  <a:gd name="connsiteX143" fmla="*/ 2068513 w 2363788"/>
                  <a:gd name="connsiteY143" fmla="*/ 1174750 h 1797050"/>
                  <a:gd name="connsiteX144" fmla="*/ 2049463 w 2363788"/>
                  <a:gd name="connsiteY144" fmla="*/ 1196975 h 1797050"/>
                  <a:gd name="connsiteX145" fmla="*/ 1970088 w 2363788"/>
                  <a:gd name="connsiteY145" fmla="*/ 1171575 h 1797050"/>
                  <a:gd name="connsiteX146" fmla="*/ 1944688 w 2363788"/>
                  <a:gd name="connsiteY146" fmla="*/ 1187450 h 1797050"/>
                  <a:gd name="connsiteX147" fmla="*/ 1909763 w 2363788"/>
                  <a:gd name="connsiteY147" fmla="*/ 1187450 h 1797050"/>
                  <a:gd name="connsiteX148" fmla="*/ 1909763 w 2363788"/>
                  <a:gd name="connsiteY148" fmla="*/ 1247775 h 1797050"/>
                  <a:gd name="connsiteX149" fmla="*/ 1925638 w 2363788"/>
                  <a:gd name="connsiteY149" fmla="*/ 1263650 h 1797050"/>
                  <a:gd name="connsiteX150" fmla="*/ 1935163 w 2363788"/>
                  <a:gd name="connsiteY150" fmla="*/ 1279525 h 1797050"/>
                  <a:gd name="connsiteX151" fmla="*/ 1944688 w 2363788"/>
                  <a:gd name="connsiteY151" fmla="*/ 1279525 h 1797050"/>
                  <a:gd name="connsiteX152" fmla="*/ 1935163 w 2363788"/>
                  <a:gd name="connsiteY152" fmla="*/ 1304925 h 1797050"/>
                  <a:gd name="connsiteX153" fmla="*/ 1954213 w 2363788"/>
                  <a:gd name="connsiteY153" fmla="*/ 1320800 h 1797050"/>
                  <a:gd name="connsiteX154" fmla="*/ 1951038 w 2363788"/>
                  <a:gd name="connsiteY154" fmla="*/ 1336675 h 1797050"/>
                  <a:gd name="connsiteX155" fmla="*/ 1906588 w 2363788"/>
                  <a:gd name="connsiteY155" fmla="*/ 1336675 h 1797050"/>
                  <a:gd name="connsiteX156" fmla="*/ 1903413 w 2363788"/>
                  <a:gd name="connsiteY156" fmla="*/ 1387475 h 1797050"/>
                  <a:gd name="connsiteX157" fmla="*/ 1903413 w 2363788"/>
                  <a:gd name="connsiteY157" fmla="*/ 1387475 h 1797050"/>
                  <a:gd name="connsiteX158" fmla="*/ 1903413 w 2363788"/>
                  <a:gd name="connsiteY158" fmla="*/ 1406525 h 1797050"/>
                  <a:gd name="connsiteX159" fmla="*/ 1938338 w 2363788"/>
                  <a:gd name="connsiteY159" fmla="*/ 1447800 h 1797050"/>
                  <a:gd name="connsiteX160" fmla="*/ 1992313 w 2363788"/>
                  <a:gd name="connsiteY160" fmla="*/ 1447800 h 1797050"/>
                  <a:gd name="connsiteX161" fmla="*/ 2062163 w 2363788"/>
                  <a:gd name="connsiteY161" fmla="*/ 1476375 h 1797050"/>
                  <a:gd name="connsiteX162" fmla="*/ 2062163 w 2363788"/>
                  <a:gd name="connsiteY162" fmla="*/ 1504950 h 1797050"/>
                  <a:gd name="connsiteX163" fmla="*/ 2036763 w 2363788"/>
                  <a:gd name="connsiteY163" fmla="*/ 1571625 h 1797050"/>
                  <a:gd name="connsiteX164" fmla="*/ 2065338 w 2363788"/>
                  <a:gd name="connsiteY164" fmla="*/ 1587500 h 1797050"/>
                  <a:gd name="connsiteX165" fmla="*/ 2106613 w 2363788"/>
                  <a:gd name="connsiteY165" fmla="*/ 1660525 h 1797050"/>
                  <a:gd name="connsiteX166" fmla="*/ 2055813 w 2363788"/>
                  <a:gd name="connsiteY166" fmla="*/ 1736725 h 1797050"/>
                  <a:gd name="connsiteX167" fmla="*/ 2030413 w 2363788"/>
                  <a:gd name="connsiteY167" fmla="*/ 1730375 h 1797050"/>
                  <a:gd name="connsiteX168" fmla="*/ 2008188 w 2363788"/>
                  <a:gd name="connsiteY168" fmla="*/ 1717675 h 1797050"/>
                  <a:gd name="connsiteX169" fmla="*/ 2001838 w 2363788"/>
                  <a:gd name="connsiteY169" fmla="*/ 1736725 h 1797050"/>
                  <a:gd name="connsiteX170" fmla="*/ 1960563 w 2363788"/>
                  <a:gd name="connsiteY170" fmla="*/ 1746250 h 1797050"/>
                  <a:gd name="connsiteX171" fmla="*/ 1954213 w 2363788"/>
                  <a:gd name="connsiteY171" fmla="*/ 1778000 h 1797050"/>
                  <a:gd name="connsiteX172" fmla="*/ 1903413 w 2363788"/>
                  <a:gd name="connsiteY172" fmla="*/ 1797050 h 1797050"/>
                  <a:gd name="connsiteX173" fmla="*/ 1881188 w 2363788"/>
                  <a:gd name="connsiteY173" fmla="*/ 1758950 h 1797050"/>
                  <a:gd name="connsiteX174" fmla="*/ 1843088 w 2363788"/>
                  <a:gd name="connsiteY174" fmla="*/ 1768475 h 1797050"/>
                  <a:gd name="connsiteX175" fmla="*/ 1846263 w 2363788"/>
                  <a:gd name="connsiteY175" fmla="*/ 1730375 h 1797050"/>
                  <a:gd name="connsiteX176" fmla="*/ 1827213 w 2363788"/>
                  <a:gd name="connsiteY176" fmla="*/ 1704975 h 1797050"/>
                  <a:gd name="connsiteX177" fmla="*/ 1862138 w 2363788"/>
                  <a:gd name="connsiteY177" fmla="*/ 1685925 h 1797050"/>
                  <a:gd name="connsiteX178" fmla="*/ 1804988 w 2363788"/>
                  <a:gd name="connsiteY178" fmla="*/ 1666875 h 1797050"/>
                  <a:gd name="connsiteX179" fmla="*/ 1792288 w 2363788"/>
                  <a:gd name="connsiteY179" fmla="*/ 1692275 h 1797050"/>
                  <a:gd name="connsiteX180" fmla="*/ 1747838 w 2363788"/>
                  <a:gd name="connsiteY180" fmla="*/ 1711325 h 1797050"/>
                  <a:gd name="connsiteX181" fmla="*/ 1741488 w 2363788"/>
                  <a:gd name="connsiteY181" fmla="*/ 1733550 h 1797050"/>
                  <a:gd name="connsiteX182" fmla="*/ 1725613 w 2363788"/>
                  <a:gd name="connsiteY182" fmla="*/ 1739900 h 1797050"/>
                  <a:gd name="connsiteX183" fmla="*/ 1703388 w 2363788"/>
                  <a:gd name="connsiteY183" fmla="*/ 1739900 h 1797050"/>
                  <a:gd name="connsiteX184" fmla="*/ 1716088 w 2363788"/>
                  <a:gd name="connsiteY184" fmla="*/ 1704975 h 1797050"/>
                  <a:gd name="connsiteX185" fmla="*/ 1741488 w 2363788"/>
                  <a:gd name="connsiteY185" fmla="*/ 1679575 h 1797050"/>
                  <a:gd name="connsiteX186" fmla="*/ 1731963 w 2363788"/>
                  <a:gd name="connsiteY186" fmla="*/ 1654175 h 1797050"/>
                  <a:gd name="connsiteX187" fmla="*/ 1709738 w 2363788"/>
                  <a:gd name="connsiteY187" fmla="*/ 1654175 h 1797050"/>
                  <a:gd name="connsiteX188" fmla="*/ 1697038 w 2363788"/>
                  <a:gd name="connsiteY188" fmla="*/ 1679575 h 1797050"/>
                  <a:gd name="connsiteX189" fmla="*/ 1665288 w 2363788"/>
                  <a:gd name="connsiteY189" fmla="*/ 1685925 h 1797050"/>
                  <a:gd name="connsiteX190" fmla="*/ 1630363 w 2363788"/>
                  <a:gd name="connsiteY190" fmla="*/ 1698625 h 1797050"/>
                  <a:gd name="connsiteX191" fmla="*/ 1601788 w 2363788"/>
                  <a:gd name="connsiteY191" fmla="*/ 1670050 h 1797050"/>
                  <a:gd name="connsiteX192" fmla="*/ 1598613 w 2363788"/>
                  <a:gd name="connsiteY192" fmla="*/ 1635125 h 1797050"/>
                  <a:gd name="connsiteX193" fmla="*/ 1570038 w 2363788"/>
                  <a:gd name="connsiteY193" fmla="*/ 1619250 h 1797050"/>
                  <a:gd name="connsiteX194" fmla="*/ 1560513 w 2363788"/>
                  <a:gd name="connsiteY194" fmla="*/ 1584325 h 1797050"/>
                  <a:gd name="connsiteX195" fmla="*/ 1519238 w 2363788"/>
                  <a:gd name="connsiteY195" fmla="*/ 1555750 h 1797050"/>
                  <a:gd name="connsiteX196" fmla="*/ 1500188 w 2363788"/>
                  <a:gd name="connsiteY196" fmla="*/ 1558925 h 1797050"/>
                  <a:gd name="connsiteX197" fmla="*/ 1468438 w 2363788"/>
                  <a:gd name="connsiteY197" fmla="*/ 1603375 h 1797050"/>
                  <a:gd name="connsiteX198" fmla="*/ 1420813 w 2363788"/>
                  <a:gd name="connsiteY198" fmla="*/ 1622425 h 1797050"/>
                  <a:gd name="connsiteX199" fmla="*/ 1395413 w 2363788"/>
                  <a:gd name="connsiteY199" fmla="*/ 1587500 h 1797050"/>
                  <a:gd name="connsiteX200" fmla="*/ 1370013 w 2363788"/>
                  <a:gd name="connsiteY200" fmla="*/ 1587500 h 1797050"/>
                  <a:gd name="connsiteX201" fmla="*/ 1271588 w 2363788"/>
                  <a:gd name="connsiteY201" fmla="*/ 1511300 h 1797050"/>
                  <a:gd name="connsiteX202" fmla="*/ 1277938 w 2363788"/>
                  <a:gd name="connsiteY202" fmla="*/ 1463675 h 1797050"/>
                  <a:gd name="connsiteX203" fmla="*/ 1239838 w 2363788"/>
                  <a:gd name="connsiteY203" fmla="*/ 1457325 h 1797050"/>
                  <a:gd name="connsiteX204" fmla="*/ 1223963 w 2363788"/>
                  <a:gd name="connsiteY204" fmla="*/ 1482725 h 1797050"/>
                  <a:gd name="connsiteX205" fmla="*/ 1189038 w 2363788"/>
                  <a:gd name="connsiteY205" fmla="*/ 1482725 h 1797050"/>
                  <a:gd name="connsiteX206" fmla="*/ 1141413 w 2363788"/>
                  <a:gd name="connsiteY206" fmla="*/ 1460500 h 1797050"/>
                  <a:gd name="connsiteX207" fmla="*/ 1093788 w 2363788"/>
                  <a:gd name="connsiteY207" fmla="*/ 1495425 h 1797050"/>
                  <a:gd name="connsiteX208" fmla="*/ 1100138 w 2363788"/>
                  <a:gd name="connsiteY208" fmla="*/ 1511300 h 1797050"/>
                  <a:gd name="connsiteX209" fmla="*/ 1081088 w 2363788"/>
                  <a:gd name="connsiteY209" fmla="*/ 1530350 h 1797050"/>
                  <a:gd name="connsiteX210" fmla="*/ 1036638 w 2363788"/>
                  <a:gd name="connsiteY210" fmla="*/ 1530350 h 1797050"/>
                  <a:gd name="connsiteX211" fmla="*/ 1008063 w 2363788"/>
                  <a:gd name="connsiteY211" fmla="*/ 1574800 h 1797050"/>
                  <a:gd name="connsiteX212" fmla="*/ 960438 w 2363788"/>
                  <a:gd name="connsiteY212" fmla="*/ 1571625 h 1797050"/>
                  <a:gd name="connsiteX213" fmla="*/ 954088 w 2363788"/>
                  <a:gd name="connsiteY213" fmla="*/ 1587500 h 1797050"/>
                  <a:gd name="connsiteX214" fmla="*/ 966788 w 2363788"/>
                  <a:gd name="connsiteY214" fmla="*/ 1670050 h 1797050"/>
                  <a:gd name="connsiteX215" fmla="*/ 941388 w 2363788"/>
                  <a:gd name="connsiteY215" fmla="*/ 1714500 h 1797050"/>
                  <a:gd name="connsiteX216" fmla="*/ 903288 w 2363788"/>
                  <a:gd name="connsiteY216" fmla="*/ 1720850 h 1797050"/>
                  <a:gd name="connsiteX217" fmla="*/ 900113 w 2363788"/>
                  <a:gd name="connsiteY217" fmla="*/ 1746250 h 1797050"/>
                  <a:gd name="connsiteX218" fmla="*/ 871538 w 2363788"/>
                  <a:gd name="connsiteY218" fmla="*/ 1746250 h 1797050"/>
                  <a:gd name="connsiteX219" fmla="*/ 855663 w 2363788"/>
                  <a:gd name="connsiteY219" fmla="*/ 1758950 h 1797050"/>
                  <a:gd name="connsiteX220" fmla="*/ 849313 w 2363788"/>
                  <a:gd name="connsiteY220" fmla="*/ 1771650 h 1797050"/>
                  <a:gd name="connsiteX221" fmla="*/ 830263 w 2363788"/>
                  <a:gd name="connsiteY221" fmla="*/ 1765300 h 1797050"/>
                  <a:gd name="connsiteX222" fmla="*/ 820738 w 2363788"/>
                  <a:gd name="connsiteY222" fmla="*/ 1752600 h 1797050"/>
                  <a:gd name="connsiteX223" fmla="*/ 792163 w 2363788"/>
                  <a:gd name="connsiteY223" fmla="*/ 1771650 h 1797050"/>
                  <a:gd name="connsiteX224" fmla="*/ 693738 w 2363788"/>
                  <a:gd name="connsiteY224" fmla="*/ 1701800 h 1797050"/>
                  <a:gd name="connsiteX225" fmla="*/ 652463 w 2363788"/>
                  <a:gd name="connsiteY225" fmla="*/ 1720850 h 1797050"/>
                  <a:gd name="connsiteX226" fmla="*/ 617538 w 2363788"/>
                  <a:gd name="connsiteY226" fmla="*/ 1685925 h 1797050"/>
                  <a:gd name="connsiteX227" fmla="*/ 582613 w 2363788"/>
                  <a:gd name="connsiteY227" fmla="*/ 1689100 h 1797050"/>
                  <a:gd name="connsiteX228" fmla="*/ 573088 w 2363788"/>
                  <a:gd name="connsiteY228" fmla="*/ 1609725 h 1797050"/>
                  <a:gd name="connsiteX229" fmla="*/ 525463 w 2363788"/>
                  <a:gd name="connsiteY229" fmla="*/ 1571625 h 1797050"/>
                  <a:gd name="connsiteX0" fmla="*/ 525463 w 2363788"/>
                  <a:gd name="connsiteY0" fmla="*/ 1571625 h 1797050"/>
                  <a:gd name="connsiteX1" fmla="*/ 525463 w 2363788"/>
                  <a:gd name="connsiteY1" fmla="*/ 1571625 h 1797050"/>
                  <a:gd name="connsiteX2" fmla="*/ 496888 w 2363788"/>
                  <a:gd name="connsiteY2" fmla="*/ 1574800 h 1797050"/>
                  <a:gd name="connsiteX3" fmla="*/ 487363 w 2363788"/>
                  <a:gd name="connsiteY3" fmla="*/ 1584325 h 1797050"/>
                  <a:gd name="connsiteX4" fmla="*/ 465138 w 2363788"/>
                  <a:gd name="connsiteY4" fmla="*/ 1568450 h 1797050"/>
                  <a:gd name="connsiteX5" fmla="*/ 458788 w 2363788"/>
                  <a:gd name="connsiteY5" fmla="*/ 1558925 h 1797050"/>
                  <a:gd name="connsiteX6" fmla="*/ 439738 w 2363788"/>
                  <a:gd name="connsiteY6" fmla="*/ 1552575 h 1797050"/>
                  <a:gd name="connsiteX7" fmla="*/ 430213 w 2363788"/>
                  <a:gd name="connsiteY7" fmla="*/ 1549400 h 1797050"/>
                  <a:gd name="connsiteX8" fmla="*/ 420688 w 2363788"/>
                  <a:gd name="connsiteY8" fmla="*/ 1539875 h 1797050"/>
                  <a:gd name="connsiteX9" fmla="*/ 407988 w 2363788"/>
                  <a:gd name="connsiteY9" fmla="*/ 1530350 h 1797050"/>
                  <a:gd name="connsiteX10" fmla="*/ 363538 w 2363788"/>
                  <a:gd name="connsiteY10" fmla="*/ 1498600 h 1797050"/>
                  <a:gd name="connsiteX11" fmla="*/ 338138 w 2363788"/>
                  <a:gd name="connsiteY11" fmla="*/ 1492250 h 1797050"/>
                  <a:gd name="connsiteX12" fmla="*/ 300038 w 2363788"/>
                  <a:gd name="connsiteY12" fmla="*/ 1444625 h 1797050"/>
                  <a:gd name="connsiteX13" fmla="*/ 271463 w 2363788"/>
                  <a:gd name="connsiteY13" fmla="*/ 1444625 h 1797050"/>
                  <a:gd name="connsiteX14" fmla="*/ 271463 w 2363788"/>
                  <a:gd name="connsiteY14" fmla="*/ 1406525 h 1797050"/>
                  <a:gd name="connsiteX15" fmla="*/ 258763 w 2363788"/>
                  <a:gd name="connsiteY15" fmla="*/ 1387475 h 1797050"/>
                  <a:gd name="connsiteX16" fmla="*/ 258763 w 2363788"/>
                  <a:gd name="connsiteY16" fmla="*/ 1327150 h 1797050"/>
                  <a:gd name="connsiteX17" fmla="*/ 277813 w 2363788"/>
                  <a:gd name="connsiteY17" fmla="*/ 1209675 h 1797050"/>
                  <a:gd name="connsiteX18" fmla="*/ 258763 w 2363788"/>
                  <a:gd name="connsiteY18" fmla="*/ 1162050 h 1797050"/>
                  <a:gd name="connsiteX19" fmla="*/ 274638 w 2363788"/>
                  <a:gd name="connsiteY19" fmla="*/ 1120775 h 1797050"/>
                  <a:gd name="connsiteX20" fmla="*/ 258763 w 2363788"/>
                  <a:gd name="connsiteY20" fmla="*/ 1066800 h 1797050"/>
                  <a:gd name="connsiteX21" fmla="*/ 258763 w 2363788"/>
                  <a:gd name="connsiteY21" fmla="*/ 1025525 h 1797050"/>
                  <a:gd name="connsiteX22" fmla="*/ 227013 w 2363788"/>
                  <a:gd name="connsiteY22" fmla="*/ 984250 h 1797050"/>
                  <a:gd name="connsiteX23" fmla="*/ 246063 w 2363788"/>
                  <a:gd name="connsiteY23" fmla="*/ 949325 h 1797050"/>
                  <a:gd name="connsiteX24" fmla="*/ 246063 w 2363788"/>
                  <a:gd name="connsiteY24" fmla="*/ 911225 h 1797050"/>
                  <a:gd name="connsiteX25" fmla="*/ 284163 w 2363788"/>
                  <a:gd name="connsiteY25" fmla="*/ 895350 h 1797050"/>
                  <a:gd name="connsiteX26" fmla="*/ 325438 w 2363788"/>
                  <a:gd name="connsiteY26" fmla="*/ 901700 h 1797050"/>
                  <a:gd name="connsiteX27" fmla="*/ 331788 w 2363788"/>
                  <a:gd name="connsiteY27" fmla="*/ 850900 h 1797050"/>
                  <a:gd name="connsiteX28" fmla="*/ 354013 w 2363788"/>
                  <a:gd name="connsiteY28" fmla="*/ 812800 h 1797050"/>
                  <a:gd name="connsiteX29" fmla="*/ 401638 w 2363788"/>
                  <a:gd name="connsiteY29" fmla="*/ 819150 h 1797050"/>
                  <a:gd name="connsiteX30" fmla="*/ 442913 w 2363788"/>
                  <a:gd name="connsiteY30" fmla="*/ 784225 h 1797050"/>
                  <a:gd name="connsiteX31" fmla="*/ 442913 w 2363788"/>
                  <a:gd name="connsiteY31" fmla="*/ 733425 h 1797050"/>
                  <a:gd name="connsiteX32" fmla="*/ 474663 w 2363788"/>
                  <a:gd name="connsiteY32" fmla="*/ 698500 h 1797050"/>
                  <a:gd name="connsiteX33" fmla="*/ 420688 w 2363788"/>
                  <a:gd name="connsiteY33" fmla="*/ 682625 h 1797050"/>
                  <a:gd name="connsiteX34" fmla="*/ 395288 w 2363788"/>
                  <a:gd name="connsiteY34" fmla="*/ 650875 h 1797050"/>
                  <a:gd name="connsiteX35" fmla="*/ 366713 w 2363788"/>
                  <a:gd name="connsiteY35" fmla="*/ 666750 h 1797050"/>
                  <a:gd name="connsiteX36" fmla="*/ 341313 w 2363788"/>
                  <a:gd name="connsiteY36" fmla="*/ 660400 h 1797050"/>
                  <a:gd name="connsiteX37" fmla="*/ 354013 w 2363788"/>
                  <a:gd name="connsiteY37" fmla="*/ 628650 h 1797050"/>
                  <a:gd name="connsiteX38" fmla="*/ 341313 w 2363788"/>
                  <a:gd name="connsiteY38" fmla="*/ 600075 h 1797050"/>
                  <a:gd name="connsiteX39" fmla="*/ 363538 w 2363788"/>
                  <a:gd name="connsiteY39" fmla="*/ 587375 h 1797050"/>
                  <a:gd name="connsiteX40" fmla="*/ 373063 w 2363788"/>
                  <a:gd name="connsiteY40" fmla="*/ 561975 h 1797050"/>
                  <a:gd name="connsiteX41" fmla="*/ 265113 w 2363788"/>
                  <a:gd name="connsiteY41" fmla="*/ 535781 h 1797050"/>
                  <a:gd name="connsiteX42" fmla="*/ 223838 w 2363788"/>
                  <a:gd name="connsiteY42" fmla="*/ 511969 h 1797050"/>
                  <a:gd name="connsiteX43" fmla="*/ 182563 w 2363788"/>
                  <a:gd name="connsiteY43" fmla="*/ 473869 h 1797050"/>
                  <a:gd name="connsiteX44" fmla="*/ 177800 w 2363788"/>
                  <a:gd name="connsiteY44" fmla="*/ 415131 h 1797050"/>
                  <a:gd name="connsiteX45" fmla="*/ 128588 w 2363788"/>
                  <a:gd name="connsiteY45" fmla="*/ 415925 h 1797050"/>
                  <a:gd name="connsiteX46" fmla="*/ 92869 w 2363788"/>
                  <a:gd name="connsiteY46" fmla="*/ 403225 h 1797050"/>
                  <a:gd name="connsiteX47" fmla="*/ 77788 w 2363788"/>
                  <a:gd name="connsiteY47" fmla="*/ 422275 h 1797050"/>
                  <a:gd name="connsiteX48" fmla="*/ 39688 w 2363788"/>
                  <a:gd name="connsiteY48" fmla="*/ 420688 h 1797050"/>
                  <a:gd name="connsiteX49" fmla="*/ 0 w 2363788"/>
                  <a:gd name="connsiteY49" fmla="*/ 381794 h 1797050"/>
                  <a:gd name="connsiteX50" fmla="*/ 33338 w 2363788"/>
                  <a:gd name="connsiteY50" fmla="*/ 350838 h 1797050"/>
                  <a:gd name="connsiteX51" fmla="*/ 14288 w 2363788"/>
                  <a:gd name="connsiteY51" fmla="*/ 339725 h 1797050"/>
                  <a:gd name="connsiteX52" fmla="*/ 14288 w 2363788"/>
                  <a:gd name="connsiteY52" fmla="*/ 304800 h 1797050"/>
                  <a:gd name="connsiteX53" fmla="*/ 39688 w 2363788"/>
                  <a:gd name="connsiteY53" fmla="*/ 294481 h 1797050"/>
                  <a:gd name="connsiteX54" fmla="*/ 25400 w 2363788"/>
                  <a:gd name="connsiteY54" fmla="*/ 259556 h 1797050"/>
                  <a:gd name="connsiteX55" fmla="*/ 65883 w 2363788"/>
                  <a:gd name="connsiteY55" fmla="*/ 256381 h 1797050"/>
                  <a:gd name="connsiteX56" fmla="*/ 111126 w 2363788"/>
                  <a:gd name="connsiteY56" fmla="*/ 238125 h 1797050"/>
                  <a:gd name="connsiteX57" fmla="*/ 127794 w 2363788"/>
                  <a:gd name="connsiteY57" fmla="*/ 222250 h 1797050"/>
                  <a:gd name="connsiteX58" fmla="*/ 130969 w 2363788"/>
                  <a:gd name="connsiteY58" fmla="*/ 196057 h 1797050"/>
                  <a:gd name="connsiteX59" fmla="*/ 163513 w 2363788"/>
                  <a:gd name="connsiteY59" fmla="*/ 196850 h 1797050"/>
                  <a:gd name="connsiteX60" fmla="*/ 169863 w 2363788"/>
                  <a:gd name="connsiteY60" fmla="*/ 164306 h 1797050"/>
                  <a:gd name="connsiteX61" fmla="*/ 188913 w 2363788"/>
                  <a:gd name="connsiteY61" fmla="*/ 163513 h 1797050"/>
                  <a:gd name="connsiteX62" fmla="*/ 196057 w 2363788"/>
                  <a:gd name="connsiteY62" fmla="*/ 100806 h 1797050"/>
                  <a:gd name="connsiteX63" fmla="*/ 251619 w 2363788"/>
                  <a:gd name="connsiteY63" fmla="*/ 107950 h 1797050"/>
                  <a:gd name="connsiteX64" fmla="*/ 296863 w 2363788"/>
                  <a:gd name="connsiteY64" fmla="*/ 104775 h 1797050"/>
                  <a:gd name="connsiteX65" fmla="*/ 335757 w 2363788"/>
                  <a:gd name="connsiteY65" fmla="*/ 100807 h 1797050"/>
                  <a:gd name="connsiteX66" fmla="*/ 349251 w 2363788"/>
                  <a:gd name="connsiteY66" fmla="*/ 113507 h 1797050"/>
                  <a:gd name="connsiteX67" fmla="*/ 379412 w 2363788"/>
                  <a:gd name="connsiteY67" fmla="*/ 125413 h 1797050"/>
                  <a:gd name="connsiteX68" fmla="*/ 401638 w 2363788"/>
                  <a:gd name="connsiteY68" fmla="*/ 107950 h 1797050"/>
                  <a:gd name="connsiteX69" fmla="*/ 404813 w 2363788"/>
                  <a:gd name="connsiteY69" fmla="*/ 107950 h 1797050"/>
                  <a:gd name="connsiteX70" fmla="*/ 411163 w 2363788"/>
                  <a:gd name="connsiteY70" fmla="*/ 120650 h 1797050"/>
                  <a:gd name="connsiteX71" fmla="*/ 430213 w 2363788"/>
                  <a:gd name="connsiteY71" fmla="*/ 120650 h 1797050"/>
                  <a:gd name="connsiteX72" fmla="*/ 438151 w 2363788"/>
                  <a:gd name="connsiteY72" fmla="*/ 102394 h 1797050"/>
                  <a:gd name="connsiteX73" fmla="*/ 366713 w 2363788"/>
                  <a:gd name="connsiteY73" fmla="*/ 55563 h 1797050"/>
                  <a:gd name="connsiteX74" fmla="*/ 385763 w 2363788"/>
                  <a:gd name="connsiteY74" fmla="*/ 43656 h 1797050"/>
                  <a:gd name="connsiteX75" fmla="*/ 434976 w 2363788"/>
                  <a:gd name="connsiteY75" fmla="*/ 42862 h 1797050"/>
                  <a:gd name="connsiteX76" fmla="*/ 455613 w 2363788"/>
                  <a:gd name="connsiteY76" fmla="*/ 63500 h 1797050"/>
                  <a:gd name="connsiteX77" fmla="*/ 513557 w 2363788"/>
                  <a:gd name="connsiteY77" fmla="*/ 75406 h 1797050"/>
                  <a:gd name="connsiteX78" fmla="*/ 608013 w 2363788"/>
                  <a:gd name="connsiteY78" fmla="*/ 22225 h 1797050"/>
                  <a:gd name="connsiteX79" fmla="*/ 640557 w 2363788"/>
                  <a:gd name="connsiteY79" fmla="*/ 31750 h 1797050"/>
                  <a:gd name="connsiteX80" fmla="*/ 646113 w 2363788"/>
                  <a:gd name="connsiteY80" fmla="*/ 0 h 1797050"/>
                  <a:gd name="connsiteX81" fmla="*/ 716757 w 2363788"/>
                  <a:gd name="connsiteY81" fmla="*/ 5556 h 1797050"/>
                  <a:gd name="connsiteX82" fmla="*/ 725488 w 2363788"/>
                  <a:gd name="connsiteY82" fmla="*/ 31750 h 1797050"/>
                  <a:gd name="connsiteX83" fmla="*/ 752476 w 2363788"/>
                  <a:gd name="connsiteY83" fmla="*/ 63500 h 1797050"/>
                  <a:gd name="connsiteX84" fmla="*/ 767556 w 2363788"/>
                  <a:gd name="connsiteY84" fmla="*/ 44450 h 1797050"/>
                  <a:gd name="connsiteX85" fmla="*/ 808038 w 2363788"/>
                  <a:gd name="connsiteY85" fmla="*/ 41275 h 1797050"/>
                  <a:gd name="connsiteX86" fmla="*/ 827088 w 2363788"/>
                  <a:gd name="connsiteY86" fmla="*/ 34925 h 1797050"/>
                  <a:gd name="connsiteX87" fmla="*/ 846138 w 2363788"/>
                  <a:gd name="connsiteY87" fmla="*/ 6350 h 1797050"/>
                  <a:gd name="connsiteX88" fmla="*/ 889794 w 2363788"/>
                  <a:gd name="connsiteY88" fmla="*/ 12700 h 1797050"/>
                  <a:gd name="connsiteX89" fmla="*/ 902494 w 2363788"/>
                  <a:gd name="connsiteY89" fmla="*/ 83344 h 1797050"/>
                  <a:gd name="connsiteX90" fmla="*/ 954088 w 2363788"/>
                  <a:gd name="connsiteY90" fmla="*/ 123825 h 1797050"/>
                  <a:gd name="connsiteX91" fmla="*/ 998538 w 2363788"/>
                  <a:gd name="connsiteY91" fmla="*/ 203200 h 1797050"/>
                  <a:gd name="connsiteX92" fmla="*/ 1039020 w 2363788"/>
                  <a:gd name="connsiteY92" fmla="*/ 228600 h 1797050"/>
                  <a:gd name="connsiteX93" fmla="*/ 1075532 w 2363788"/>
                  <a:gd name="connsiteY93" fmla="*/ 230981 h 1797050"/>
                  <a:gd name="connsiteX94" fmla="*/ 1130830 w 2363788"/>
                  <a:gd name="connsiteY94" fmla="*/ 283633 h 1797050"/>
                  <a:gd name="connsiteX95" fmla="*/ 1171046 w 2363788"/>
                  <a:gd name="connsiteY95" fmla="*/ 281517 h 1797050"/>
                  <a:gd name="connsiteX96" fmla="*/ 1208088 w 2363788"/>
                  <a:gd name="connsiteY96" fmla="*/ 317500 h 1797050"/>
                  <a:gd name="connsiteX97" fmla="*/ 1208088 w 2363788"/>
                  <a:gd name="connsiteY97" fmla="*/ 346075 h 1797050"/>
                  <a:gd name="connsiteX98" fmla="*/ 1281113 w 2363788"/>
                  <a:gd name="connsiteY98" fmla="*/ 384175 h 1797050"/>
                  <a:gd name="connsiteX99" fmla="*/ 1303338 w 2363788"/>
                  <a:gd name="connsiteY99" fmla="*/ 416983 h 1797050"/>
                  <a:gd name="connsiteX100" fmla="*/ 1284288 w 2363788"/>
                  <a:gd name="connsiteY100" fmla="*/ 460375 h 1797050"/>
                  <a:gd name="connsiteX101" fmla="*/ 1338263 w 2363788"/>
                  <a:gd name="connsiteY101" fmla="*/ 504825 h 1797050"/>
                  <a:gd name="connsiteX102" fmla="*/ 1380332 w 2363788"/>
                  <a:gd name="connsiteY102" fmla="*/ 503238 h 1797050"/>
                  <a:gd name="connsiteX103" fmla="*/ 1404938 w 2363788"/>
                  <a:gd name="connsiteY103" fmla="*/ 530225 h 1797050"/>
                  <a:gd name="connsiteX104" fmla="*/ 1435895 w 2363788"/>
                  <a:gd name="connsiteY104" fmla="*/ 526475 h 1797050"/>
                  <a:gd name="connsiteX105" fmla="*/ 1470026 w 2363788"/>
                  <a:gd name="connsiteY105" fmla="*/ 548578 h 1797050"/>
                  <a:gd name="connsiteX106" fmla="*/ 1493838 w 2363788"/>
                  <a:gd name="connsiteY106" fmla="*/ 590550 h 1797050"/>
                  <a:gd name="connsiteX107" fmla="*/ 1481932 w 2363788"/>
                  <a:gd name="connsiteY107" fmla="*/ 612775 h 1797050"/>
                  <a:gd name="connsiteX108" fmla="*/ 1452563 w 2363788"/>
                  <a:gd name="connsiteY108" fmla="*/ 622300 h 1797050"/>
                  <a:gd name="connsiteX109" fmla="*/ 1512888 w 2363788"/>
                  <a:gd name="connsiteY109" fmla="*/ 638175 h 1797050"/>
                  <a:gd name="connsiteX110" fmla="*/ 1583532 w 2363788"/>
                  <a:gd name="connsiteY110" fmla="*/ 619919 h 1797050"/>
                  <a:gd name="connsiteX111" fmla="*/ 1624013 w 2363788"/>
                  <a:gd name="connsiteY111" fmla="*/ 613569 h 1797050"/>
                  <a:gd name="connsiteX112" fmla="*/ 1624807 w 2363788"/>
                  <a:gd name="connsiteY112" fmla="*/ 587375 h 1797050"/>
                  <a:gd name="connsiteX113" fmla="*/ 1643063 w 2363788"/>
                  <a:gd name="connsiteY113" fmla="*/ 593725 h 1797050"/>
                  <a:gd name="connsiteX114" fmla="*/ 1700213 w 2363788"/>
                  <a:gd name="connsiteY114" fmla="*/ 611981 h 1797050"/>
                  <a:gd name="connsiteX115" fmla="*/ 1705769 w 2363788"/>
                  <a:gd name="connsiteY115" fmla="*/ 575469 h 1797050"/>
                  <a:gd name="connsiteX116" fmla="*/ 1725613 w 2363788"/>
                  <a:gd name="connsiteY116" fmla="*/ 565150 h 1797050"/>
                  <a:gd name="connsiteX117" fmla="*/ 1804988 w 2363788"/>
                  <a:gd name="connsiteY117" fmla="*/ 508000 h 1797050"/>
                  <a:gd name="connsiteX118" fmla="*/ 1887538 w 2363788"/>
                  <a:gd name="connsiteY118" fmla="*/ 485775 h 1797050"/>
                  <a:gd name="connsiteX119" fmla="*/ 1954213 w 2363788"/>
                  <a:gd name="connsiteY119" fmla="*/ 415925 h 1797050"/>
                  <a:gd name="connsiteX120" fmla="*/ 1978819 w 2363788"/>
                  <a:gd name="connsiteY120" fmla="*/ 409575 h 1797050"/>
                  <a:gd name="connsiteX121" fmla="*/ 2008188 w 2363788"/>
                  <a:gd name="connsiteY121" fmla="*/ 396875 h 1797050"/>
                  <a:gd name="connsiteX122" fmla="*/ 2058194 w 2363788"/>
                  <a:gd name="connsiteY122" fmla="*/ 411956 h 1797050"/>
                  <a:gd name="connsiteX123" fmla="*/ 2079626 w 2363788"/>
                  <a:gd name="connsiteY123" fmla="*/ 452437 h 1797050"/>
                  <a:gd name="connsiteX124" fmla="*/ 2135188 w 2363788"/>
                  <a:gd name="connsiteY124" fmla="*/ 504825 h 1797050"/>
                  <a:gd name="connsiteX125" fmla="*/ 2196307 w 2363788"/>
                  <a:gd name="connsiteY125" fmla="*/ 536575 h 1797050"/>
                  <a:gd name="connsiteX126" fmla="*/ 2250282 w 2363788"/>
                  <a:gd name="connsiteY126" fmla="*/ 523081 h 1797050"/>
                  <a:gd name="connsiteX127" fmla="*/ 2267744 w 2363788"/>
                  <a:gd name="connsiteY127" fmla="*/ 531019 h 1797050"/>
                  <a:gd name="connsiteX128" fmla="*/ 2276475 w 2363788"/>
                  <a:gd name="connsiteY128" fmla="*/ 573881 h 1797050"/>
                  <a:gd name="connsiteX129" fmla="*/ 2325688 w 2363788"/>
                  <a:gd name="connsiteY129" fmla="*/ 606425 h 1797050"/>
                  <a:gd name="connsiteX130" fmla="*/ 2363788 w 2363788"/>
                  <a:gd name="connsiteY130" fmla="*/ 644525 h 1797050"/>
                  <a:gd name="connsiteX131" fmla="*/ 2312445 w 2363788"/>
                  <a:gd name="connsiteY131" fmla="*/ 772537 h 1797050"/>
                  <a:gd name="connsiteX132" fmla="*/ 2274888 w 2363788"/>
                  <a:gd name="connsiteY132" fmla="*/ 895350 h 1797050"/>
                  <a:gd name="connsiteX133" fmla="*/ 2249488 w 2363788"/>
                  <a:gd name="connsiteY133" fmla="*/ 949325 h 1797050"/>
                  <a:gd name="connsiteX134" fmla="*/ 2198688 w 2363788"/>
                  <a:gd name="connsiteY134" fmla="*/ 949325 h 1797050"/>
                  <a:gd name="connsiteX135" fmla="*/ 2176463 w 2363788"/>
                  <a:gd name="connsiteY135" fmla="*/ 993775 h 1797050"/>
                  <a:gd name="connsiteX136" fmla="*/ 2176463 w 2363788"/>
                  <a:gd name="connsiteY136" fmla="*/ 993775 h 1797050"/>
                  <a:gd name="connsiteX137" fmla="*/ 2182813 w 2363788"/>
                  <a:gd name="connsiteY137" fmla="*/ 1022350 h 1797050"/>
                  <a:gd name="connsiteX138" fmla="*/ 2147888 w 2363788"/>
                  <a:gd name="connsiteY138" fmla="*/ 1031875 h 1797050"/>
                  <a:gd name="connsiteX139" fmla="*/ 2097088 w 2363788"/>
                  <a:gd name="connsiteY139" fmla="*/ 1019175 h 1797050"/>
                  <a:gd name="connsiteX140" fmla="*/ 2103438 w 2363788"/>
                  <a:gd name="connsiteY140" fmla="*/ 1073150 h 1797050"/>
                  <a:gd name="connsiteX141" fmla="*/ 2116138 w 2363788"/>
                  <a:gd name="connsiteY141" fmla="*/ 1117600 h 1797050"/>
                  <a:gd name="connsiteX142" fmla="*/ 2052638 w 2363788"/>
                  <a:gd name="connsiteY142" fmla="*/ 1152525 h 1797050"/>
                  <a:gd name="connsiteX143" fmla="*/ 2068513 w 2363788"/>
                  <a:gd name="connsiteY143" fmla="*/ 1174750 h 1797050"/>
                  <a:gd name="connsiteX144" fmla="*/ 2049463 w 2363788"/>
                  <a:gd name="connsiteY144" fmla="*/ 1196975 h 1797050"/>
                  <a:gd name="connsiteX145" fmla="*/ 1970088 w 2363788"/>
                  <a:gd name="connsiteY145" fmla="*/ 1171575 h 1797050"/>
                  <a:gd name="connsiteX146" fmla="*/ 1944688 w 2363788"/>
                  <a:gd name="connsiteY146" fmla="*/ 1187450 h 1797050"/>
                  <a:gd name="connsiteX147" fmla="*/ 1909763 w 2363788"/>
                  <a:gd name="connsiteY147" fmla="*/ 1187450 h 1797050"/>
                  <a:gd name="connsiteX148" fmla="*/ 1909763 w 2363788"/>
                  <a:gd name="connsiteY148" fmla="*/ 1247775 h 1797050"/>
                  <a:gd name="connsiteX149" fmla="*/ 1925638 w 2363788"/>
                  <a:gd name="connsiteY149" fmla="*/ 1263650 h 1797050"/>
                  <a:gd name="connsiteX150" fmla="*/ 1935163 w 2363788"/>
                  <a:gd name="connsiteY150" fmla="*/ 1279525 h 1797050"/>
                  <a:gd name="connsiteX151" fmla="*/ 1944688 w 2363788"/>
                  <a:gd name="connsiteY151" fmla="*/ 1279525 h 1797050"/>
                  <a:gd name="connsiteX152" fmla="*/ 1935163 w 2363788"/>
                  <a:gd name="connsiteY152" fmla="*/ 1304925 h 1797050"/>
                  <a:gd name="connsiteX153" fmla="*/ 1954213 w 2363788"/>
                  <a:gd name="connsiteY153" fmla="*/ 1320800 h 1797050"/>
                  <a:gd name="connsiteX154" fmla="*/ 1951038 w 2363788"/>
                  <a:gd name="connsiteY154" fmla="*/ 1336675 h 1797050"/>
                  <a:gd name="connsiteX155" fmla="*/ 1906588 w 2363788"/>
                  <a:gd name="connsiteY155" fmla="*/ 1336675 h 1797050"/>
                  <a:gd name="connsiteX156" fmla="*/ 1903413 w 2363788"/>
                  <a:gd name="connsiteY156" fmla="*/ 1387475 h 1797050"/>
                  <a:gd name="connsiteX157" fmla="*/ 1903413 w 2363788"/>
                  <a:gd name="connsiteY157" fmla="*/ 1387475 h 1797050"/>
                  <a:gd name="connsiteX158" fmla="*/ 1903413 w 2363788"/>
                  <a:gd name="connsiteY158" fmla="*/ 1406525 h 1797050"/>
                  <a:gd name="connsiteX159" fmla="*/ 1938338 w 2363788"/>
                  <a:gd name="connsiteY159" fmla="*/ 1447800 h 1797050"/>
                  <a:gd name="connsiteX160" fmla="*/ 1992313 w 2363788"/>
                  <a:gd name="connsiteY160" fmla="*/ 1447800 h 1797050"/>
                  <a:gd name="connsiteX161" fmla="*/ 2062163 w 2363788"/>
                  <a:gd name="connsiteY161" fmla="*/ 1476375 h 1797050"/>
                  <a:gd name="connsiteX162" fmla="*/ 2062163 w 2363788"/>
                  <a:gd name="connsiteY162" fmla="*/ 1504950 h 1797050"/>
                  <a:gd name="connsiteX163" fmla="*/ 2036763 w 2363788"/>
                  <a:gd name="connsiteY163" fmla="*/ 1571625 h 1797050"/>
                  <a:gd name="connsiteX164" fmla="*/ 2065338 w 2363788"/>
                  <a:gd name="connsiteY164" fmla="*/ 1587500 h 1797050"/>
                  <a:gd name="connsiteX165" fmla="*/ 2106613 w 2363788"/>
                  <a:gd name="connsiteY165" fmla="*/ 1660525 h 1797050"/>
                  <a:gd name="connsiteX166" fmla="*/ 2055813 w 2363788"/>
                  <a:gd name="connsiteY166" fmla="*/ 1736725 h 1797050"/>
                  <a:gd name="connsiteX167" fmla="*/ 2030413 w 2363788"/>
                  <a:gd name="connsiteY167" fmla="*/ 1730375 h 1797050"/>
                  <a:gd name="connsiteX168" fmla="*/ 2008188 w 2363788"/>
                  <a:gd name="connsiteY168" fmla="*/ 1717675 h 1797050"/>
                  <a:gd name="connsiteX169" fmla="*/ 2001838 w 2363788"/>
                  <a:gd name="connsiteY169" fmla="*/ 1736725 h 1797050"/>
                  <a:gd name="connsiteX170" fmla="*/ 1960563 w 2363788"/>
                  <a:gd name="connsiteY170" fmla="*/ 1746250 h 1797050"/>
                  <a:gd name="connsiteX171" fmla="*/ 1954213 w 2363788"/>
                  <a:gd name="connsiteY171" fmla="*/ 1778000 h 1797050"/>
                  <a:gd name="connsiteX172" fmla="*/ 1903413 w 2363788"/>
                  <a:gd name="connsiteY172" fmla="*/ 1797050 h 1797050"/>
                  <a:gd name="connsiteX173" fmla="*/ 1881188 w 2363788"/>
                  <a:gd name="connsiteY173" fmla="*/ 1758950 h 1797050"/>
                  <a:gd name="connsiteX174" fmla="*/ 1843088 w 2363788"/>
                  <a:gd name="connsiteY174" fmla="*/ 1768475 h 1797050"/>
                  <a:gd name="connsiteX175" fmla="*/ 1846263 w 2363788"/>
                  <a:gd name="connsiteY175" fmla="*/ 1730375 h 1797050"/>
                  <a:gd name="connsiteX176" fmla="*/ 1827213 w 2363788"/>
                  <a:gd name="connsiteY176" fmla="*/ 1704975 h 1797050"/>
                  <a:gd name="connsiteX177" fmla="*/ 1862138 w 2363788"/>
                  <a:gd name="connsiteY177" fmla="*/ 1685925 h 1797050"/>
                  <a:gd name="connsiteX178" fmla="*/ 1804988 w 2363788"/>
                  <a:gd name="connsiteY178" fmla="*/ 1666875 h 1797050"/>
                  <a:gd name="connsiteX179" fmla="*/ 1792288 w 2363788"/>
                  <a:gd name="connsiteY179" fmla="*/ 1692275 h 1797050"/>
                  <a:gd name="connsiteX180" fmla="*/ 1747838 w 2363788"/>
                  <a:gd name="connsiteY180" fmla="*/ 1711325 h 1797050"/>
                  <a:gd name="connsiteX181" fmla="*/ 1741488 w 2363788"/>
                  <a:gd name="connsiteY181" fmla="*/ 1733550 h 1797050"/>
                  <a:gd name="connsiteX182" fmla="*/ 1725613 w 2363788"/>
                  <a:gd name="connsiteY182" fmla="*/ 1739900 h 1797050"/>
                  <a:gd name="connsiteX183" fmla="*/ 1703388 w 2363788"/>
                  <a:gd name="connsiteY183" fmla="*/ 1739900 h 1797050"/>
                  <a:gd name="connsiteX184" fmla="*/ 1716088 w 2363788"/>
                  <a:gd name="connsiteY184" fmla="*/ 1704975 h 1797050"/>
                  <a:gd name="connsiteX185" fmla="*/ 1741488 w 2363788"/>
                  <a:gd name="connsiteY185" fmla="*/ 1679575 h 1797050"/>
                  <a:gd name="connsiteX186" fmla="*/ 1731963 w 2363788"/>
                  <a:gd name="connsiteY186" fmla="*/ 1654175 h 1797050"/>
                  <a:gd name="connsiteX187" fmla="*/ 1709738 w 2363788"/>
                  <a:gd name="connsiteY187" fmla="*/ 1654175 h 1797050"/>
                  <a:gd name="connsiteX188" fmla="*/ 1697038 w 2363788"/>
                  <a:gd name="connsiteY188" fmla="*/ 1679575 h 1797050"/>
                  <a:gd name="connsiteX189" fmla="*/ 1665288 w 2363788"/>
                  <a:gd name="connsiteY189" fmla="*/ 1685925 h 1797050"/>
                  <a:gd name="connsiteX190" fmla="*/ 1630363 w 2363788"/>
                  <a:gd name="connsiteY190" fmla="*/ 1698625 h 1797050"/>
                  <a:gd name="connsiteX191" fmla="*/ 1601788 w 2363788"/>
                  <a:gd name="connsiteY191" fmla="*/ 1670050 h 1797050"/>
                  <a:gd name="connsiteX192" fmla="*/ 1598613 w 2363788"/>
                  <a:gd name="connsiteY192" fmla="*/ 1635125 h 1797050"/>
                  <a:gd name="connsiteX193" fmla="*/ 1570038 w 2363788"/>
                  <a:gd name="connsiteY193" fmla="*/ 1619250 h 1797050"/>
                  <a:gd name="connsiteX194" fmla="*/ 1560513 w 2363788"/>
                  <a:gd name="connsiteY194" fmla="*/ 1584325 h 1797050"/>
                  <a:gd name="connsiteX195" fmla="*/ 1519238 w 2363788"/>
                  <a:gd name="connsiteY195" fmla="*/ 1555750 h 1797050"/>
                  <a:gd name="connsiteX196" fmla="*/ 1500188 w 2363788"/>
                  <a:gd name="connsiteY196" fmla="*/ 1558925 h 1797050"/>
                  <a:gd name="connsiteX197" fmla="*/ 1468438 w 2363788"/>
                  <a:gd name="connsiteY197" fmla="*/ 1603375 h 1797050"/>
                  <a:gd name="connsiteX198" fmla="*/ 1420813 w 2363788"/>
                  <a:gd name="connsiteY198" fmla="*/ 1622425 h 1797050"/>
                  <a:gd name="connsiteX199" fmla="*/ 1395413 w 2363788"/>
                  <a:gd name="connsiteY199" fmla="*/ 1587500 h 1797050"/>
                  <a:gd name="connsiteX200" fmla="*/ 1370013 w 2363788"/>
                  <a:gd name="connsiteY200" fmla="*/ 1587500 h 1797050"/>
                  <a:gd name="connsiteX201" fmla="*/ 1271588 w 2363788"/>
                  <a:gd name="connsiteY201" fmla="*/ 1511300 h 1797050"/>
                  <a:gd name="connsiteX202" fmla="*/ 1277938 w 2363788"/>
                  <a:gd name="connsiteY202" fmla="*/ 1463675 h 1797050"/>
                  <a:gd name="connsiteX203" fmla="*/ 1239838 w 2363788"/>
                  <a:gd name="connsiteY203" fmla="*/ 1457325 h 1797050"/>
                  <a:gd name="connsiteX204" fmla="*/ 1223963 w 2363788"/>
                  <a:gd name="connsiteY204" fmla="*/ 1482725 h 1797050"/>
                  <a:gd name="connsiteX205" fmla="*/ 1189038 w 2363788"/>
                  <a:gd name="connsiteY205" fmla="*/ 1482725 h 1797050"/>
                  <a:gd name="connsiteX206" fmla="*/ 1141413 w 2363788"/>
                  <a:gd name="connsiteY206" fmla="*/ 1460500 h 1797050"/>
                  <a:gd name="connsiteX207" fmla="*/ 1093788 w 2363788"/>
                  <a:gd name="connsiteY207" fmla="*/ 1495425 h 1797050"/>
                  <a:gd name="connsiteX208" fmla="*/ 1100138 w 2363788"/>
                  <a:gd name="connsiteY208" fmla="*/ 1511300 h 1797050"/>
                  <a:gd name="connsiteX209" fmla="*/ 1081088 w 2363788"/>
                  <a:gd name="connsiteY209" fmla="*/ 1530350 h 1797050"/>
                  <a:gd name="connsiteX210" fmla="*/ 1036638 w 2363788"/>
                  <a:gd name="connsiteY210" fmla="*/ 1530350 h 1797050"/>
                  <a:gd name="connsiteX211" fmla="*/ 1008063 w 2363788"/>
                  <a:gd name="connsiteY211" fmla="*/ 1574800 h 1797050"/>
                  <a:gd name="connsiteX212" fmla="*/ 960438 w 2363788"/>
                  <a:gd name="connsiteY212" fmla="*/ 1571625 h 1797050"/>
                  <a:gd name="connsiteX213" fmla="*/ 954088 w 2363788"/>
                  <a:gd name="connsiteY213" fmla="*/ 1587500 h 1797050"/>
                  <a:gd name="connsiteX214" fmla="*/ 966788 w 2363788"/>
                  <a:gd name="connsiteY214" fmla="*/ 1670050 h 1797050"/>
                  <a:gd name="connsiteX215" fmla="*/ 941388 w 2363788"/>
                  <a:gd name="connsiteY215" fmla="*/ 1714500 h 1797050"/>
                  <a:gd name="connsiteX216" fmla="*/ 903288 w 2363788"/>
                  <a:gd name="connsiteY216" fmla="*/ 1720850 h 1797050"/>
                  <a:gd name="connsiteX217" fmla="*/ 900113 w 2363788"/>
                  <a:gd name="connsiteY217" fmla="*/ 1746250 h 1797050"/>
                  <a:gd name="connsiteX218" fmla="*/ 871538 w 2363788"/>
                  <a:gd name="connsiteY218" fmla="*/ 1746250 h 1797050"/>
                  <a:gd name="connsiteX219" fmla="*/ 855663 w 2363788"/>
                  <a:gd name="connsiteY219" fmla="*/ 1758950 h 1797050"/>
                  <a:gd name="connsiteX220" fmla="*/ 849313 w 2363788"/>
                  <a:gd name="connsiteY220" fmla="*/ 1771650 h 1797050"/>
                  <a:gd name="connsiteX221" fmla="*/ 830263 w 2363788"/>
                  <a:gd name="connsiteY221" fmla="*/ 1765300 h 1797050"/>
                  <a:gd name="connsiteX222" fmla="*/ 820738 w 2363788"/>
                  <a:gd name="connsiteY222" fmla="*/ 1752600 h 1797050"/>
                  <a:gd name="connsiteX223" fmla="*/ 792163 w 2363788"/>
                  <a:gd name="connsiteY223" fmla="*/ 1771650 h 1797050"/>
                  <a:gd name="connsiteX224" fmla="*/ 693738 w 2363788"/>
                  <a:gd name="connsiteY224" fmla="*/ 1701800 h 1797050"/>
                  <a:gd name="connsiteX225" fmla="*/ 652463 w 2363788"/>
                  <a:gd name="connsiteY225" fmla="*/ 1720850 h 1797050"/>
                  <a:gd name="connsiteX226" fmla="*/ 617538 w 2363788"/>
                  <a:gd name="connsiteY226" fmla="*/ 1685925 h 1797050"/>
                  <a:gd name="connsiteX227" fmla="*/ 582613 w 2363788"/>
                  <a:gd name="connsiteY227" fmla="*/ 1689100 h 1797050"/>
                  <a:gd name="connsiteX228" fmla="*/ 573088 w 2363788"/>
                  <a:gd name="connsiteY228" fmla="*/ 1609725 h 1797050"/>
                  <a:gd name="connsiteX229" fmla="*/ 525463 w 2363788"/>
                  <a:gd name="connsiteY229" fmla="*/ 1571625 h 1797050"/>
                  <a:gd name="connsiteX0" fmla="*/ 525463 w 2363788"/>
                  <a:gd name="connsiteY0" fmla="*/ 1571625 h 1797050"/>
                  <a:gd name="connsiteX1" fmla="*/ 525463 w 2363788"/>
                  <a:gd name="connsiteY1" fmla="*/ 1571625 h 1797050"/>
                  <a:gd name="connsiteX2" fmla="*/ 496888 w 2363788"/>
                  <a:gd name="connsiteY2" fmla="*/ 1574800 h 1797050"/>
                  <a:gd name="connsiteX3" fmla="*/ 487363 w 2363788"/>
                  <a:gd name="connsiteY3" fmla="*/ 1584325 h 1797050"/>
                  <a:gd name="connsiteX4" fmla="*/ 465138 w 2363788"/>
                  <a:gd name="connsiteY4" fmla="*/ 1568450 h 1797050"/>
                  <a:gd name="connsiteX5" fmla="*/ 458788 w 2363788"/>
                  <a:gd name="connsiteY5" fmla="*/ 1558925 h 1797050"/>
                  <a:gd name="connsiteX6" fmla="*/ 439738 w 2363788"/>
                  <a:gd name="connsiteY6" fmla="*/ 1552575 h 1797050"/>
                  <a:gd name="connsiteX7" fmla="*/ 430213 w 2363788"/>
                  <a:gd name="connsiteY7" fmla="*/ 1549400 h 1797050"/>
                  <a:gd name="connsiteX8" fmla="*/ 420688 w 2363788"/>
                  <a:gd name="connsiteY8" fmla="*/ 1539875 h 1797050"/>
                  <a:gd name="connsiteX9" fmla="*/ 407988 w 2363788"/>
                  <a:gd name="connsiteY9" fmla="*/ 1530350 h 1797050"/>
                  <a:gd name="connsiteX10" fmla="*/ 363538 w 2363788"/>
                  <a:gd name="connsiteY10" fmla="*/ 1498600 h 1797050"/>
                  <a:gd name="connsiteX11" fmla="*/ 338138 w 2363788"/>
                  <a:gd name="connsiteY11" fmla="*/ 1492250 h 1797050"/>
                  <a:gd name="connsiteX12" fmla="*/ 300038 w 2363788"/>
                  <a:gd name="connsiteY12" fmla="*/ 1444625 h 1797050"/>
                  <a:gd name="connsiteX13" fmla="*/ 271463 w 2363788"/>
                  <a:gd name="connsiteY13" fmla="*/ 1444625 h 1797050"/>
                  <a:gd name="connsiteX14" fmla="*/ 271463 w 2363788"/>
                  <a:gd name="connsiteY14" fmla="*/ 1406525 h 1797050"/>
                  <a:gd name="connsiteX15" fmla="*/ 258763 w 2363788"/>
                  <a:gd name="connsiteY15" fmla="*/ 1387475 h 1797050"/>
                  <a:gd name="connsiteX16" fmla="*/ 258763 w 2363788"/>
                  <a:gd name="connsiteY16" fmla="*/ 1327150 h 1797050"/>
                  <a:gd name="connsiteX17" fmla="*/ 277813 w 2363788"/>
                  <a:gd name="connsiteY17" fmla="*/ 1209675 h 1797050"/>
                  <a:gd name="connsiteX18" fmla="*/ 258763 w 2363788"/>
                  <a:gd name="connsiteY18" fmla="*/ 1162050 h 1797050"/>
                  <a:gd name="connsiteX19" fmla="*/ 274638 w 2363788"/>
                  <a:gd name="connsiteY19" fmla="*/ 1120775 h 1797050"/>
                  <a:gd name="connsiteX20" fmla="*/ 258763 w 2363788"/>
                  <a:gd name="connsiteY20" fmla="*/ 1066800 h 1797050"/>
                  <a:gd name="connsiteX21" fmla="*/ 258763 w 2363788"/>
                  <a:gd name="connsiteY21" fmla="*/ 1025525 h 1797050"/>
                  <a:gd name="connsiteX22" fmla="*/ 227013 w 2363788"/>
                  <a:gd name="connsiteY22" fmla="*/ 984250 h 1797050"/>
                  <a:gd name="connsiteX23" fmla="*/ 246063 w 2363788"/>
                  <a:gd name="connsiteY23" fmla="*/ 949325 h 1797050"/>
                  <a:gd name="connsiteX24" fmla="*/ 246063 w 2363788"/>
                  <a:gd name="connsiteY24" fmla="*/ 911225 h 1797050"/>
                  <a:gd name="connsiteX25" fmla="*/ 284163 w 2363788"/>
                  <a:gd name="connsiteY25" fmla="*/ 895350 h 1797050"/>
                  <a:gd name="connsiteX26" fmla="*/ 325438 w 2363788"/>
                  <a:gd name="connsiteY26" fmla="*/ 901700 h 1797050"/>
                  <a:gd name="connsiteX27" fmla="*/ 331788 w 2363788"/>
                  <a:gd name="connsiteY27" fmla="*/ 850900 h 1797050"/>
                  <a:gd name="connsiteX28" fmla="*/ 354013 w 2363788"/>
                  <a:gd name="connsiteY28" fmla="*/ 812800 h 1797050"/>
                  <a:gd name="connsiteX29" fmla="*/ 401638 w 2363788"/>
                  <a:gd name="connsiteY29" fmla="*/ 819150 h 1797050"/>
                  <a:gd name="connsiteX30" fmla="*/ 442913 w 2363788"/>
                  <a:gd name="connsiteY30" fmla="*/ 784225 h 1797050"/>
                  <a:gd name="connsiteX31" fmla="*/ 442913 w 2363788"/>
                  <a:gd name="connsiteY31" fmla="*/ 733425 h 1797050"/>
                  <a:gd name="connsiteX32" fmla="*/ 474663 w 2363788"/>
                  <a:gd name="connsiteY32" fmla="*/ 698500 h 1797050"/>
                  <a:gd name="connsiteX33" fmla="*/ 420688 w 2363788"/>
                  <a:gd name="connsiteY33" fmla="*/ 682625 h 1797050"/>
                  <a:gd name="connsiteX34" fmla="*/ 395288 w 2363788"/>
                  <a:gd name="connsiteY34" fmla="*/ 650875 h 1797050"/>
                  <a:gd name="connsiteX35" fmla="*/ 366713 w 2363788"/>
                  <a:gd name="connsiteY35" fmla="*/ 666750 h 1797050"/>
                  <a:gd name="connsiteX36" fmla="*/ 341313 w 2363788"/>
                  <a:gd name="connsiteY36" fmla="*/ 660400 h 1797050"/>
                  <a:gd name="connsiteX37" fmla="*/ 354013 w 2363788"/>
                  <a:gd name="connsiteY37" fmla="*/ 628650 h 1797050"/>
                  <a:gd name="connsiteX38" fmla="*/ 341313 w 2363788"/>
                  <a:gd name="connsiteY38" fmla="*/ 600075 h 1797050"/>
                  <a:gd name="connsiteX39" fmla="*/ 363538 w 2363788"/>
                  <a:gd name="connsiteY39" fmla="*/ 587375 h 1797050"/>
                  <a:gd name="connsiteX40" fmla="*/ 373063 w 2363788"/>
                  <a:gd name="connsiteY40" fmla="*/ 561975 h 1797050"/>
                  <a:gd name="connsiteX41" fmla="*/ 265113 w 2363788"/>
                  <a:gd name="connsiteY41" fmla="*/ 535781 h 1797050"/>
                  <a:gd name="connsiteX42" fmla="*/ 223838 w 2363788"/>
                  <a:gd name="connsiteY42" fmla="*/ 511969 h 1797050"/>
                  <a:gd name="connsiteX43" fmla="*/ 182563 w 2363788"/>
                  <a:gd name="connsiteY43" fmla="*/ 473869 h 1797050"/>
                  <a:gd name="connsiteX44" fmla="*/ 177800 w 2363788"/>
                  <a:gd name="connsiteY44" fmla="*/ 415131 h 1797050"/>
                  <a:gd name="connsiteX45" fmla="*/ 128588 w 2363788"/>
                  <a:gd name="connsiteY45" fmla="*/ 415925 h 1797050"/>
                  <a:gd name="connsiteX46" fmla="*/ 92869 w 2363788"/>
                  <a:gd name="connsiteY46" fmla="*/ 403225 h 1797050"/>
                  <a:gd name="connsiteX47" fmla="*/ 77788 w 2363788"/>
                  <a:gd name="connsiteY47" fmla="*/ 422275 h 1797050"/>
                  <a:gd name="connsiteX48" fmla="*/ 39688 w 2363788"/>
                  <a:gd name="connsiteY48" fmla="*/ 420688 h 1797050"/>
                  <a:gd name="connsiteX49" fmla="*/ 0 w 2363788"/>
                  <a:gd name="connsiteY49" fmla="*/ 381794 h 1797050"/>
                  <a:gd name="connsiteX50" fmla="*/ 33338 w 2363788"/>
                  <a:gd name="connsiteY50" fmla="*/ 350838 h 1797050"/>
                  <a:gd name="connsiteX51" fmla="*/ 14288 w 2363788"/>
                  <a:gd name="connsiteY51" fmla="*/ 339725 h 1797050"/>
                  <a:gd name="connsiteX52" fmla="*/ 14288 w 2363788"/>
                  <a:gd name="connsiteY52" fmla="*/ 304800 h 1797050"/>
                  <a:gd name="connsiteX53" fmla="*/ 39688 w 2363788"/>
                  <a:gd name="connsiteY53" fmla="*/ 294481 h 1797050"/>
                  <a:gd name="connsiteX54" fmla="*/ 25400 w 2363788"/>
                  <a:gd name="connsiteY54" fmla="*/ 259556 h 1797050"/>
                  <a:gd name="connsiteX55" fmla="*/ 65883 w 2363788"/>
                  <a:gd name="connsiteY55" fmla="*/ 256381 h 1797050"/>
                  <a:gd name="connsiteX56" fmla="*/ 111126 w 2363788"/>
                  <a:gd name="connsiteY56" fmla="*/ 238125 h 1797050"/>
                  <a:gd name="connsiteX57" fmla="*/ 127794 w 2363788"/>
                  <a:gd name="connsiteY57" fmla="*/ 222250 h 1797050"/>
                  <a:gd name="connsiteX58" fmla="*/ 130969 w 2363788"/>
                  <a:gd name="connsiteY58" fmla="*/ 196057 h 1797050"/>
                  <a:gd name="connsiteX59" fmla="*/ 163513 w 2363788"/>
                  <a:gd name="connsiteY59" fmla="*/ 196850 h 1797050"/>
                  <a:gd name="connsiteX60" fmla="*/ 169863 w 2363788"/>
                  <a:gd name="connsiteY60" fmla="*/ 164306 h 1797050"/>
                  <a:gd name="connsiteX61" fmla="*/ 188913 w 2363788"/>
                  <a:gd name="connsiteY61" fmla="*/ 163513 h 1797050"/>
                  <a:gd name="connsiteX62" fmla="*/ 196057 w 2363788"/>
                  <a:gd name="connsiteY62" fmla="*/ 100806 h 1797050"/>
                  <a:gd name="connsiteX63" fmla="*/ 251619 w 2363788"/>
                  <a:gd name="connsiteY63" fmla="*/ 107950 h 1797050"/>
                  <a:gd name="connsiteX64" fmla="*/ 296863 w 2363788"/>
                  <a:gd name="connsiteY64" fmla="*/ 104775 h 1797050"/>
                  <a:gd name="connsiteX65" fmla="*/ 335757 w 2363788"/>
                  <a:gd name="connsiteY65" fmla="*/ 100807 h 1797050"/>
                  <a:gd name="connsiteX66" fmla="*/ 349251 w 2363788"/>
                  <a:gd name="connsiteY66" fmla="*/ 113507 h 1797050"/>
                  <a:gd name="connsiteX67" fmla="*/ 379412 w 2363788"/>
                  <a:gd name="connsiteY67" fmla="*/ 125413 h 1797050"/>
                  <a:gd name="connsiteX68" fmla="*/ 401638 w 2363788"/>
                  <a:gd name="connsiteY68" fmla="*/ 107950 h 1797050"/>
                  <a:gd name="connsiteX69" fmla="*/ 404813 w 2363788"/>
                  <a:gd name="connsiteY69" fmla="*/ 107950 h 1797050"/>
                  <a:gd name="connsiteX70" fmla="*/ 411163 w 2363788"/>
                  <a:gd name="connsiteY70" fmla="*/ 120650 h 1797050"/>
                  <a:gd name="connsiteX71" fmla="*/ 430213 w 2363788"/>
                  <a:gd name="connsiteY71" fmla="*/ 120650 h 1797050"/>
                  <a:gd name="connsiteX72" fmla="*/ 438151 w 2363788"/>
                  <a:gd name="connsiteY72" fmla="*/ 102394 h 1797050"/>
                  <a:gd name="connsiteX73" fmla="*/ 366713 w 2363788"/>
                  <a:gd name="connsiteY73" fmla="*/ 55563 h 1797050"/>
                  <a:gd name="connsiteX74" fmla="*/ 385763 w 2363788"/>
                  <a:gd name="connsiteY74" fmla="*/ 43656 h 1797050"/>
                  <a:gd name="connsiteX75" fmla="*/ 434976 w 2363788"/>
                  <a:gd name="connsiteY75" fmla="*/ 42862 h 1797050"/>
                  <a:gd name="connsiteX76" fmla="*/ 455613 w 2363788"/>
                  <a:gd name="connsiteY76" fmla="*/ 63500 h 1797050"/>
                  <a:gd name="connsiteX77" fmla="*/ 513557 w 2363788"/>
                  <a:gd name="connsiteY77" fmla="*/ 75406 h 1797050"/>
                  <a:gd name="connsiteX78" fmla="*/ 608013 w 2363788"/>
                  <a:gd name="connsiteY78" fmla="*/ 22225 h 1797050"/>
                  <a:gd name="connsiteX79" fmla="*/ 640557 w 2363788"/>
                  <a:gd name="connsiteY79" fmla="*/ 31750 h 1797050"/>
                  <a:gd name="connsiteX80" fmla="*/ 646113 w 2363788"/>
                  <a:gd name="connsiteY80" fmla="*/ 0 h 1797050"/>
                  <a:gd name="connsiteX81" fmla="*/ 716757 w 2363788"/>
                  <a:gd name="connsiteY81" fmla="*/ 5556 h 1797050"/>
                  <a:gd name="connsiteX82" fmla="*/ 725488 w 2363788"/>
                  <a:gd name="connsiteY82" fmla="*/ 31750 h 1797050"/>
                  <a:gd name="connsiteX83" fmla="*/ 752476 w 2363788"/>
                  <a:gd name="connsiteY83" fmla="*/ 63500 h 1797050"/>
                  <a:gd name="connsiteX84" fmla="*/ 767556 w 2363788"/>
                  <a:gd name="connsiteY84" fmla="*/ 44450 h 1797050"/>
                  <a:gd name="connsiteX85" fmla="*/ 808038 w 2363788"/>
                  <a:gd name="connsiteY85" fmla="*/ 41275 h 1797050"/>
                  <a:gd name="connsiteX86" fmla="*/ 827088 w 2363788"/>
                  <a:gd name="connsiteY86" fmla="*/ 34925 h 1797050"/>
                  <a:gd name="connsiteX87" fmla="*/ 846138 w 2363788"/>
                  <a:gd name="connsiteY87" fmla="*/ 6350 h 1797050"/>
                  <a:gd name="connsiteX88" fmla="*/ 889794 w 2363788"/>
                  <a:gd name="connsiteY88" fmla="*/ 12700 h 1797050"/>
                  <a:gd name="connsiteX89" fmla="*/ 902494 w 2363788"/>
                  <a:gd name="connsiteY89" fmla="*/ 83344 h 1797050"/>
                  <a:gd name="connsiteX90" fmla="*/ 954088 w 2363788"/>
                  <a:gd name="connsiteY90" fmla="*/ 123825 h 1797050"/>
                  <a:gd name="connsiteX91" fmla="*/ 998538 w 2363788"/>
                  <a:gd name="connsiteY91" fmla="*/ 203200 h 1797050"/>
                  <a:gd name="connsiteX92" fmla="*/ 1039020 w 2363788"/>
                  <a:gd name="connsiteY92" fmla="*/ 228600 h 1797050"/>
                  <a:gd name="connsiteX93" fmla="*/ 1075532 w 2363788"/>
                  <a:gd name="connsiteY93" fmla="*/ 230981 h 1797050"/>
                  <a:gd name="connsiteX94" fmla="*/ 1130830 w 2363788"/>
                  <a:gd name="connsiteY94" fmla="*/ 283633 h 1797050"/>
                  <a:gd name="connsiteX95" fmla="*/ 1171046 w 2363788"/>
                  <a:gd name="connsiteY95" fmla="*/ 281517 h 1797050"/>
                  <a:gd name="connsiteX96" fmla="*/ 1208088 w 2363788"/>
                  <a:gd name="connsiteY96" fmla="*/ 317500 h 1797050"/>
                  <a:gd name="connsiteX97" fmla="*/ 1208088 w 2363788"/>
                  <a:gd name="connsiteY97" fmla="*/ 346075 h 1797050"/>
                  <a:gd name="connsiteX98" fmla="*/ 1281113 w 2363788"/>
                  <a:gd name="connsiteY98" fmla="*/ 384175 h 1797050"/>
                  <a:gd name="connsiteX99" fmla="*/ 1303338 w 2363788"/>
                  <a:gd name="connsiteY99" fmla="*/ 416983 h 1797050"/>
                  <a:gd name="connsiteX100" fmla="*/ 1284288 w 2363788"/>
                  <a:gd name="connsiteY100" fmla="*/ 460375 h 1797050"/>
                  <a:gd name="connsiteX101" fmla="*/ 1338263 w 2363788"/>
                  <a:gd name="connsiteY101" fmla="*/ 504825 h 1797050"/>
                  <a:gd name="connsiteX102" fmla="*/ 1380332 w 2363788"/>
                  <a:gd name="connsiteY102" fmla="*/ 503238 h 1797050"/>
                  <a:gd name="connsiteX103" fmla="*/ 1404938 w 2363788"/>
                  <a:gd name="connsiteY103" fmla="*/ 530225 h 1797050"/>
                  <a:gd name="connsiteX104" fmla="*/ 1435895 w 2363788"/>
                  <a:gd name="connsiteY104" fmla="*/ 526475 h 1797050"/>
                  <a:gd name="connsiteX105" fmla="*/ 1470026 w 2363788"/>
                  <a:gd name="connsiteY105" fmla="*/ 548578 h 1797050"/>
                  <a:gd name="connsiteX106" fmla="*/ 1493838 w 2363788"/>
                  <a:gd name="connsiteY106" fmla="*/ 590550 h 1797050"/>
                  <a:gd name="connsiteX107" fmla="*/ 1481932 w 2363788"/>
                  <a:gd name="connsiteY107" fmla="*/ 612775 h 1797050"/>
                  <a:gd name="connsiteX108" fmla="*/ 1452563 w 2363788"/>
                  <a:gd name="connsiteY108" fmla="*/ 622300 h 1797050"/>
                  <a:gd name="connsiteX109" fmla="*/ 1512888 w 2363788"/>
                  <a:gd name="connsiteY109" fmla="*/ 638175 h 1797050"/>
                  <a:gd name="connsiteX110" fmla="*/ 1583532 w 2363788"/>
                  <a:gd name="connsiteY110" fmla="*/ 619919 h 1797050"/>
                  <a:gd name="connsiteX111" fmla="*/ 1624013 w 2363788"/>
                  <a:gd name="connsiteY111" fmla="*/ 613569 h 1797050"/>
                  <a:gd name="connsiteX112" fmla="*/ 1624807 w 2363788"/>
                  <a:gd name="connsiteY112" fmla="*/ 587375 h 1797050"/>
                  <a:gd name="connsiteX113" fmla="*/ 1643063 w 2363788"/>
                  <a:gd name="connsiteY113" fmla="*/ 593725 h 1797050"/>
                  <a:gd name="connsiteX114" fmla="*/ 1700213 w 2363788"/>
                  <a:gd name="connsiteY114" fmla="*/ 611981 h 1797050"/>
                  <a:gd name="connsiteX115" fmla="*/ 1705769 w 2363788"/>
                  <a:gd name="connsiteY115" fmla="*/ 575469 h 1797050"/>
                  <a:gd name="connsiteX116" fmla="*/ 1725613 w 2363788"/>
                  <a:gd name="connsiteY116" fmla="*/ 565150 h 1797050"/>
                  <a:gd name="connsiteX117" fmla="*/ 1804988 w 2363788"/>
                  <a:gd name="connsiteY117" fmla="*/ 508000 h 1797050"/>
                  <a:gd name="connsiteX118" fmla="*/ 1887538 w 2363788"/>
                  <a:gd name="connsiteY118" fmla="*/ 485775 h 1797050"/>
                  <a:gd name="connsiteX119" fmla="*/ 1954213 w 2363788"/>
                  <a:gd name="connsiteY119" fmla="*/ 415925 h 1797050"/>
                  <a:gd name="connsiteX120" fmla="*/ 1978819 w 2363788"/>
                  <a:gd name="connsiteY120" fmla="*/ 409575 h 1797050"/>
                  <a:gd name="connsiteX121" fmla="*/ 2008188 w 2363788"/>
                  <a:gd name="connsiteY121" fmla="*/ 396875 h 1797050"/>
                  <a:gd name="connsiteX122" fmla="*/ 2058194 w 2363788"/>
                  <a:gd name="connsiteY122" fmla="*/ 411956 h 1797050"/>
                  <a:gd name="connsiteX123" fmla="*/ 2079626 w 2363788"/>
                  <a:gd name="connsiteY123" fmla="*/ 452437 h 1797050"/>
                  <a:gd name="connsiteX124" fmla="*/ 2135188 w 2363788"/>
                  <a:gd name="connsiteY124" fmla="*/ 504825 h 1797050"/>
                  <a:gd name="connsiteX125" fmla="*/ 2196307 w 2363788"/>
                  <a:gd name="connsiteY125" fmla="*/ 536575 h 1797050"/>
                  <a:gd name="connsiteX126" fmla="*/ 2250282 w 2363788"/>
                  <a:gd name="connsiteY126" fmla="*/ 523081 h 1797050"/>
                  <a:gd name="connsiteX127" fmla="*/ 2267744 w 2363788"/>
                  <a:gd name="connsiteY127" fmla="*/ 531019 h 1797050"/>
                  <a:gd name="connsiteX128" fmla="*/ 2276475 w 2363788"/>
                  <a:gd name="connsiteY128" fmla="*/ 573881 h 1797050"/>
                  <a:gd name="connsiteX129" fmla="*/ 2325688 w 2363788"/>
                  <a:gd name="connsiteY129" fmla="*/ 606425 h 1797050"/>
                  <a:gd name="connsiteX130" fmla="*/ 2363788 w 2363788"/>
                  <a:gd name="connsiteY130" fmla="*/ 644525 h 1797050"/>
                  <a:gd name="connsiteX131" fmla="*/ 2312445 w 2363788"/>
                  <a:gd name="connsiteY131" fmla="*/ 772537 h 1797050"/>
                  <a:gd name="connsiteX132" fmla="*/ 2274888 w 2363788"/>
                  <a:gd name="connsiteY132" fmla="*/ 895350 h 1797050"/>
                  <a:gd name="connsiteX133" fmla="*/ 2249488 w 2363788"/>
                  <a:gd name="connsiteY133" fmla="*/ 949325 h 1797050"/>
                  <a:gd name="connsiteX134" fmla="*/ 2198688 w 2363788"/>
                  <a:gd name="connsiteY134" fmla="*/ 949325 h 1797050"/>
                  <a:gd name="connsiteX135" fmla="*/ 2176463 w 2363788"/>
                  <a:gd name="connsiteY135" fmla="*/ 993775 h 1797050"/>
                  <a:gd name="connsiteX136" fmla="*/ 2176463 w 2363788"/>
                  <a:gd name="connsiteY136" fmla="*/ 993775 h 1797050"/>
                  <a:gd name="connsiteX137" fmla="*/ 2182813 w 2363788"/>
                  <a:gd name="connsiteY137" fmla="*/ 1022350 h 1797050"/>
                  <a:gd name="connsiteX138" fmla="*/ 2147888 w 2363788"/>
                  <a:gd name="connsiteY138" fmla="*/ 1031875 h 1797050"/>
                  <a:gd name="connsiteX139" fmla="*/ 2097088 w 2363788"/>
                  <a:gd name="connsiteY139" fmla="*/ 1019175 h 1797050"/>
                  <a:gd name="connsiteX140" fmla="*/ 2103438 w 2363788"/>
                  <a:gd name="connsiteY140" fmla="*/ 1073150 h 1797050"/>
                  <a:gd name="connsiteX141" fmla="*/ 2116138 w 2363788"/>
                  <a:gd name="connsiteY141" fmla="*/ 1117600 h 1797050"/>
                  <a:gd name="connsiteX142" fmla="*/ 2052638 w 2363788"/>
                  <a:gd name="connsiteY142" fmla="*/ 1152525 h 1797050"/>
                  <a:gd name="connsiteX143" fmla="*/ 2068513 w 2363788"/>
                  <a:gd name="connsiteY143" fmla="*/ 1174750 h 1797050"/>
                  <a:gd name="connsiteX144" fmla="*/ 2049463 w 2363788"/>
                  <a:gd name="connsiteY144" fmla="*/ 1196975 h 1797050"/>
                  <a:gd name="connsiteX145" fmla="*/ 1970088 w 2363788"/>
                  <a:gd name="connsiteY145" fmla="*/ 1171575 h 1797050"/>
                  <a:gd name="connsiteX146" fmla="*/ 1944688 w 2363788"/>
                  <a:gd name="connsiteY146" fmla="*/ 1187450 h 1797050"/>
                  <a:gd name="connsiteX147" fmla="*/ 1909763 w 2363788"/>
                  <a:gd name="connsiteY147" fmla="*/ 1187450 h 1797050"/>
                  <a:gd name="connsiteX148" fmla="*/ 1909763 w 2363788"/>
                  <a:gd name="connsiteY148" fmla="*/ 1247775 h 1797050"/>
                  <a:gd name="connsiteX149" fmla="*/ 1925638 w 2363788"/>
                  <a:gd name="connsiteY149" fmla="*/ 1263650 h 1797050"/>
                  <a:gd name="connsiteX150" fmla="*/ 1935163 w 2363788"/>
                  <a:gd name="connsiteY150" fmla="*/ 1279525 h 1797050"/>
                  <a:gd name="connsiteX151" fmla="*/ 1944688 w 2363788"/>
                  <a:gd name="connsiteY151" fmla="*/ 1279525 h 1797050"/>
                  <a:gd name="connsiteX152" fmla="*/ 1935163 w 2363788"/>
                  <a:gd name="connsiteY152" fmla="*/ 1304925 h 1797050"/>
                  <a:gd name="connsiteX153" fmla="*/ 1954213 w 2363788"/>
                  <a:gd name="connsiteY153" fmla="*/ 1320800 h 1797050"/>
                  <a:gd name="connsiteX154" fmla="*/ 1951038 w 2363788"/>
                  <a:gd name="connsiteY154" fmla="*/ 1336675 h 1797050"/>
                  <a:gd name="connsiteX155" fmla="*/ 1906588 w 2363788"/>
                  <a:gd name="connsiteY155" fmla="*/ 1336675 h 1797050"/>
                  <a:gd name="connsiteX156" fmla="*/ 1903413 w 2363788"/>
                  <a:gd name="connsiteY156" fmla="*/ 1387475 h 1797050"/>
                  <a:gd name="connsiteX157" fmla="*/ 1903413 w 2363788"/>
                  <a:gd name="connsiteY157" fmla="*/ 1387475 h 1797050"/>
                  <a:gd name="connsiteX158" fmla="*/ 1903413 w 2363788"/>
                  <a:gd name="connsiteY158" fmla="*/ 1406525 h 1797050"/>
                  <a:gd name="connsiteX159" fmla="*/ 1938338 w 2363788"/>
                  <a:gd name="connsiteY159" fmla="*/ 1447800 h 1797050"/>
                  <a:gd name="connsiteX160" fmla="*/ 1992313 w 2363788"/>
                  <a:gd name="connsiteY160" fmla="*/ 1447800 h 1797050"/>
                  <a:gd name="connsiteX161" fmla="*/ 2062163 w 2363788"/>
                  <a:gd name="connsiteY161" fmla="*/ 1476375 h 1797050"/>
                  <a:gd name="connsiteX162" fmla="*/ 2062163 w 2363788"/>
                  <a:gd name="connsiteY162" fmla="*/ 1504950 h 1797050"/>
                  <a:gd name="connsiteX163" fmla="*/ 2036763 w 2363788"/>
                  <a:gd name="connsiteY163" fmla="*/ 1571625 h 1797050"/>
                  <a:gd name="connsiteX164" fmla="*/ 2065338 w 2363788"/>
                  <a:gd name="connsiteY164" fmla="*/ 1587500 h 1797050"/>
                  <a:gd name="connsiteX165" fmla="*/ 2106613 w 2363788"/>
                  <a:gd name="connsiteY165" fmla="*/ 1660525 h 1797050"/>
                  <a:gd name="connsiteX166" fmla="*/ 2055813 w 2363788"/>
                  <a:gd name="connsiteY166" fmla="*/ 1736725 h 1797050"/>
                  <a:gd name="connsiteX167" fmla="*/ 2030413 w 2363788"/>
                  <a:gd name="connsiteY167" fmla="*/ 1730375 h 1797050"/>
                  <a:gd name="connsiteX168" fmla="*/ 2008188 w 2363788"/>
                  <a:gd name="connsiteY168" fmla="*/ 1717675 h 1797050"/>
                  <a:gd name="connsiteX169" fmla="*/ 2001838 w 2363788"/>
                  <a:gd name="connsiteY169" fmla="*/ 1736725 h 1797050"/>
                  <a:gd name="connsiteX170" fmla="*/ 1960563 w 2363788"/>
                  <a:gd name="connsiteY170" fmla="*/ 1746250 h 1797050"/>
                  <a:gd name="connsiteX171" fmla="*/ 1954213 w 2363788"/>
                  <a:gd name="connsiteY171" fmla="*/ 1778000 h 1797050"/>
                  <a:gd name="connsiteX172" fmla="*/ 1903413 w 2363788"/>
                  <a:gd name="connsiteY172" fmla="*/ 1797050 h 1797050"/>
                  <a:gd name="connsiteX173" fmla="*/ 1881188 w 2363788"/>
                  <a:gd name="connsiteY173" fmla="*/ 1758950 h 1797050"/>
                  <a:gd name="connsiteX174" fmla="*/ 1843088 w 2363788"/>
                  <a:gd name="connsiteY174" fmla="*/ 1768475 h 1797050"/>
                  <a:gd name="connsiteX175" fmla="*/ 1846263 w 2363788"/>
                  <a:gd name="connsiteY175" fmla="*/ 1730375 h 1797050"/>
                  <a:gd name="connsiteX176" fmla="*/ 1827213 w 2363788"/>
                  <a:gd name="connsiteY176" fmla="*/ 1704975 h 1797050"/>
                  <a:gd name="connsiteX177" fmla="*/ 1862138 w 2363788"/>
                  <a:gd name="connsiteY177" fmla="*/ 1685925 h 1797050"/>
                  <a:gd name="connsiteX178" fmla="*/ 1804988 w 2363788"/>
                  <a:gd name="connsiteY178" fmla="*/ 1666875 h 1797050"/>
                  <a:gd name="connsiteX179" fmla="*/ 1792288 w 2363788"/>
                  <a:gd name="connsiteY179" fmla="*/ 1692275 h 1797050"/>
                  <a:gd name="connsiteX180" fmla="*/ 1747838 w 2363788"/>
                  <a:gd name="connsiteY180" fmla="*/ 1711325 h 1797050"/>
                  <a:gd name="connsiteX181" fmla="*/ 1741488 w 2363788"/>
                  <a:gd name="connsiteY181" fmla="*/ 1733550 h 1797050"/>
                  <a:gd name="connsiteX182" fmla="*/ 1725613 w 2363788"/>
                  <a:gd name="connsiteY182" fmla="*/ 1739900 h 1797050"/>
                  <a:gd name="connsiteX183" fmla="*/ 1703388 w 2363788"/>
                  <a:gd name="connsiteY183" fmla="*/ 1739900 h 1797050"/>
                  <a:gd name="connsiteX184" fmla="*/ 1716088 w 2363788"/>
                  <a:gd name="connsiteY184" fmla="*/ 1704975 h 1797050"/>
                  <a:gd name="connsiteX185" fmla="*/ 1741488 w 2363788"/>
                  <a:gd name="connsiteY185" fmla="*/ 1679575 h 1797050"/>
                  <a:gd name="connsiteX186" fmla="*/ 1731963 w 2363788"/>
                  <a:gd name="connsiteY186" fmla="*/ 1654175 h 1797050"/>
                  <a:gd name="connsiteX187" fmla="*/ 1709738 w 2363788"/>
                  <a:gd name="connsiteY187" fmla="*/ 1654175 h 1797050"/>
                  <a:gd name="connsiteX188" fmla="*/ 1697038 w 2363788"/>
                  <a:gd name="connsiteY188" fmla="*/ 1679575 h 1797050"/>
                  <a:gd name="connsiteX189" fmla="*/ 1665288 w 2363788"/>
                  <a:gd name="connsiteY189" fmla="*/ 1685925 h 1797050"/>
                  <a:gd name="connsiteX190" fmla="*/ 1630363 w 2363788"/>
                  <a:gd name="connsiteY190" fmla="*/ 1698625 h 1797050"/>
                  <a:gd name="connsiteX191" fmla="*/ 1601788 w 2363788"/>
                  <a:gd name="connsiteY191" fmla="*/ 1670050 h 1797050"/>
                  <a:gd name="connsiteX192" fmla="*/ 1598613 w 2363788"/>
                  <a:gd name="connsiteY192" fmla="*/ 1635125 h 1797050"/>
                  <a:gd name="connsiteX193" fmla="*/ 1570038 w 2363788"/>
                  <a:gd name="connsiteY193" fmla="*/ 1619250 h 1797050"/>
                  <a:gd name="connsiteX194" fmla="*/ 1560513 w 2363788"/>
                  <a:gd name="connsiteY194" fmla="*/ 1584325 h 1797050"/>
                  <a:gd name="connsiteX195" fmla="*/ 1519238 w 2363788"/>
                  <a:gd name="connsiteY195" fmla="*/ 1555750 h 1797050"/>
                  <a:gd name="connsiteX196" fmla="*/ 1500188 w 2363788"/>
                  <a:gd name="connsiteY196" fmla="*/ 1558925 h 1797050"/>
                  <a:gd name="connsiteX197" fmla="*/ 1468438 w 2363788"/>
                  <a:gd name="connsiteY197" fmla="*/ 1603375 h 1797050"/>
                  <a:gd name="connsiteX198" fmla="*/ 1420813 w 2363788"/>
                  <a:gd name="connsiteY198" fmla="*/ 1622425 h 1797050"/>
                  <a:gd name="connsiteX199" fmla="*/ 1395413 w 2363788"/>
                  <a:gd name="connsiteY199" fmla="*/ 1587500 h 1797050"/>
                  <a:gd name="connsiteX200" fmla="*/ 1370013 w 2363788"/>
                  <a:gd name="connsiteY200" fmla="*/ 1587500 h 1797050"/>
                  <a:gd name="connsiteX201" fmla="*/ 1271588 w 2363788"/>
                  <a:gd name="connsiteY201" fmla="*/ 1511300 h 1797050"/>
                  <a:gd name="connsiteX202" fmla="*/ 1277938 w 2363788"/>
                  <a:gd name="connsiteY202" fmla="*/ 1463675 h 1797050"/>
                  <a:gd name="connsiteX203" fmla="*/ 1239838 w 2363788"/>
                  <a:gd name="connsiteY203" fmla="*/ 1457325 h 1797050"/>
                  <a:gd name="connsiteX204" fmla="*/ 1223963 w 2363788"/>
                  <a:gd name="connsiteY204" fmla="*/ 1482725 h 1797050"/>
                  <a:gd name="connsiteX205" fmla="*/ 1189038 w 2363788"/>
                  <a:gd name="connsiteY205" fmla="*/ 1482725 h 1797050"/>
                  <a:gd name="connsiteX206" fmla="*/ 1141413 w 2363788"/>
                  <a:gd name="connsiteY206" fmla="*/ 1460500 h 1797050"/>
                  <a:gd name="connsiteX207" fmla="*/ 1093788 w 2363788"/>
                  <a:gd name="connsiteY207" fmla="*/ 1495425 h 1797050"/>
                  <a:gd name="connsiteX208" fmla="*/ 1100138 w 2363788"/>
                  <a:gd name="connsiteY208" fmla="*/ 1511300 h 1797050"/>
                  <a:gd name="connsiteX209" fmla="*/ 1081088 w 2363788"/>
                  <a:gd name="connsiteY209" fmla="*/ 1530350 h 1797050"/>
                  <a:gd name="connsiteX210" fmla="*/ 1036638 w 2363788"/>
                  <a:gd name="connsiteY210" fmla="*/ 1530350 h 1797050"/>
                  <a:gd name="connsiteX211" fmla="*/ 1008063 w 2363788"/>
                  <a:gd name="connsiteY211" fmla="*/ 1574800 h 1797050"/>
                  <a:gd name="connsiteX212" fmla="*/ 960438 w 2363788"/>
                  <a:gd name="connsiteY212" fmla="*/ 1571625 h 1797050"/>
                  <a:gd name="connsiteX213" fmla="*/ 954088 w 2363788"/>
                  <a:gd name="connsiteY213" fmla="*/ 1587500 h 1797050"/>
                  <a:gd name="connsiteX214" fmla="*/ 966788 w 2363788"/>
                  <a:gd name="connsiteY214" fmla="*/ 1670050 h 1797050"/>
                  <a:gd name="connsiteX215" fmla="*/ 941388 w 2363788"/>
                  <a:gd name="connsiteY215" fmla="*/ 1714500 h 1797050"/>
                  <a:gd name="connsiteX216" fmla="*/ 903288 w 2363788"/>
                  <a:gd name="connsiteY216" fmla="*/ 1720850 h 1797050"/>
                  <a:gd name="connsiteX217" fmla="*/ 900113 w 2363788"/>
                  <a:gd name="connsiteY217" fmla="*/ 1746250 h 1797050"/>
                  <a:gd name="connsiteX218" fmla="*/ 871538 w 2363788"/>
                  <a:gd name="connsiteY218" fmla="*/ 1746250 h 1797050"/>
                  <a:gd name="connsiteX219" fmla="*/ 855663 w 2363788"/>
                  <a:gd name="connsiteY219" fmla="*/ 1758950 h 1797050"/>
                  <a:gd name="connsiteX220" fmla="*/ 849313 w 2363788"/>
                  <a:gd name="connsiteY220" fmla="*/ 1771650 h 1797050"/>
                  <a:gd name="connsiteX221" fmla="*/ 830263 w 2363788"/>
                  <a:gd name="connsiteY221" fmla="*/ 1765300 h 1797050"/>
                  <a:gd name="connsiteX222" fmla="*/ 820738 w 2363788"/>
                  <a:gd name="connsiteY222" fmla="*/ 1752600 h 1797050"/>
                  <a:gd name="connsiteX223" fmla="*/ 792163 w 2363788"/>
                  <a:gd name="connsiteY223" fmla="*/ 1771650 h 1797050"/>
                  <a:gd name="connsiteX224" fmla="*/ 693738 w 2363788"/>
                  <a:gd name="connsiteY224" fmla="*/ 1701800 h 1797050"/>
                  <a:gd name="connsiteX225" fmla="*/ 652463 w 2363788"/>
                  <a:gd name="connsiteY225" fmla="*/ 1720850 h 1797050"/>
                  <a:gd name="connsiteX226" fmla="*/ 617538 w 2363788"/>
                  <a:gd name="connsiteY226" fmla="*/ 1685925 h 1797050"/>
                  <a:gd name="connsiteX227" fmla="*/ 582613 w 2363788"/>
                  <a:gd name="connsiteY227" fmla="*/ 1689100 h 1797050"/>
                  <a:gd name="connsiteX228" fmla="*/ 573088 w 2363788"/>
                  <a:gd name="connsiteY228" fmla="*/ 1609725 h 1797050"/>
                  <a:gd name="connsiteX229" fmla="*/ 525463 w 2363788"/>
                  <a:gd name="connsiteY229" fmla="*/ 1571625 h 1797050"/>
                  <a:gd name="connsiteX0" fmla="*/ 525463 w 2363788"/>
                  <a:gd name="connsiteY0" fmla="*/ 1571625 h 1797050"/>
                  <a:gd name="connsiteX1" fmla="*/ 525463 w 2363788"/>
                  <a:gd name="connsiteY1" fmla="*/ 1571625 h 1797050"/>
                  <a:gd name="connsiteX2" fmla="*/ 496888 w 2363788"/>
                  <a:gd name="connsiteY2" fmla="*/ 1574800 h 1797050"/>
                  <a:gd name="connsiteX3" fmla="*/ 487363 w 2363788"/>
                  <a:gd name="connsiteY3" fmla="*/ 1584325 h 1797050"/>
                  <a:gd name="connsiteX4" fmla="*/ 465138 w 2363788"/>
                  <a:gd name="connsiteY4" fmla="*/ 1568450 h 1797050"/>
                  <a:gd name="connsiteX5" fmla="*/ 458788 w 2363788"/>
                  <a:gd name="connsiteY5" fmla="*/ 1558925 h 1797050"/>
                  <a:gd name="connsiteX6" fmla="*/ 439738 w 2363788"/>
                  <a:gd name="connsiteY6" fmla="*/ 1552575 h 1797050"/>
                  <a:gd name="connsiteX7" fmla="*/ 430213 w 2363788"/>
                  <a:gd name="connsiteY7" fmla="*/ 1549400 h 1797050"/>
                  <a:gd name="connsiteX8" fmla="*/ 420688 w 2363788"/>
                  <a:gd name="connsiteY8" fmla="*/ 1539875 h 1797050"/>
                  <a:gd name="connsiteX9" fmla="*/ 407988 w 2363788"/>
                  <a:gd name="connsiteY9" fmla="*/ 1530350 h 1797050"/>
                  <a:gd name="connsiteX10" fmla="*/ 363538 w 2363788"/>
                  <a:gd name="connsiteY10" fmla="*/ 1498600 h 1797050"/>
                  <a:gd name="connsiteX11" fmla="*/ 338138 w 2363788"/>
                  <a:gd name="connsiteY11" fmla="*/ 1492250 h 1797050"/>
                  <a:gd name="connsiteX12" fmla="*/ 300038 w 2363788"/>
                  <a:gd name="connsiteY12" fmla="*/ 1444625 h 1797050"/>
                  <a:gd name="connsiteX13" fmla="*/ 271463 w 2363788"/>
                  <a:gd name="connsiteY13" fmla="*/ 1444625 h 1797050"/>
                  <a:gd name="connsiteX14" fmla="*/ 271463 w 2363788"/>
                  <a:gd name="connsiteY14" fmla="*/ 1406525 h 1797050"/>
                  <a:gd name="connsiteX15" fmla="*/ 258763 w 2363788"/>
                  <a:gd name="connsiteY15" fmla="*/ 1387475 h 1797050"/>
                  <a:gd name="connsiteX16" fmla="*/ 258763 w 2363788"/>
                  <a:gd name="connsiteY16" fmla="*/ 1327150 h 1797050"/>
                  <a:gd name="connsiteX17" fmla="*/ 277813 w 2363788"/>
                  <a:gd name="connsiteY17" fmla="*/ 1209675 h 1797050"/>
                  <a:gd name="connsiteX18" fmla="*/ 258763 w 2363788"/>
                  <a:gd name="connsiteY18" fmla="*/ 1162050 h 1797050"/>
                  <a:gd name="connsiteX19" fmla="*/ 274638 w 2363788"/>
                  <a:gd name="connsiteY19" fmla="*/ 1120775 h 1797050"/>
                  <a:gd name="connsiteX20" fmla="*/ 258763 w 2363788"/>
                  <a:gd name="connsiteY20" fmla="*/ 1066800 h 1797050"/>
                  <a:gd name="connsiteX21" fmla="*/ 258763 w 2363788"/>
                  <a:gd name="connsiteY21" fmla="*/ 1025525 h 1797050"/>
                  <a:gd name="connsiteX22" fmla="*/ 227013 w 2363788"/>
                  <a:gd name="connsiteY22" fmla="*/ 984250 h 1797050"/>
                  <a:gd name="connsiteX23" fmla="*/ 246063 w 2363788"/>
                  <a:gd name="connsiteY23" fmla="*/ 949325 h 1797050"/>
                  <a:gd name="connsiteX24" fmla="*/ 246063 w 2363788"/>
                  <a:gd name="connsiteY24" fmla="*/ 911225 h 1797050"/>
                  <a:gd name="connsiteX25" fmla="*/ 284163 w 2363788"/>
                  <a:gd name="connsiteY25" fmla="*/ 895350 h 1797050"/>
                  <a:gd name="connsiteX26" fmla="*/ 325438 w 2363788"/>
                  <a:gd name="connsiteY26" fmla="*/ 901700 h 1797050"/>
                  <a:gd name="connsiteX27" fmla="*/ 331788 w 2363788"/>
                  <a:gd name="connsiteY27" fmla="*/ 850900 h 1797050"/>
                  <a:gd name="connsiteX28" fmla="*/ 354013 w 2363788"/>
                  <a:gd name="connsiteY28" fmla="*/ 812800 h 1797050"/>
                  <a:gd name="connsiteX29" fmla="*/ 401638 w 2363788"/>
                  <a:gd name="connsiteY29" fmla="*/ 819150 h 1797050"/>
                  <a:gd name="connsiteX30" fmla="*/ 442913 w 2363788"/>
                  <a:gd name="connsiteY30" fmla="*/ 784225 h 1797050"/>
                  <a:gd name="connsiteX31" fmla="*/ 442913 w 2363788"/>
                  <a:gd name="connsiteY31" fmla="*/ 733425 h 1797050"/>
                  <a:gd name="connsiteX32" fmla="*/ 474663 w 2363788"/>
                  <a:gd name="connsiteY32" fmla="*/ 698500 h 1797050"/>
                  <a:gd name="connsiteX33" fmla="*/ 420688 w 2363788"/>
                  <a:gd name="connsiteY33" fmla="*/ 682625 h 1797050"/>
                  <a:gd name="connsiteX34" fmla="*/ 395288 w 2363788"/>
                  <a:gd name="connsiteY34" fmla="*/ 650875 h 1797050"/>
                  <a:gd name="connsiteX35" fmla="*/ 366713 w 2363788"/>
                  <a:gd name="connsiteY35" fmla="*/ 666750 h 1797050"/>
                  <a:gd name="connsiteX36" fmla="*/ 341313 w 2363788"/>
                  <a:gd name="connsiteY36" fmla="*/ 660400 h 1797050"/>
                  <a:gd name="connsiteX37" fmla="*/ 354013 w 2363788"/>
                  <a:gd name="connsiteY37" fmla="*/ 628650 h 1797050"/>
                  <a:gd name="connsiteX38" fmla="*/ 341313 w 2363788"/>
                  <a:gd name="connsiteY38" fmla="*/ 600075 h 1797050"/>
                  <a:gd name="connsiteX39" fmla="*/ 363538 w 2363788"/>
                  <a:gd name="connsiteY39" fmla="*/ 587375 h 1797050"/>
                  <a:gd name="connsiteX40" fmla="*/ 373063 w 2363788"/>
                  <a:gd name="connsiteY40" fmla="*/ 561975 h 1797050"/>
                  <a:gd name="connsiteX41" fmla="*/ 334420 w 2363788"/>
                  <a:gd name="connsiteY41" fmla="*/ 552668 h 1797050"/>
                  <a:gd name="connsiteX42" fmla="*/ 265113 w 2363788"/>
                  <a:gd name="connsiteY42" fmla="*/ 535781 h 1797050"/>
                  <a:gd name="connsiteX43" fmla="*/ 223838 w 2363788"/>
                  <a:gd name="connsiteY43" fmla="*/ 511969 h 1797050"/>
                  <a:gd name="connsiteX44" fmla="*/ 182563 w 2363788"/>
                  <a:gd name="connsiteY44" fmla="*/ 473869 h 1797050"/>
                  <a:gd name="connsiteX45" fmla="*/ 177800 w 2363788"/>
                  <a:gd name="connsiteY45" fmla="*/ 415131 h 1797050"/>
                  <a:gd name="connsiteX46" fmla="*/ 128588 w 2363788"/>
                  <a:gd name="connsiteY46" fmla="*/ 415925 h 1797050"/>
                  <a:gd name="connsiteX47" fmla="*/ 92869 w 2363788"/>
                  <a:gd name="connsiteY47" fmla="*/ 403225 h 1797050"/>
                  <a:gd name="connsiteX48" fmla="*/ 77788 w 2363788"/>
                  <a:gd name="connsiteY48" fmla="*/ 422275 h 1797050"/>
                  <a:gd name="connsiteX49" fmla="*/ 39688 w 2363788"/>
                  <a:gd name="connsiteY49" fmla="*/ 420688 h 1797050"/>
                  <a:gd name="connsiteX50" fmla="*/ 0 w 2363788"/>
                  <a:gd name="connsiteY50" fmla="*/ 381794 h 1797050"/>
                  <a:gd name="connsiteX51" fmla="*/ 33338 w 2363788"/>
                  <a:gd name="connsiteY51" fmla="*/ 350838 h 1797050"/>
                  <a:gd name="connsiteX52" fmla="*/ 14288 w 2363788"/>
                  <a:gd name="connsiteY52" fmla="*/ 339725 h 1797050"/>
                  <a:gd name="connsiteX53" fmla="*/ 14288 w 2363788"/>
                  <a:gd name="connsiteY53" fmla="*/ 304800 h 1797050"/>
                  <a:gd name="connsiteX54" fmla="*/ 39688 w 2363788"/>
                  <a:gd name="connsiteY54" fmla="*/ 294481 h 1797050"/>
                  <a:gd name="connsiteX55" fmla="*/ 25400 w 2363788"/>
                  <a:gd name="connsiteY55" fmla="*/ 259556 h 1797050"/>
                  <a:gd name="connsiteX56" fmla="*/ 65883 w 2363788"/>
                  <a:gd name="connsiteY56" fmla="*/ 256381 h 1797050"/>
                  <a:gd name="connsiteX57" fmla="*/ 111126 w 2363788"/>
                  <a:gd name="connsiteY57" fmla="*/ 238125 h 1797050"/>
                  <a:gd name="connsiteX58" fmla="*/ 127794 w 2363788"/>
                  <a:gd name="connsiteY58" fmla="*/ 222250 h 1797050"/>
                  <a:gd name="connsiteX59" fmla="*/ 130969 w 2363788"/>
                  <a:gd name="connsiteY59" fmla="*/ 196057 h 1797050"/>
                  <a:gd name="connsiteX60" fmla="*/ 163513 w 2363788"/>
                  <a:gd name="connsiteY60" fmla="*/ 196850 h 1797050"/>
                  <a:gd name="connsiteX61" fmla="*/ 169863 w 2363788"/>
                  <a:gd name="connsiteY61" fmla="*/ 164306 h 1797050"/>
                  <a:gd name="connsiteX62" fmla="*/ 188913 w 2363788"/>
                  <a:gd name="connsiteY62" fmla="*/ 163513 h 1797050"/>
                  <a:gd name="connsiteX63" fmla="*/ 196057 w 2363788"/>
                  <a:gd name="connsiteY63" fmla="*/ 100806 h 1797050"/>
                  <a:gd name="connsiteX64" fmla="*/ 251619 w 2363788"/>
                  <a:gd name="connsiteY64" fmla="*/ 107950 h 1797050"/>
                  <a:gd name="connsiteX65" fmla="*/ 296863 w 2363788"/>
                  <a:gd name="connsiteY65" fmla="*/ 104775 h 1797050"/>
                  <a:gd name="connsiteX66" fmla="*/ 335757 w 2363788"/>
                  <a:gd name="connsiteY66" fmla="*/ 100807 h 1797050"/>
                  <a:gd name="connsiteX67" fmla="*/ 349251 w 2363788"/>
                  <a:gd name="connsiteY67" fmla="*/ 113507 h 1797050"/>
                  <a:gd name="connsiteX68" fmla="*/ 379412 w 2363788"/>
                  <a:gd name="connsiteY68" fmla="*/ 125413 h 1797050"/>
                  <a:gd name="connsiteX69" fmla="*/ 401638 w 2363788"/>
                  <a:gd name="connsiteY69" fmla="*/ 107950 h 1797050"/>
                  <a:gd name="connsiteX70" fmla="*/ 404813 w 2363788"/>
                  <a:gd name="connsiteY70" fmla="*/ 107950 h 1797050"/>
                  <a:gd name="connsiteX71" fmla="*/ 411163 w 2363788"/>
                  <a:gd name="connsiteY71" fmla="*/ 120650 h 1797050"/>
                  <a:gd name="connsiteX72" fmla="*/ 430213 w 2363788"/>
                  <a:gd name="connsiteY72" fmla="*/ 120650 h 1797050"/>
                  <a:gd name="connsiteX73" fmla="*/ 438151 w 2363788"/>
                  <a:gd name="connsiteY73" fmla="*/ 102394 h 1797050"/>
                  <a:gd name="connsiteX74" fmla="*/ 366713 w 2363788"/>
                  <a:gd name="connsiteY74" fmla="*/ 55563 h 1797050"/>
                  <a:gd name="connsiteX75" fmla="*/ 385763 w 2363788"/>
                  <a:gd name="connsiteY75" fmla="*/ 43656 h 1797050"/>
                  <a:gd name="connsiteX76" fmla="*/ 434976 w 2363788"/>
                  <a:gd name="connsiteY76" fmla="*/ 42862 h 1797050"/>
                  <a:gd name="connsiteX77" fmla="*/ 455613 w 2363788"/>
                  <a:gd name="connsiteY77" fmla="*/ 63500 h 1797050"/>
                  <a:gd name="connsiteX78" fmla="*/ 513557 w 2363788"/>
                  <a:gd name="connsiteY78" fmla="*/ 75406 h 1797050"/>
                  <a:gd name="connsiteX79" fmla="*/ 608013 w 2363788"/>
                  <a:gd name="connsiteY79" fmla="*/ 22225 h 1797050"/>
                  <a:gd name="connsiteX80" fmla="*/ 640557 w 2363788"/>
                  <a:gd name="connsiteY80" fmla="*/ 31750 h 1797050"/>
                  <a:gd name="connsiteX81" fmla="*/ 646113 w 2363788"/>
                  <a:gd name="connsiteY81" fmla="*/ 0 h 1797050"/>
                  <a:gd name="connsiteX82" fmla="*/ 716757 w 2363788"/>
                  <a:gd name="connsiteY82" fmla="*/ 5556 h 1797050"/>
                  <a:gd name="connsiteX83" fmla="*/ 725488 w 2363788"/>
                  <a:gd name="connsiteY83" fmla="*/ 31750 h 1797050"/>
                  <a:gd name="connsiteX84" fmla="*/ 752476 w 2363788"/>
                  <a:gd name="connsiteY84" fmla="*/ 63500 h 1797050"/>
                  <a:gd name="connsiteX85" fmla="*/ 767556 w 2363788"/>
                  <a:gd name="connsiteY85" fmla="*/ 44450 h 1797050"/>
                  <a:gd name="connsiteX86" fmla="*/ 808038 w 2363788"/>
                  <a:gd name="connsiteY86" fmla="*/ 41275 h 1797050"/>
                  <a:gd name="connsiteX87" fmla="*/ 827088 w 2363788"/>
                  <a:gd name="connsiteY87" fmla="*/ 34925 h 1797050"/>
                  <a:gd name="connsiteX88" fmla="*/ 846138 w 2363788"/>
                  <a:gd name="connsiteY88" fmla="*/ 6350 h 1797050"/>
                  <a:gd name="connsiteX89" fmla="*/ 889794 w 2363788"/>
                  <a:gd name="connsiteY89" fmla="*/ 12700 h 1797050"/>
                  <a:gd name="connsiteX90" fmla="*/ 902494 w 2363788"/>
                  <a:gd name="connsiteY90" fmla="*/ 83344 h 1797050"/>
                  <a:gd name="connsiteX91" fmla="*/ 954088 w 2363788"/>
                  <a:gd name="connsiteY91" fmla="*/ 123825 h 1797050"/>
                  <a:gd name="connsiteX92" fmla="*/ 998538 w 2363788"/>
                  <a:gd name="connsiteY92" fmla="*/ 203200 h 1797050"/>
                  <a:gd name="connsiteX93" fmla="*/ 1039020 w 2363788"/>
                  <a:gd name="connsiteY93" fmla="*/ 228600 h 1797050"/>
                  <a:gd name="connsiteX94" fmla="*/ 1075532 w 2363788"/>
                  <a:gd name="connsiteY94" fmla="*/ 230981 h 1797050"/>
                  <a:gd name="connsiteX95" fmla="*/ 1130830 w 2363788"/>
                  <a:gd name="connsiteY95" fmla="*/ 283633 h 1797050"/>
                  <a:gd name="connsiteX96" fmla="*/ 1171046 w 2363788"/>
                  <a:gd name="connsiteY96" fmla="*/ 281517 h 1797050"/>
                  <a:gd name="connsiteX97" fmla="*/ 1208088 w 2363788"/>
                  <a:gd name="connsiteY97" fmla="*/ 317500 h 1797050"/>
                  <a:gd name="connsiteX98" fmla="*/ 1208088 w 2363788"/>
                  <a:gd name="connsiteY98" fmla="*/ 346075 h 1797050"/>
                  <a:gd name="connsiteX99" fmla="*/ 1281113 w 2363788"/>
                  <a:gd name="connsiteY99" fmla="*/ 384175 h 1797050"/>
                  <a:gd name="connsiteX100" fmla="*/ 1303338 w 2363788"/>
                  <a:gd name="connsiteY100" fmla="*/ 416983 h 1797050"/>
                  <a:gd name="connsiteX101" fmla="*/ 1284288 w 2363788"/>
                  <a:gd name="connsiteY101" fmla="*/ 460375 h 1797050"/>
                  <a:gd name="connsiteX102" fmla="*/ 1338263 w 2363788"/>
                  <a:gd name="connsiteY102" fmla="*/ 504825 h 1797050"/>
                  <a:gd name="connsiteX103" fmla="*/ 1380332 w 2363788"/>
                  <a:gd name="connsiteY103" fmla="*/ 503238 h 1797050"/>
                  <a:gd name="connsiteX104" fmla="*/ 1404938 w 2363788"/>
                  <a:gd name="connsiteY104" fmla="*/ 530225 h 1797050"/>
                  <a:gd name="connsiteX105" fmla="*/ 1435895 w 2363788"/>
                  <a:gd name="connsiteY105" fmla="*/ 526475 h 1797050"/>
                  <a:gd name="connsiteX106" fmla="*/ 1470026 w 2363788"/>
                  <a:gd name="connsiteY106" fmla="*/ 548578 h 1797050"/>
                  <a:gd name="connsiteX107" fmla="*/ 1493838 w 2363788"/>
                  <a:gd name="connsiteY107" fmla="*/ 590550 h 1797050"/>
                  <a:gd name="connsiteX108" fmla="*/ 1481932 w 2363788"/>
                  <a:gd name="connsiteY108" fmla="*/ 612775 h 1797050"/>
                  <a:gd name="connsiteX109" fmla="*/ 1452563 w 2363788"/>
                  <a:gd name="connsiteY109" fmla="*/ 622300 h 1797050"/>
                  <a:gd name="connsiteX110" fmla="*/ 1512888 w 2363788"/>
                  <a:gd name="connsiteY110" fmla="*/ 638175 h 1797050"/>
                  <a:gd name="connsiteX111" fmla="*/ 1583532 w 2363788"/>
                  <a:gd name="connsiteY111" fmla="*/ 619919 h 1797050"/>
                  <a:gd name="connsiteX112" fmla="*/ 1624013 w 2363788"/>
                  <a:gd name="connsiteY112" fmla="*/ 613569 h 1797050"/>
                  <a:gd name="connsiteX113" fmla="*/ 1624807 w 2363788"/>
                  <a:gd name="connsiteY113" fmla="*/ 587375 h 1797050"/>
                  <a:gd name="connsiteX114" fmla="*/ 1643063 w 2363788"/>
                  <a:gd name="connsiteY114" fmla="*/ 593725 h 1797050"/>
                  <a:gd name="connsiteX115" fmla="*/ 1700213 w 2363788"/>
                  <a:gd name="connsiteY115" fmla="*/ 611981 h 1797050"/>
                  <a:gd name="connsiteX116" fmla="*/ 1705769 w 2363788"/>
                  <a:gd name="connsiteY116" fmla="*/ 575469 h 1797050"/>
                  <a:gd name="connsiteX117" fmla="*/ 1725613 w 2363788"/>
                  <a:gd name="connsiteY117" fmla="*/ 565150 h 1797050"/>
                  <a:gd name="connsiteX118" fmla="*/ 1804988 w 2363788"/>
                  <a:gd name="connsiteY118" fmla="*/ 508000 h 1797050"/>
                  <a:gd name="connsiteX119" fmla="*/ 1887538 w 2363788"/>
                  <a:gd name="connsiteY119" fmla="*/ 485775 h 1797050"/>
                  <a:gd name="connsiteX120" fmla="*/ 1954213 w 2363788"/>
                  <a:gd name="connsiteY120" fmla="*/ 415925 h 1797050"/>
                  <a:gd name="connsiteX121" fmla="*/ 1978819 w 2363788"/>
                  <a:gd name="connsiteY121" fmla="*/ 409575 h 1797050"/>
                  <a:gd name="connsiteX122" fmla="*/ 2008188 w 2363788"/>
                  <a:gd name="connsiteY122" fmla="*/ 396875 h 1797050"/>
                  <a:gd name="connsiteX123" fmla="*/ 2058194 w 2363788"/>
                  <a:gd name="connsiteY123" fmla="*/ 411956 h 1797050"/>
                  <a:gd name="connsiteX124" fmla="*/ 2079626 w 2363788"/>
                  <a:gd name="connsiteY124" fmla="*/ 452437 h 1797050"/>
                  <a:gd name="connsiteX125" fmla="*/ 2135188 w 2363788"/>
                  <a:gd name="connsiteY125" fmla="*/ 504825 h 1797050"/>
                  <a:gd name="connsiteX126" fmla="*/ 2196307 w 2363788"/>
                  <a:gd name="connsiteY126" fmla="*/ 536575 h 1797050"/>
                  <a:gd name="connsiteX127" fmla="*/ 2250282 w 2363788"/>
                  <a:gd name="connsiteY127" fmla="*/ 523081 h 1797050"/>
                  <a:gd name="connsiteX128" fmla="*/ 2267744 w 2363788"/>
                  <a:gd name="connsiteY128" fmla="*/ 531019 h 1797050"/>
                  <a:gd name="connsiteX129" fmla="*/ 2276475 w 2363788"/>
                  <a:gd name="connsiteY129" fmla="*/ 573881 h 1797050"/>
                  <a:gd name="connsiteX130" fmla="*/ 2325688 w 2363788"/>
                  <a:gd name="connsiteY130" fmla="*/ 606425 h 1797050"/>
                  <a:gd name="connsiteX131" fmla="*/ 2363788 w 2363788"/>
                  <a:gd name="connsiteY131" fmla="*/ 644525 h 1797050"/>
                  <a:gd name="connsiteX132" fmla="*/ 2312445 w 2363788"/>
                  <a:gd name="connsiteY132" fmla="*/ 772537 h 1797050"/>
                  <a:gd name="connsiteX133" fmla="*/ 2274888 w 2363788"/>
                  <a:gd name="connsiteY133" fmla="*/ 895350 h 1797050"/>
                  <a:gd name="connsiteX134" fmla="*/ 2249488 w 2363788"/>
                  <a:gd name="connsiteY134" fmla="*/ 949325 h 1797050"/>
                  <a:gd name="connsiteX135" fmla="*/ 2198688 w 2363788"/>
                  <a:gd name="connsiteY135" fmla="*/ 949325 h 1797050"/>
                  <a:gd name="connsiteX136" fmla="*/ 2176463 w 2363788"/>
                  <a:gd name="connsiteY136" fmla="*/ 993775 h 1797050"/>
                  <a:gd name="connsiteX137" fmla="*/ 2176463 w 2363788"/>
                  <a:gd name="connsiteY137" fmla="*/ 993775 h 1797050"/>
                  <a:gd name="connsiteX138" fmla="*/ 2182813 w 2363788"/>
                  <a:gd name="connsiteY138" fmla="*/ 1022350 h 1797050"/>
                  <a:gd name="connsiteX139" fmla="*/ 2147888 w 2363788"/>
                  <a:gd name="connsiteY139" fmla="*/ 1031875 h 1797050"/>
                  <a:gd name="connsiteX140" fmla="*/ 2097088 w 2363788"/>
                  <a:gd name="connsiteY140" fmla="*/ 1019175 h 1797050"/>
                  <a:gd name="connsiteX141" fmla="*/ 2103438 w 2363788"/>
                  <a:gd name="connsiteY141" fmla="*/ 1073150 h 1797050"/>
                  <a:gd name="connsiteX142" fmla="*/ 2116138 w 2363788"/>
                  <a:gd name="connsiteY142" fmla="*/ 1117600 h 1797050"/>
                  <a:gd name="connsiteX143" fmla="*/ 2052638 w 2363788"/>
                  <a:gd name="connsiteY143" fmla="*/ 1152525 h 1797050"/>
                  <a:gd name="connsiteX144" fmla="*/ 2068513 w 2363788"/>
                  <a:gd name="connsiteY144" fmla="*/ 1174750 h 1797050"/>
                  <a:gd name="connsiteX145" fmla="*/ 2049463 w 2363788"/>
                  <a:gd name="connsiteY145" fmla="*/ 1196975 h 1797050"/>
                  <a:gd name="connsiteX146" fmla="*/ 1970088 w 2363788"/>
                  <a:gd name="connsiteY146" fmla="*/ 1171575 h 1797050"/>
                  <a:gd name="connsiteX147" fmla="*/ 1944688 w 2363788"/>
                  <a:gd name="connsiteY147" fmla="*/ 1187450 h 1797050"/>
                  <a:gd name="connsiteX148" fmla="*/ 1909763 w 2363788"/>
                  <a:gd name="connsiteY148" fmla="*/ 1187450 h 1797050"/>
                  <a:gd name="connsiteX149" fmla="*/ 1909763 w 2363788"/>
                  <a:gd name="connsiteY149" fmla="*/ 1247775 h 1797050"/>
                  <a:gd name="connsiteX150" fmla="*/ 1925638 w 2363788"/>
                  <a:gd name="connsiteY150" fmla="*/ 1263650 h 1797050"/>
                  <a:gd name="connsiteX151" fmla="*/ 1935163 w 2363788"/>
                  <a:gd name="connsiteY151" fmla="*/ 1279525 h 1797050"/>
                  <a:gd name="connsiteX152" fmla="*/ 1944688 w 2363788"/>
                  <a:gd name="connsiteY152" fmla="*/ 1279525 h 1797050"/>
                  <a:gd name="connsiteX153" fmla="*/ 1935163 w 2363788"/>
                  <a:gd name="connsiteY153" fmla="*/ 1304925 h 1797050"/>
                  <a:gd name="connsiteX154" fmla="*/ 1954213 w 2363788"/>
                  <a:gd name="connsiteY154" fmla="*/ 1320800 h 1797050"/>
                  <a:gd name="connsiteX155" fmla="*/ 1951038 w 2363788"/>
                  <a:gd name="connsiteY155" fmla="*/ 1336675 h 1797050"/>
                  <a:gd name="connsiteX156" fmla="*/ 1906588 w 2363788"/>
                  <a:gd name="connsiteY156" fmla="*/ 1336675 h 1797050"/>
                  <a:gd name="connsiteX157" fmla="*/ 1903413 w 2363788"/>
                  <a:gd name="connsiteY157" fmla="*/ 1387475 h 1797050"/>
                  <a:gd name="connsiteX158" fmla="*/ 1903413 w 2363788"/>
                  <a:gd name="connsiteY158" fmla="*/ 1387475 h 1797050"/>
                  <a:gd name="connsiteX159" fmla="*/ 1903413 w 2363788"/>
                  <a:gd name="connsiteY159" fmla="*/ 1406525 h 1797050"/>
                  <a:gd name="connsiteX160" fmla="*/ 1938338 w 2363788"/>
                  <a:gd name="connsiteY160" fmla="*/ 1447800 h 1797050"/>
                  <a:gd name="connsiteX161" fmla="*/ 1992313 w 2363788"/>
                  <a:gd name="connsiteY161" fmla="*/ 1447800 h 1797050"/>
                  <a:gd name="connsiteX162" fmla="*/ 2062163 w 2363788"/>
                  <a:gd name="connsiteY162" fmla="*/ 1476375 h 1797050"/>
                  <a:gd name="connsiteX163" fmla="*/ 2062163 w 2363788"/>
                  <a:gd name="connsiteY163" fmla="*/ 1504950 h 1797050"/>
                  <a:gd name="connsiteX164" fmla="*/ 2036763 w 2363788"/>
                  <a:gd name="connsiteY164" fmla="*/ 1571625 h 1797050"/>
                  <a:gd name="connsiteX165" fmla="*/ 2065338 w 2363788"/>
                  <a:gd name="connsiteY165" fmla="*/ 1587500 h 1797050"/>
                  <a:gd name="connsiteX166" fmla="*/ 2106613 w 2363788"/>
                  <a:gd name="connsiteY166" fmla="*/ 1660525 h 1797050"/>
                  <a:gd name="connsiteX167" fmla="*/ 2055813 w 2363788"/>
                  <a:gd name="connsiteY167" fmla="*/ 1736725 h 1797050"/>
                  <a:gd name="connsiteX168" fmla="*/ 2030413 w 2363788"/>
                  <a:gd name="connsiteY168" fmla="*/ 1730375 h 1797050"/>
                  <a:gd name="connsiteX169" fmla="*/ 2008188 w 2363788"/>
                  <a:gd name="connsiteY169" fmla="*/ 1717675 h 1797050"/>
                  <a:gd name="connsiteX170" fmla="*/ 2001838 w 2363788"/>
                  <a:gd name="connsiteY170" fmla="*/ 1736725 h 1797050"/>
                  <a:gd name="connsiteX171" fmla="*/ 1960563 w 2363788"/>
                  <a:gd name="connsiteY171" fmla="*/ 1746250 h 1797050"/>
                  <a:gd name="connsiteX172" fmla="*/ 1954213 w 2363788"/>
                  <a:gd name="connsiteY172" fmla="*/ 1778000 h 1797050"/>
                  <a:gd name="connsiteX173" fmla="*/ 1903413 w 2363788"/>
                  <a:gd name="connsiteY173" fmla="*/ 1797050 h 1797050"/>
                  <a:gd name="connsiteX174" fmla="*/ 1881188 w 2363788"/>
                  <a:gd name="connsiteY174" fmla="*/ 1758950 h 1797050"/>
                  <a:gd name="connsiteX175" fmla="*/ 1843088 w 2363788"/>
                  <a:gd name="connsiteY175" fmla="*/ 1768475 h 1797050"/>
                  <a:gd name="connsiteX176" fmla="*/ 1846263 w 2363788"/>
                  <a:gd name="connsiteY176" fmla="*/ 1730375 h 1797050"/>
                  <a:gd name="connsiteX177" fmla="*/ 1827213 w 2363788"/>
                  <a:gd name="connsiteY177" fmla="*/ 1704975 h 1797050"/>
                  <a:gd name="connsiteX178" fmla="*/ 1862138 w 2363788"/>
                  <a:gd name="connsiteY178" fmla="*/ 1685925 h 1797050"/>
                  <a:gd name="connsiteX179" fmla="*/ 1804988 w 2363788"/>
                  <a:gd name="connsiteY179" fmla="*/ 1666875 h 1797050"/>
                  <a:gd name="connsiteX180" fmla="*/ 1792288 w 2363788"/>
                  <a:gd name="connsiteY180" fmla="*/ 1692275 h 1797050"/>
                  <a:gd name="connsiteX181" fmla="*/ 1747838 w 2363788"/>
                  <a:gd name="connsiteY181" fmla="*/ 1711325 h 1797050"/>
                  <a:gd name="connsiteX182" fmla="*/ 1741488 w 2363788"/>
                  <a:gd name="connsiteY182" fmla="*/ 1733550 h 1797050"/>
                  <a:gd name="connsiteX183" fmla="*/ 1725613 w 2363788"/>
                  <a:gd name="connsiteY183" fmla="*/ 1739900 h 1797050"/>
                  <a:gd name="connsiteX184" fmla="*/ 1703388 w 2363788"/>
                  <a:gd name="connsiteY184" fmla="*/ 1739900 h 1797050"/>
                  <a:gd name="connsiteX185" fmla="*/ 1716088 w 2363788"/>
                  <a:gd name="connsiteY185" fmla="*/ 1704975 h 1797050"/>
                  <a:gd name="connsiteX186" fmla="*/ 1741488 w 2363788"/>
                  <a:gd name="connsiteY186" fmla="*/ 1679575 h 1797050"/>
                  <a:gd name="connsiteX187" fmla="*/ 1731963 w 2363788"/>
                  <a:gd name="connsiteY187" fmla="*/ 1654175 h 1797050"/>
                  <a:gd name="connsiteX188" fmla="*/ 1709738 w 2363788"/>
                  <a:gd name="connsiteY188" fmla="*/ 1654175 h 1797050"/>
                  <a:gd name="connsiteX189" fmla="*/ 1697038 w 2363788"/>
                  <a:gd name="connsiteY189" fmla="*/ 1679575 h 1797050"/>
                  <a:gd name="connsiteX190" fmla="*/ 1665288 w 2363788"/>
                  <a:gd name="connsiteY190" fmla="*/ 1685925 h 1797050"/>
                  <a:gd name="connsiteX191" fmla="*/ 1630363 w 2363788"/>
                  <a:gd name="connsiteY191" fmla="*/ 1698625 h 1797050"/>
                  <a:gd name="connsiteX192" fmla="*/ 1601788 w 2363788"/>
                  <a:gd name="connsiteY192" fmla="*/ 1670050 h 1797050"/>
                  <a:gd name="connsiteX193" fmla="*/ 1598613 w 2363788"/>
                  <a:gd name="connsiteY193" fmla="*/ 1635125 h 1797050"/>
                  <a:gd name="connsiteX194" fmla="*/ 1570038 w 2363788"/>
                  <a:gd name="connsiteY194" fmla="*/ 1619250 h 1797050"/>
                  <a:gd name="connsiteX195" fmla="*/ 1560513 w 2363788"/>
                  <a:gd name="connsiteY195" fmla="*/ 1584325 h 1797050"/>
                  <a:gd name="connsiteX196" fmla="*/ 1519238 w 2363788"/>
                  <a:gd name="connsiteY196" fmla="*/ 1555750 h 1797050"/>
                  <a:gd name="connsiteX197" fmla="*/ 1500188 w 2363788"/>
                  <a:gd name="connsiteY197" fmla="*/ 1558925 h 1797050"/>
                  <a:gd name="connsiteX198" fmla="*/ 1468438 w 2363788"/>
                  <a:gd name="connsiteY198" fmla="*/ 1603375 h 1797050"/>
                  <a:gd name="connsiteX199" fmla="*/ 1420813 w 2363788"/>
                  <a:gd name="connsiteY199" fmla="*/ 1622425 h 1797050"/>
                  <a:gd name="connsiteX200" fmla="*/ 1395413 w 2363788"/>
                  <a:gd name="connsiteY200" fmla="*/ 1587500 h 1797050"/>
                  <a:gd name="connsiteX201" fmla="*/ 1370013 w 2363788"/>
                  <a:gd name="connsiteY201" fmla="*/ 1587500 h 1797050"/>
                  <a:gd name="connsiteX202" fmla="*/ 1271588 w 2363788"/>
                  <a:gd name="connsiteY202" fmla="*/ 1511300 h 1797050"/>
                  <a:gd name="connsiteX203" fmla="*/ 1277938 w 2363788"/>
                  <a:gd name="connsiteY203" fmla="*/ 1463675 h 1797050"/>
                  <a:gd name="connsiteX204" fmla="*/ 1239838 w 2363788"/>
                  <a:gd name="connsiteY204" fmla="*/ 1457325 h 1797050"/>
                  <a:gd name="connsiteX205" fmla="*/ 1223963 w 2363788"/>
                  <a:gd name="connsiteY205" fmla="*/ 1482725 h 1797050"/>
                  <a:gd name="connsiteX206" fmla="*/ 1189038 w 2363788"/>
                  <a:gd name="connsiteY206" fmla="*/ 1482725 h 1797050"/>
                  <a:gd name="connsiteX207" fmla="*/ 1141413 w 2363788"/>
                  <a:gd name="connsiteY207" fmla="*/ 1460500 h 1797050"/>
                  <a:gd name="connsiteX208" fmla="*/ 1093788 w 2363788"/>
                  <a:gd name="connsiteY208" fmla="*/ 1495425 h 1797050"/>
                  <a:gd name="connsiteX209" fmla="*/ 1100138 w 2363788"/>
                  <a:gd name="connsiteY209" fmla="*/ 1511300 h 1797050"/>
                  <a:gd name="connsiteX210" fmla="*/ 1081088 w 2363788"/>
                  <a:gd name="connsiteY210" fmla="*/ 1530350 h 1797050"/>
                  <a:gd name="connsiteX211" fmla="*/ 1036638 w 2363788"/>
                  <a:gd name="connsiteY211" fmla="*/ 1530350 h 1797050"/>
                  <a:gd name="connsiteX212" fmla="*/ 1008063 w 2363788"/>
                  <a:gd name="connsiteY212" fmla="*/ 1574800 h 1797050"/>
                  <a:gd name="connsiteX213" fmla="*/ 960438 w 2363788"/>
                  <a:gd name="connsiteY213" fmla="*/ 1571625 h 1797050"/>
                  <a:gd name="connsiteX214" fmla="*/ 954088 w 2363788"/>
                  <a:gd name="connsiteY214" fmla="*/ 1587500 h 1797050"/>
                  <a:gd name="connsiteX215" fmla="*/ 966788 w 2363788"/>
                  <a:gd name="connsiteY215" fmla="*/ 1670050 h 1797050"/>
                  <a:gd name="connsiteX216" fmla="*/ 941388 w 2363788"/>
                  <a:gd name="connsiteY216" fmla="*/ 1714500 h 1797050"/>
                  <a:gd name="connsiteX217" fmla="*/ 903288 w 2363788"/>
                  <a:gd name="connsiteY217" fmla="*/ 1720850 h 1797050"/>
                  <a:gd name="connsiteX218" fmla="*/ 900113 w 2363788"/>
                  <a:gd name="connsiteY218" fmla="*/ 1746250 h 1797050"/>
                  <a:gd name="connsiteX219" fmla="*/ 871538 w 2363788"/>
                  <a:gd name="connsiteY219" fmla="*/ 1746250 h 1797050"/>
                  <a:gd name="connsiteX220" fmla="*/ 855663 w 2363788"/>
                  <a:gd name="connsiteY220" fmla="*/ 1758950 h 1797050"/>
                  <a:gd name="connsiteX221" fmla="*/ 849313 w 2363788"/>
                  <a:gd name="connsiteY221" fmla="*/ 1771650 h 1797050"/>
                  <a:gd name="connsiteX222" fmla="*/ 830263 w 2363788"/>
                  <a:gd name="connsiteY222" fmla="*/ 1765300 h 1797050"/>
                  <a:gd name="connsiteX223" fmla="*/ 820738 w 2363788"/>
                  <a:gd name="connsiteY223" fmla="*/ 1752600 h 1797050"/>
                  <a:gd name="connsiteX224" fmla="*/ 792163 w 2363788"/>
                  <a:gd name="connsiteY224" fmla="*/ 1771650 h 1797050"/>
                  <a:gd name="connsiteX225" fmla="*/ 693738 w 2363788"/>
                  <a:gd name="connsiteY225" fmla="*/ 1701800 h 1797050"/>
                  <a:gd name="connsiteX226" fmla="*/ 652463 w 2363788"/>
                  <a:gd name="connsiteY226" fmla="*/ 1720850 h 1797050"/>
                  <a:gd name="connsiteX227" fmla="*/ 617538 w 2363788"/>
                  <a:gd name="connsiteY227" fmla="*/ 1685925 h 1797050"/>
                  <a:gd name="connsiteX228" fmla="*/ 582613 w 2363788"/>
                  <a:gd name="connsiteY228" fmla="*/ 1689100 h 1797050"/>
                  <a:gd name="connsiteX229" fmla="*/ 573088 w 2363788"/>
                  <a:gd name="connsiteY229" fmla="*/ 1609725 h 1797050"/>
                  <a:gd name="connsiteX230" fmla="*/ 525463 w 2363788"/>
                  <a:gd name="connsiteY230" fmla="*/ 1571625 h 1797050"/>
                  <a:gd name="connsiteX0" fmla="*/ 525463 w 2363788"/>
                  <a:gd name="connsiteY0" fmla="*/ 1571625 h 1797050"/>
                  <a:gd name="connsiteX1" fmla="*/ 525463 w 2363788"/>
                  <a:gd name="connsiteY1" fmla="*/ 1571625 h 1797050"/>
                  <a:gd name="connsiteX2" fmla="*/ 496888 w 2363788"/>
                  <a:gd name="connsiteY2" fmla="*/ 1574800 h 1797050"/>
                  <a:gd name="connsiteX3" fmla="*/ 487363 w 2363788"/>
                  <a:gd name="connsiteY3" fmla="*/ 1584325 h 1797050"/>
                  <a:gd name="connsiteX4" fmla="*/ 465138 w 2363788"/>
                  <a:gd name="connsiteY4" fmla="*/ 1568450 h 1797050"/>
                  <a:gd name="connsiteX5" fmla="*/ 458788 w 2363788"/>
                  <a:gd name="connsiteY5" fmla="*/ 1558925 h 1797050"/>
                  <a:gd name="connsiteX6" fmla="*/ 439738 w 2363788"/>
                  <a:gd name="connsiteY6" fmla="*/ 1552575 h 1797050"/>
                  <a:gd name="connsiteX7" fmla="*/ 430213 w 2363788"/>
                  <a:gd name="connsiteY7" fmla="*/ 1549400 h 1797050"/>
                  <a:gd name="connsiteX8" fmla="*/ 420688 w 2363788"/>
                  <a:gd name="connsiteY8" fmla="*/ 1539875 h 1797050"/>
                  <a:gd name="connsiteX9" fmla="*/ 407988 w 2363788"/>
                  <a:gd name="connsiteY9" fmla="*/ 1530350 h 1797050"/>
                  <a:gd name="connsiteX10" fmla="*/ 363538 w 2363788"/>
                  <a:gd name="connsiteY10" fmla="*/ 1498600 h 1797050"/>
                  <a:gd name="connsiteX11" fmla="*/ 338138 w 2363788"/>
                  <a:gd name="connsiteY11" fmla="*/ 1492250 h 1797050"/>
                  <a:gd name="connsiteX12" fmla="*/ 300038 w 2363788"/>
                  <a:gd name="connsiteY12" fmla="*/ 1444625 h 1797050"/>
                  <a:gd name="connsiteX13" fmla="*/ 271463 w 2363788"/>
                  <a:gd name="connsiteY13" fmla="*/ 1444625 h 1797050"/>
                  <a:gd name="connsiteX14" fmla="*/ 271463 w 2363788"/>
                  <a:gd name="connsiteY14" fmla="*/ 1406525 h 1797050"/>
                  <a:gd name="connsiteX15" fmla="*/ 258763 w 2363788"/>
                  <a:gd name="connsiteY15" fmla="*/ 1387475 h 1797050"/>
                  <a:gd name="connsiteX16" fmla="*/ 258763 w 2363788"/>
                  <a:gd name="connsiteY16" fmla="*/ 1327150 h 1797050"/>
                  <a:gd name="connsiteX17" fmla="*/ 277813 w 2363788"/>
                  <a:gd name="connsiteY17" fmla="*/ 1209675 h 1797050"/>
                  <a:gd name="connsiteX18" fmla="*/ 258763 w 2363788"/>
                  <a:gd name="connsiteY18" fmla="*/ 1162050 h 1797050"/>
                  <a:gd name="connsiteX19" fmla="*/ 274638 w 2363788"/>
                  <a:gd name="connsiteY19" fmla="*/ 1120775 h 1797050"/>
                  <a:gd name="connsiteX20" fmla="*/ 258763 w 2363788"/>
                  <a:gd name="connsiteY20" fmla="*/ 1066800 h 1797050"/>
                  <a:gd name="connsiteX21" fmla="*/ 258763 w 2363788"/>
                  <a:gd name="connsiteY21" fmla="*/ 1025525 h 1797050"/>
                  <a:gd name="connsiteX22" fmla="*/ 227013 w 2363788"/>
                  <a:gd name="connsiteY22" fmla="*/ 984250 h 1797050"/>
                  <a:gd name="connsiteX23" fmla="*/ 246063 w 2363788"/>
                  <a:gd name="connsiteY23" fmla="*/ 949325 h 1797050"/>
                  <a:gd name="connsiteX24" fmla="*/ 246063 w 2363788"/>
                  <a:gd name="connsiteY24" fmla="*/ 911225 h 1797050"/>
                  <a:gd name="connsiteX25" fmla="*/ 284163 w 2363788"/>
                  <a:gd name="connsiteY25" fmla="*/ 895350 h 1797050"/>
                  <a:gd name="connsiteX26" fmla="*/ 325438 w 2363788"/>
                  <a:gd name="connsiteY26" fmla="*/ 901700 h 1797050"/>
                  <a:gd name="connsiteX27" fmla="*/ 331788 w 2363788"/>
                  <a:gd name="connsiteY27" fmla="*/ 850900 h 1797050"/>
                  <a:gd name="connsiteX28" fmla="*/ 354013 w 2363788"/>
                  <a:gd name="connsiteY28" fmla="*/ 812800 h 1797050"/>
                  <a:gd name="connsiteX29" fmla="*/ 401638 w 2363788"/>
                  <a:gd name="connsiteY29" fmla="*/ 819150 h 1797050"/>
                  <a:gd name="connsiteX30" fmla="*/ 442913 w 2363788"/>
                  <a:gd name="connsiteY30" fmla="*/ 784225 h 1797050"/>
                  <a:gd name="connsiteX31" fmla="*/ 442913 w 2363788"/>
                  <a:gd name="connsiteY31" fmla="*/ 733425 h 1797050"/>
                  <a:gd name="connsiteX32" fmla="*/ 474663 w 2363788"/>
                  <a:gd name="connsiteY32" fmla="*/ 698500 h 1797050"/>
                  <a:gd name="connsiteX33" fmla="*/ 420688 w 2363788"/>
                  <a:gd name="connsiteY33" fmla="*/ 682625 h 1797050"/>
                  <a:gd name="connsiteX34" fmla="*/ 395288 w 2363788"/>
                  <a:gd name="connsiteY34" fmla="*/ 650875 h 1797050"/>
                  <a:gd name="connsiteX35" fmla="*/ 366713 w 2363788"/>
                  <a:gd name="connsiteY35" fmla="*/ 666750 h 1797050"/>
                  <a:gd name="connsiteX36" fmla="*/ 341313 w 2363788"/>
                  <a:gd name="connsiteY36" fmla="*/ 660400 h 1797050"/>
                  <a:gd name="connsiteX37" fmla="*/ 354013 w 2363788"/>
                  <a:gd name="connsiteY37" fmla="*/ 628650 h 1797050"/>
                  <a:gd name="connsiteX38" fmla="*/ 341313 w 2363788"/>
                  <a:gd name="connsiteY38" fmla="*/ 600075 h 1797050"/>
                  <a:gd name="connsiteX39" fmla="*/ 363538 w 2363788"/>
                  <a:gd name="connsiteY39" fmla="*/ 587375 h 1797050"/>
                  <a:gd name="connsiteX40" fmla="*/ 373063 w 2363788"/>
                  <a:gd name="connsiteY40" fmla="*/ 561975 h 1797050"/>
                  <a:gd name="connsiteX41" fmla="*/ 334420 w 2363788"/>
                  <a:gd name="connsiteY41" fmla="*/ 548699 h 1797050"/>
                  <a:gd name="connsiteX42" fmla="*/ 265113 w 2363788"/>
                  <a:gd name="connsiteY42" fmla="*/ 535781 h 1797050"/>
                  <a:gd name="connsiteX43" fmla="*/ 223838 w 2363788"/>
                  <a:gd name="connsiteY43" fmla="*/ 511969 h 1797050"/>
                  <a:gd name="connsiteX44" fmla="*/ 182563 w 2363788"/>
                  <a:gd name="connsiteY44" fmla="*/ 473869 h 1797050"/>
                  <a:gd name="connsiteX45" fmla="*/ 177800 w 2363788"/>
                  <a:gd name="connsiteY45" fmla="*/ 415131 h 1797050"/>
                  <a:gd name="connsiteX46" fmla="*/ 128588 w 2363788"/>
                  <a:gd name="connsiteY46" fmla="*/ 415925 h 1797050"/>
                  <a:gd name="connsiteX47" fmla="*/ 92869 w 2363788"/>
                  <a:gd name="connsiteY47" fmla="*/ 403225 h 1797050"/>
                  <a:gd name="connsiteX48" fmla="*/ 77788 w 2363788"/>
                  <a:gd name="connsiteY48" fmla="*/ 422275 h 1797050"/>
                  <a:gd name="connsiteX49" fmla="*/ 39688 w 2363788"/>
                  <a:gd name="connsiteY49" fmla="*/ 420688 h 1797050"/>
                  <a:gd name="connsiteX50" fmla="*/ 0 w 2363788"/>
                  <a:gd name="connsiteY50" fmla="*/ 381794 h 1797050"/>
                  <a:gd name="connsiteX51" fmla="*/ 33338 w 2363788"/>
                  <a:gd name="connsiteY51" fmla="*/ 350838 h 1797050"/>
                  <a:gd name="connsiteX52" fmla="*/ 14288 w 2363788"/>
                  <a:gd name="connsiteY52" fmla="*/ 339725 h 1797050"/>
                  <a:gd name="connsiteX53" fmla="*/ 14288 w 2363788"/>
                  <a:gd name="connsiteY53" fmla="*/ 304800 h 1797050"/>
                  <a:gd name="connsiteX54" fmla="*/ 39688 w 2363788"/>
                  <a:gd name="connsiteY54" fmla="*/ 294481 h 1797050"/>
                  <a:gd name="connsiteX55" fmla="*/ 25400 w 2363788"/>
                  <a:gd name="connsiteY55" fmla="*/ 259556 h 1797050"/>
                  <a:gd name="connsiteX56" fmla="*/ 65883 w 2363788"/>
                  <a:gd name="connsiteY56" fmla="*/ 256381 h 1797050"/>
                  <a:gd name="connsiteX57" fmla="*/ 111126 w 2363788"/>
                  <a:gd name="connsiteY57" fmla="*/ 238125 h 1797050"/>
                  <a:gd name="connsiteX58" fmla="*/ 127794 w 2363788"/>
                  <a:gd name="connsiteY58" fmla="*/ 222250 h 1797050"/>
                  <a:gd name="connsiteX59" fmla="*/ 130969 w 2363788"/>
                  <a:gd name="connsiteY59" fmla="*/ 196057 h 1797050"/>
                  <a:gd name="connsiteX60" fmla="*/ 163513 w 2363788"/>
                  <a:gd name="connsiteY60" fmla="*/ 196850 h 1797050"/>
                  <a:gd name="connsiteX61" fmla="*/ 169863 w 2363788"/>
                  <a:gd name="connsiteY61" fmla="*/ 164306 h 1797050"/>
                  <a:gd name="connsiteX62" fmla="*/ 188913 w 2363788"/>
                  <a:gd name="connsiteY62" fmla="*/ 163513 h 1797050"/>
                  <a:gd name="connsiteX63" fmla="*/ 196057 w 2363788"/>
                  <a:gd name="connsiteY63" fmla="*/ 100806 h 1797050"/>
                  <a:gd name="connsiteX64" fmla="*/ 251619 w 2363788"/>
                  <a:gd name="connsiteY64" fmla="*/ 107950 h 1797050"/>
                  <a:gd name="connsiteX65" fmla="*/ 296863 w 2363788"/>
                  <a:gd name="connsiteY65" fmla="*/ 104775 h 1797050"/>
                  <a:gd name="connsiteX66" fmla="*/ 335757 w 2363788"/>
                  <a:gd name="connsiteY66" fmla="*/ 100807 h 1797050"/>
                  <a:gd name="connsiteX67" fmla="*/ 349251 w 2363788"/>
                  <a:gd name="connsiteY67" fmla="*/ 113507 h 1797050"/>
                  <a:gd name="connsiteX68" fmla="*/ 379412 w 2363788"/>
                  <a:gd name="connsiteY68" fmla="*/ 125413 h 1797050"/>
                  <a:gd name="connsiteX69" fmla="*/ 401638 w 2363788"/>
                  <a:gd name="connsiteY69" fmla="*/ 107950 h 1797050"/>
                  <a:gd name="connsiteX70" fmla="*/ 404813 w 2363788"/>
                  <a:gd name="connsiteY70" fmla="*/ 107950 h 1797050"/>
                  <a:gd name="connsiteX71" fmla="*/ 411163 w 2363788"/>
                  <a:gd name="connsiteY71" fmla="*/ 120650 h 1797050"/>
                  <a:gd name="connsiteX72" fmla="*/ 430213 w 2363788"/>
                  <a:gd name="connsiteY72" fmla="*/ 120650 h 1797050"/>
                  <a:gd name="connsiteX73" fmla="*/ 438151 w 2363788"/>
                  <a:gd name="connsiteY73" fmla="*/ 102394 h 1797050"/>
                  <a:gd name="connsiteX74" fmla="*/ 366713 w 2363788"/>
                  <a:gd name="connsiteY74" fmla="*/ 55563 h 1797050"/>
                  <a:gd name="connsiteX75" fmla="*/ 385763 w 2363788"/>
                  <a:gd name="connsiteY75" fmla="*/ 43656 h 1797050"/>
                  <a:gd name="connsiteX76" fmla="*/ 434976 w 2363788"/>
                  <a:gd name="connsiteY76" fmla="*/ 42862 h 1797050"/>
                  <a:gd name="connsiteX77" fmla="*/ 455613 w 2363788"/>
                  <a:gd name="connsiteY77" fmla="*/ 63500 h 1797050"/>
                  <a:gd name="connsiteX78" fmla="*/ 513557 w 2363788"/>
                  <a:gd name="connsiteY78" fmla="*/ 75406 h 1797050"/>
                  <a:gd name="connsiteX79" fmla="*/ 608013 w 2363788"/>
                  <a:gd name="connsiteY79" fmla="*/ 22225 h 1797050"/>
                  <a:gd name="connsiteX80" fmla="*/ 640557 w 2363788"/>
                  <a:gd name="connsiteY80" fmla="*/ 31750 h 1797050"/>
                  <a:gd name="connsiteX81" fmla="*/ 646113 w 2363788"/>
                  <a:gd name="connsiteY81" fmla="*/ 0 h 1797050"/>
                  <a:gd name="connsiteX82" fmla="*/ 716757 w 2363788"/>
                  <a:gd name="connsiteY82" fmla="*/ 5556 h 1797050"/>
                  <a:gd name="connsiteX83" fmla="*/ 725488 w 2363788"/>
                  <a:gd name="connsiteY83" fmla="*/ 31750 h 1797050"/>
                  <a:gd name="connsiteX84" fmla="*/ 752476 w 2363788"/>
                  <a:gd name="connsiteY84" fmla="*/ 63500 h 1797050"/>
                  <a:gd name="connsiteX85" fmla="*/ 767556 w 2363788"/>
                  <a:gd name="connsiteY85" fmla="*/ 44450 h 1797050"/>
                  <a:gd name="connsiteX86" fmla="*/ 808038 w 2363788"/>
                  <a:gd name="connsiteY86" fmla="*/ 41275 h 1797050"/>
                  <a:gd name="connsiteX87" fmla="*/ 827088 w 2363788"/>
                  <a:gd name="connsiteY87" fmla="*/ 34925 h 1797050"/>
                  <a:gd name="connsiteX88" fmla="*/ 846138 w 2363788"/>
                  <a:gd name="connsiteY88" fmla="*/ 6350 h 1797050"/>
                  <a:gd name="connsiteX89" fmla="*/ 889794 w 2363788"/>
                  <a:gd name="connsiteY89" fmla="*/ 12700 h 1797050"/>
                  <a:gd name="connsiteX90" fmla="*/ 902494 w 2363788"/>
                  <a:gd name="connsiteY90" fmla="*/ 83344 h 1797050"/>
                  <a:gd name="connsiteX91" fmla="*/ 954088 w 2363788"/>
                  <a:gd name="connsiteY91" fmla="*/ 123825 h 1797050"/>
                  <a:gd name="connsiteX92" fmla="*/ 998538 w 2363788"/>
                  <a:gd name="connsiteY92" fmla="*/ 203200 h 1797050"/>
                  <a:gd name="connsiteX93" fmla="*/ 1039020 w 2363788"/>
                  <a:gd name="connsiteY93" fmla="*/ 228600 h 1797050"/>
                  <a:gd name="connsiteX94" fmla="*/ 1075532 w 2363788"/>
                  <a:gd name="connsiteY94" fmla="*/ 230981 h 1797050"/>
                  <a:gd name="connsiteX95" fmla="*/ 1130830 w 2363788"/>
                  <a:gd name="connsiteY95" fmla="*/ 283633 h 1797050"/>
                  <a:gd name="connsiteX96" fmla="*/ 1171046 w 2363788"/>
                  <a:gd name="connsiteY96" fmla="*/ 281517 h 1797050"/>
                  <a:gd name="connsiteX97" fmla="*/ 1208088 w 2363788"/>
                  <a:gd name="connsiteY97" fmla="*/ 317500 h 1797050"/>
                  <a:gd name="connsiteX98" fmla="*/ 1208088 w 2363788"/>
                  <a:gd name="connsiteY98" fmla="*/ 346075 h 1797050"/>
                  <a:gd name="connsiteX99" fmla="*/ 1281113 w 2363788"/>
                  <a:gd name="connsiteY99" fmla="*/ 384175 h 1797050"/>
                  <a:gd name="connsiteX100" fmla="*/ 1303338 w 2363788"/>
                  <a:gd name="connsiteY100" fmla="*/ 416983 h 1797050"/>
                  <a:gd name="connsiteX101" fmla="*/ 1284288 w 2363788"/>
                  <a:gd name="connsiteY101" fmla="*/ 460375 h 1797050"/>
                  <a:gd name="connsiteX102" fmla="*/ 1338263 w 2363788"/>
                  <a:gd name="connsiteY102" fmla="*/ 504825 h 1797050"/>
                  <a:gd name="connsiteX103" fmla="*/ 1380332 w 2363788"/>
                  <a:gd name="connsiteY103" fmla="*/ 503238 h 1797050"/>
                  <a:gd name="connsiteX104" fmla="*/ 1404938 w 2363788"/>
                  <a:gd name="connsiteY104" fmla="*/ 530225 h 1797050"/>
                  <a:gd name="connsiteX105" fmla="*/ 1435895 w 2363788"/>
                  <a:gd name="connsiteY105" fmla="*/ 526475 h 1797050"/>
                  <a:gd name="connsiteX106" fmla="*/ 1470026 w 2363788"/>
                  <a:gd name="connsiteY106" fmla="*/ 548578 h 1797050"/>
                  <a:gd name="connsiteX107" fmla="*/ 1493838 w 2363788"/>
                  <a:gd name="connsiteY107" fmla="*/ 590550 h 1797050"/>
                  <a:gd name="connsiteX108" fmla="*/ 1481932 w 2363788"/>
                  <a:gd name="connsiteY108" fmla="*/ 612775 h 1797050"/>
                  <a:gd name="connsiteX109" fmla="*/ 1452563 w 2363788"/>
                  <a:gd name="connsiteY109" fmla="*/ 622300 h 1797050"/>
                  <a:gd name="connsiteX110" fmla="*/ 1512888 w 2363788"/>
                  <a:gd name="connsiteY110" fmla="*/ 638175 h 1797050"/>
                  <a:gd name="connsiteX111" fmla="*/ 1583532 w 2363788"/>
                  <a:gd name="connsiteY111" fmla="*/ 619919 h 1797050"/>
                  <a:gd name="connsiteX112" fmla="*/ 1624013 w 2363788"/>
                  <a:gd name="connsiteY112" fmla="*/ 613569 h 1797050"/>
                  <a:gd name="connsiteX113" fmla="*/ 1624807 w 2363788"/>
                  <a:gd name="connsiteY113" fmla="*/ 587375 h 1797050"/>
                  <a:gd name="connsiteX114" fmla="*/ 1643063 w 2363788"/>
                  <a:gd name="connsiteY114" fmla="*/ 593725 h 1797050"/>
                  <a:gd name="connsiteX115" fmla="*/ 1700213 w 2363788"/>
                  <a:gd name="connsiteY115" fmla="*/ 611981 h 1797050"/>
                  <a:gd name="connsiteX116" fmla="*/ 1705769 w 2363788"/>
                  <a:gd name="connsiteY116" fmla="*/ 575469 h 1797050"/>
                  <a:gd name="connsiteX117" fmla="*/ 1725613 w 2363788"/>
                  <a:gd name="connsiteY117" fmla="*/ 565150 h 1797050"/>
                  <a:gd name="connsiteX118" fmla="*/ 1804988 w 2363788"/>
                  <a:gd name="connsiteY118" fmla="*/ 508000 h 1797050"/>
                  <a:gd name="connsiteX119" fmla="*/ 1887538 w 2363788"/>
                  <a:gd name="connsiteY119" fmla="*/ 485775 h 1797050"/>
                  <a:gd name="connsiteX120" fmla="*/ 1954213 w 2363788"/>
                  <a:gd name="connsiteY120" fmla="*/ 415925 h 1797050"/>
                  <a:gd name="connsiteX121" fmla="*/ 1978819 w 2363788"/>
                  <a:gd name="connsiteY121" fmla="*/ 409575 h 1797050"/>
                  <a:gd name="connsiteX122" fmla="*/ 2008188 w 2363788"/>
                  <a:gd name="connsiteY122" fmla="*/ 396875 h 1797050"/>
                  <a:gd name="connsiteX123" fmla="*/ 2058194 w 2363788"/>
                  <a:gd name="connsiteY123" fmla="*/ 411956 h 1797050"/>
                  <a:gd name="connsiteX124" fmla="*/ 2079626 w 2363788"/>
                  <a:gd name="connsiteY124" fmla="*/ 452437 h 1797050"/>
                  <a:gd name="connsiteX125" fmla="*/ 2135188 w 2363788"/>
                  <a:gd name="connsiteY125" fmla="*/ 504825 h 1797050"/>
                  <a:gd name="connsiteX126" fmla="*/ 2196307 w 2363788"/>
                  <a:gd name="connsiteY126" fmla="*/ 536575 h 1797050"/>
                  <a:gd name="connsiteX127" fmla="*/ 2250282 w 2363788"/>
                  <a:gd name="connsiteY127" fmla="*/ 523081 h 1797050"/>
                  <a:gd name="connsiteX128" fmla="*/ 2267744 w 2363788"/>
                  <a:gd name="connsiteY128" fmla="*/ 531019 h 1797050"/>
                  <a:gd name="connsiteX129" fmla="*/ 2276475 w 2363788"/>
                  <a:gd name="connsiteY129" fmla="*/ 573881 h 1797050"/>
                  <a:gd name="connsiteX130" fmla="*/ 2325688 w 2363788"/>
                  <a:gd name="connsiteY130" fmla="*/ 606425 h 1797050"/>
                  <a:gd name="connsiteX131" fmla="*/ 2363788 w 2363788"/>
                  <a:gd name="connsiteY131" fmla="*/ 644525 h 1797050"/>
                  <a:gd name="connsiteX132" fmla="*/ 2312445 w 2363788"/>
                  <a:gd name="connsiteY132" fmla="*/ 772537 h 1797050"/>
                  <a:gd name="connsiteX133" fmla="*/ 2274888 w 2363788"/>
                  <a:gd name="connsiteY133" fmla="*/ 895350 h 1797050"/>
                  <a:gd name="connsiteX134" fmla="*/ 2249488 w 2363788"/>
                  <a:gd name="connsiteY134" fmla="*/ 949325 h 1797050"/>
                  <a:gd name="connsiteX135" fmla="*/ 2198688 w 2363788"/>
                  <a:gd name="connsiteY135" fmla="*/ 949325 h 1797050"/>
                  <a:gd name="connsiteX136" fmla="*/ 2176463 w 2363788"/>
                  <a:gd name="connsiteY136" fmla="*/ 993775 h 1797050"/>
                  <a:gd name="connsiteX137" fmla="*/ 2176463 w 2363788"/>
                  <a:gd name="connsiteY137" fmla="*/ 993775 h 1797050"/>
                  <a:gd name="connsiteX138" fmla="*/ 2182813 w 2363788"/>
                  <a:gd name="connsiteY138" fmla="*/ 1022350 h 1797050"/>
                  <a:gd name="connsiteX139" fmla="*/ 2147888 w 2363788"/>
                  <a:gd name="connsiteY139" fmla="*/ 1031875 h 1797050"/>
                  <a:gd name="connsiteX140" fmla="*/ 2097088 w 2363788"/>
                  <a:gd name="connsiteY140" fmla="*/ 1019175 h 1797050"/>
                  <a:gd name="connsiteX141" fmla="*/ 2103438 w 2363788"/>
                  <a:gd name="connsiteY141" fmla="*/ 1073150 h 1797050"/>
                  <a:gd name="connsiteX142" fmla="*/ 2116138 w 2363788"/>
                  <a:gd name="connsiteY142" fmla="*/ 1117600 h 1797050"/>
                  <a:gd name="connsiteX143" fmla="*/ 2052638 w 2363788"/>
                  <a:gd name="connsiteY143" fmla="*/ 1152525 h 1797050"/>
                  <a:gd name="connsiteX144" fmla="*/ 2068513 w 2363788"/>
                  <a:gd name="connsiteY144" fmla="*/ 1174750 h 1797050"/>
                  <a:gd name="connsiteX145" fmla="*/ 2049463 w 2363788"/>
                  <a:gd name="connsiteY145" fmla="*/ 1196975 h 1797050"/>
                  <a:gd name="connsiteX146" fmla="*/ 1970088 w 2363788"/>
                  <a:gd name="connsiteY146" fmla="*/ 1171575 h 1797050"/>
                  <a:gd name="connsiteX147" fmla="*/ 1944688 w 2363788"/>
                  <a:gd name="connsiteY147" fmla="*/ 1187450 h 1797050"/>
                  <a:gd name="connsiteX148" fmla="*/ 1909763 w 2363788"/>
                  <a:gd name="connsiteY148" fmla="*/ 1187450 h 1797050"/>
                  <a:gd name="connsiteX149" fmla="*/ 1909763 w 2363788"/>
                  <a:gd name="connsiteY149" fmla="*/ 1247775 h 1797050"/>
                  <a:gd name="connsiteX150" fmla="*/ 1925638 w 2363788"/>
                  <a:gd name="connsiteY150" fmla="*/ 1263650 h 1797050"/>
                  <a:gd name="connsiteX151" fmla="*/ 1935163 w 2363788"/>
                  <a:gd name="connsiteY151" fmla="*/ 1279525 h 1797050"/>
                  <a:gd name="connsiteX152" fmla="*/ 1944688 w 2363788"/>
                  <a:gd name="connsiteY152" fmla="*/ 1279525 h 1797050"/>
                  <a:gd name="connsiteX153" fmla="*/ 1935163 w 2363788"/>
                  <a:gd name="connsiteY153" fmla="*/ 1304925 h 1797050"/>
                  <a:gd name="connsiteX154" fmla="*/ 1954213 w 2363788"/>
                  <a:gd name="connsiteY154" fmla="*/ 1320800 h 1797050"/>
                  <a:gd name="connsiteX155" fmla="*/ 1951038 w 2363788"/>
                  <a:gd name="connsiteY155" fmla="*/ 1336675 h 1797050"/>
                  <a:gd name="connsiteX156" fmla="*/ 1906588 w 2363788"/>
                  <a:gd name="connsiteY156" fmla="*/ 1336675 h 1797050"/>
                  <a:gd name="connsiteX157" fmla="*/ 1903413 w 2363788"/>
                  <a:gd name="connsiteY157" fmla="*/ 1387475 h 1797050"/>
                  <a:gd name="connsiteX158" fmla="*/ 1903413 w 2363788"/>
                  <a:gd name="connsiteY158" fmla="*/ 1387475 h 1797050"/>
                  <a:gd name="connsiteX159" fmla="*/ 1903413 w 2363788"/>
                  <a:gd name="connsiteY159" fmla="*/ 1406525 h 1797050"/>
                  <a:gd name="connsiteX160" fmla="*/ 1938338 w 2363788"/>
                  <a:gd name="connsiteY160" fmla="*/ 1447800 h 1797050"/>
                  <a:gd name="connsiteX161" fmla="*/ 1992313 w 2363788"/>
                  <a:gd name="connsiteY161" fmla="*/ 1447800 h 1797050"/>
                  <a:gd name="connsiteX162" fmla="*/ 2062163 w 2363788"/>
                  <a:gd name="connsiteY162" fmla="*/ 1476375 h 1797050"/>
                  <a:gd name="connsiteX163" fmla="*/ 2062163 w 2363788"/>
                  <a:gd name="connsiteY163" fmla="*/ 1504950 h 1797050"/>
                  <a:gd name="connsiteX164" fmla="*/ 2036763 w 2363788"/>
                  <a:gd name="connsiteY164" fmla="*/ 1571625 h 1797050"/>
                  <a:gd name="connsiteX165" fmla="*/ 2065338 w 2363788"/>
                  <a:gd name="connsiteY165" fmla="*/ 1587500 h 1797050"/>
                  <a:gd name="connsiteX166" fmla="*/ 2106613 w 2363788"/>
                  <a:gd name="connsiteY166" fmla="*/ 1660525 h 1797050"/>
                  <a:gd name="connsiteX167" fmla="*/ 2055813 w 2363788"/>
                  <a:gd name="connsiteY167" fmla="*/ 1736725 h 1797050"/>
                  <a:gd name="connsiteX168" fmla="*/ 2030413 w 2363788"/>
                  <a:gd name="connsiteY168" fmla="*/ 1730375 h 1797050"/>
                  <a:gd name="connsiteX169" fmla="*/ 2008188 w 2363788"/>
                  <a:gd name="connsiteY169" fmla="*/ 1717675 h 1797050"/>
                  <a:gd name="connsiteX170" fmla="*/ 2001838 w 2363788"/>
                  <a:gd name="connsiteY170" fmla="*/ 1736725 h 1797050"/>
                  <a:gd name="connsiteX171" fmla="*/ 1960563 w 2363788"/>
                  <a:gd name="connsiteY171" fmla="*/ 1746250 h 1797050"/>
                  <a:gd name="connsiteX172" fmla="*/ 1954213 w 2363788"/>
                  <a:gd name="connsiteY172" fmla="*/ 1778000 h 1797050"/>
                  <a:gd name="connsiteX173" fmla="*/ 1903413 w 2363788"/>
                  <a:gd name="connsiteY173" fmla="*/ 1797050 h 1797050"/>
                  <a:gd name="connsiteX174" fmla="*/ 1881188 w 2363788"/>
                  <a:gd name="connsiteY174" fmla="*/ 1758950 h 1797050"/>
                  <a:gd name="connsiteX175" fmla="*/ 1843088 w 2363788"/>
                  <a:gd name="connsiteY175" fmla="*/ 1768475 h 1797050"/>
                  <a:gd name="connsiteX176" fmla="*/ 1846263 w 2363788"/>
                  <a:gd name="connsiteY176" fmla="*/ 1730375 h 1797050"/>
                  <a:gd name="connsiteX177" fmla="*/ 1827213 w 2363788"/>
                  <a:gd name="connsiteY177" fmla="*/ 1704975 h 1797050"/>
                  <a:gd name="connsiteX178" fmla="*/ 1862138 w 2363788"/>
                  <a:gd name="connsiteY178" fmla="*/ 1685925 h 1797050"/>
                  <a:gd name="connsiteX179" fmla="*/ 1804988 w 2363788"/>
                  <a:gd name="connsiteY179" fmla="*/ 1666875 h 1797050"/>
                  <a:gd name="connsiteX180" fmla="*/ 1792288 w 2363788"/>
                  <a:gd name="connsiteY180" fmla="*/ 1692275 h 1797050"/>
                  <a:gd name="connsiteX181" fmla="*/ 1747838 w 2363788"/>
                  <a:gd name="connsiteY181" fmla="*/ 1711325 h 1797050"/>
                  <a:gd name="connsiteX182" fmla="*/ 1741488 w 2363788"/>
                  <a:gd name="connsiteY182" fmla="*/ 1733550 h 1797050"/>
                  <a:gd name="connsiteX183" fmla="*/ 1725613 w 2363788"/>
                  <a:gd name="connsiteY183" fmla="*/ 1739900 h 1797050"/>
                  <a:gd name="connsiteX184" fmla="*/ 1703388 w 2363788"/>
                  <a:gd name="connsiteY184" fmla="*/ 1739900 h 1797050"/>
                  <a:gd name="connsiteX185" fmla="*/ 1716088 w 2363788"/>
                  <a:gd name="connsiteY185" fmla="*/ 1704975 h 1797050"/>
                  <a:gd name="connsiteX186" fmla="*/ 1741488 w 2363788"/>
                  <a:gd name="connsiteY186" fmla="*/ 1679575 h 1797050"/>
                  <a:gd name="connsiteX187" fmla="*/ 1731963 w 2363788"/>
                  <a:gd name="connsiteY187" fmla="*/ 1654175 h 1797050"/>
                  <a:gd name="connsiteX188" fmla="*/ 1709738 w 2363788"/>
                  <a:gd name="connsiteY188" fmla="*/ 1654175 h 1797050"/>
                  <a:gd name="connsiteX189" fmla="*/ 1697038 w 2363788"/>
                  <a:gd name="connsiteY189" fmla="*/ 1679575 h 1797050"/>
                  <a:gd name="connsiteX190" fmla="*/ 1665288 w 2363788"/>
                  <a:gd name="connsiteY190" fmla="*/ 1685925 h 1797050"/>
                  <a:gd name="connsiteX191" fmla="*/ 1630363 w 2363788"/>
                  <a:gd name="connsiteY191" fmla="*/ 1698625 h 1797050"/>
                  <a:gd name="connsiteX192" fmla="*/ 1601788 w 2363788"/>
                  <a:gd name="connsiteY192" fmla="*/ 1670050 h 1797050"/>
                  <a:gd name="connsiteX193" fmla="*/ 1598613 w 2363788"/>
                  <a:gd name="connsiteY193" fmla="*/ 1635125 h 1797050"/>
                  <a:gd name="connsiteX194" fmla="*/ 1570038 w 2363788"/>
                  <a:gd name="connsiteY194" fmla="*/ 1619250 h 1797050"/>
                  <a:gd name="connsiteX195" fmla="*/ 1560513 w 2363788"/>
                  <a:gd name="connsiteY195" fmla="*/ 1584325 h 1797050"/>
                  <a:gd name="connsiteX196" fmla="*/ 1519238 w 2363788"/>
                  <a:gd name="connsiteY196" fmla="*/ 1555750 h 1797050"/>
                  <a:gd name="connsiteX197" fmla="*/ 1500188 w 2363788"/>
                  <a:gd name="connsiteY197" fmla="*/ 1558925 h 1797050"/>
                  <a:gd name="connsiteX198" fmla="*/ 1468438 w 2363788"/>
                  <a:gd name="connsiteY198" fmla="*/ 1603375 h 1797050"/>
                  <a:gd name="connsiteX199" fmla="*/ 1420813 w 2363788"/>
                  <a:gd name="connsiteY199" fmla="*/ 1622425 h 1797050"/>
                  <a:gd name="connsiteX200" fmla="*/ 1395413 w 2363788"/>
                  <a:gd name="connsiteY200" fmla="*/ 1587500 h 1797050"/>
                  <a:gd name="connsiteX201" fmla="*/ 1370013 w 2363788"/>
                  <a:gd name="connsiteY201" fmla="*/ 1587500 h 1797050"/>
                  <a:gd name="connsiteX202" fmla="*/ 1271588 w 2363788"/>
                  <a:gd name="connsiteY202" fmla="*/ 1511300 h 1797050"/>
                  <a:gd name="connsiteX203" fmla="*/ 1277938 w 2363788"/>
                  <a:gd name="connsiteY203" fmla="*/ 1463675 h 1797050"/>
                  <a:gd name="connsiteX204" fmla="*/ 1239838 w 2363788"/>
                  <a:gd name="connsiteY204" fmla="*/ 1457325 h 1797050"/>
                  <a:gd name="connsiteX205" fmla="*/ 1223963 w 2363788"/>
                  <a:gd name="connsiteY205" fmla="*/ 1482725 h 1797050"/>
                  <a:gd name="connsiteX206" fmla="*/ 1189038 w 2363788"/>
                  <a:gd name="connsiteY206" fmla="*/ 1482725 h 1797050"/>
                  <a:gd name="connsiteX207" fmla="*/ 1141413 w 2363788"/>
                  <a:gd name="connsiteY207" fmla="*/ 1460500 h 1797050"/>
                  <a:gd name="connsiteX208" fmla="*/ 1093788 w 2363788"/>
                  <a:gd name="connsiteY208" fmla="*/ 1495425 h 1797050"/>
                  <a:gd name="connsiteX209" fmla="*/ 1100138 w 2363788"/>
                  <a:gd name="connsiteY209" fmla="*/ 1511300 h 1797050"/>
                  <a:gd name="connsiteX210" fmla="*/ 1081088 w 2363788"/>
                  <a:gd name="connsiteY210" fmla="*/ 1530350 h 1797050"/>
                  <a:gd name="connsiteX211" fmla="*/ 1036638 w 2363788"/>
                  <a:gd name="connsiteY211" fmla="*/ 1530350 h 1797050"/>
                  <a:gd name="connsiteX212" fmla="*/ 1008063 w 2363788"/>
                  <a:gd name="connsiteY212" fmla="*/ 1574800 h 1797050"/>
                  <a:gd name="connsiteX213" fmla="*/ 960438 w 2363788"/>
                  <a:gd name="connsiteY213" fmla="*/ 1571625 h 1797050"/>
                  <a:gd name="connsiteX214" fmla="*/ 954088 w 2363788"/>
                  <a:gd name="connsiteY214" fmla="*/ 1587500 h 1797050"/>
                  <a:gd name="connsiteX215" fmla="*/ 966788 w 2363788"/>
                  <a:gd name="connsiteY215" fmla="*/ 1670050 h 1797050"/>
                  <a:gd name="connsiteX216" fmla="*/ 941388 w 2363788"/>
                  <a:gd name="connsiteY216" fmla="*/ 1714500 h 1797050"/>
                  <a:gd name="connsiteX217" fmla="*/ 903288 w 2363788"/>
                  <a:gd name="connsiteY217" fmla="*/ 1720850 h 1797050"/>
                  <a:gd name="connsiteX218" fmla="*/ 900113 w 2363788"/>
                  <a:gd name="connsiteY218" fmla="*/ 1746250 h 1797050"/>
                  <a:gd name="connsiteX219" fmla="*/ 871538 w 2363788"/>
                  <a:gd name="connsiteY219" fmla="*/ 1746250 h 1797050"/>
                  <a:gd name="connsiteX220" fmla="*/ 855663 w 2363788"/>
                  <a:gd name="connsiteY220" fmla="*/ 1758950 h 1797050"/>
                  <a:gd name="connsiteX221" fmla="*/ 849313 w 2363788"/>
                  <a:gd name="connsiteY221" fmla="*/ 1771650 h 1797050"/>
                  <a:gd name="connsiteX222" fmla="*/ 830263 w 2363788"/>
                  <a:gd name="connsiteY222" fmla="*/ 1765300 h 1797050"/>
                  <a:gd name="connsiteX223" fmla="*/ 820738 w 2363788"/>
                  <a:gd name="connsiteY223" fmla="*/ 1752600 h 1797050"/>
                  <a:gd name="connsiteX224" fmla="*/ 792163 w 2363788"/>
                  <a:gd name="connsiteY224" fmla="*/ 1771650 h 1797050"/>
                  <a:gd name="connsiteX225" fmla="*/ 693738 w 2363788"/>
                  <a:gd name="connsiteY225" fmla="*/ 1701800 h 1797050"/>
                  <a:gd name="connsiteX226" fmla="*/ 652463 w 2363788"/>
                  <a:gd name="connsiteY226" fmla="*/ 1720850 h 1797050"/>
                  <a:gd name="connsiteX227" fmla="*/ 617538 w 2363788"/>
                  <a:gd name="connsiteY227" fmla="*/ 1685925 h 1797050"/>
                  <a:gd name="connsiteX228" fmla="*/ 582613 w 2363788"/>
                  <a:gd name="connsiteY228" fmla="*/ 1689100 h 1797050"/>
                  <a:gd name="connsiteX229" fmla="*/ 573088 w 2363788"/>
                  <a:gd name="connsiteY229" fmla="*/ 1609725 h 1797050"/>
                  <a:gd name="connsiteX230" fmla="*/ 525463 w 2363788"/>
                  <a:gd name="connsiteY230" fmla="*/ 1571625 h 1797050"/>
                  <a:gd name="connsiteX0" fmla="*/ 525463 w 2363788"/>
                  <a:gd name="connsiteY0" fmla="*/ 1571625 h 1797050"/>
                  <a:gd name="connsiteX1" fmla="*/ 525463 w 2363788"/>
                  <a:gd name="connsiteY1" fmla="*/ 1571625 h 1797050"/>
                  <a:gd name="connsiteX2" fmla="*/ 496888 w 2363788"/>
                  <a:gd name="connsiteY2" fmla="*/ 1574800 h 1797050"/>
                  <a:gd name="connsiteX3" fmla="*/ 487363 w 2363788"/>
                  <a:gd name="connsiteY3" fmla="*/ 1584325 h 1797050"/>
                  <a:gd name="connsiteX4" fmla="*/ 465138 w 2363788"/>
                  <a:gd name="connsiteY4" fmla="*/ 1568450 h 1797050"/>
                  <a:gd name="connsiteX5" fmla="*/ 458788 w 2363788"/>
                  <a:gd name="connsiteY5" fmla="*/ 1558925 h 1797050"/>
                  <a:gd name="connsiteX6" fmla="*/ 439738 w 2363788"/>
                  <a:gd name="connsiteY6" fmla="*/ 1552575 h 1797050"/>
                  <a:gd name="connsiteX7" fmla="*/ 430213 w 2363788"/>
                  <a:gd name="connsiteY7" fmla="*/ 1549400 h 1797050"/>
                  <a:gd name="connsiteX8" fmla="*/ 420688 w 2363788"/>
                  <a:gd name="connsiteY8" fmla="*/ 1539875 h 1797050"/>
                  <a:gd name="connsiteX9" fmla="*/ 407988 w 2363788"/>
                  <a:gd name="connsiteY9" fmla="*/ 1530350 h 1797050"/>
                  <a:gd name="connsiteX10" fmla="*/ 363538 w 2363788"/>
                  <a:gd name="connsiteY10" fmla="*/ 1498600 h 1797050"/>
                  <a:gd name="connsiteX11" fmla="*/ 338138 w 2363788"/>
                  <a:gd name="connsiteY11" fmla="*/ 1492250 h 1797050"/>
                  <a:gd name="connsiteX12" fmla="*/ 300038 w 2363788"/>
                  <a:gd name="connsiteY12" fmla="*/ 1444625 h 1797050"/>
                  <a:gd name="connsiteX13" fmla="*/ 271463 w 2363788"/>
                  <a:gd name="connsiteY13" fmla="*/ 1444625 h 1797050"/>
                  <a:gd name="connsiteX14" fmla="*/ 271463 w 2363788"/>
                  <a:gd name="connsiteY14" fmla="*/ 1406525 h 1797050"/>
                  <a:gd name="connsiteX15" fmla="*/ 258763 w 2363788"/>
                  <a:gd name="connsiteY15" fmla="*/ 1387475 h 1797050"/>
                  <a:gd name="connsiteX16" fmla="*/ 258763 w 2363788"/>
                  <a:gd name="connsiteY16" fmla="*/ 1327150 h 1797050"/>
                  <a:gd name="connsiteX17" fmla="*/ 277813 w 2363788"/>
                  <a:gd name="connsiteY17" fmla="*/ 1209675 h 1797050"/>
                  <a:gd name="connsiteX18" fmla="*/ 258763 w 2363788"/>
                  <a:gd name="connsiteY18" fmla="*/ 1162050 h 1797050"/>
                  <a:gd name="connsiteX19" fmla="*/ 274638 w 2363788"/>
                  <a:gd name="connsiteY19" fmla="*/ 1120775 h 1797050"/>
                  <a:gd name="connsiteX20" fmla="*/ 258763 w 2363788"/>
                  <a:gd name="connsiteY20" fmla="*/ 1066800 h 1797050"/>
                  <a:gd name="connsiteX21" fmla="*/ 258763 w 2363788"/>
                  <a:gd name="connsiteY21" fmla="*/ 1025525 h 1797050"/>
                  <a:gd name="connsiteX22" fmla="*/ 227013 w 2363788"/>
                  <a:gd name="connsiteY22" fmla="*/ 984250 h 1797050"/>
                  <a:gd name="connsiteX23" fmla="*/ 246063 w 2363788"/>
                  <a:gd name="connsiteY23" fmla="*/ 949325 h 1797050"/>
                  <a:gd name="connsiteX24" fmla="*/ 246063 w 2363788"/>
                  <a:gd name="connsiteY24" fmla="*/ 911225 h 1797050"/>
                  <a:gd name="connsiteX25" fmla="*/ 284163 w 2363788"/>
                  <a:gd name="connsiteY25" fmla="*/ 895350 h 1797050"/>
                  <a:gd name="connsiteX26" fmla="*/ 325438 w 2363788"/>
                  <a:gd name="connsiteY26" fmla="*/ 901700 h 1797050"/>
                  <a:gd name="connsiteX27" fmla="*/ 331788 w 2363788"/>
                  <a:gd name="connsiteY27" fmla="*/ 850900 h 1797050"/>
                  <a:gd name="connsiteX28" fmla="*/ 354013 w 2363788"/>
                  <a:gd name="connsiteY28" fmla="*/ 812800 h 1797050"/>
                  <a:gd name="connsiteX29" fmla="*/ 401638 w 2363788"/>
                  <a:gd name="connsiteY29" fmla="*/ 819150 h 1797050"/>
                  <a:gd name="connsiteX30" fmla="*/ 442913 w 2363788"/>
                  <a:gd name="connsiteY30" fmla="*/ 784225 h 1797050"/>
                  <a:gd name="connsiteX31" fmla="*/ 442913 w 2363788"/>
                  <a:gd name="connsiteY31" fmla="*/ 733425 h 1797050"/>
                  <a:gd name="connsiteX32" fmla="*/ 474663 w 2363788"/>
                  <a:gd name="connsiteY32" fmla="*/ 698500 h 1797050"/>
                  <a:gd name="connsiteX33" fmla="*/ 420688 w 2363788"/>
                  <a:gd name="connsiteY33" fmla="*/ 682625 h 1797050"/>
                  <a:gd name="connsiteX34" fmla="*/ 395288 w 2363788"/>
                  <a:gd name="connsiteY34" fmla="*/ 650875 h 1797050"/>
                  <a:gd name="connsiteX35" fmla="*/ 366713 w 2363788"/>
                  <a:gd name="connsiteY35" fmla="*/ 666750 h 1797050"/>
                  <a:gd name="connsiteX36" fmla="*/ 341313 w 2363788"/>
                  <a:gd name="connsiteY36" fmla="*/ 660400 h 1797050"/>
                  <a:gd name="connsiteX37" fmla="*/ 354013 w 2363788"/>
                  <a:gd name="connsiteY37" fmla="*/ 628650 h 1797050"/>
                  <a:gd name="connsiteX38" fmla="*/ 341313 w 2363788"/>
                  <a:gd name="connsiteY38" fmla="*/ 600075 h 1797050"/>
                  <a:gd name="connsiteX39" fmla="*/ 367507 w 2363788"/>
                  <a:gd name="connsiteY39" fmla="*/ 585788 h 1797050"/>
                  <a:gd name="connsiteX40" fmla="*/ 373063 w 2363788"/>
                  <a:gd name="connsiteY40" fmla="*/ 561975 h 1797050"/>
                  <a:gd name="connsiteX41" fmla="*/ 334420 w 2363788"/>
                  <a:gd name="connsiteY41" fmla="*/ 548699 h 1797050"/>
                  <a:gd name="connsiteX42" fmla="*/ 265113 w 2363788"/>
                  <a:gd name="connsiteY42" fmla="*/ 535781 h 1797050"/>
                  <a:gd name="connsiteX43" fmla="*/ 223838 w 2363788"/>
                  <a:gd name="connsiteY43" fmla="*/ 511969 h 1797050"/>
                  <a:gd name="connsiteX44" fmla="*/ 182563 w 2363788"/>
                  <a:gd name="connsiteY44" fmla="*/ 473869 h 1797050"/>
                  <a:gd name="connsiteX45" fmla="*/ 177800 w 2363788"/>
                  <a:gd name="connsiteY45" fmla="*/ 415131 h 1797050"/>
                  <a:gd name="connsiteX46" fmla="*/ 128588 w 2363788"/>
                  <a:gd name="connsiteY46" fmla="*/ 415925 h 1797050"/>
                  <a:gd name="connsiteX47" fmla="*/ 92869 w 2363788"/>
                  <a:gd name="connsiteY47" fmla="*/ 403225 h 1797050"/>
                  <a:gd name="connsiteX48" fmla="*/ 77788 w 2363788"/>
                  <a:gd name="connsiteY48" fmla="*/ 422275 h 1797050"/>
                  <a:gd name="connsiteX49" fmla="*/ 39688 w 2363788"/>
                  <a:gd name="connsiteY49" fmla="*/ 420688 h 1797050"/>
                  <a:gd name="connsiteX50" fmla="*/ 0 w 2363788"/>
                  <a:gd name="connsiteY50" fmla="*/ 381794 h 1797050"/>
                  <a:gd name="connsiteX51" fmla="*/ 33338 w 2363788"/>
                  <a:gd name="connsiteY51" fmla="*/ 350838 h 1797050"/>
                  <a:gd name="connsiteX52" fmla="*/ 14288 w 2363788"/>
                  <a:gd name="connsiteY52" fmla="*/ 339725 h 1797050"/>
                  <a:gd name="connsiteX53" fmla="*/ 14288 w 2363788"/>
                  <a:gd name="connsiteY53" fmla="*/ 304800 h 1797050"/>
                  <a:gd name="connsiteX54" fmla="*/ 39688 w 2363788"/>
                  <a:gd name="connsiteY54" fmla="*/ 294481 h 1797050"/>
                  <a:gd name="connsiteX55" fmla="*/ 25400 w 2363788"/>
                  <a:gd name="connsiteY55" fmla="*/ 259556 h 1797050"/>
                  <a:gd name="connsiteX56" fmla="*/ 65883 w 2363788"/>
                  <a:gd name="connsiteY56" fmla="*/ 256381 h 1797050"/>
                  <a:gd name="connsiteX57" fmla="*/ 111126 w 2363788"/>
                  <a:gd name="connsiteY57" fmla="*/ 238125 h 1797050"/>
                  <a:gd name="connsiteX58" fmla="*/ 127794 w 2363788"/>
                  <a:gd name="connsiteY58" fmla="*/ 222250 h 1797050"/>
                  <a:gd name="connsiteX59" fmla="*/ 130969 w 2363788"/>
                  <a:gd name="connsiteY59" fmla="*/ 196057 h 1797050"/>
                  <a:gd name="connsiteX60" fmla="*/ 163513 w 2363788"/>
                  <a:gd name="connsiteY60" fmla="*/ 196850 h 1797050"/>
                  <a:gd name="connsiteX61" fmla="*/ 169863 w 2363788"/>
                  <a:gd name="connsiteY61" fmla="*/ 164306 h 1797050"/>
                  <a:gd name="connsiteX62" fmla="*/ 188913 w 2363788"/>
                  <a:gd name="connsiteY62" fmla="*/ 163513 h 1797050"/>
                  <a:gd name="connsiteX63" fmla="*/ 196057 w 2363788"/>
                  <a:gd name="connsiteY63" fmla="*/ 100806 h 1797050"/>
                  <a:gd name="connsiteX64" fmla="*/ 251619 w 2363788"/>
                  <a:gd name="connsiteY64" fmla="*/ 107950 h 1797050"/>
                  <a:gd name="connsiteX65" fmla="*/ 296863 w 2363788"/>
                  <a:gd name="connsiteY65" fmla="*/ 104775 h 1797050"/>
                  <a:gd name="connsiteX66" fmla="*/ 335757 w 2363788"/>
                  <a:gd name="connsiteY66" fmla="*/ 100807 h 1797050"/>
                  <a:gd name="connsiteX67" fmla="*/ 349251 w 2363788"/>
                  <a:gd name="connsiteY67" fmla="*/ 113507 h 1797050"/>
                  <a:gd name="connsiteX68" fmla="*/ 379412 w 2363788"/>
                  <a:gd name="connsiteY68" fmla="*/ 125413 h 1797050"/>
                  <a:gd name="connsiteX69" fmla="*/ 401638 w 2363788"/>
                  <a:gd name="connsiteY69" fmla="*/ 107950 h 1797050"/>
                  <a:gd name="connsiteX70" fmla="*/ 404813 w 2363788"/>
                  <a:gd name="connsiteY70" fmla="*/ 107950 h 1797050"/>
                  <a:gd name="connsiteX71" fmla="*/ 411163 w 2363788"/>
                  <a:gd name="connsiteY71" fmla="*/ 120650 h 1797050"/>
                  <a:gd name="connsiteX72" fmla="*/ 430213 w 2363788"/>
                  <a:gd name="connsiteY72" fmla="*/ 120650 h 1797050"/>
                  <a:gd name="connsiteX73" fmla="*/ 438151 w 2363788"/>
                  <a:gd name="connsiteY73" fmla="*/ 102394 h 1797050"/>
                  <a:gd name="connsiteX74" fmla="*/ 366713 w 2363788"/>
                  <a:gd name="connsiteY74" fmla="*/ 55563 h 1797050"/>
                  <a:gd name="connsiteX75" fmla="*/ 385763 w 2363788"/>
                  <a:gd name="connsiteY75" fmla="*/ 43656 h 1797050"/>
                  <a:gd name="connsiteX76" fmla="*/ 434976 w 2363788"/>
                  <a:gd name="connsiteY76" fmla="*/ 42862 h 1797050"/>
                  <a:gd name="connsiteX77" fmla="*/ 455613 w 2363788"/>
                  <a:gd name="connsiteY77" fmla="*/ 63500 h 1797050"/>
                  <a:gd name="connsiteX78" fmla="*/ 513557 w 2363788"/>
                  <a:gd name="connsiteY78" fmla="*/ 75406 h 1797050"/>
                  <a:gd name="connsiteX79" fmla="*/ 608013 w 2363788"/>
                  <a:gd name="connsiteY79" fmla="*/ 22225 h 1797050"/>
                  <a:gd name="connsiteX80" fmla="*/ 640557 w 2363788"/>
                  <a:gd name="connsiteY80" fmla="*/ 31750 h 1797050"/>
                  <a:gd name="connsiteX81" fmla="*/ 646113 w 2363788"/>
                  <a:gd name="connsiteY81" fmla="*/ 0 h 1797050"/>
                  <a:gd name="connsiteX82" fmla="*/ 716757 w 2363788"/>
                  <a:gd name="connsiteY82" fmla="*/ 5556 h 1797050"/>
                  <a:gd name="connsiteX83" fmla="*/ 725488 w 2363788"/>
                  <a:gd name="connsiteY83" fmla="*/ 31750 h 1797050"/>
                  <a:gd name="connsiteX84" fmla="*/ 752476 w 2363788"/>
                  <a:gd name="connsiteY84" fmla="*/ 63500 h 1797050"/>
                  <a:gd name="connsiteX85" fmla="*/ 767556 w 2363788"/>
                  <a:gd name="connsiteY85" fmla="*/ 44450 h 1797050"/>
                  <a:gd name="connsiteX86" fmla="*/ 808038 w 2363788"/>
                  <a:gd name="connsiteY86" fmla="*/ 41275 h 1797050"/>
                  <a:gd name="connsiteX87" fmla="*/ 827088 w 2363788"/>
                  <a:gd name="connsiteY87" fmla="*/ 34925 h 1797050"/>
                  <a:gd name="connsiteX88" fmla="*/ 846138 w 2363788"/>
                  <a:gd name="connsiteY88" fmla="*/ 6350 h 1797050"/>
                  <a:gd name="connsiteX89" fmla="*/ 889794 w 2363788"/>
                  <a:gd name="connsiteY89" fmla="*/ 12700 h 1797050"/>
                  <a:gd name="connsiteX90" fmla="*/ 902494 w 2363788"/>
                  <a:gd name="connsiteY90" fmla="*/ 83344 h 1797050"/>
                  <a:gd name="connsiteX91" fmla="*/ 954088 w 2363788"/>
                  <a:gd name="connsiteY91" fmla="*/ 123825 h 1797050"/>
                  <a:gd name="connsiteX92" fmla="*/ 998538 w 2363788"/>
                  <a:gd name="connsiteY92" fmla="*/ 203200 h 1797050"/>
                  <a:gd name="connsiteX93" fmla="*/ 1039020 w 2363788"/>
                  <a:gd name="connsiteY93" fmla="*/ 228600 h 1797050"/>
                  <a:gd name="connsiteX94" fmla="*/ 1075532 w 2363788"/>
                  <a:gd name="connsiteY94" fmla="*/ 230981 h 1797050"/>
                  <a:gd name="connsiteX95" fmla="*/ 1130830 w 2363788"/>
                  <a:gd name="connsiteY95" fmla="*/ 283633 h 1797050"/>
                  <a:gd name="connsiteX96" fmla="*/ 1171046 w 2363788"/>
                  <a:gd name="connsiteY96" fmla="*/ 281517 h 1797050"/>
                  <a:gd name="connsiteX97" fmla="*/ 1208088 w 2363788"/>
                  <a:gd name="connsiteY97" fmla="*/ 317500 h 1797050"/>
                  <a:gd name="connsiteX98" fmla="*/ 1208088 w 2363788"/>
                  <a:gd name="connsiteY98" fmla="*/ 346075 h 1797050"/>
                  <a:gd name="connsiteX99" fmla="*/ 1281113 w 2363788"/>
                  <a:gd name="connsiteY99" fmla="*/ 384175 h 1797050"/>
                  <a:gd name="connsiteX100" fmla="*/ 1303338 w 2363788"/>
                  <a:gd name="connsiteY100" fmla="*/ 416983 h 1797050"/>
                  <a:gd name="connsiteX101" fmla="*/ 1284288 w 2363788"/>
                  <a:gd name="connsiteY101" fmla="*/ 460375 h 1797050"/>
                  <a:gd name="connsiteX102" fmla="*/ 1338263 w 2363788"/>
                  <a:gd name="connsiteY102" fmla="*/ 504825 h 1797050"/>
                  <a:gd name="connsiteX103" fmla="*/ 1380332 w 2363788"/>
                  <a:gd name="connsiteY103" fmla="*/ 503238 h 1797050"/>
                  <a:gd name="connsiteX104" fmla="*/ 1404938 w 2363788"/>
                  <a:gd name="connsiteY104" fmla="*/ 530225 h 1797050"/>
                  <a:gd name="connsiteX105" fmla="*/ 1435895 w 2363788"/>
                  <a:gd name="connsiteY105" fmla="*/ 526475 h 1797050"/>
                  <a:gd name="connsiteX106" fmla="*/ 1470026 w 2363788"/>
                  <a:gd name="connsiteY106" fmla="*/ 548578 h 1797050"/>
                  <a:gd name="connsiteX107" fmla="*/ 1493838 w 2363788"/>
                  <a:gd name="connsiteY107" fmla="*/ 590550 h 1797050"/>
                  <a:gd name="connsiteX108" fmla="*/ 1481932 w 2363788"/>
                  <a:gd name="connsiteY108" fmla="*/ 612775 h 1797050"/>
                  <a:gd name="connsiteX109" fmla="*/ 1452563 w 2363788"/>
                  <a:gd name="connsiteY109" fmla="*/ 622300 h 1797050"/>
                  <a:gd name="connsiteX110" fmla="*/ 1512888 w 2363788"/>
                  <a:gd name="connsiteY110" fmla="*/ 638175 h 1797050"/>
                  <a:gd name="connsiteX111" fmla="*/ 1583532 w 2363788"/>
                  <a:gd name="connsiteY111" fmla="*/ 619919 h 1797050"/>
                  <a:gd name="connsiteX112" fmla="*/ 1624013 w 2363788"/>
                  <a:gd name="connsiteY112" fmla="*/ 613569 h 1797050"/>
                  <a:gd name="connsiteX113" fmla="*/ 1624807 w 2363788"/>
                  <a:gd name="connsiteY113" fmla="*/ 587375 h 1797050"/>
                  <a:gd name="connsiteX114" fmla="*/ 1643063 w 2363788"/>
                  <a:gd name="connsiteY114" fmla="*/ 593725 h 1797050"/>
                  <a:gd name="connsiteX115" fmla="*/ 1700213 w 2363788"/>
                  <a:gd name="connsiteY115" fmla="*/ 611981 h 1797050"/>
                  <a:gd name="connsiteX116" fmla="*/ 1705769 w 2363788"/>
                  <a:gd name="connsiteY116" fmla="*/ 575469 h 1797050"/>
                  <a:gd name="connsiteX117" fmla="*/ 1725613 w 2363788"/>
                  <a:gd name="connsiteY117" fmla="*/ 565150 h 1797050"/>
                  <a:gd name="connsiteX118" fmla="*/ 1804988 w 2363788"/>
                  <a:gd name="connsiteY118" fmla="*/ 508000 h 1797050"/>
                  <a:gd name="connsiteX119" fmla="*/ 1887538 w 2363788"/>
                  <a:gd name="connsiteY119" fmla="*/ 485775 h 1797050"/>
                  <a:gd name="connsiteX120" fmla="*/ 1954213 w 2363788"/>
                  <a:gd name="connsiteY120" fmla="*/ 415925 h 1797050"/>
                  <a:gd name="connsiteX121" fmla="*/ 1978819 w 2363788"/>
                  <a:gd name="connsiteY121" fmla="*/ 409575 h 1797050"/>
                  <a:gd name="connsiteX122" fmla="*/ 2008188 w 2363788"/>
                  <a:gd name="connsiteY122" fmla="*/ 396875 h 1797050"/>
                  <a:gd name="connsiteX123" fmla="*/ 2058194 w 2363788"/>
                  <a:gd name="connsiteY123" fmla="*/ 411956 h 1797050"/>
                  <a:gd name="connsiteX124" fmla="*/ 2079626 w 2363788"/>
                  <a:gd name="connsiteY124" fmla="*/ 452437 h 1797050"/>
                  <a:gd name="connsiteX125" fmla="*/ 2135188 w 2363788"/>
                  <a:gd name="connsiteY125" fmla="*/ 504825 h 1797050"/>
                  <a:gd name="connsiteX126" fmla="*/ 2196307 w 2363788"/>
                  <a:gd name="connsiteY126" fmla="*/ 536575 h 1797050"/>
                  <a:gd name="connsiteX127" fmla="*/ 2250282 w 2363788"/>
                  <a:gd name="connsiteY127" fmla="*/ 523081 h 1797050"/>
                  <a:gd name="connsiteX128" fmla="*/ 2267744 w 2363788"/>
                  <a:gd name="connsiteY128" fmla="*/ 531019 h 1797050"/>
                  <a:gd name="connsiteX129" fmla="*/ 2276475 w 2363788"/>
                  <a:gd name="connsiteY129" fmla="*/ 573881 h 1797050"/>
                  <a:gd name="connsiteX130" fmla="*/ 2325688 w 2363788"/>
                  <a:gd name="connsiteY130" fmla="*/ 606425 h 1797050"/>
                  <a:gd name="connsiteX131" fmla="*/ 2363788 w 2363788"/>
                  <a:gd name="connsiteY131" fmla="*/ 644525 h 1797050"/>
                  <a:gd name="connsiteX132" fmla="*/ 2312445 w 2363788"/>
                  <a:gd name="connsiteY132" fmla="*/ 772537 h 1797050"/>
                  <a:gd name="connsiteX133" fmla="*/ 2274888 w 2363788"/>
                  <a:gd name="connsiteY133" fmla="*/ 895350 h 1797050"/>
                  <a:gd name="connsiteX134" fmla="*/ 2249488 w 2363788"/>
                  <a:gd name="connsiteY134" fmla="*/ 949325 h 1797050"/>
                  <a:gd name="connsiteX135" fmla="*/ 2198688 w 2363788"/>
                  <a:gd name="connsiteY135" fmla="*/ 949325 h 1797050"/>
                  <a:gd name="connsiteX136" fmla="*/ 2176463 w 2363788"/>
                  <a:gd name="connsiteY136" fmla="*/ 993775 h 1797050"/>
                  <a:gd name="connsiteX137" fmla="*/ 2176463 w 2363788"/>
                  <a:gd name="connsiteY137" fmla="*/ 993775 h 1797050"/>
                  <a:gd name="connsiteX138" fmla="*/ 2182813 w 2363788"/>
                  <a:gd name="connsiteY138" fmla="*/ 1022350 h 1797050"/>
                  <a:gd name="connsiteX139" fmla="*/ 2147888 w 2363788"/>
                  <a:gd name="connsiteY139" fmla="*/ 1031875 h 1797050"/>
                  <a:gd name="connsiteX140" fmla="*/ 2097088 w 2363788"/>
                  <a:gd name="connsiteY140" fmla="*/ 1019175 h 1797050"/>
                  <a:gd name="connsiteX141" fmla="*/ 2103438 w 2363788"/>
                  <a:gd name="connsiteY141" fmla="*/ 1073150 h 1797050"/>
                  <a:gd name="connsiteX142" fmla="*/ 2116138 w 2363788"/>
                  <a:gd name="connsiteY142" fmla="*/ 1117600 h 1797050"/>
                  <a:gd name="connsiteX143" fmla="*/ 2052638 w 2363788"/>
                  <a:gd name="connsiteY143" fmla="*/ 1152525 h 1797050"/>
                  <a:gd name="connsiteX144" fmla="*/ 2068513 w 2363788"/>
                  <a:gd name="connsiteY144" fmla="*/ 1174750 h 1797050"/>
                  <a:gd name="connsiteX145" fmla="*/ 2049463 w 2363788"/>
                  <a:gd name="connsiteY145" fmla="*/ 1196975 h 1797050"/>
                  <a:gd name="connsiteX146" fmla="*/ 1970088 w 2363788"/>
                  <a:gd name="connsiteY146" fmla="*/ 1171575 h 1797050"/>
                  <a:gd name="connsiteX147" fmla="*/ 1944688 w 2363788"/>
                  <a:gd name="connsiteY147" fmla="*/ 1187450 h 1797050"/>
                  <a:gd name="connsiteX148" fmla="*/ 1909763 w 2363788"/>
                  <a:gd name="connsiteY148" fmla="*/ 1187450 h 1797050"/>
                  <a:gd name="connsiteX149" fmla="*/ 1909763 w 2363788"/>
                  <a:gd name="connsiteY149" fmla="*/ 1247775 h 1797050"/>
                  <a:gd name="connsiteX150" fmla="*/ 1925638 w 2363788"/>
                  <a:gd name="connsiteY150" fmla="*/ 1263650 h 1797050"/>
                  <a:gd name="connsiteX151" fmla="*/ 1935163 w 2363788"/>
                  <a:gd name="connsiteY151" fmla="*/ 1279525 h 1797050"/>
                  <a:gd name="connsiteX152" fmla="*/ 1944688 w 2363788"/>
                  <a:gd name="connsiteY152" fmla="*/ 1279525 h 1797050"/>
                  <a:gd name="connsiteX153" fmla="*/ 1935163 w 2363788"/>
                  <a:gd name="connsiteY153" fmla="*/ 1304925 h 1797050"/>
                  <a:gd name="connsiteX154" fmla="*/ 1954213 w 2363788"/>
                  <a:gd name="connsiteY154" fmla="*/ 1320800 h 1797050"/>
                  <a:gd name="connsiteX155" fmla="*/ 1951038 w 2363788"/>
                  <a:gd name="connsiteY155" fmla="*/ 1336675 h 1797050"/>
                  <a:gd name="connsiteX156" fmla="*/ 1906588 w 2363788"/>
                  <a:gd name="connsiteY156" fmla="*/ 1336675 h 1797050"/>
                  <a:gd name="connsiteX157" fmla="*/ 1903413 w 2363788"/>
                  <a:gd name="connsiteY157" fmla="*/ 1387475 h 1797050"/>
                  <a:gd name="connsiteX158" fmla="*/ 1903413 w 2363788"/>
                  <a:gd name="connsiteY158" fmla="*/ 1387475 h 1797050"/>
                  <a:gd name="connsiteX159" fmla="*/ 1903413 w 2363788"/>
                  <a:gd name="connsiteY159" fmla="*/ 1406525 h 1797050"/>
                  <a:gd name="connsiteX160" fmla="*/ 1938338 w 2363788"/>
                  <a:gd name="connsiteY160" fmla="*/ 1447800 h 1797050"/>
                  <a:gd name="connsiteX161" fmla="*/ 1992313 w 2363788"/>
                  <a:gd name="connsiteY161" fmla="*/ 1447800 h 1797050"/>
                  <a:gd name="connsiteX162" fmla="*/ 2062163 w 2363788"/>
                  <a:gd name="connsiteY162" fmla="*/ 1476375 h 1797050"/>
                  <a:gd name="connsiteX163" fmla="*/ 2062163 w 2363788"/>
                  <a:gd name="connsiteY163" fmla="*/ 1504950 h 1797050"/>
                  <a:gd name="connsiteX164" fmla="*/ 2036763 w 2363788"/>
                  <a:gd name="connsiteY164" fmla="*/ 1571625 h 1797050"/>
                  <a:gd name="connsiteX165" fmla="*/ 2065338 w 2363788"/>
                  <a:gd name="connsiteY165" fmla="*/ 1587500 h 1797050"/>
                  <a:gd name="connsiteX166" fmla="*/ 2106613 w 2363788"/>
                  <a:gd name="connsiteY166" fmla="*/ 1660525 h 1797050"/>
                  <a:gd name="connsiteX167" fmla="*/ 2055813 w 2363788"/>
                  <a:gd name="connsiteY167" fmla="*/ 1736725 h 1797050"/>
                  <a:gd name="connsiteX168" fmla="*/ 2030413 w 2363788"/>
                  <a:gd name="connsiteY168" fmla="*/ 1730375 h 1797050"/>
                  <a:gd name="connsiteX169" fmla="*/ 2008188 w 2363788"/>
                  <a:gd name="connsiteY169" fmla="*/ 1717675 h 1797050"/>
                  <a:gd name="connsiteX170" fmla="*/ 2001838 w 2363788"/>
                  <a:gd name="connsiteY170" fmla="*/ 1736725 h 1797050"/>
                  <a:gd name="connsiteX171" fmla="*/ 1960563 w 2363788"/>
                  <a:gd name="connsiteY171" fmla="*/ 1746250 h 1797050"/>
                  <a:gd name="connsiteX172" fmla="*/ 1954213 w 2363788"/>
                  <a:gd name="connsiteY172" fmla="*/ 1778000 h 1797050"/>
                  <a:gd name="connsiteX173" fmla="*/ 1903413 w 2363788"/>
                  <a:gd name="connsiteY173" fmla="*/ 1797050 h 1797050"/>
                  <a:gd name="connsiteX174" fmla="*/ 1881188 w 2363788"/>
                  <a:gd name="connsiteY174" fmla="*/ 1758950 h 1797050"/>
                  <a:gd name="connsiteX175" fmla="*/ 1843088 w 2363788"/>
                  <a:gd name="connsiteY175" fmla="*/ 1768475 h 1797050"/>
                  <a:gd name="connsiteX176" fmla="*/ 1846263 w 2363788"/>
                  <a:gd name="connsiteY176" fmla="*/ 1730375 h 1797050"/>
                  <a:gd name="connsiteX177" fmla="*/ 1827213 w 2363788"/>
                  <a:gd name="connsiteY177" fmla="*/ 1704975 h 1797050"/>
                  <a:gd name="connsiteX178" fmla="*/ 1862138 w 2363788"/>
                  <a:gd name="connsiteY178" fmla="*/ 1685925 h 1797050"/>
                  <a:gd name="connsiteX179" fmla="*/ 1804988 w 2363788"/>
                  <a:gd name="connsiteY179" fmla="*/ 1666875 h 1797050"/>
                  <a:gd name="connsiteX180" fmla="*/ 1792288 w 2363788"/>
                  <a:gd name="connsiteY180" fmla="*/ 1692275 h 1797050"/>
                  <a:gd name="connsiteX181" fmla="*/ 1747838 w 2363788"/>
                  <a:gd name="connsiteY181" fmla="*/ 1711325 h 1797050"/>
                  <a:gd name="connsiteX182" fmla="*/ 1741488 w 2363788"/>
                  <a:gd name="connsiteY182" fmla="*/ 1733550 h 1797050"/>
                  <a:gd name="connsiteX183" fmla="*/ 1725613 w 2363788"/>
                  <a:gd name="connsiteY183" fmla="*/ 1739900 h 1797050"/>
                  <a:gd name="connsiteX184" fmla="*/ 1703388 w 2363788"/>
                  <a:gd name="connsiteY184" fmla="*/ 1739900 h 1797050"/>
                  <a:gd name="connsiteX185" fmla="*/ 1716088 w 2363788"/>
                  <a:gd name="connsiteY185" fmla="*/ 1704975 h 1797050"/>
                  <a:gd name="connsiteX186" fmla="*/ 1741488 w 2363788"/>
                  <a:gd name="connsiteY186" fmla="*/ 1679575 h 1797050"/>
                  <a:gd name="connsiteX187" fmla="*/ 1731963 w 2363788"/>
                  <a:gd name="connsiteY187" fmla="*/ 1654175 h 1797050"/>
                  <a:gd name="connsiteX188" fmla="*/ 1709738 w 2363788"/>
                  <a:gd name="connsiteY188" fmla="*/ 1654175 h 1797050"/>
                  <a:gd name="connsiteX189" fmla="*/ 1697038 w 2363788"/>
                  <a:gd name="connsiteY189" fmla="*/ 1679575 h 1797050"/>
                  <a:gd name="connsiteX190" fmla="*/ 1665288 w 2363788"/>
                  <a:gd name="connsiteY190" fmla="*/ 1685925 h 1797050"/>
                  <a:gd name="connsiteX191" fmla="*/ 1630363 w 2363788"/>
                  <a:gd name="connsiteY191" fmla="*/ 1698625 h 1797050"/>
                  <a:gd name="connsiteX192" fmla="*/ 1601788 w 2363788"/>
                  <a:gd name="connsiteY192" fmla="*/ 1670050 h 1797050"/>
                  <a:gd name="connsiteX193" fmla="*/ 1598613 w 2363788"/>
                  <a:gd name="connsiteY193" fmla="*/ 1635125 h 1797050"/>
                  <a:gd name="connsiteX194" fmla="*/ 1570038 w 2363788"/>
                  <a:gd name="connsiteY194" fmla="*/ 1619250 h 1797050"/>
                  <a:gd name="connsiteX195" fmla="*/ 1560513 w 2363788"/>
                  <a:gd name="connsiteY195" fmla="*/ 1584325 h 1797050"/>
                  <a:gd name="connsiteX196" fmla="*/ 1519238 w 2363788"/>
                  <a:gd name="connsiteY196" fmla="*/ 1555750 h 1797050"/>
                  <a:gd name="connsiteX197" fmla="*/ 1500188 w 2363788"/>
                  <a:gd name="connsiteY197" fmla="*/ 1558925 h 1797050"/>
                  <a:gd name="connsiteX198" fmla="*/ 1468438 w 2363788"/>
                  <a:gd name="connsiteY198" fmla="*/ 1603375 h 1797050"/>
                  <a:gd name="connsiteX199" fmla="*/ 1420813 w 2363788"/>
                  <a:gd name="connsiteY199" fmla="*/ 1622425 h 1797050"/>
                  <a:gd name="connsiteX200" fmla="*/ 1395413 w 2363788"/>
                  <a:gd name="connsiteY200" fmla="*/ 1587500 h 1797050"/>
                  <a:gd name="connsiteX201" fmla="*/ 1370013 w 2363788"/>
                  <a:gd name="connsiteY201" fmla="*/ 1587500 h 1797050"/>
                  <a:gd name="connsiteX202" fmla="*/ 1271588 w 2363788"/>
                  <a:gd name="connsiteY202" fmla="*/ 1511300 h 1797050"/>
                  <a:gd name="connsiteX203" fmla="*/ 1277938 w 2363788"/>
                  <a:gd name="connsiteY203" fmla="*/ 1463675 h 1797050"/>
                  <a:gd name="connsiteX204" fmla="*/ 1239838 w 2363788"/>
                  <a:gd name="connsiteY204" fmla="*/ 1457325 h 1797050"/>
                  <a:gd name="connsiteX205" fmla="*/ 1223963 w 2363788"/>
                  <a:gd name="connsiteY205" fmla="*/ 1482725 h 1797050"/>
                  <a:gd name="connsiteX206" fmla="*/ 1189038 w 2363788"/>
                  <a:gd name="connsiteY206" fmla="*/ 1482725 h 1797050"/>
                  <a:gd name="connsiteX207" fmla="*/ 1141413 w 2363788"/>
                  <a:gd name="connsiteY207" fmla="*/ 1460500 h 1797050"/>
                  <a:gd name="connsiteX208" fmla="*/ 1093788 w 2363788"/>
                  <a:gd name="connsiteY208" fmla="*/ 1495425 h 1797050"/>
                  <a:gd name="connsiteX209" fmla="*/ 1100138 w 2363788"/>
                  <a:gd name="connsiteY209" fmla="*/ 1511300 h 1797050"/>
                  <a:gd name="connsiteX210" fmla="*/ 1081088 w 2363788"/>
                  <a:gd name="connsiteY210" fmla="*/ 1530350 h 1797050"/>
                  <a:gd name="connsiteX211" fmla="*/ 1036638 w 2363788"/>
                  <a:gd name="connsiteY211" fmla="*/ 1530350 h 1797050"/>
                  <a:gd name="connsiteX212" fmla="*/ 1008063 w 2363788"/>
                  <a:gd name="connsiteY212" fmla="*/ 1574800 h 1797050"/>
                  <a:gd name="connsiteX213" fmla="*/ 960438 w 2363788"/>
                  <a:gd name="connsiteY213" fmla="*/ 1571625 h 1797050"/>
                  <a:gd name="connsiteX214" fmla="*/ 954088 w 2363788"/>
                  <a:gd name="connsiteY214" fmla="*/ 1587500 h 1797050"/>
                  <a:gd name="connsiteX215" fmla="*/ 966788 w 2363788"/>
                  <a:gd name="connsiteY215" fmla="*/ 1670050 h 1797050"/>
                  <a:gd name="connsiteX216" fmla="*/ 941388 w 2363788"/>
                  <a:gd name="connsiteY216" fmla="*/ 1714500 h 1797050"/>
                  <a:gd name="connsiteX217" fmla="*/ 903288 w 2363788"/>
                  <a:gd name="connsiteY217" fmla="*/ 1720850 h 1797050"/>
                  <a:gd name="connsiteX218" fmla="*/ 900113 w 2363788"/>
                  <a:gd name="connsiteY218" fmla="*/ 1746250 h 1797050"/>
                  <a:gd name="connsiteX219" fmla="*/ 871538 w 2363788"/>
                  <a:gd name="connsiteY219" fmla="*/ 1746250 h 1797050"/>
                  <a:gd name="connsiteX220" fmla="*/ 855663 w 2363788"/>
                  <a:gd name="connsiteY220" fmla="*/ 1758950 h 1797050"/>
                  <a:gd name="connsiteX221" fmla="*/ 849313 w 2363788"/>
                  <a:gd name="connsiteY221" fmla="*/ 1771650 h 1797050"/>
                  <a:gd name="connsiteX222" fmla="*/ 830263 w 2363788"/>
                  <a:gd name="connsiteY222" fmla="*/ 1765300 h 1797050"/>
                  <a:gd name="connsiteX223" fmla="*/ 820738 w 2363788"/>
                  <a:gd name="connsiteY223" fmla="*/ 1752600 h 1797050"/>
                  <a:gd name="connsiteX224" fmla="*/ 792163 w 2363788"/>
                  <a:gd name="connsiteY224" fmla="*/ 1771650 h 1797050"/>
                  <a:gd name="connsiteX225" fmla="*/ 693738 w 2363788"/>
                  <a:gd name="connsiteY225" fmla="*/ 1701800 h 1797050"/>
                  <a:gd name="connsiteX226" fmla="*/ 652463 w 2363788"/>
                  <a:gd name="connsiteY226" fmla="*/ 1720850 h 1797050"/>
                  <a:gd name="connsiteX227" fmla="*/ 617538 w 2363788"/>
                  <a:gd name="connsiteY227" fmla="*/ 1685925 h 1797050"/>
                  <a:gd name="connsiteX228" fmla="*/ 582613 w 2363788"/>
                  <a:gd name="connsiteY228" fmla="*/ 1689100 h 1797050"/>
                  <a:gd name="connsiteX229" fmla="*/ 573088 w 2363788"/>
                  <a:gd name="connsiteY229" fmla="*/ 1609725 h 1797050"/>
                  <a:gd name="connsiteX230" fmla="*/ 525463 w 2363788"/>
                  <a:gd name="connsiteY230" fmla="*/ 1571625 h 1797050"/>
                  <a:gd name="connsiteX0" fmla="*/ 525463 w 2363788"/>
                  <a:gd name="connsiteY0" fmla="*/ 1571625 h 1797050"/>
                  <a:gd name="connsiteX1" fmla="*/ 525463 w 2363788"/>
                  <a:gd name="connsiteY1" fmla="*/ 1571625 h 1797050"/>
                  <a:gd name="connsiteX2" fmla="*/ 496888 w 2363788"/>
                  <a:gd name="connsiteY2" fmla="*/ 1574800 h 1797050"/>
                  <a:gd name="connsiteX3" fmla="*/ 487363 w 2363788"/>
                  <a:gd name="connsiteY3" fmla="*/ 1584325 h 1797050"/>
                  <a:gd name="connsiteX4" fmla="*/ 465138 w 2363788"/>
                  <a:gd name="connsiteY4" fmla="*/ 1568450 h 1797050"/>
                  <a:gd name="connsiteX5" fmla="*/ 458788 w 2363788"/>
                  <a:gd name="connsiteY5" fmla="*/ 1558925 h 1797050"/>
                  <a:gd name="connsiteX6" fmla="*/ 439738 w 2363788"/>
                  <a:gd name="connsiteY6" fmla="*/ 1552575 h 1797050"/>
                  <a:gd name="connsiteX7" fmla="*/ 430213 w 2363788"/>
                  <a:gd name="connsiteY7" fmla="*/ 1549400 h 1797050"/>
                  <a:gd name="connsiteX8" fmla="*/ 420688 w 2363788"/>
                  <a:gd name="connsiteY8" fmla="*/ 1539875 h 1797050"/>
                  <a:gd name="connsiteX9" fmla="*/ 407988 w 2363788"/>
                  <a:gd name="connsiteY9" fmla="*/ 1530350 h 1797050"/>
                  <a:gd name="connsiteX10" fmla="*/ 363538 w 2363788"/>
                  <a:gd name="connsiteY10" fmla="*/ 1498600 h 1797050"/>
                  <a:gd name="connsiteX11" fmla="*/ 338138 w 2363788"/>
                  <a:gd name="connsiteY11" fmla="*/ 1492250 h 1797050"/>
                  <a:gd name="connsiteX12" fmla="*/ 300038 w 2363788"/>
                  <a:gd name="connsiteY12" fmla="*/ 1444625 h 1797050"/>
                  <a:gd name="connsiteX13" fmla="*/ 271463 w 2363788"/>
                  <a:gd name="connsiteY13" fmla="*/ 1444625 h 1797050"/>
                  <a:gd name="connsiteX14" fmla="*/ 271463 w 2363788"/>
                  <a:gd name="connsiteY14" fmla="*/ 1406525 h 1797050"/>
                  <a:gd name="connsiteX15" fmla="*/ 258763 w 2363788"/>
                  <a:gd name="connsiteY15" fmla="*/ 1387475 h 1797050"/>
                  <a:gd name="connsiteX16" fmla="*/ 258763 w 2363788"/>
                  <a:gd name="connsiteY16" fmla="*/ 1327150 h 1797050"/>
                  <a:gd name="connsiteX17" fmla="*/ 277813 w 2363788"/>
                  <a:gd name="connsiteY17" fmla="*/ 1209675 h 1797050"/>
                  <a:gd name="connsiteX18" fmla="*/ 258763 w 2363788"/>
                  <a:gd name="connsiteY18" fmla="*/ 1162050 h 1797050"/>
                  <a:gd name="connsiteX19" fmla="*/ 274638 w 2363788"/>
                  <a:gd name="connsiteY19" fmla="*/ 1120775 h 1797050"/>
                  <a:gd name="connsiteX20" fmla="*/ 258763 w 2363788"/>
                  <a:gd name="connsiteY20" fmla="*/ 1066800 h 1797050"/>
                  <a:gd name="connsiteX21" fmla="*/ 258763 w 2363788"/>
                  <a:gd name="connsiteY21" fmla="*/ 1025525 h 1797050"/>
                  <a:gd name="connsiteX22" fmla="*/ 227013 w 2363788"/>
                  <a:gd name="connsiteY22" fmla="*/ 984250 h 1797050"/>
                  <a:gd name="connsiteX23" fmla="*/ 246063 w 2363788"/>
                  <a:gd name="connsiteY23" fmla="*/ 949325 h 1797050"/>
                  <a:gd name="connsiteX24" fmla="*/ 246063 w 2363788"/>
                  <a:gd name="connsiteY24" fmla="*/ 911225 h 1797050"/>
                  <a:gd name="connsiteX25" fmla="*/ 284163 w 2363788"/>
                  <a:gd name="connsiteY25" fmla="*/ 895350 h 1797050"/>
                  <a:gd name="connsiteX26" fmla="*/ 325438 w 2363788"/>
                  <a:gd name="connsiteY26" fmla="*/ 901700 h 1797050"/>
                  <a:gd name="connsiteX27" fmla="*/ 331788 w 2363788"/>
                  <a:gd name="connsiteY27" fmla="*/ 850900 h 1797050"/>
                  <a:gd name="connsiteX28" fmla="*/ 354013 w 2363788"/>
                  <a:gd name="connsiteY28" fmla="*/ 812800 h 1797050"/>
                  <a:gd name="connsiteX29" fmla="*/ 401638 w 2363788"/>
                  <a:gd name="connsiteY29" fmla="*/ 819150 h 1797050"/>
                  <a:gd name="connsiteX30" fmla="*/ 442913 w 2363788"/>
                  <a:gd name="connsiteY30" fmla="*/ 784225 h 1797050"/>
                  <a:gd name="connsiteX31" fmla="*/ 442913 w 2363788"/>
                  <a:gd name="connsiteY31" fmla="*/ 733425 h 1797050"/>
                  <a:gd name="connsiteX32" fmla="*/ 474663 w 2363788"/>
                  <a:gd name="connsiteY32" fmla="*/ 698500 h 1797050"/>
                  <a:gd name="connsiteX33" fmla="*/ 420688 w 2363788"/>
                  <a:gd name="connsiteY33" fmla="*/ 682625 h 1797050"/>
                  <a:gd name="connsiteX34" fmla="*/ 395288 w 2363788"/>
                  <a:gd name="connsiteY34" fmla="*/ 650875 h 1797050"/>
                  <a:gd name="connsiteX35" fmla="*/ 366713 w 2363788"/>
                  <a:gd name="connsiteY35" fmla="*/ 666750 h 1797050"/>
                  <a:gd name="connsiteX36" fmla="*/ 342901 w 2363788"/>
                  <a:gd name="connsiteY36" fmla="*/ 663575 h 1797050"/>
                  <a:gd name="connsiteX37" fmla="*/ 354013 w 2363788"/>
                  <a:gd name="connsiteY37" fmla="*/ 628650 h 1797050"/>
                  <a:gd name="connsiteX38" fmla="*/ 341313 w 2363788"/>
                  <a:gd name="connsiteY38" fmla="*/ 600075 h 1797050"/>
                  <a:gd name="connsiteX39" fmla="*/ 367507 w 2363788"/>
                  <a:gd name="connsiteY39" fmla="*/ 585788 h 1797050"/>
                  <a:gd name="connsiteX40" fmla="*/ 373063 w 2363788"/>
                  <a:gd name="connsiteY40" fmla="*/ 561975 h 1797050"/>
                  <a:gd name="connsiteX41" fmla="*/ 334420 w 2363788"/>
                  <a:gd name="connsiteY41" fmla="*/ 548699 h 1797050"/>
                  <a:gd name="connsiteX42" fmla="*/ 265113 w 2363788"/>
                  <a:gd name="connsiteY42" fmla="*/ 535781 h 1797050"/>
                  <a:gd name="connsiteX43" fmla="*/ 223838 w 2363788"/>
                  <a:gd name="connsiteY43" fmla="*/ 511969 h 1797050"/>
                  <a:gd name="connsiteX44" fmla="*/ 182563 w 2363788"/>
                  <a:gd name="connsiteY44" fmla="*/ 473869 h 1797050"/>
                  <a:gd name="connsiteX45" fmla="*/ 177800 w 2363788"/>
                  <a:gd name="connsiteY45" fmla="*/ 415131 h 1797050"/>
                  <a:gd name="connsiteX46" fmla="*/ 128588 w 2363788"/>
                  <a:gd name="connsiteY46" fmla="*/ 415925 h 1797050"/>
                  <a:gd name="connsiteX47" fmla="*/ 92869 w 2363788"/>
                  <a:gd name="connsiteY47" fmla="*/ 403225 h 1797050"/>
                  <a:gd name="connsiteX48" fmla="*/ 77788 w 2363788"/>
                  <a:gd name="connsiteY48" fmla="*/ 422275 h 1797050"/>
                  <a:gd name="connsiteX49" fmla="*/ 39688 w 2363788"/>
                  <a:gd name="connsiteY49" fmla="*/ 420688 h 1797050"/>
                  <a:gd name="connsiteX50" fmla="*/ 0 w 2363788"/>
                  <a:gd name="connsiteY50" fmla="*/ 381794 h 1797050"/>
                  <a:gd name="connsiteX51" fmla="*/ 33338 w 2363788"/>
                  <a:gd name="connsiteY51" fmla="*/ 350838 h 1797050"/>
                  <a:gd name="connsiteX52" fmla="*/ 14288 w 2363788"/>
                  <a:gd name="connsiteY52" fmla="*/ 339725 h 1797050"/>
                  <a:gd name="connsiteX53" fmla="*/ 14288 w 2363788"/>
                  <a:gd name="connsiteY53" fmla="*/ 304800 h 1797050"/>
                  <a:gd name="connsiteX54" fmla="*/ 39688 w 2363788"/>
                  <a:gd name="connsiteY54" fmla="*/ 294481 h 1797050"/>
                  <a:gd name="connsiteX55" fmla="*/ 25400 w 2363788"/>
                  <a:gd name="connsiteY55" fmla="*/ 259556 h 1797050"/>
                  <a:gd name="connsiteX56" fmla="*/ 65883 w 2363788"/>
                  <a:gd name="connsiteY56" fmla="*/ 256381 h 1797050"/>
                  <a:gd name="connsiteX57" fmla="*/ 111126 w 2363788"/>
                  <a:gd name="connsiteY57" fmla="*/ 238125 h 1797050"/>
                  <a:gd name="connsiteX58" fmla="*/ 127794 w 2363788"/>
                  <a:gd name="connsiteY58" fmla="*/ 222250 h 1797050"/>
                  <a:gd name="connsiteX59" fmla="*/ 130969 w 2363788"/>
                  <a:gd name="connsiteY59" fmla="*/ 196057 h 1797050"/>
                  <a:gd name="connsiteX60" fmla="*/ 163513 w 2363788"/>
                  <a:gd name="connsiteY60" fmla="*/ 196850 h 1797050"/>
                  <a:gd name="connsiteX61" fmla="*/ 169863 w 2363788"/>
                  <a:gd name="connsiteY61" fmla="*/ 164306 h 1797050"/>
                  <a:gd name="connsiteX62" fmla="*/ 188913 w 2363788"/>
                  <a:gd name="connsiteY62" fmla="*/ 163513 h 1797050"/>
                  <a:gd name="connsiteX63" fmla="*/ 196057 w 2363788"/>
                  <a:gd name="connsiteY63" fmla="*/ 100806 h 1797050"/>
                  <a:gd name="connsiteX64" fmla="*/ 251619 w 2363788"/>
                  <a:gd name="connsiteY64" fmla="*/ 107950 h 1797050"/>
                  <a:gd name="connsiteX65" fmla="*/ 296863 w 2363788"/>
                  <a:gd name="connsiteY65" fmla="*/ 104775 h 1797050"/>
                  <a:gd name="connsiteX66" fmla="*/ 335757 w 2363788"/>
                  <a:gd name="connsiteY66" fmla="*/ 100807 h 1797050"/>
                  <a:gd name="connsiteX67" fmla="*/ 349251 w 2363788"/>
                  <a:gd name="connsiteY67" fmla="*/ 113507 h 1797050"/>
                  <a:gd name="connsiteX68" fmla="*/ 379412 w 2363788"/>
                  <a:gd name="connsiteY68" fmla="*/ 125413 h 1797050"/>
                  <a:gd name="connsiteX69" fmla="*/ 401638 w 2363788"/>
                  <a:gd name="connsiteY69" fmla="*/ 107950 h 1797050"/>
                  <a:gd name="connsiteX70" fmla="*/ 404813 w 2363788"/>
                  <a:gd name="connsiteY70" fmla="*/ 107950 h 1797050"/>
                  <a:gd name="connsiteX71" fmla="*/ 411163 w 2363788"/>
                  <a:gd name="connsiteY71" fmla="*/ 120650 h 1797050"/>
                  <a:gd name="connsiteX72" fmla="*/ 430213 w 2363788"/>
                  <a:gd name="connsiteY72" fmla="*/ 120650 h 1797050"/>
                  <a:gd name="connsiteX73" fmla="*/ 438151 w 2363788"/>
                  <a:gd name="connsiteY73" fmla="*/ 102394 h 1797050"/>
                  <a:gd name="connsiteX74" fmla="*/ 366713 w 2363788"/>
                  <a:gd name="connsiteY74" fmla="*/ 55563 h 1797050"/>
                  <a:gd name="connsiteX75" fmla="*/ 385763 w 2363788"/>
                  <a:gd name="connsiteY75" fmla="*/ 43656 h 1797050"/>
                  <a:gd name="connsiteX76" fmla="*/ 434976 w 2363788"/>
                  <a:gd name="connsiteY76" fmla="*/ 42862 h 1797050"/>
                  <a:gd name="connsiteX77" fmla="*/ 455613 w 2363788"/>
                  <a:gd name="connsiteY77" fmla="*/ 63500 h 1797050"/>
                  <a:gd name="connsiteX78" fmla="*/ 513557 w 2363788"/>
                  <a:gd name="connsiteY78" fmla="*/ 75406 h 1797050"/>
                  <a:gd name="connsiteX79" fmla="*/ 608013 w 2363788"/>
                  <a:gd name="connsiteY79" fmla="*/ 22225 h 1797050"/>
                  <a:gd name="connsiteX80" fmla="*/ 640557 w 2363788"/>
                  <a:gd name="connsiteY80" fmla="*/ 31750 h 1797050"/>
                  <a:gd name="connsiteX81" fmla="*/ 646113 w 2363788"/>
                  <a:gd name="connsiteY81" fmla="*/ 0 h 1797050"/>
                  <a:gd name="connsiteX82" fmla="*/ 716757 w 2363788"/>
                  <a:gd name="connsiteY82" fmla="*/ 5556 h 1797050"/>
                  <a:gd name="connsiteX83" fmla="*/ 725488 w 2363788"/>
                  <a:gd name="connsiteY83" fmla="*/ 31750 h 1797050"/>
                  <a:gd name="connsiteX84" fmla="*/ 752476 w 2363788"/>
                  <a:gd name="connsiteY84" fmla="*/ 63500 h 1797050"/>
                  <a:gd name="connsiteX85" fmla="*/ 767556 w 2363788"/>
                  <a:gd name="connsiteY85" fmla="*/ 44450 h 1797050"/>
                  <a:gd name="connsiteX86" fmla="*/ 808038 w 2363788"/>
                  <a:gd name="connsiteY86" fmla="*/ 41275 h 1797050"/>
                  <a:gd name="connsiteX87" fmla="*/ 827088 w 2363788"/>
                  <a:gd name="connsiteY87" fmla="*/ 34925 h 1797050"/>
                  <a:gd name="connsiteX88" fmla="*/ 846138 w 2363788"/>
                  <a:gd name="connsiteY88" fmla="*/ 6350 h 1797050"/>
                  <a:gd name="connsiteX89" fmla="*/ 889794 w 2363788"/>
                  <a:gd name="connsiteY89" fmla="*/ 12700 h 1797050"/>
                  <a:gd name="connsiteX90" fmla="*/ 902494 w 2363788"/>
                  <a:gd name="connsiteY90" fmla="*/ 83344 h 1797050"/>
                  <a:gd name="connsiteX91" fmla="*/ 954088 w 2363788"/>
                  <a:gd name="connsiteY91" fmla="*/ 123825 h 1797050"/>
                  <a:gd name="connsiteX92" fmla="*/ 998538 w 2363788"/>
                  <a:gd name="connsiteY92" fmla="*/ 203200 h 1797050"/>
                  <a:gd name="connsiteX93" fmla="*/ 1039020 w 2363788"/>
                  <a:gd name="connsiteY93" fmla="*/ 228600 h 1797050"/>
                  <a:gd name="connsiteX94" fmla="*/ 1075532 w 2363788"/>
                  <a:gd name="connsiteY94" fmla="*/ 230981 h 1797050"/>
                  <a:gd name="connsiteX95" fmla="*/ 1130830 w 2363788"/>
                  <a:gd name="connsiteY95" fmla="*/ 283633 h 1797050"/>
                  <a:gd name="connsiteX96" fmla="*/ 1171046 w 2363788"/>
                  <a:gd name="connsiteY96" fmla="*/ 281517 h 1797050"/>
                  <a:gd name="connsiteX97" fmla="*/ 1208088 w 2363788"/>
                  <a:gd name="connsiteY97" fmla="*/ 317500 h 1797050"/>
                  <a:gd name="connsiteX98" fmla="*/ 1208088 w 2363788"/>
                  <a:gd name="connsiteY98" fmla="*/ 346075 h 1797050"/>
                  <a:gd name="connsiteX99" fmla="*/ 1281113 w 2363788"/>
                  <a:gd name="connsiteY99" fmla="*/ 384175 h 1797050"/>
                  <a:gd name="connsiteX100" fmla="*/ 1303338 w 2363788"/>
                  <a:gd name="connsiteY100" fmla="*/ 416983 h 1797050"/>
                  <a:gd name="connsiteX101" fmla="*/ 1284288 w 2363788"/>
                  <a:gd name="connsiteY101" fmla="*/ 460375 h 1797050"/>
                  <a:gd name="connsiteX102" fmla="*/ 1338263 w 2363788"/>
                  <a:gd name="connsiteY102" fmla="*/ 504825 h 1797050"/>
                  <a:gd name="connsiteX103" fmla="*/ 1380332 w 2363788"/>
                  <a:gd name="connsiteY103" fmla="*/ 503238 h 1797050"/>
                  <a:gd name="connsiteX104" fmla="*/ 1404938 w 2363788"/>
                  <a:gd name="connsiteY104" fmla="*/ 530225 h 1797050"/>
                  <a:gd name="connsiteX105" fmla="*/ 1435895 w 2363788"/>
                  <a:gd name="connsiteY105" fmla="*/ 526475 h 1797050"/>
                  <a:gd name="connsiteX106" fmla="*/ 1470026 w 2363788"/>
                  <a:gd name="connsiteY106" fmla="*/ 548578 h 1797050"/>
                  <a:gd name="connsiteX107" fmla="*/ 1493838 w 2363788"/>
                  <a:gd name="connsiteY107" fmla="*/ 590550 h 1797050"/>
                  <a:gd name="connsiteX108" fmla="*/ 1481932 w 2363788"/>
                  <a:gd name="connsiteY108" fmla="*/ 612775 h 1797050"/>
                  <a:gd name="connsiteX109" fmla="*/ 1452563 w 2363788"/>
                  <a:gd name="connsiteY109" fmla="*/ 622300 h 1797050"/>
                  <a:gd name="connsiteX110" fmla="*/ 1512888 w 2363788"/>
                  <a:gd name="connsiteY110" fmla="*/ 638175 h 1797050"/>
                  <a:gd name="connsiteX111" fmla="*/ 1583532 w 2363788"/>
                  <a:gd name="connsiteY111" fmla="*/ 619919 h 1797050"/>
                  <a:gd name="connsiteX112" fmla="*/ 1624013 w 2363788"/>
                  <a:gd name="connsiteY112" fmla="*/ 613569 h 1797050"/>
                  <a:gd name="connsiteX113" fmla="*/ 1624807 w 2363788"/>
                  <a:gd name="connsiteY113" fmla="*/ 587375 h 1797050"/>
                  <a:gd name="connsiteX114" fmla="*/ 1643063 w 2363788"/>
                  <a:gd name="connsiteY114" fmla="*/ 593725 h 1797050"/>
                  <a:gd name="connsiteX115" fmla="*/ 1700213 w 2363788"/>
                  <a:gd name="connsiteY115" fmla="*/ 611981 h 1797050"/>
                  <a:gd name="connsiteX116" fmla="*/ 1705769 w 2363788"/>
                  <a:gd name="connsiteY116" fmla="*/ 575469 h 1797050"/>
                  <a:gd name="connsiteX117" fmla="*/ 1725613 w 2363788"/>
                  <a:gd name="connsiteY117" fmla="*/ 565150 h 1797050"/>
                  <a:gd name="connsiteX118" fmla="*/ 1804988 w 2363788"/>
                  <a:gd name="connsiteY118" fmla="*/ 508000 h 1797050"/>
                  <a:gd name="connsiteX119" fmla="*/ 1887538 w 2363788"/>
                  <a:gd name="connsiteY119" fmla="*/ 485775 h 1797050"/>
                  <a:gd name="connsiteX120" fmla="*/ 1954213 w 2363788"/>
                  <a:gd name="connsiteY120" fmla="*/ 415925 h 1797050"/>
                  <a:gd name="connsiteX121" fmla="*/ 1978819 w 2363788"/>
                  <a:gd name="connsiteY121" fmla="*/ 409575 h 1797050"/>
                  <a:gd name="connsiteX122" fmla="*/ 2008188 w 2363788"/>
                  <a:gd name="connsiteY122" fmla="*/ 396875 h 1797050"/>
                  <a:gd name="connsiteX123" fmla="*/ 2058194 w 2363788"/>
                  <a:gd name="connsiteY123" fmla="*/ 411956 h 1797050"/>
                  <a:gd name="connsiteX124" fmla="*/ 2079626 w 2363788"/>
                  <a:gd name="connsiteY124" fmla="*/ 452437 h 1797050"/>
                  <a:gd name="connsiteX125" fmla="*/ 2135188 w 2363788"/>
                  <a:gd name="connsiteY125" fmla="*/ 504825 h 1797050"/>
                  <a:gd name="connsiteX126" fmla="*/ 2196307 w 2363788"/>
                  <a:gd name="connsiteY126" fmla="*/ 536575 h 1797050"/>
                  <a:gd name="connsiteX127" fmla="*/ 2250282 w 2363788"/>
                  <a:gd name="connsiteY127" fmla="*/ 523081 h 1797050"/>
                  <a:gd name="connsiteX128" fmla="*/ 2267744 w 2363788"/>
                  <a:gd name="connsiteY128" fmla="*/ 531019 h 1797050"/>
                  <a:gd name="connsiteX129" fmla="*/ 2276475 w 2363788"/>
                  <a:gd name="connsiteY129" fmla="*/ 573881 h 1797050"/>
                  <a:gd name="connsiteX130" fmla="*/ 2325688 w 2363788"/>
                  <a:gd name="connsiteY130" fmla="*/ 606425 h 1797050"/>
                  <a:gd name="connsiteX131" fmla="*/ 2363788 w 2363788"/>
                  <a:gd name="connsiteY131" fmla="*/ 644525 h 1797050"/>
                  <a:gd name="connsiteX132" fmla="*/ 2312445 w 2363788"/>
                  <a:gd name="connsiteY132" fmla="*/ 772537 h 1797050"/>
                  <a:gd name="connsiteX133" fmla="*/ 2274888 w 2363788"/>
                  <a:gd name="connsiteY133" fmla="*/ 895350 h 1797050"/>
                  <a:gd name="connsiteX134" fmla="*/ 2249488 w 2363788"/>
                  <a:gd name="connsiteY134" fmla="*/ 949325 h 1797050"/>
                  <a:gd name="connsiteX135" fmla="*/ 2198688 w 2363788"/>
                  <a:gd name="connsiteY135" fmla="*/ 949325 h 1797050"/>
                  <a:gd name="connsiteX136" fmla="*/ 2176463 w 2363788"/>
                  <a:gd name="connsiteY136" fmla="*/ 993775 h 1797050"/>
                  <a:gd name="connsiteX137" fmla="*/ 2176463 w 2363788"/>
                  <a:gd name="connsiteY137" fmla="*/ 993775 h 1797050"/>
                  <a:gd name="connsiteX138" fmla="*/ 2182813 w 2363788"/>
                  <a:gd name="connsiteY138" fmla="*/ 1022350 h 1797050"/>
                  <a:gd name="connsiteX139" fmla="*/ 2147888 w 2363788"/>
                  <a:gd name="connsiteY139" fmla="*/ 1031875 h 1797050"/>
                  <a:gd name="connsiteX140" fmla="*/ 2097088 w 2363788"/>
                  <a:gd name="connsiteY140" fmla="*/ 1019175 h 1797050"/>
                  <a:gd name="connsiteX141" fmla="*/ 2103438 w 2363788"/>
                  <a:gd name="connsiteY141" fmla="*/ 1073150 h 1797050"/>
                  <a:gd name="connsiteX142" fmla="*/ 2116138 w 2363788"/>
                  <a:gd name="connsiteY142" fmla="*/ 1117600 h 1797050"/>
                  <a:gd name="connsiteX143" fmla="*/ 2052638 w 2363788"/>
                  <a:gd name="connsiteY143" fmla="*/ 1152525 h 1797050"/>
                  <a:gd name="connsiteX144" fmla="*/ 2068513 w 2363788"/>
                  <a:gd name="connsiteY144" fmla="*/ 1174750 h 1797050"/>
                  <a:gd name="connsiteX145" fmla="*/ 2049463 w 2363788"/>
                  <a:gd name="connsiteY145" fmla="*/ 1196975 h 1797050"/>
                  <a:gd name="connsiteX146" fmla="*/ 1970088 w 2363788"/>
                  <a:gd name="connsiteY146" fmla="*/ 1171575 h 1797050"/>
                  <a:gd name="connsiteX147" fmla="*/ 1944688 w 2363788"/>
                  <a:gd name="connsiteY147" fmla="*/ 1187450 h 1797050"/>
                  <a:gd name="connsiteX148" fmla="*/ 1909763 w 2363788"/>
                  <a:gd name="connsiteY148" fmla="*/ 1187450 h 1797050"/>
                  <a:gd name="connsiteX149" fmla="*/ 1909763 w 2363788"/>
                  <a:gd name="connsiteY149" fmla="*/ 1247775 h 1797050"/>
                  <a:gd name="connsiteX150" fmla="*/ 1925638 w 2363788"/>
                  <a:gd name="connsiteY150" fmla="*/ 1263650 h 1797050"/>
                  <a:gd name="connsiteX151" fmla="*/ 1935163 w 2363788"/>
                  <a:gd name="connsiteY151" fmla="*/ 1279525 h 1797050"/>
                  <a:gd name="connsiteX152" fmla="*/ 1944688 w 2363788"/>
                  <a:gd name="connsiteY152" fmla="*/ 1279525 h 1797050"/>
                  <a:gd name="connsiteX153" fmla="*/ 1935163 w 2363788"/>
                  <a:gd name="connsiteY153" fmla="*/ 1304925 h 1797050"/>
                  <a:gd name="connsiteX154" fmla="*/ 1954213 w 2363788"/>
                  <a:gd name="connsiteY154" fmla="*/ 1320800 h 1797050"/>
                  <a:gd name="connsiteX155" fmla="*/ 1951038 w 2363788"/>
                  <a:gd name="connsiteY155" fmla="*/ 1336675 h 1797050"/>
                  <a:gd name="connsiteX156" fmla="*/ 1906588 w 2363788"/>
                  <a:gd name="connsiteY156" fmla="*/ 1336675 h 1797050"/>
                  <a:gd name="connsiteX157" fmla="*/ 1903413 w 2363788"/>
                  <a:gd name="connsiteY157" fmla="*/ 1387475 h 1797050"/>
                  <a:gd name="connsiteX158" fmla="*/ 1903413 w 2363788"/>
                  <a:gd name="connsiteY158" fmla="*/ 1387475 h 1797050"/>
                  <a:gd name="connsiteX159" fmla="*/ 1903413 w 2363788"/>
                  <a:gd name="connsiteY159" fmla="*/ 1406525 h 1797050"/>
                  <a:gd name="connsiteX160" fmla="*/ 1938338 w 2363788"/>
                  <a:gd name="connsiteY160" fmla="*/ 1447800 h 1797050"/>
                  <a:gd name="connsiteX161" fmla="*/ 1992313 w 2363788"/>
                  <a:gd name="connsiteY161" fmla="*/ 1447800 h 1797050"/>
                  <a:gd name="connsiteX162" fmla="*/ 2062163 w 2363788"/>
                  <a:gd name="connsiteY162" fmla="*/ 1476375 h 1797050"/>
                  <a:gd name="connsiteX163" fmla="*/ 2062163 w 2363788"/>
                  <a:gd name="connsiteY163" fmla="*/ 1504950 h 1797050"/>
                  <a:gd name="connsiteX164" fmla="*/ 2036763 w 2363788"/>
                  <a:gd name="connsiteY164" fmla="*/ 1571625 h 1797050"/>
                  <a:gd name="connsiteX165" fmla="*/ 2065338 w 2363788"/>
                  <a:gd name="connsiteY165" fmla="*/ 1587500 h 1797050"/>
                  <a:gd name="connsiteX166" fmla="*/ 2106613 w 2363788"/>
                  <a:gd name="connsiteY166" fmla="*/ 1660525 h 1797050"/>
                  <a:gd name="connsiteX167" fmla="*/ 2055813 w 2363788"/>
                  <a:gd name="connsiteY167" fmla="*/ 1736725 h 1797050"/>
                  <a:gd name="connsiteX168" fmla="*/ 2030413 w 2363788"/>
                  <a:gd name="connsiteY168" fmla="*/ 1730375 h 1797050"/>
                  <a:gd name="connsiteX169" fmla="*/ 2008188 w 2363788"/>
                  <a:gd name="connsiteY169" fmla="*/ 1717675 h 1797050"/>
                  <a:gd name="connsiteX170" fmla="*/ 2001838 w 2363788"/>
                  <a:gd name="connsiteY170" fmla="*/ 1736725 h 1797050"/>
                  <a:gd name="connsiteX171" fmla="*/ 1960563 w 2363788"/>
                  <a:gd name="connsiteY171" fmla="*/ 1746250 h 1797050"/>
                  <a:gd name="connsiteX172" fmla="*/ 1954213 w 2363788"/>
                  <a:gd name="connsiteY172" fmla="*/ 1778000 h 1797050"/>
                  <a:gd name="connsiteX173" fmla="*/ 1903413 w 2363788"/>
                  <a:gd name="connsiteY173" fmla="*/ 1797050 h 1797050"/>
                  <a:gd name="connsiteX174" fmla="*/ 1881188 w 2363788"/>
                  <a:gd name="connsiteY174" fmla="*/ 1758950 h 1797050"/>
                  <a:gd name="connsiteX175" fmla="*/ 1843088 w 2363788"/>
                  <a:gd name="connsiteY175" fmla="*/ 1768475 h 1797050"/>
                  <a:gd name="connsiteX176" fmla="*/ 1846263 w 2363788"/>
                  <a:gd name="connsiteY176" fmla="*/ 1730375 h 1797050"/>
                  <a:gd name="connsiteX177" fmla="*/ 1827213 w 2363788"/>
                  <a:gd name="connsiteY177" fmla="*/ 1704975 h 1797050"/>
                  <a:gd name="connsiteX178" fmla="*/ 1862138 w 2363788"/>
                  <a:gd name="connsiteY178" fmla="*/ 1685925 h 1797050"/>
                  <a:gd name="connsiteX179" fmla="*/ 1804988 w 2363788"/>
                  <a:gd name="connsiteY179" fmla="*/ 1666875 h 1797050"/>
                  <a:gd name="connsiteX180" fmla="*/ 1792288 w 2363788"/>
                  <a:gd name="connsiteY180" fmla="*/ 1692275 h 1797050"/>
                  <a:gd name="connsiteX181" fmla="*/ 1747838 w 2363788"/>
                  <a:gd name="connsiteY181" fmla="*/ 1711325 h 1797050"/>
                  <a:gd name="connsiteX182" fmla="*/ 1741488 w 2363788"/>
                  <a:gd name="connsiteY182" fmla="*/ 1733550 h 1797050"/>
                  <a:gd name="connsiteX183" fmla="*/ 1725613 w 2363788"/>
                  <a:gd name="connsiteY183" fmla="*/ 1739900 h 1797050"/>
                  <a:gd name="connsiteX184" fmla="*/ 1703388 w 2363788"/>
                  <a:gd name="connsiteY184" fmla="*/ 1739900 h 1797050"/>
                  <a:gd name="connsiteX185" fmla="*/ 1716088 w 2363788"/>
                  <a:gd name="connsiteY185" fmla="*/ 1704975 h 1797050"/>
                  <a:gd name="connsiteX186" fmla="*/ 1741488 w 2363788"/>
                  <a:gd name="connsiteY186" fmla="*/ 1679575 h 1797050"/>
                  <a:gd name="connsiteX187" fmla="*/ 1731963 w 2363788"/>
                  <a:gd name="connsiteY187" fmla="*/ 1654175 h 1797050"/>
                  <a:gd name="connsiteX188" fmla="*/ 1709738 w 2363788"/>
                  <a:gd name="connsiteY188" fmla="*/ 1654175 h 1797050"/>
                  <a:gd name="connsiteX189" fmla="*/ 1697038 w 2363788"/>
                  <a:gd name="connsiteY189" fmla="*/ 1679575 h 1797050"/>
                  <a:gd name="connsiteX190" fmla="*/ 1665288 w 2363788"/>
                  <a:gd name="connsiteY190" fmla="*/ 1685925 h 1797050"/>
                  <a:gd name="connsiteX191" fmla="*/ 1630363 w 2363788"/>
                  <a:gd name="connsiteY191" fmla="*/ 1698625 h 1797050"/>
                  <a:gd name="connsiteX192" fmla="*/ 1601788 w 2363788"/>
                  <a:gd name="connsiteY192" fmla="*/ 1670050 h 1797050"/>
                  <a:gd name="connsiteX193" fmla="*/ 1598613 w 2363788"/>
                  <a:gd name="connsiteY193" fmla="*/ 1635125 h 1797050"/>
                  <a:gd name="connsiteX194" fmla="*/ 1570038 w 2363788"/>
                  <a:gd name="connsiteY194" fmla="*/ 1619250 h 1797050"/>
                  <a:gd name="connsiteX195" fmla="*/ 1560513 w 2363788"/>
                  <a:gd name="connsiteY195" fmla="*/ 1584325 h 1797050"/>
                  <a:gd name="connsiteX196" fmla="*/ 1519238 w 2363788"/>
                  <a:gd name="connsiteY196" fmla="*/ 1555750 h 1797050"/>
                  <a:gd name="connsiteX197" fmla="*/ 1500188 w 2363788"/>
                  <a:gd name="connsiteY197" fmla="*/ 1558925 h 1797050"/>
                  <a:gd name="connsiteX198" fmla="*/ 1468438 w 2363788"/>
                  <a:gd name="connsiteY198" fmla="*/ 1603375 h 1797050"/>
                  <a:gd name="connsiteX199" fmla="*/ 1420813 w 2363788"/>
                  <a:gd name="connsiteY199" fmla="*/ 1622425 h 1797050"/>
                  <a:gd name="connsiteX200" fmla="*/ 1395413 w 2363788"/>
                  <a:gd name="connsiteY200" fmla="*/ 1587500 h 1797050"/>
                  <a:gd name="connsiteX201" fmla="*/ 1370013 w 2363788"/>
                  <a:gd name="connsiteY201" fmla="*/ 1587500 h 1797050"/>
                  <a:gd name="connsiteX202" fmla="*/ 1271588 w 2363788"/>
                  <a:gd name="connsiteY202" fmla="*/ 1511300 h 1797050"/>
                  <a:gd name="connsiteX203" fmla="*/ 1277938 w 2363788"/>
                  <a:gd name="connsiteY203" fmla="*/ 1463675 h 1797050"/>
                  <a:gd name="connsiteX204" fmla="*/ 1239838 w 2363788"/>
                  <a:gd name="connsiteY204" fmla="*/ 1457325 h 1797050"/>
                  <a:gd name="connsiteX205" fmla="*/ 1223963 w 2363788"/>
                  <a:gd name="connsiteY205" fmla="*/ 1482725 h 1797050"/>
                  <a:gd name="connsiteX206" fmla="*/ 1189038 w 2363788"/>
                  <a:gd name="connsiteY206" fmla="*/ 1482725 h 1797050"/>
                  <a:gd name="connsiteX207" fmla="*/ 1141413 w 2363788"/>
                  <a:gd name="connsiteY207" fmla="*/ 1460500 h 1797050"/>
                  <a:gd name="connsiteX208" fmla="*/ 1093788 w 2363788"/>
                  <a:gd name="connsiteY208" fmla="*/ 1495425 h 1797050"/>
                  <a:gd name="connsiteX209" fmla="*/ 1100138 w 2363788"/>
                  <a:gd name="connsiteY209" fmla="*/ 1511300 h 1797050"/>
                  <a:gd name="connsiteX210" fmla="*/ 1081088 w 2363788"/>
                  <a:gd name="connsiteY210" fmla="*/ 1530350 h 1797050"/>
                  <a:gd name="connsiteX211" fmla="*/ 1036638 w 2363788"/>
                  <a:gd name="connsiteY211" fmla="*/ 1530350 h 1797050"/>
                  <a:gd name="connsiteX212" fmla="*/ 1008063 w 2363788"/>
                  <a:gd name="connsiteY212" fmla="*/ 1574800 h 1797050"/>
                  <a:gd name="connsiteX213" fmla="*/ 960438 w 2363788"/>
                  <a:gd name="connsiteY213" fmla="*/ 1571625 h 1797050"/>
                  <a:gd name="connsiteX214" fmla="*/ 954088 w 2363788"/>
                  <a:gd name="connsiteY214" fmla="*/ 1587500 h 1797050"/>
                  <a:gd name="connsiteX215" fmla="*/ 966788 w 2363788"/>
                  <a:gd name="connsiteY215" fmla="*/ 1670050 h 1797050"/>
                  <a:gd name="connsiteX216" fmla="*/ 941388 w 2363788"/>
                  <a:gd name="connsiteY216" fmla="*/ 1714500 h 1797050"/>
                  <a:gd name="connsiteX217" fmla="*/ 903288 w 2363788"/>
                  <a:gd name="connsiteY217" fmla="*/ 1720850 h 1797050"/>
                  <a:gd name="connsiteX218" fmla="*/ 900113 w 2363788"/>
                  <a:gd name="connsiteY218" fmla="*/ 1746250 h 1797050"/>
                  <a:gd name="connsiteX219" fmla="*/ 871538 w 2363788"/>
                  <a:gd name="connsiteY219" fmla="*/ 1746250 h 1797050"/>
                  <a:gd name="connsiteX220" fmla="*/ 855663 w 2363788"/>
                  <a:gd name="connsiteY220" fmla="*/ 1758950 h 1797050"/>
                  <a:gd name="connsiteX221" fmla="*/ 849313 w 2363788"/>
                  <a:gd name="connsiteY221" fmla="*/ 1771650 h 1797050"/>
                  <a:gd name="connsiteX222" fmla="*/ 830263 w 2363788"/>
                  <a:gd name="connsiteY222" fmla="*/ 1765300 h 1797050"/>
                  <a:gd name="connsiteX223" fmla="*/ 820738 w 2363788"/>
                  <a:gd name="connsiteY223" fmla="*/ 1752600 h 1797050"/>
                  <a:gd name="connsiteX224" fmla="*/ 792163 w 2363788"/>
                  <a:gd name="connsiteY224" fmla="*/ 1771650 h 1797050"/>
                  <a:gd name="connsiteX225" fmla="*/ 693738 w 2363788"/>
                  <a:gd name="connsiteY225" fmla="*/ 1701800 h 1797050"/>
                  <a:gd name="connsiteX226" fmla="*/ 652463 w 2363788"/>
                  <a:gd name="connsiteY226" fmla="*/ 1720850 h 1797050"/>
                  <a:gd name="connsiteX227" fmla="*/ 617538 w 2363788"/>
                  <a:gd name="connsiteY227" fmla="*/ 1685925 h 1797050"/>
                  <a:gd name="connsiteX228" fmla="*/ 582613 w 2363788"/>
                  <a:gd name="connsiteY228" fmla="*/ 1689100 h 1797050"/>
                  <a:gd name="connsiteX229" fmla="*/ 573088 w 2363788"/>
                  <a:gd name="connsiteY229" fmla="*/ 1609725 h 1797050"/>
                  <a:gd name="connsiteX230" fmla="*/ 525463 w 2363788"/>
                  <a:gd name="connsiteY230" fmla="*/ 1571625 h 1797050"/>
                  <a:gd name="connsiteX0" fmla="*/ 525463 w 2363788"/>
                  <a:gd name="connsiteY0" fmla="*/ 1571625 h 1797050"/>
                  <a:gd name="connsiteX1" fmla="*/ 525463 w 2363788"/>
                  <a:gd name="connsiteY1" fmla="*/ 1571625 h 1797050"/>
                  <a:gd name="connsiteX2" fmla="*/ 496888 w 2363788"/>
                  <a:gd name="connsiteY2" fmla="*/ 1574800 h 1797050"/>
                  <a:gd name="connsiteX3" fmla="*/ 487363 w 2363788"/>
                  <a:gd name="connsiteY3" fmla="*/ 1584325 h 1797050"/>
                  <a:gd name="connsiteX4" fmla="*/ 465138 w 2363788"/>
                  <a:gd name="connsiteY4" fmla="*/ 1568450 h 1797050"/>
                  <a:gd name="connsiteX5" fmla="*/ 458788 w 2363788"/>
                  <a:gd name="connsiteY5" fmla="*/ 1558925 h 1797050"/>
                  <a:gd name="connsiteX6" fmla="*/ 439738 w 2363788"/>
                  <a:gd name="connsiteY6" fmla="*/ 1552575 h 1797050"/>
                  <a:gd name="connsiteX7" fmla="*/ 430213 w 2363788"/>
                  <a:gd name="connsiteY7" fmla="*/ 1549400 h 1797050"/>
                  <a:gd name="connsiteX8" fmla="*/ 420688 w 2363788"/>
                  <a:gd name="connsiteY8" fmla="*/ 1539875 h 1797050"/>
                  <a:gd name="connsiteX9" fmla="*/ 407988 w 2363788"/>
                  <a:gd name="connsiteY9" fmla="*/ 1530350 h 1797050"/>
                  <a:gd name="connsiteX10" fmla="*/ 363538 w 2363788"/>
                  <a:gd name="connsiteY10" fmla="*/ 1498600 h 1797050"/>
                  <a:gd name="connsiteX11" fmla="*/ 338138 w 2363788"/>
                  <a:gd name="connsiteY11" fmla="*/ 1492250 h 1797050"/>
                  <a:gd name="connsiteX12" fmla="*/ 300038 w 2363788"/>
                  <a:gd name="connsiteY12" fmla="*/ 1444625 h 1797050"/>
                  <a:gd name="connsiteX13" fmla="*/ 271463 w 2363788"/>
                  <a:gd name="connsiteY13" fmla="*/ 1444625 h 1797050"/>
                  <a:gd name="connsiteX14" fmla="*/ 271463 w 2363788"/>
                  <a:gd name="connsiteY14" fmla="*/ 1406525 h 1797050"/>
                  <a:gd name="connsiteX15" fmla="*/ 258763 w 2363788"/>
                  <a:gd name="connsiteY15" fmla="*/ 1387475 h 1797050"/>
                  <a:gd name="connsiteX16" fmla="*/ 258763 w 2363788"/>
                  <a:gd name="connsiteY16" fmla="*/ 1327150 h 1797050"/>
                  <a:gd name="connsiteX17" fmla="*/ 277813 w 2363788"/>
                  <a:gd name="connsiteY17" fmla="*/ 1209675 h 1797050"/>
                  <a:gd name="connsiteX18" fmla="*/ 258763 w 2363788"/>
                  <a:gd name="connsiteY18" fmla="*/ 1162050 h 1797050"/>
                  <a:gd name="connsiteX19" fmla="*/ 274638 w 2363788"/>
                  <a:gd name="connsiteY19" fmla="*/ 1120775 h 1797050"/>
                  <a:gd name="connsiteX20" fmla="*/ 258763 w 2363788"/>
                  <a:gd name="connsiteY20" fmla="*/ 1066800 h 1797050"/>
                  <a:gd name="connsiteX21" fmla="*/ 258763 w 2363788"/>
                  <a:gd name="connsiteY21" fmla="*/ 1025525 h 1797050"/>
                  <a:gd name="connsiteX22" fmla="*/ 227013 w 2363788"/>
                  <a:gd name="connsiteY22" fmla="*/ 984250 h 1797050"/>
                  <a:gd name="connsiteX23" fmla="*/ 246063 w 2363788"/>
                  <a:gd name="connsiteY23" fmla="*/ 949325 h 1797050"/>
                  <a:gd name="connsiteX24" fmla="*/ 246063 w 2363788"/>
                  <a:gd name="connsiteY24" fmla="*/ 911225 h 1797050"/>
                  <a:gd name="connsiteX25" fmla="*/ 284163 w 2363788"/>
                  <a:gd name="connsiteY25" fmla="*/ 895350 h 1797050"/>
                  <a:gd name="connsiteX26" fmla="*/ 325438 w 2363788"/>
                  <a:gd name="connsiteY26" fmla="*/ 901700 h 1797050"/>
                  <a:gd name="connsiteX27" fmla="*/ 331788 w 2363788"/>
                  <a:gd name="connsiteY27" fmla="*/ 850900 h 1797050"/>
                  <a:gd name="connsiteX28" fmla="*/ 354013 w 2363788"/>
                  <a:gd name="connsiteY28" fmla="*/ 812800 h 1797050"/>
                  <a:gd name="connsiteX29" fmla="*/ 401638 w 2363788"/>
                  <a:gd name="connsiteY29" fmla="*/ 819150 h 1797050"/>
                  <a:gd name="connsiteX30" fmla="*/ 442913 w 2363788"/>
                  <a:gd name="connsiteY30" fmla="*/ 784225 h 1797050"/>
                  <a:gd name="connsiteX31" fmla="*/ 442913 w 2363788"/>
                  <a:gd name="connsiteY31" fmla="*/ 733425 h 1797050"/>
                  <a:gd name="connsiteX32" fmla="*/ 474663 w 2363788"/>
                  <a:gd name="connsiteY32" fmla="*/ 698500 h 1797050"/>
                  <a:gd name="connsiteX33" fmla="*/ 420688 w 2363788"/>
                  <a:gd name="connsiteY33" fmla="*/ 682625 h 1797050"/>
                  <a:gd name="connsiteX34" fmla="*/ 395288 w 2363788"/>
                  <a:gd name="connsiteY34" fmla="*/ 650875 h 1797050"/>
                  <a:gd name="connsiteX35" fmla="*/ 374650 w 2363788"/>
                  <a:gd name="connsiteY35" fmla="*/ 668337 h 1797050"/>
                  <a:gd name="connsiteX36" fmla="*/ 342901 w 2363788"/>
                  <a:gd name="connsiteY36" fmla="*/ 663575 h 1797050"/>
                  <a:gd name="connsiteX37" fmla="*/ 354013 w 2363788"/>
                  <a:gd name="connsiteY37" fmla="*/ 628650 h 1797050"/>
                  <a:gd name="connsiteX38" fmla="*/ 341313 w 2363788"/>
                  <a:gd name="connsiteY38" fmla="*/ 600075 h 1797050"/>
                  <a:gd name="connsiteX39" fmla="*/ 367507 w 2363788"/>
                  <a:gd name="connsiteY39" fmla="*/ 585788 h 1797050"/>
                  <a:gd name="connsiteX40" fmla="*/ 373063 w 2363788"/>
                  <a:gd name="connsiteY40" fmla="*/ 561975 h 1797050"/>
                  <a:gd name="connsiteX41" fmla="*/ 334420 w 2363788"/>
                  <a:gd name="connsiteY41" fmla="*/ 548699 h 1797050"/>
                  <a:gd name="connsiteX42" fmla="*/ 265113 w 2363788"/>
                  <a:gd name="connsiteY42" fmla="*/ 535781 h 1797050"/>
                  <a:gd name="connsiteX43" fmla="*/ 223838 w 2363788"/>
                  <a:gd name="connsiteY43" fmla="*/ 511969 h 1797050"/>
                  <a:gd name="connsiteX44" fmla="*/ 182563 w 2363788"/>
                  <a:gd name="connsiteY44" fmla="*/ 473869 h 1797050"/>
                  <a:gd name="connsiteX45" fmla="*/ 177800 w 2363788"/>
                  <a:gd name="connsiteY45" fmla="*/ 415131 h 1797050"/>
                  <a:gd name="connsiteX46" fmla="*/ 128588 w 2363788"/>
                  <a:gd name="connsiteY46" fmla="*/ 415925 h 1797050"/>
                  <a:gd name="connsiteX47" fmla="*/ 92869 w 2363788"/>
                  <a:gd name="connsiteY47" fmla="*/ 403225 h 1797050"/>
                  <a:gd name="connsiteX48" fmla="*/ 77788 w 2363788"/>
                  <a:gd name="connsiteY48" fmla="*/ 422275 h 1797050"/>
                  <a:gd name="connsiteX49" fmla="*/ 39688 w 2363788"/>
                  <a:gd name="connsiteY49" fmla="*/ 420688 h 1797050"/>
                  <a:gd name="connsiteX50" fmla="*/ 0 w 2363788"/>
                  <a:gd name="connsiteY50" fmla="*/ 381794 h 1797050"/>
                  <a:gd name="connsiteX51" fmla="*/ 33338 w 2363788"/>
                  <a:gd name="connsiteY51" fmla="*/ 350838 h 1797050"/>
                  <a:gd name="connsiteX52" fmla="*/ 14288 w 2363788"/>
                  <a:gd name="connsiteY52" fmla="*/ 339725 h 1797050"/>
                  <a:gd name="connsiteX53" fmla="*/ 14288 w 2363788"/>
                  <a:gd name="connsiteY53" fmla="*/ 304800 h 1797050"/>
                  <a:gd name="connsiteX54" fmla="*/ 39688 w 2363788"/>
                  <a:gd name="connsiteY54" fmla="*/ 294481 h 1797050"/>
                  <a:gd name="connsiteX55" fmla="*/ 25400 w 2363788"/>
                  <a:gd name="connsiteY55" fmla="*/ 259556 h 1797050"/>
                  <a:gd name="connsiteX56" fmla="*/ 65883 w 2363788"/>
                  <a:gd name="connsiteY56" fmla="*/ 256381 h 1797050"/>
                  <a:gd name="connsiteX57" fmla="*/ 111126 w 2363788"/>
                  <a:gd name="connsiteY57" fmla="*/ 238125 h 1797050"/>
                  <a:gd name="connsiteX58" fmla="*/ 127794 w 2363788"/>
                  <a:gd name="connsiteY58" fmla="*/ 222250 h 1797050"/>
                  <a:gd name="connsiteX59" fmla="*/ 130969 w 2363788"/>
                  <a:gd name="connsiteY59" fmla="*/ 196057 h 1797050"/>
                  <a:gd name="connsiteX60" fmla="*/ 163513 w 2363788"/>
                  <a:gd name="connsiteY60" fmla="*/ 196850 h 1797050"/>
                  <a:gd name="connsiteX61" fmla="*/ 169863 w 2363788"/>
                  <a:gd name="connsiteY61" fmla="*/ 164306 h 1797050"/>
                  <a:gd name="connsiteX62" fmla="*/ 188913 w 2363788"/>
                  <a:gd name="connsiteY62" fmla="*/ 163513 h 1797050"/>
                  <a:gd name="connsiteX63" fmla="*/ 196057 w 2363788"/>
                  <a:gd name="connsiteY63" fmla="*/ 100806 h 1797050"/>
                  <a:gd name="connsiteX64" fmla="*/ 251619 w 2363788"/>
                  <a:gd name="connsiteY64" fmla="*/ 107950 h 1797050"/>
                  <a:gd name="connsiteX65" fmla="*/ 296863 w 2363788"/>
                  <a:gd name="connsiteY65" fmla="*/ 104775 h 1797050"/>
                  <a:gd name="connsiteX66" fmla="*/ 335757 w 2363788"/>
                  <a:gd name="connsiteY66" fmla="*/ 100807 h 1797050"/>
                  <a:gd name="connsiteX67" fmla="*/ 349251 w 2363788"/>
                  <a:gd name="connsiteY67" fmla="*/ 113507 h 1797050"/>
                  <a:gd name="connsiteX68" fmla="*/ 379412 w 2363788"/>
                  <a:gd name="connsiteY68" fmla="*/ 125413 h 1797050"/>
                  <a:gd name="connsiteX69" fmla="*/ 401638 w 2363788"/>
                  <a:gd name="connsiteY69" fmla="*/ 107950 h 1797050"/>
                  <a:gd name="connsiteX70" fmla="*/ 404813 w 2363788"/>
                  <a:gd name="connsiteY70" fmla="*/ 107950 h 1797050"/>
                  <a:gd name="connsiteX71" fmla="*/ 411163 w 2363788"/>
                  <a:gd name="connsiteY71" fmla="*/ 120650 h 1797050"/>
                  <a:gd name="connsiteX72" fmla="*/ 430213 w 2363788"/>
                  <a:gd name="connsiteY72" fmla="*/ 120650 h 1797050"/>
                  <a:gd name="connsiteX73" fmla="*/ 438151 w 2363788"/>
                  <a:gd name="connsiteY73" fmla="*/ 102394 h 1797050"/>
                  <a:gd name="connsiteX74" fmla="*/ 366713 w 2363788"/>
                  <a:gd name="connsiteY74" fmla="*/ 55563 h 1797050"/>
                  <a:gd name="connsiteX75" fmla="*/ 385763 w 2363788"/>
                  <a:gd name="connsiteY75" fmla="*/ 43656 h 1797050"/>
                  <a:gd name="connsiteX76" fmla="*/ 434976 w 2363788"/>
                  <a:gd name="connsiteY76" fmla="*/ 42862 h 1797050"/>
                  <a:gd name="connsiteX77" fmla="*/ 455613 w 2363788"/>
                  <a:gd name="connsiteY77" fmla="*/ 63500 h 1797050"/>
                  <a:gd name="connsiteX78" fmla="*/ 513557 w 2363788"/>
                  <a:gd name="connsiteY78" fmla="*/ 75406 h 1797050"/>
                  <a:gd name="connsiteX79" fmla="*/ 608013 w 2363788"/>
                  <a:gd name="connsiteY79" fmla="*/ 22225 h 1797050"/>
                  <a:gd name="connsiteX80" fmla="*/ 640557 w 2363788"/>
                  <a:gd name="connsiteY80" fmla="*/ 31750 h 1797050"/>
                  <a:gd name="connsiteX81" fmla="*/ 646113 w 2363788"/>
                  <a:gd name="connsiteY81" fmla="*/ 0 h 1797050"/>
                  <a:gd name="connsiteX82" fmla="*/ 716757 w 2363788"/>
                  <a:gd name="connsiteY82" fmla="*/ 5556 h 1797050"/>
                  <a:gd name="connsiteX83" fmla="*/ 725488 w 2363788"/>
                  <a:gd name="connsiteY83" fmla="*/ 31750 h 1797050"/>
                  <a:gd name="connsiteX84" fmla="*/ 752476 w 2363788"/>
                  <a:gd name="connsiteY84" fmla="*/ 63500 h 1797050"/>
                  <a:gd name="connsiteX85" fmla="*/ 767556 w 2363788"/>
                  <a:gd name="connsiteY85" fmla="*/ 44450 h 1797050"/>
                  <a:gd name="connsiteX86" fmla="*/ 808038 w 2363788"/>
                  <a:gd name="connsiteY86" fmla="*/ 41275 h 1797050"/>
                  <a:gd name="connsiteX87" fmla="*/ 827088 w 2363788"/>
                  <a:gd name="connsiteY87" fmla="*/ 34925 h 1797050"/>
                  <a:gd name="connsiteX88" fmla="*/ 846138 w 2363788"/>
                  <a:gd name="connsiteY88" fmla="*/ 6350 h 1797050"/>
                  <a:gd name="connsiteX89" fmla="*/ 889794 w 2363788"/>
                  <a:gd name="connsiteY89" fmla="*/ 12700 h 1797050"/>
                  <a:gd name="connsiteX90" fmla="*/ 902494 w 2363788"/>
                  <a:gd name="connsiteY90" fmla="*/ 83344 h 1797050"/>
                  <a:gd name="connsiteX91" fmla="*/ 954088 w 2363788"/>
                  <a:gd name="connsiteY91" fmla="*/ 123825 h 1797050"/>
                  <a:gd name="connsiteX92" fmla="*/ 998538 w 2363788"/>
                  <a:gd name="connsiteY92" fmla="*/ 203200 h 1797050"/>
                  <a:gd name="connsiteX93" fmla="*/ 1039020 w 2363788"/>
                  <a:gd name="connsiteY93" fmla="*/ 228600 h 1797050"/>
                  <a:gd name="connsiteX94" fmla="*/ 1075532 w 2363788"/>
                  <a:gd name="connsiteY94" fmla="*/ 230981 h 1797050"/>
                  <a:gd name="connsiteX95" fmla="*/ 1130830 w 2363788"/>
                  <a:gd name="connsiteY95" fmla="*/ 283633 h 1797050"/>
                  <a:gd name="connsiteX96" fmla="*/ 1171046 w 2363788"/>
                  <a:gd name="connsiteY96" fmla="*/ 281517 h 1797050"/>
                  <a:gd name="connsiteX97" fmla="*/ 1208088 w 2363788"/>
                  <a:gd name="connsiteY97" fmla="*/ 317500 h 1797050"/>
                  <a:gd name="connsiteX98" fmla="*/ 1208088 w 2363788"/>
                  <a:gd name="connsiteY98" fmla="*/ 346075 h 1797050"/>
                  <a:gd name="connsiteX99" fmla="*/ 1281113 w 2363788"/>
                  <a:gd name="connsiteY99" fmla="*/ 384175 h 1797050"/>
                  <a:gd name="connsiteX100" fmla="*/ 1303338 w 2363788"/>
                  <a:gd name="connsiteY100" fmla="*/ 416983 h 1797050"/>
                  <a:gd name="connsiteX101" fmla="*/ 1284288 w 2363788"/>
                  <a:gd name="connsiteY101" fmla="*/ 460375 h 1797050"/>
                  <a:gd name="connsiteX102" fmla="*/ 1338263 w 2363788"/>
                  <a:gd name="connsiteY102" fmla="*/ 504825 h 1797050"/>
                  <a:gd name="connsiteX103" fmla="*/ 1380332 w 2363788"/>
                  <a:gd name="connsiteY103" fmla="*/ 503238 h 1797050"/>
                  <a:gd name="connsiteX104" fmla="*/ 1404938 w 2363788"/>
                  <a:gd name="connsiteY104" fmla="*/ 530225 h 1797050"/>
                  <a:gd name="connsiteX105" fmla="*/ 1435895 w 2363788"/>
                  <a:gd name="connsiteY105" fmla="*/ 526475 h 1797050"/>
                  <a:gd name="connsiteX106" fmla="*/ 1470026 w 2363788"/>
                  <a:gd name="connsiteY106" fmla="*/ 548578 h 1797050"/>
                  <a:gd name="connsiteX107" fmla="*/ 1493838 w 2363788"/>
                  <a:gd name="connsiteY107" fmla="*/ 590550 h 1797050"/>
                  <a:gd name="connsiteX108" fmla="*/ 1481932 w 2363788"/>
                  <a:gd name="connsiteY108" fmla="*/ 612775 h 1797050"/>
                  <a:gd name="connsiteX109" fmla="*/ 1452563 w 2363788"/>
                  <a:gd name="connsiteY109" fmla="*/ 622300 h 1797050"/>
                  <a:gd name="connsiteX110" fmla="*/ 1512888 w 2363788"/>
                  <a:gd name="connsiteY110" fmla="*/ 638175 h 1797050"/>
                  <a:gd name="connsiteX111" fmla="*/ 1583532 w 2363788"/>
                  <a:gd name="connsiteY111" fmla="*/ 619919 h 1797050"/>
                  <a:gd name="connsiteX112" fmla="*/ 1624013 w 2363788"/>
                  <a:gd name="connsiteY112" fmla="*/ 613569 h 1797050"/>
                  <a:gd name="connsiteX113" fmla="*/ 1624807 w 2363788"/>
                  <a:gd name="connsiteY113" fmla="*/ 587375 h 1797050"/>
                  <a:gd name="connsiteX114" fmla="*/ 1643063 w 2363788"/>
                  <a:gd name="connsiteY114" fmla="*/ 593725 h 1797050"/>
                  <a:gd name="connsiteX115" fmla="*/ 1700213 w 2363788"/>
                  <a:gd name="connsiteY115" fmla="*/ 611981 h 1797050"/>
                  <a:gd name="connsiteX116" fmla="*/ 1705769 w 2363788"/>
                  <a:gd name="connsiteY116" fmla="*/ 575469 h 1797050"/>
                  <a:gd name="connsiteX117" fmla="*/ 1725613 w 2363788"/>
                  <a:gd name="connsiteY117" fmla="*/ 565150 h 1797050"/>
                  <a:gd name="connsiteX118" fmla="*/ 1804988 w 2363788"/>
                  <a:gd name="connsiteY118" fmla="*/ 508000 h 1797050"/>
                  <a:gd name="connsiteX119" fmla="*/ 1887538 w 2363788"/>
                  <a:gd name="connsiteY119" fmla="*/ 485775 h 1797050"/>
                  <a:gd name="connsiteX120" fmla="*/ 1954213 w 2363788"/>
                  <a:gd name="connsiteY120" fmla="*/ 415925 h 1797050"/>
                  <a:gd name="connsiteX121" fmla="*/ 1978819 w 2363788"/>
                  <a:gd name="connsiteY121" fmla="*/ 409575 h 1797050"/>
                  <a:gd name="connsiteX122" fmla="*/ 2008188 w 2363788"/>
                  <a:gd name="connsiteY122" fmla="*/ 396875 h 1797050"/>
                  <a:gd name="connsiteX123" fmla="*/ 2058194 w 2363788"/>
                  <a:gd name="connsiteY123" fmla="*/ 411956 h 1797050"/>
                  <a:gd name="connsiteX124" fmla="*/ 2079626 w 2363788"/>
                  <a:gd name="connsiteY124" fmla="*/ 452437 h 1797050"/>
                  <a:gd name="connsiteX125" fmla="*/ 2135188 w 2363788"/>
                  <a:gd name="connsiteY125" fmla="*/ 504825 h 1797050"/>
                  <a:gd name="connsiteX126" fmla="*/ 2196307 w 2363788"/>
                  <a:gd name="connsiteY126" fmla="*/ 536575 h 1797050"/>
                  <a:gd name="connsiteX127" fmla="*/ 2250282 w 2363788"/>
                  <a:gd name="connsiteY127" fmla="*/ 523081 h 1797050"/>
                  <a:gd name="connsiteX128" fmla="*/ 2267744 w 2363788"/>
                  <a:gd name="connsiteY128" fmla="*/ 531019 h 1797050"/>
                  <a:gd name="connsiteX129" fmla="*/ 2276475 w 2363788"/>
                  <a:gd name="connsiteY129" fmla="*/ 573881 h 1797050"/>
                  <a:gd name="connsiteX130" fmla="*/ 2325688 w 2363788"/>
                  <a:gd name="connsiteY130" fmla="*/ 606425 h 1797050"/>
                  <a:gd name="connsiteX131" fmla="*/ 2363788 w 2363788"/>
                  <a:gd name="connsiteY131" fmla="*/ 644525 h 1797050"/>
                  <a:gd name="connsiteX132" fmla="*/ 2312445 w 2363788"/>
                  <a:gd name="connsiteY132" fmla="*/ 772537 h 1797050"/>
                  <a:gd name="connsiteX133" fmla="*/ 2274888 w 2363788"/>
                  <a:gd name="connsiteY133" fmla="*/ 895350 h 1797050"/>
                  <a:gd name="connsiteX134" fmla="*/ 2249488 w 2363788"/>
                  <a:gd name="connsiteY134" fmla="*/ 949325 h 1797050"/>
                  <a:gd name="connsiteX135" fmla="*/ 2198688 w 2363788"/>
                  <a:gd name="connsiteY135" fmla="*/ 949325 h 1797050"/>
                  <a:gd name="connsiteX136" fmla="*/ 2176463 w 2363788"/>
                  <a:gd name="connsiteY136" fmla="*/ 993775 h 1797050"/>
                  <a:gd name="connsiteX137" fmla="*/ 2176463 w 2363788"/>
                  <a:gd name="connsiteY137" fmla="*/ 993775 h 1797050"/>
                  <a:gd name="connsiteX138" fmla="*/ 2182813 w 2363788"/>
                  <a:gd name="connsiteY138" fmla="*/ 1022350 h 1797050"/>
                  <a:gd name="connsiteX139" fmla="*/ 2147888 w 2363788"/>
                  <a:gd name="connsiteY139" fmla="*/ 1031875 h 1797050"/>
                  <a:gd name="connsiteX140" fmla="*/ 2097088 w 2363788"/>
                  <a:gd name="connsiteY140" fmla="*/ 1019175 h 1797050"/>
                  <a:gd name="connsiteX141" fmla="*/ 2103438 w 2363788"/>
                  <a:gd name="connsiteY141" fmla="*/ 1073150 h 1797050"/>
                  <a:gd name="connsiteX142" fmla="*/ 2116138 w 2363788"/>
                  <a:gd name="connsiteY142" fmla="*/ 1117600 h 1797050"/>
                  <a:gd name="connsiteX143" fmla="*/ 2052638 w 2363788"/>
                  <a:gd name="connsiteY143" fmla="*/ 1152525 h 1797050"/>
                  <a:gd name="connsiteX144" fmla="*/ 2068513 w 2363788"/>
                  <a:gd name="connsiteY144" fmla="*/ 1174750 h 1797050"/>
                  <a:gd name="connsiteX145" fmla="*/ 2049463 w 2363788"/>
                  <a:gd name="connsiteY145" fmla="*/ 1196975 h 1797050"/>
                  <a:gd name="connsiteX146" fmla="*/ 1970088 w 2363788"/>
                  <a:gd name="connsiteY146" fmla="*/ 1171575 h 1797050"/>
                  <a:gd name="connsiteX147" fmla="*/ 1944688 w 2363788"/>
                  <a:gd name="connsiteY147" fmla="*/ 1187450 h 1797050"/>
                  <a:gd name="connsiteX148" fmla="*/ 1909763 w 2363788"/>
                  <a:gd name="connsiteY148" fmla="*/ 1187450 h 1797050"/>
                  <a:gd name="connsiteX149" fmla="*/ 1909763 w 2363788"/>
                  <a:gd name="connsiteY149" fmla="*/ 1247775 h 1797050"/>
                  <a:gd name="connsiteX150" fmla="*/ 1925638 w 2363788"/>
                  <a:gd name="connsiteY150" fmla="*/ 1263650 h 1797050"/>
                  <a:gd name="connsiteX151" fmla="*/ 1935163 w 2363788"/>
                  <a:gd name="connsiteY151" fmla="*/ 1279525 h 1797050"/>
                  <a:gd name="connsiteX152" fmla="*/ 1944688 w 2363788"/>
                  <a:gd name="connsiteY152" fmla="*/ 1279525 h 1797050"/>
                  <a:gd name="connsiteX153" fmla="*/ 1935163 w 2363788"/>
                  <a:gd name="connsiteY153" fmla="*/ 1304925 h 1797050"/>
                  <a:gd name="connsiteX154" fmla="*/ 1954213 w 2363788"/>
                  <a:gd name="connsiteY154" fmla="*/ 1320800 h 1797050"/>
                  <a:gd name="connsiteX155" fmla="*/ 1951038 w 2363788"/>
                  <a:gd name="connsiteY155" fmla="*/ 1336675 h 1797050"/>
                  <a:gd name="connsiteX156" fmla="*/ 1906588 w 2363788"/>
                  <a:gd name="connsiteY156" fmla="*/ 1336675 h 1797050"/>
                  <a:gd name="connsiteX157" fmla="*/ 1903413 w 2363788"/>
                  <a:gd name="connsiteY157" fmla="*/ 1387475 h 1797050"/>
                  <a:gd name="connsiteX158" fmla="*/ 1903413 w 2363788"/>
                  <a:gd name="connsiteY158" fmla="*/ 1387475 h 1797050"/>
                  <a:gd name="connsiteX159" fmla="*/ 1903413 w 2363788"/>
                  <a:gd name="connsiteY159" fmla="*/ 1406525 h 1797050"/>
                  <a:gd name="connsiteX160" fmla="*/ 1938338 w 2363788"/>
                  <a:gd name="connsiteY160" fmla="*/ 1447800 h 1797050"/>
                  <a:gd name="connsiteX161" fmla="*/ 1992313 w 2363788"/>
                  <a:gd name="connsiteY161" fmla="*/ 1447800 h 1797050"/>
                  <a:gd name="connsiteX162" fmla="*/ 2062163 w 2363788"/>
                  <a:gd name="connsiteY162" fmla="*/ 1476375 h 1797050"/>
                  <a:gd name="connsiteX163" fmla="*/ 2062163 w 2363788"/>
                  <a:gd name="connsiteY163" fmla="*/ 1504950 h 1797050"/>
                  <a:gd name="connsiteX164" fmla="*/ 2036763 w 2363788"/>
                  <a:gd name="connsiteY164" fmla="*/ 1571625 h 1797050"/>
                  <a:gd name="connsiteX165" fmla="*/ 2065338 w 2363788"/>
                  <a:gd name="connsiteY165" fmla="*/ 1587500 h 1797050"/>
                  <a:gd name="connsiteX166" fmla="*/ 2106613 w 2363788"/>
                  <a:gd name="connsiteY166" fmla="*/ 1660525 h 1797050"/>
                  <a:gd name="connsiteX167" fmla="*/ 2055813 w 2363788"/>
                  <a:gd name="connsiteY167" fmla="*/ 1736725 h 1797050"/>
                  <a:gd name="connsiteX168" fmla="*/ 2030413 w 2363788"/>
                  <a:gd name="connsiteY168" fmla="*/ 1730375 h 1797050"/>
                  <a:gd name="connsiteX169" fmla="*/ 2008188 w 2363788"/>
                  <a:gd name="connsiteY169" fmla="*/ 1717675 h 1797050"/>
                  <a:gd name="connsiteX170" fmla="*/ 2001838 w 2363788"/>
                  <a:gd name="connsiteY170" fmla="*/ 1736725 h 1797050"/>
                  <a:gd name="connsiteX171" fmla="*/ 1960563 w 2363788"/>
                  <a:gd name="connsiteY171" fmla="*/ 1746250 h 1797050"/>
                  <a:gd name="connsiteX172" fmla="*/ 1954213 w 2363788"/>
                  <a:gd name="connsiteY172" fmla="*/ 1778000 h 1797050"/>
                  <a:gd name="connsiteX173" fmla="*/ 1903413 w 2363788"/>
                  <a:gd name="connsiteY173" fmla="*/ 1797050 h 1797050"/>
                  <a:gd name="connsiteX174" fmla="*/ 1881188 w 2363788"/>
                  <a:gd name="connsiteY174" fmla="*/ 1758950 h 1797050"/>
                  <a:gd name="connsiteX175" fmla="*/ 1843088 w 2363788"/>
                  <a:gd name="connsiteY175" fmla="*/ 1768475 h 1797050"/>
                  <a:gd name="connsiteX176" fmla="*/ 1846263 w 2363788"/>
                  <a:gd name="connsiteY176" fmla="*/ 1730375 h 1797050"/>
                  <a:gd name="connsiteX177" fmla="*/ 1827213 w 2363788"/>
                  <a:gd name="connsiteY177" fmla="*/ 1704975 h 1797050"/>
                  <a:gd name="connsiteX178" fmla="*/ 1862138 w 2363788"/>
                  <a:gd name="connsiteY178" fmla="*/ 1685925 h 1797050"/>
                  <a:gd name="connsiteX179" fmla="*/ 1804988 w 2363788"/>
                  <a:gd name="connsiteY179" fmla="*/ 1666875 h 1797050"/>
                  <a:gd name="connsiteX180" fmla="*/ 1792288 w 2363788"/>
                  <a:gd name="connsiteY180" fmla="*/ 1692275 h 1797050"/>
                  <a:gd name="connsiteX181" fmla="*/ 1747838 w 2363788"/>
                  <a:gd name="connsiteY181" fmla="*/ 1711325 h 1797050"/>
                  <a:gd name="connsiteX182" fmla="*/ 1741488 w 2363788"/>
                  <a:gd name="connsiteY182" fmla="*/ 1733550 h 1797050"/>
                  <a:gd name="connsiteX183" fmla="*/ 1725613 w 2363788"/>
                  <a:gd name="connsiteY183" fmla="*/ 1739900 h 1797050"/>
                  <a:gd name="connsiteX184" fmla="*/ 1703388 w 2363788"/>
                  <a:gd name="connsiteY184" fmla="*/ 1739900 h 1797050"/>
                  <a:gd name="connsiteX185" fmla="*/ 1716088 w 2363788"/>
                  <a:gd name="connsiteY185" fmla="*/ 1704975 h 1797050"/>
                  <a:gd name="connsiteX186" fmla="*/ 1741488 w 2363788"/>
                  <a:gd name="connsiteY186" fmla="*/ 1679575 h 1797050"/>
                  <a:gd name="connsiteX187" fmla="*/ 1731963 w 2363788"/>
                  <a:gd name="connsiteY187" fmla="*/ 1654175 h 1797050"/>
                  <a:gd name="connsiteX188" fmla="*/ 1709738 w 2363788"/>
                  <a:gd name="connsiteY188" fmla="*/ 1654175 h 1797050"/>
                  <a:gd name="connsiteX189" fmla="*/ 1697038 w 2363788"/>
                  <a:gd name="connsiteY189" fmla="*/ 1679575 h 1797050"/>
                  <a:gd name="connsiteX190" fmla="*/ 1665288 w 2363788"/>
                  <a:gd name="connsiteY190" fmla="*/ 1685925 h 1797050"/>
                  <a:gd name="connsiteX191" fmla="*/ 1630363 w 2363788"/>
                  <a:gd name="connsiteY191" fmla="*/ 1698625 h 1797050"/>
                  <a:gd name="connsiteX192" fmla="*/ 1601788 w 2363788"/>
                  <a:gd name="connsiteY192" fmla="*/ 1670050 h 1797050"/>
                  <a:gd name="connsiteX193" fmla="*/ 1598613 w 2363788"/>
                  <a:gd name="connsiteY193" fmla="*/ 1635125 h 1797050"/>
                  <a:gd name="connsiteX194" fmla="*/ 1570038 w 2363788"/>
                  <a:gd name="connsiteY194" fmla="*/ 1619250 h 1797050"/>
                  <a:gd name="connsiteX195" fmla="*/ 1560513 w 2363788"/>
                  <a:gd name="connsiteY195" fmla="*/ 1584325 h 1797050"/>
                  <a:gd name="connsiteX196" fmla="*/ 1519238 w 2363788"/>
                  <a:gd name="connsiteY196" fmla="*/ 1555750 h 1797050"/>
                  <a:gd name="connsiteX197" fmla="*/ 1500188 w 2363788"/>
                  <a:gd name="connsiteY197" fmla="*/ 1558925 h 1797050"/>
                  <a:gd name="connsiteX198" fmla="*/ 1468438 w 2363788"/>
                  <a:gd name="connsiteY198" fmla="*/ 1603375 h 1797050"/>
                  <a:gd name="connsiteX199" fmla="*/ 1420813 w 2363788"/>
                  <a:gd name="connsiteY199" fmla="*/ 1622425 h 1797050"/>
                  <a:gd name="connsiteX200" fmla="*/ 1395413 w 2363788"/>
                  <a:gd name="connsiteY200" fmla="*/ 1587500 h 1797050"/>
                  <a:gd name="connsiteX201" fmla="*/ 1370013 w 2363788"/>
                  <a:gd name="connsiteY201" fmla="*/ 1587500 h 1797050"/>
                  <a:gd name="connsiteX202" fmla="*/ 1271588 w 2363788"/>
                  <a:gd name="connsiteY202" fmla="*/ 1511300 h 1797050"/>
                  <a:gd name="connsiteX203" fmla="*/ 1277938 w 2363788"/>
                  <a:gd name="connsiteY203" fmla="*/ 1463675 h 1797050"/>
                  <a:gd name="connsiteX204" fmla="*/ 1239838 w 2363788"/>
                  <a:gd name="connsiteY204" fmla="*/ 1457325 h 1797050"/>
                  <a:gd name="connsiteX205" fmla="*/ 1223963 w 2363788"/>
                  <a:gd name="connsiteY205" fmla="*/ 1482725 h 1797050"/>
                  <a:gd name="connsiteX206" fmla="*/ 1189038 w 2363788"/>
                  <a:gd name="connsiteY206" fmla="*/ 1482725 h 1797050"/>
                  <a:gd name="connsiteX207" fmla="*/ 1141413 w 2363788"/>
                  <a:gd name="connsiteY207" fmla="*/ 1460500 h 1797050"/>
                  <a:gd name="connsiteX208" fmla="*/ 1093788 w 2363788"/>
                  <a:gd name="connsiteY208" fmla="*/ 1495425 h 1797050"/>
                  <a:gd name="connsiteX209" fmla="*/ 1100138 w 2363788"/>
                  <a:gd name="connsiteY209" fmla="*/ 1511300 h 1797050"/>
                  <a:gd name="connsiteX210" fmla="*/ 1081088 w 2363788"/>
                  <a:gd name="connsiteY210" fmla="*/ 1530350 h 1797050"/>
                  <a:gd name="connsiteX211" fmla="*/ 1036638 w 2363788"/>
                  <a:gd name="connsiteY211" fmla="*/ 1530350 h 1797050"/>
                  <a:gd name="connsiteX212" fmla="*/ 1008063 w 2363788"/>
                  <a:gd name="connsiteY212" fmla="*/ 1574800 h 1797050"/>
                  <a:gd name="connsiteX213" fmla="*/ 960438 w 2363788"/>
                  <a:gd name="connsiteY213" fmla="*/ 1571625 h 1797050"/>
                  <a:gd name="connsiteX214" fmla="*/ 954088 w 2363788"/>
                  <a:gd name="connsiteY214" fmla="*/ 1587500 h 1797050"/>
                  <a:gd name="connsiteX215" fmla="*/ 966788 w 2363788"/>
                  <a:gd name="connsiteY215" fmla="*/ 1670050 h 1797050"/>
                  <a:gd name="connsiteX216" fmla="*/ 941388 w 2363788"/>
                  <a:gd name="connsiteY216" fmla="*/ 1714500 h 1797050"/>
                  <a:gd name="connsiteX217" fmla="*/ 903288 w 2363788"/>
                  <a:gd name="connsiteY217" fmla="*/ 1720850 h 1797050"/>
                  <a:gd name="connsiteX218" fmla="*/ 900113 w 2363788"/>
                  <a:gd name="connsiteY218" fmla="*/ 1746250 h 1797050"/>
                  <a:gd name="connsiteX219" fmla="*/ 871538 w 2363788"/>
                  <a:gd name="connsiteY219" fmla="*/ 1746250 h 1797050"/>
                  <a:gd name="connsiteX220" fmla="*/ 855663 w 2363788"/>
                  <a:gd name="connsiteY220" fmla="*/ 1758950 h 1797050"/>
                  <a:gd name="connsiteX221" fmla="*/ 849313 w 2363788"/>
                  <a:gd name="connsiteY221" fmla="*/ 1771650 h 1797050"/>
                  <a:gd name="connsiteX222" fmla="*/ 830263 w 2363788"/>
                  <a:gd name="connsiteY222" fmla="*/ 1765300 h 1797050"/>
                  <a:gd name="connsiteX223" fmla="*/ 820738 w 2363788"/>
                  <a:gd name="connsiteY223" fmla="*/ 1752600 h 1797050"/>
                  <a:gd name="connsiteX224" fmla="*/ 792163 w 2363788"/>
                  <a:gd name="connsiteY224" fmla="*/ 1771650 h 1797050"/>
                  <a:gd name="connsiteX225" fmla="*/ 693738 w 2363788"/>
                  <a:gd name="connsiteY225" fmla="*/ 1701800 h 1797050"/>
                  <a:gd name="connsiteX226" fmla="*/ 652463 w 2363788"/>
                  <a:gd name="connsiteY226" fmla="*/ 1720850 h 1797050"/>
                  <a:gd name="connsiteX227" fmla="*/ 617538 w 2363788"/>
                  <a:gd name="connsiteY227" fmla="*/ 1685925 h 1797050"/>
                  <a:gd name="connsiteX228" fmla="*/ 582613 w 2363788"/>
                  <a:gd name="connsiteY228" fmla="*/ 1689100 h 1797050"/>
                  <a:gd name="connsiteX229" fmla="*/ 573088 w 2363788"/>
                  <a:gd name="connsiteY229" fmla="*/ 1609725 h 1797050"/>
                  <a:gd name="connsiteX230" fmla="*/ 525463 w 2363788"/>
                  <a:gd name="connsiteY230" fmla="*/ 1571625 h 1797050"/>
                  <a:gd name="connsiteX0" fmla="*/ 525463 w 2363788"/>
                  <a:gd name="connsiteY0" fmla="*/ 1571625 h 1797050"/>
                  <a:gd name="connsiteX1" fmla="*/ 525463 w 2363788"/>
                  <a:gd name="connsiteY1" fmla="*/ 1571625 h 1797050"/>
                  <a:gd name="connsiteX2" fmla="*/ 496888 w 2363788"/>
                  <a:gd name="connsiteY2" fmla="*/ 1574800 h 1797050"/>
                  <a:gd name="connsiteX3" fmla="*/ 487363 w 2363788"/>
                  <a:gd name="connsiteY3" fmla="*/ 1584325 h 1797050"/>
                  <a:gd name="connsiteX4" fmla="*/ 465138 w 2363788"/>
                  <a:gd name="connsiteY4" fmla="*/ 1568450 h 1797050"/>
                  <a:gd name="connsiteX5" fmla="*/ 458788 w 2363788"/>
                  <a:gd name="connsiteY5" fmla="*/ 1558925 h 1797050"/>
                  <a:gd name="connsiteX6" fmla="*/ 439738 w 2363788"/>
                  <a:gd name="connsiteY6" fmla="*/ 1552575 h 1797050"/>
                  <a:gd name="connsiteX7" fmla="*/ 430213 w 2363788"/>
                  <a:gd name="connsiteY7" fmla="*/ 1549400 h 1797050"/>
                  <a:gd name="connsiteX8" fmla="*/ 420688 w 2363788"/>
                  <a:gd name="connsiteY8" fmla="*/ 1539875 h 1797050"/>
                  <a:gd name="connsiteX9" fmla="*/ 407988 w 2363788"/>
                  <a:gd name="connsiteY9" fmla="*/ 1530350 h 1797050"/>
                  <a:gd name="connsiteX10" fmla="*/ 363538 w 2363788"/>
                  <a:gd name="connsiteY10" fmla="*/ 1498600 h 1797050"/>
                  <a:gd name="connsiteX11" fmla="*/ 338138 w 2363788"/>
                  <a:gd name="connsiteY11" fmla="*/ 1492250 h 1797050"/>
                  <a:gd name="connsiteX12" fmla="*/ 300038 w 2363788"/>
                  <a:gd name="connsiteY12" fmla="*/ 1444625 h 1797050"/>
                  <a:gd name="connsiteX13" fmla="*/ 271463 w 2363788"/>
                  <a:gd name="connsiteY13" fmla="*/ 1444625 h 1797050"/>
                  <a:gd name="connsiteX14" fmla="*/ 271463 w 2363788"/>
                  <a:gd name="connsiteY14" fmla="*/ 1406525 h 1797050"/>
                  <a:gd name="connsiteX15" fmla="*/ 258763 w 2363788"/>
                  <a:gd name="connsiteY15" fmla="*/ 1387475 h 1797050"/>
                  <a:gd name="connsiteX16" fmla="*/ 258763 w 2363788"/>
                  <a:gd name="connsiteY16" fmla="*/ 1327150 h 1797050"/>
                  <a:gd name="connsiteX17" fmla="*/ 277813 w 2363788"/>
                  <a:gd name="connsiteY17" fmla="*/ 1209675 h 1797050"/>
                  <a:gd name="connsiteX18" fmla="*/ 258763 w 2363788"/>
                  <a:gd name="connsiteY18" fmla="*/ 1162050 h 1797050"/>
                  <a:gd name="connsiteX19" fmla="*/ 274638 w 2363788"/>
                  <a:gd name="connsiteY19" fmla="*/ 1120775 h 1797050"/>
                  <a:gd name="connsiteX20" fmla="*/ 258763 w 2363788"/>
                  <a:gd name="connsiteY20" fmla="*/ 1066800 h 1797050"/>
                  <a:gd name="connsiteX21" fmla="*/ 258763 w 2363788"/>
                  <a:gd name="connsiteY21" fmla="*/ 1025525 h 1797050"/>
                  <a:gd name="connsiteX22" fmla="*/ 227013 w 2363788"/>
                  <a:gd name="connsiteY22" fmla="*/ 984250 h 1797050"/>
                  <a:gd name="connsiteX23" fmla="*/ 246063 w 2363788"/>
                  <a:gd name="connsiteY23" fmla="*/ 949325 h 1797050"/>
                  <a:gd name="connsiteX24" fmla="*/ 246063 w 2363788"/>
                  <a:gd name="connsiteY24" fmla="*/ 911225 h 1797050"/>
                  <a:gd name="connsiteX25" fmla="*/ 284163 w 2363788"/>
                  <a:gd name="connsiteY25" fmla="*/ 895350 h 1797050"/>
                  <a:gd name="connsiteX26" fmla="*/ 325438 w 2363788"/>
                  <a:gd name="connsiteY26" fmla="*/ 901700 h 1797050"/>
                  <a:gd name="connsiteX27" fmla="*/ 331788 w 2363788"/>
                  <a:gd name="connsiteY27" fmla="*/ 850900 h 1797050"/>
                  <a:gd name="connsiteX28" fmla="*/ 354013 w 2363788"/>
                  <a:gd name="connsiteY28" fmla="*/ 812800 h 1797050"/>
                  <a:gd name="connsiteX29" fmla="*/ 401638 w 2363788"/>
                  <a:gd name="connsiteY29" fmla="*/ 819150 h 1797050"/>
                  <a:gd name="connsiteX30" fmla="*/ 442913 w 2363788"/>
                  <a:gd name="connsiteY30" fmla="*/ 784225 h 1797050"/>
                  <a:gd name="connsiteX31" fmla="*/ 442913 w 2363788"/>
                  <a:gd name="connsiteY31" fmla="*/ 733425 h 1797050"/>
                  <a:gd name="connsiteX32" fmla="*/ 474663 w 2363788"/>
                  <a:gd name="connsiteY32" fmla="*/ 698500 h 1797050"/>
                  <a:gd name="connsiteX33" fmla="*/ 420688 w 2363788"/>
                  <a:gd name="connsiteY33" fmla="*/ 682625 h 1797050"/>
                  <a:gd name="connsiteX34" fmla="*/ 391319 w 2363788"/>
                  <a:gd name="connsiteY34" fmla="*/ 654844 h 1797050"/>
                  <a:gd name="connsiteX35" fmla="*/ 374650 w 2363788"/>
                  <a:gd name="connsiteY35" fmla="*/ 668337 h 1797050"/>
                  <a:gd name="connsiteX36" fmla="*/ 342901 w 2363788"/>
                  <a:gd name="connsiteY36" fmla="*/ 663575 h 1797050"/>
                  <a:gd name="connsiteX37" fmla="*/ 354013 w 2363788"/>
                  <a:gd name="connsiteY37" fmla="*/ 628650 h 1797050"/>
                  <a:gd name="connsiteX38" fmla="*/ 341313 w 2363788"/>
                  <a:gd name="connsiteY38" fmla="*/ 600075 h 1797050"/>
                  <a:gd name="connsiteX39" fmla="*/ 367507 w 2363788"/>
                  <a:gd name="connsiteY39" fmla="*/ 585788 h 1797050"/>
                  <a:gd name="connsiteX40" fmla="*/ 373063 w 2363788"/>
                  <a:gd name="connsiteY40" fmla="*/ 561975 h 1797050"/>
                  <a:gd name="connsiteX41" fmla="*/ 334420 w 2363788"/>
                  <a:gd name="connsiteY41" fmla="*/ 548699 h 1797050"/>
                  <a:gd name="connsiteX42" fmla="*/ 265113 w 2363788"/>
                  <a:gd name="connsiteY42" fmla="*/ 535781 h 1797050"/>
                  <a:gd name="connsiteX43" fmla="*/ 223838 w 2363788"/>
                  <a:gd name="connsiteY43" fmla="*/ 511969 h 1797050"/>
                  <a:gd name="connsiteX44" fmla="*/ 182563 w 2363788"/>
                  <a:gd name="connsiteY44" fmla="*/ 473869 h 1797050"/>
                  <a:gd name="connsiteX45" fmla="*/ 177800 w 2363788"/>
                  <a:gd name="connsiteY45" fmla="*/ 415131 h 1797050"/>
                  <a:gd name="connsiteX46" fmla="*/ 128588 w 2363788"/>
                  <a:gd name="connsiteY46" fmla="*/ 415925 h 1797050"/>
                  <a:gd name="connsiteX47" fmla="*/ 92869 w 2363788"/>
                  <a:gd name="connsiteY47" fmla="*/ 403225 h 1797050"/>
                  <a:gd name="connsiteX48" fmla="*/ 77788 w 2363788"/>
                  <a:gd name="connsiteY48" fmla="*/ 422275 h 1797050"/>
                  <a:gd name="connsiteX49" fmla="*/ 39688 w 2363788"/>
                  <a:gd name="connsiteY49" fmla="*/ 420688 h 1797050"/>
                  <a:gd name="connsiteX50" fmla="*/ 0 w 2363788"/>
                  <a:gd name="connsiteY50" fmla="*/ 381794 h 1797050"/>
                  <a:gd name="connsiteX51" fmla="*/ 33338 w 2363788"/>
                  <a:gd name="connsiteY51" fmla="*/ 350838 h 1797050"/>
                  <a:gd name="connsiteX52" fmla="*/ 14288 w 2363788"/>
                  <a:gd name="connsiteY52" fmla="*/ 339725 h 1797050"/>
                  <a:gd name="connsiteX53" fmla="*/ 14288 w 2363788"/>
                  <a:gd name="connsiteY53" fmla="*/ 304800 h 1797050"/>
                  <a:gd name="connsiteX54" fmla="*/ 39688 w 2363788"/>
                  <a:gd name="connsiteY54" fmla="*/ 294481 h 1797050"/>
                  <a:gd name="connsiteX55" fmla="*/ 25400 w 2363788"/>
                  <a:gd name="connsiteY55" fmla="*/ 259556 h 1797050"/>
                  <a:gd name="connsiteX56" fmla="*/ 65883 w 2363788"/>
                  <a:gd name="connsiteY56" fmla="*/ 256381 h 1797050"/>
                  <a:gd name="connsiteX57" fmla="*/ 111126 w 2363788"/>
                  <a:gd name="connsiteY57" fmla="*/ 238125 h 1797050"/>
                  <a:gd name="connsiteX58" fmla="*/ 127794 w 2363788"/>
                  <a:gd name="connsiteY58" fmla="*/ 222250 h 1797050"/>
                  <a:gd name="connsiteX59" fmla="*/ 130969 w 2363788"/>
                  <a:gd name="connsiteY59" fmla="*/ 196057 h 1797050"/>
                  <a:gd name="connsiteX60" fmla="*/ 163513 w 2363788"/>
                  <a:gd name="connsiteY60" fmla="*/ 196850 h 1797050"/>
                  <a:gd name="connsiteX61" fmla="*/ 169863 w 2363788"/>
                  <a:gd name="connsiteY61" fmla="*/ 164306 h 1797050"/>
                  <a:gd name="connsiteX62" fmla="*/ 188913 w 2363788"/>
                  <a:gd name="connsiteY62" fmla="*/ 163513 h 1797050"/>
                  <a:gd name="connsiteX63" fmla="*/ 196057 w 2363788"/>
                  <a:gd name="connsiteY63" fmla="*/ 100806 h 1797050"/>
                  <a:gd name="connsiteX64" fmla="*/ 251619 w 2363788"/>
                  <a:gd name="connsiteY64" fmla="*/ 107950 h 1797050"/>
                  <a:gd name="connsiteX65" fmla="*/ 296863 w 2363788"/>
                  <a:gd name="connsiteY65" fmla="*/ 104775 h 1797050"/>
                  <a:gd name="connsiteX66" fmla="*/ 335757 w 2363788"/>
                  <a:gd name="connsiteY66" fmla="*/ 100807 h 1797050"/>
                  <a:gd name="connsiteX67" fmla="*/ 349251 w 2363788"/>
                  <a:gd name="connsiteY67" fmla="*/ 113507 h 1797050"/>
                  <a:gd name="connsiteX68" fmla="*/ 379412 w 2363788"/>
                  <a:gd name="connsiteY68" fmla="*/ 125413 h 1797050"/>
                  <a:gd name="connsiteX69" fmla="*/ 401638 w 2363788"/>
                  <a:gd name="connsiteY69" fmla="*/ 107950 h 1797050"/>
                  <a:gd name="connsiteX70" fmla="*/ 404813 w 2363788"/>
                  <a:gd name="connsiteY70" fmla="*/ 107950 h 1797050"/>
                  <a:gd name="connsiteX71" fmla="*/ 411163 w 2363788"/>
                  <a:gd name="connsiteY71" fmla="*/ 120650 h 1797050"/>
                  <a:gd name="connsiteX72" fmla="*/ 430213 w 2363788"/>
                  <a:gd name="connsiteY72" fmla="*/ 120650 h 1797050"/>
                  <a:gd name="connsiteX73" fmla="*/ 438151 w 2363788"/>
                  <a:gd name="connsiteY73" fmla="*/ 102394 h 1797050"/>
                  <a:gd name="connsiteX74" fmla="*/ 366713 w 2363788"/>
                  <a:gd name="connsiteY74" fmla="*/ 55563 h 1797050"/>
                  <a:gd name="connsiteX75" fmla="*/ 385763 w 2363788"/>
                  <a:gd name="connsiteY75" fmla="*/ 43656 h 1797050"/>
                  <a:gd name="connsiteX76" fmla="*/ 434976 w 2363788"/>
                  <a:gd name="connsiteY76" fmla="*/ 42862 h 1797050"/>
                  <a:gd name="connsiteX77" fmla="*/ 455613 w 2363788"/>
                  <a:gd name="connsiteY77" fmla="*/ 63500 h 1797050"/>
                  <a:gd name="connsiteX78" fmla="*/ 513557 w 2363788"/>
                  <a:gd name="connsiteY78" fmla="*/ 75406 h 1797050"/>
                  <a:gd name="connsiteX79" fmla="*/ 608013 w 2363788"/>
                  <a:gd name="connsiteY79" fmla="*/ 22225 h 1797050"/>
                  <a:gd name="connsiteX80" fmla="*/ 640557 w 2363788"/>
                  <a:gd name="connsiteY80" fmla="*/ 31750 h 1797050"/>
                  <a:gd name="connsiteX81" fmla="*/ 646113 w 2363788"/>
                  <a:gd name="connsiteY81" fmla="*/ 0 h 1797050"/>
                  <a:gd name="connsiteX82" fmla="*/ 716757 w 2363788"/>
                  <a:gd name="connsiteY82" fmla="*/ 5556 h 1797050"/>
                  <a:gd name="connsiteX83" fmla="*/ 725488 w 2363788"/>
                  <a:gd name="connsiteY83" fmla="*/ 31750 h 1797050"/>
                  <a:gd name="connsiteX84" fmla="*/ 752476 w 2363788"/>
                  <a:gd name="connsiteY84" fmla="*/ 63500 h 1797050"/>
                  <a:gd name="connsiteX85" fmla="*/ 767556 w 2363788"/>
                  <a:gd name="connsiteY85" fmla="*/ 44450 h 1797050"/>
                  <a:gd name="connsiteX86" fmla="*/ 808038 w 2363788"/>
                  <a:gd name="connsiteY86" fmla="*/ 41275 h 1797050"/>
                  <a:gd name="connsiteX87" fmla="*/ 827088 w 2363788"/>
                  <a:gd name="connsiteY87" fmla="*/ 34925 h 1797050"/>
                  <a:gd name="connsiteX88" fmla="*/ 846138 w 2363788"/>
                  <a:gd name="connsiteY88" fmla="*/ 6350 h 1797050"/>
                  <a:gd name="connsiteX89" fmla="*/ 889794 w 2363788"/>
                  <a:gd name="connsiteY89" fmla="*/ 12700 h 1797050"/>
                  <a:gd name="connsiteX90" fmla="*/ 902494 w 2363788"/>
                  <a:gd name="connsiteY90" fmla="*/ 83344 h 1797050"/>
                  <a:gd name="connsiteX91" fmla="*/ 954088 w 2363788"/>
                  <a:gd name="connsiteY91" fmla="*/ 123825 h 1797050"/>
                  <a:gd name="connsiteX92" fmla="*/ 998538 w 2363788"/>
                  <a:gd name="connsiteY92" fmla="*/ 203200 h 1797050"/>
                  <a:gd name="connsiteX93" fmla="*/ 1039020 w 2363788"/>
                  <a:gd name="connsiteY93" fmla="*/ 228600 h 1797050"/>
                  <a:gd name="connsiteX94" fmla="*/ 1075532 w 2363788"/>
                  <a:gd name="connsiteY94" fmla="*/ 230981 h 1797050"/>
                  <a:gd name="connsiteX95" fmla="*/ 1130830 w 2363788"/>
                  <a:gd name="connsiteY95" fmla="*/ 283633 h 1797050"/>
                  <a:gd name="connsiteX96" fmla="*/ 1171046 w 2363788"/>
                  <a:gd name="connsiteY96" fmla="*/ 281517 h 1797050"/>
                  <a:gd name="connsiteX97" fmla="*/ 1208088 w 2363788"/>
                  <a:gd name="connsiteY97" fmla="*/ 317500 h 1797050"/>
                  <a:gd name="connsiteX98" fmla="*/ 1208088 w 2363788"/>
                  <a:gd name="connsiteY98" fmla="*/ 346075 h 1797050"/>
                  <a:gd name="connsiteX99" fmla="*/ 1281113 w 2363788"/>
                  <a:gd name="connsiteY99" fmla="*/ 384175 h 1797050"/>
                  <a:gd name="connsiteX100" fmla="*/ 1303338 w 2363788"/>
                  <a:gd name="connsiteY100" fmla="*/ 416983 h 1797050"/>
                  <a:gd name="connsiteX101" fmla="*/ 1284288 w 2363788"/>
                  <a:gd name="connsiteY101" fmla="*/ 460375 h 1797050"/>
                  <a:gd name="connsiteX102" fmla="*/ 1338263 w 2363788"/>
                  <a:gd name="connsiteY102" fmla="*/ 504825 h 1797050"/>
                  <a:gd name="connsiteX103" fmla="*/ 1380332 w 2363788"/>
                  <a:gd name="connsiteY103" fmla="*/ 503238 h 1797050"/>
                  <a:gd name="connsiteX104" fmla="*/ 1404938 w 2363788"/>
                  <a:gd name="connsiteY104" fmla="*/ 530225 h 1797050"/>
                  <a:gd name="connsiteX105" fmla="*/ 1435895 w 2363788"/>
                  <a:gd name="connsiteY105" fmla="*/ 526475 h 1797050"/>
                  <a:gd name="connsiteX106" fmla="*/ 1470026 w 2363788"/>
                  <a:gd name="connsiteY106" fmla="*/ 548578 h 1797050"/>
                  <a:gd name="connsiteX107" fmla="*/ 1493838 w 2363788"/>
                  <a:gd name="connsiteY107" fmla="*/ 590550 h 1797050"/>
                  <a:gd name="connsiteX108" fmla="*/ 1481932 w 2363788"/>
                  <a:gd name="connsiteY108" fmla="*/ 612775 h 1797050"/>
                  <a:gd name="connsiteX109" fmla="*/ 1452563 w 2363788"/>
                  <a:gd name="connsiteY109" fmla="*/ 622300 h 1797050"/>
                  <a:gd name="connsiteX110" fmla="*/ 1512888 w 2363788"/>
                  <a:gd name="connsiteY110" fmla="*/ 638175 h 1797050"/>
                  <a:gd name="connsiteX111" fmla="*/ 1583532 w 2363788"/>
                  <a:gd name="connsiteY111" fmla="*/ 619919 h 1797050"/>
                  <a:gd name="connsiteX112" fmla="*/ 1624013 w 2363788"/>
                  <a:gd name="connsiteY112" fmla="*/ 613569 h 1797050"/>
                  <a:gd name="connsiteX113" fmla="*/ 1624807 w 2363788"/>
                  <a:gd name="connsiteY113" fmla="*/ 587375 h 1797050"/>
                  <a:gd name="connsiteX114" fmla="*/ 1643063 w 2363788"/>
                  <a:gd name="connsiteY114" fmla="*/ 593725 h 1797050"/>
                  <a:gd name="connsiteX115" fmla="*/ 1700213 w 2363788"/>
                  <a:gd name="connsiteY115" fmla="*/ 611981 h 1797050"/>
                  <a:gd name="connsiteX116" fmla="*/ 1705769 w 2363788"/>
                  <a:gd name="connsiteY116" fmla="*/ 575469 h 1797050"/>
                  <a:gd name="connsiteX117" fmla="*/ 1725613 w 2363788"/>
                  <a:gd name="connsiteY117" fmla="*/ 565150 h 1797050"/>
                  <a:gd name="connsiteX118" fmla="*/ 1804988 w 2363788"/>
                  <a:gd name="connsiteY118" fmla="*/ 508000 h 1797050"/>
                  <a:gd name="connsiteX119" fmla="*/ 1887538 w 2363788"/>
                  <a:gd name="connsiteY119" fmla="*/ 485775 h 1797050"/>
                  <a:gd name="connsiteX120" fmla="*/ 1954213 w 2363788"/>
                  <a:gd name="connsiteY120" fmla="*/ 415925 h 1797050"/>
                  <a:gd name="connsiteX121" fmla="*/ 1978819 w 2363788"/>
                  <a:gd name="connsiteY121" fmla="*/ 409575 h 1797050"/>
                  <a:gd name="connsiteX122" fmla="*/ 2008188 w 2363788"/>
                  <a:gd name="connsiteY122" fmla="*/ 396875 h 1797050"/>
                  <a:gd name="connsiteX123" fmla="*/ 2058194 w 2363788"/>
                  <a:gd name="connsiteY123" fmla="*/ 411956 h 1797050"/>
                  <a:gd name="connsiteX124" fmla="*/ 2079626 w 2363788"/>
                  <a:gd name="connsiteY124" fmla="*/ 452437 h 1797050"/>
                  <a:gd name="connsiteX125" fmla="*/ 2135188 w 2363788"/>
                  <a:gd name="connsiteY125" fmla="*/ 504825 h 1797050"/>
                  <a:gd name="connsiteX126" fmla="*/ 2196307 w 2363788"/>
                  <a:gd name="connsiteY126" fmla="*/ 536575 h 1797050"/>
                  <a:gd name="connsiteX127" fmla="*/ 2250282 w 2363788"/>
                  <a:gd name="connsiteY127" fmla="*/ 523081 h 1797050"/>
                  <a:gd name="connsiteX128" fmla="*/ 2267744 w 2363788"/>
                  <a:gd name="connsiteY128" fmla="*/ 531019 h 1797050"/>
                  <a:gd name="connsiteX129" fmla="*/ 2276475 w 2363788"/>
                  <a:gd name="connsiteY129" fmla="*/ 573881 h 1797050"/>
                  <a:gd name="connsiteX130" fmla="*/ 2325688 w 2363788"/>
                  <a:gd name="connsiteY130" fmla="*/ 606425 h 1797050"/>
                  <a:gd name="connsiteX131" fmla="*/ 2363788 w 2363788"/>
                  <a:gd name="connsiteY131" fmla="*/ 644525 h 1797050"/>
                  <a:gd name="connsiteX132" fmla="*/ 2312445 w 2363788"/>
                  <a:gd name="connsiteY132" fmla="*/ 772537 h 1797050"/>
                  <a:gd name="connsiteX133" fmla="*/ 2274888 w 2363788"/>
                  <a:gd name="connsiteY133" fmla="*/ 895350 h 1797050"/>
                  <a:gd name="connsiteX134" fmla="*/ 2249488 w 2363788"/>
                  <a:gd name="connsiteY134" fmla="*/ 949325 h 1797050"/>
                  <a:gd name="connsiteX135" fmla="*/ 2198688 w 2363788"/>
                  <a:gd name="connsiteY135" fmla="*/ 949325 h 1797050"/>
                  <a:gd name="connsiteX136" fmla="*/ 2176463 w 2363788"/>
                  <a:gd name="connsiteY136" fmla="*/ 993775 h 1797050"/>
                  <a:gd name="connsiteX137" fmla="*/ 2176463 w 2363788"/>
                  <a:gd name="connsiteY137" fmla="*/ 993775 h 1797050"/>
                  <a:gd name="connsiteX138" fmla="*/ 2182813 w 2363788"/>
                  <a:gd name="connsiteY138" fmla="*/ 1022350 h 1797050"/>
                  <a:gd name="connsiteX139" fmla="*/ 2147888 w 2363788"/>
                  <a:gd name="connsiteY139" fmla="*/ 1031875 h 1797050"/>
                  <a:gd name="connsiteX140" fmla="*/ 2097088 w 2363788"/>
                  <a:gd name="connsiteY140" fmla="*/ 1019175 h 1797050"/>
                  <a:gd name="connsiteX141" fmla="*/ 2103438 w 2363788"/>
                  <a:gd name="connsiteY141" fmla="*/ 1073150 h 1797050"/>
                  <a:gd name="connsiteX142" fmla="*/ 2116138 w 2363788"/>
                  <a:gd name="connsiteY142" fmla="*/ 1117600 h 1797050"/>
                  <a:gd name="connsiteX143" fmla="*/ 2052638 w 2363788"/>
                  <a:gd name="connsiteY143" fmla="*/ 1152525 h 1797050"/>
                  <a:gd name="connsiteX144" fmla="*/ 2068513 w 2363788"/>
                  <a:gd name="connsiteY144" fmla="*/ 1174750 h 1797050"/>
                  <a:gd name="connsiteX145" fmla="*/ 2049463 w 2363788"/>
                  <a:gd name="connsiteY145" fmla="*/ 1196975 h 1797050"/>
                  <a:gd name="connsiteX146" fmla="*/ 1970088 w 2363788"/>
                  <a:gd name="connsiteY146" fmla="*/ 1171575 h 1797050"/>
                  <a:gd name="connsiteX147" fmla="*/ 1944688 w 2363788"/>
                  <a:gd name="connsiteY147" fmla="*/ 1187450 h 1797050"/>
                  <a:gd name="connsiteX148" fmla="*/ 1909763 w 2363788"/>
                  <a:gd name="connsiteY148" fmla="*/ 1187450 h 1797050"/>
                  <a:gd name="connsiteX149" fmla="*/ 1909763 w 2363788"/>
                  <a:gd name="connsiteY149" fmla="*/ 1247775 h 1797050"/>
                  <a:gd name="connsiteX150" fmla="*/ 1925638 w 2363788"/>
                  <a:gd name="connsiteY150" fmla="*/ 1263650 h 1797050"/>
                  <a:gd name="connsiteX151" fmla="*/ 1935163 w 2363788"/>
                  <a:gd name="connsiteY151" fmla="*/ 1279525 h 1797050"/>
                  <a:gd name="connsiteX152" fmla="*/ 1944688 w 2363788"/>
                  <a:gd name="connsiteY152" fmla="*/ 1279525 h 1797050"/>
                  <a:gd name="connsiteX153" fmla="*/ 1935163 w 2363788"/>
                  <a:gd name="connsiteY153" fmla="*/ 1304925 h 1797050"/>
                  <a:gd name="connsiteX154" fmla="*/ 1954213 w 2363788"/>
                  <a:gd name="connsiteY154" fmla="*/ 1320800 h 1797050"/>
                  <a:gd name="connsiteX155" fmla="*/ 1951038 w 2363788"/>
                  <a:gd name="connsiteY155" fmla="*/ 1336675 h 1797050"/>
                  <a:gd name="connsiteX156" fmla="*/ 1906588 w 2363788"/>
                  <a:gd name="connsiteY156" fmla="*/ 1336675 h 1797050"/>
                  <a:gd name="connsiteX157" fmla="*/ 1903413 w 2363788"/>
                  <a:gd name="connsiteY157" fmla="*/ 1387475 h 1797050"/>
                  <a:gd name="connsiteX158" fmla="*/ 1903413 w 2363788"/>
                  <a:gd name="connsiteY158" fmla="*/ 1387475 h 1797050"/>
                  <a:gd name="connsiteX159" fmla="*/ 1903413 w 2363788"/>
                  <a:gd name="connsiteY159" fmla="*/ 1406525 h 1797050"/>
                  <a:gd name="connsiteX160" fmla="*/ 1938338 w 2363788"/>
                  <a:gd name="connsiteY160" fmla="*/ 1447800 h 1797050"/>
                  <a:gd name="connsiteX161" fmla="*/ 1992313 w 2363788"/>
                  <a:gd name="connsiteY161" fmla="*/ 1447800 h 1797050"/>
                  <a:gd name="connsiteX162" fmla="*/ 2062163 w 2363788"/>
                  <a:gd name="connsiteY162" fmla="*/ 1476375 h 1797050"/>
                  <a:gd name="connsiteX163" fmla="*/ 2062163 w 2363788"/>
                  <a:gd name="connsiteY163" fmla="*/ 1504950 h 1797050"/>
                  <a:gd name="connsiteX164" fmla="*/ 2036763 w 2363788"/>
                  <a:gd name="connsiteY164" fmla="*/ 1571625 h 1797050"/>
                  <a:gd name="connsiteX165" fmla="*/ 2065338 w 2363788"/>
                  <a:gd name="connsiteY165" fmla="*/ 1587500 h 1797050"/>
                  <a:gd name="connsiteX166" fmla="*/ 2106613 w 2363788"/>
                  <a:gd name="connsiteY166" fmla="*/ 1660525 h 1797050"/>
                  <a:gd name="connsiteX167" fmla="*/ 2055813 w 2363788"/>
                  <a:gd name="connsiteY167" fmla="*/ 1736725 h 1797050"/>
                  <a:gd name="connsiteX168" fmla="*/ 2030413 w 2363788"/>
                  <a:gd name="connsiteY168" fmla="*/ 1730375 h 1797050"/>
                  <a:gd name="connsiteX169" fmla="*/ 2008188 w 2363788"/>
                  <a:gd name="connsiteY169" fmla="*/ 1717675 h 1797050"/>
                  <a:gd name="connsiteX170" fmla="*/ 2001838 w 2363788"/>
                  <a:gd name="connsiteY170" fmla="*/ 1736725 h 1797050"/>
                  <a:gd name="connsiteX171" fmla="*/ 1960563 w 2363788"/>
                  <a:gd name="connsiteY171" fmla="*/ 1746250 h 1797050"/>
                  <a:gd name="connsiteX172" fmla="*/ 1954213 w 2363788"/>
                  <a:gd name="connsiteY172" fmla="*/ 1778000 h 1797050"/>
                  <a:gd name="connsiteX173" fmla="*/ 1903413 w 2363788"/>
                  <a:gd name="connsiteY173" fmla="*/ 1797050 h 1797050"/>
                  <a:gd name="connsiteX174" fmla="*/ 1881188 w 2363788"/>
                  <a:gd name="connsiteY174" fmla="*/ 1758950 h 1797050"/>
                  <a:gd name="connsiteX175" fmla="*/ 1843088 w 2363788"/>
                  <a:gd name="connsiteY175" fmla="*/ 1768475 h 1797050"/>
                  <a:gd name="connsiteX176" fmla="*/ 1846263 w 2363788"/>
                  <a:gd name="connsiteY176" fmla="*/ 1730375 h 1797050"/>
                  <a:gd name="connsiteX177" fmla="*/ 1827213 w 2363788"/>
                  <a:gd name="connsiteY177" fmla="*/ 1704975 h 1797050"/>
                  <a:gd name="connsiteX178" fmla="*/ 1862138 w 2363788"/>
                  <a:gd name="connsiteY178" fmla="*/ 1685925 h 1797050"/>
                  <a:gd name="connsiteX179" fmla="*/ 1804988 w 2363788"/>
                  <a:gd name="connsiteY179" fmla="*/ 1666875 h 1797050"/>
                  <a:gd name="connsiteX180" fmla="*/ 1792288 w 2363788"/>
                  <a:gd name="connsiteY180" fmla="*/ 1692275 h 1797050"/>
                  <a:gd name="connsiteX181" fmla="*/ 1747838 w 2363788"/>
                  <a:gd name="connsiteY181" fmla="*/ 1711325 h 1797050"/>
                  <a:gd name="connsiteX182" fmla="*/ 1741488 w 2363788"/>
                  <a:gd name="connsiteY182" fmla="*/ 1733550 h 1797050"/>
                  <a:gd name="connsiteX183" fmla="*/ 1725613 w 2363788"/>
                  <a:gd name="connsiteY183" fmla="*/ 1739900 h 1797050"/>
                  <a:gd name="connsiteX184" fmla="*/ 1703388 w 2363788"/>
                  <a:gd name="connsiteY184" fmla="*/ 1739900 h 1797050"/>
                  <a:gd name="connsiteX185" fmla="*/ 1716088 w 2363788"/>
                  <a:gd name="connsiteY185" fmla="*/ 1704975 h 1797050"/>
                  <a:gd name="connsiteX186" fmla="*/ 1741488 w 2363788"/>
                  <a:gd name="connsiteY186" fmla="*/ 1679575 h 1797050"/>
                  <a:gd name="connsiteX187" fmla="*/ 1731963 w 2363788"/>
                  <a:gd name="connsiteY187" fmla="*/ 1654175 h 1797050"/>
                  <a:gd name="connsiteX188" fmla="*/ 1709738 w 2363788"/>
                  <a:gd name="connsiteY188" fmla="*/ 1654175 h 1797050"/>
                  <a:gd name="connsiteX189" fmla="*/ 1697038 w 2363788"/>
                  <a:gd name="connsiteY189" fmla="*/ 1679575 h 1797050"/>
                  <a:gd name="connsiteX190" fmla="*/ 1665288 w 2363788"/>
                  <a:gd name="connsiteY190" fmla="*/ 1685925 h 1797050"/>
                  <a:gd name="connsiteX191" fmla="*/ 1630363 w 2363788"/>
                  <a:gd name="connsiteY191" fmla="*/ 1698625 h 1797050"/>
                  <a:gd name="connsiteX192" fmla="*/ 1601788 w 2363788"/>
                  <a:gd name="connsiteY192" fmla="*/ 1670050 h 1797050"/>
                  <a:gd name="connsiteX193" fmla="*/ 1598613 w 2363788"/>
                  <a:gd name="connsiteY193" fmla="*/ 1635125 h 1797050"/>
                  <a:gd name="connsiteX194" fmla="*/ 1570038 w 2363788"/>
                  <a:gd name="connsiteY194" fmla="*/ 1619250 h 1797050"/>
                  <a:gd name="connsiteX195" fmla="*/ 1560513 w 2363788"/>
                  <a:gd name="connsiteY195" fmla="*/ 1584325 h 1797050"/>
                  <a:gd name="connsiteX196" fmla="*/ 1519238 w 2363788"/>
                  <a:gd name="connsiteY196" fmla="*/ 1555750 h 1797050"/>
                  <a:gd name="connsiteX197" fmla="*/ 1500188 w 2363788"/>
                  <a:gd name="connsiteY197" fmla="*/ 1558925 h 1797050"/>
                  <a:gd name="connsiteX198" fmla="*/ 1468438 w 2363788"/>
                  <a:gd name="connsiteY198" fmla="*/ 1603375 h 1797050"/>
                  <a:gd name="connsiteX199" fmla="*/ 1420813 w 2363788"/>
                  <a:gd name="connsiteY199" fmla="*/ 1622425 h 1797050"/>
                  <a:gd name="connsiteX200" fmla="*/ 1395413 w 2363788"/>
                  <a:gd name="connsiteY200" fmla="*/ 1587500 h 1797050"/>
                  <a:gd name="connsiteX201" fmla="*/ 1370013 w 2363788"/>
                  <a:gd name="connsiteY201" fmla="*/ 1587500 h 1797050"/>
                  <a:gd name="connsiteX202" fmla="*/ 1271588 w 2363788"/>
                  <a:gd name="connsiteY202" fmla="*/ 1511300 h 1797050"/>
                  <a:gd name="connsiteX203" fmla="*/ 1277938 w 2363788"/>
                  <a:gd name="connsiteY203" fmla="*/ 1463675 h 1797050"/>
                  <a:gd name="connsiteX204" fmla="*/ 1239838 w 2363788"/>
                  <a:gd name="connsiteY204" fmla="*/ 1457325 h 1797050"/>
                  <a:gd name="connsiteX205" fmla="*/ 1223963 w 2363788"/>
                  <a:gd name="connsiteY205" fmla="*/ 1482725 h 1797050"/>
                  <a:gd name="connsiteX206" fmla="*/ 1189038 w 2363788"/>
                  <a:gd name="connsiteY206" fmla="*/ 1482725 h 1797050"/>
                  <a:gd name="connsiteX207" fmla="*/ 1141413 w 2363788"/>
                  <a:gd name="connsiteY207" fmla="*/ 1460500 h 1797050"/>
                  <a:gd name="connsiteX208" fmla="*/ 1093788 w 2363788"/>
                  <a:gd name="connsiteY208" fmla="*/ 1495425 h 1797050"/>
                  <a:gd name="connsiteX209" fmla="*/ 1100138 w 2363788"/>
                  <a:gd name="connsiteY209" fmla="*/ 1511300 h 1797050"/>
                  <a:gd name="connsiteX210" fmla="*/ 1081088 w 2363788"/>
                  <a:gd name="connsiteY210" fmla="*/ 1530350 h 1797050"/>
                  <a:gd name="connsiteX211" fmla="*/ 1036638 w 2363788"/>
                  <a:gd name="connsiteY211" fmla="*/ 1530350 h 1797050"/>
                  <a:gd name="connsiteX212" fmla="*/ 1008063 w 2363788"/>
                  <a:gd name="connsiteY212" fmla="*/ 1574800 h 1797050"/>
                  <a:gd name="connsiteX213" fmla="*/ 960438 w 2363788"/>
                  <a:gd name="connsiteY213" fmla="*/ 1571625 h 1797050"/>
                  <a:gd name="connsiteX214" fmla="*/ 954088 w 2363788"/>
                  <a:gd name="connsiteY214" fmla="*/ 1587500 h 1797050"/>
                  <a:gd name="connsiteX215" fmla="*/ 966788 w 2363788"/>
                  <a:gd name="connsiteY215" fmla="*/ 1670050 h 1797050"/>
                  <a:gd name="connsiteX216" fmla="*/ 941388 w 2363788"/>
                  <a:gd name="connsiteY216" fmla="*/ 1714500 h 1797050"/>
                  <a:gd name="connsiteX217" fmla="*/ 903288 w 2363788"/>
                  <a:gd name="connsiteY217" fmla="*/ 1720850 h 1797050"/>
                  <a:gd name="connsiteX218" fmla="*/ 900113 w 2363788"/>
                  <a:gd name="connsiteY218" fmla="*/ 1746250 h 1797050"/>
                  <a:gd name="connsiteX219" fmla="*/ 871538 w 2363788"/>
                  <a:gd name="connsiteY219" fmla="*/ 1746250 h 1797050"/>
                  <a:gd name="connsiteX220" fmla="*/ 855663 w 2363788"/>
                  <a:gd name="connsiteY220" fmla="*/ 1758950 h 1797050"/>
                  <a:gd name="connsiteX221" fmla="*/ 849313 w 2363788"/>
                  <a:gd name="connsiteY221" fmla="*/ 1771650 h 1797050"/>
                  <a:gd name="connsiteX222" fmla="*/ 830263 w 2363788"/>
                  <a:gd name="connsiteY222" fmla="*/ 1765300 h 1797050"/>
                  <a:gd name="connsiteX223" fmla="*/ 820738 w 2363788"/>
                  <a:gd name="connsiteY223" fmla="*/ 1752600 h 1797050"/>
                  <a:gd name="connsiteX224" fmla="*/ 792163 w 2363788"/>
                  <a:gd name="connsiteY224" fmla="*/ 1771650 h 1797050"/>
                  <a:gd name="connsiteX225" fmla="*/ 693738 w 2363788"/>
                  <a:gd name="connsiteY225" fmla="*/ 1701800 h 1797050"/>
                  <a:gd name="connsiteX226" fmla="*/ 652463 w 2363788"/>
                  <a:gd name="connsiteY226" fmla="*/ 1720850 h 1797050"/>
                  <a:gd name="connsiteX227" fmla="*/ 617538 w 2363788"/>
                  <a:gd name="connsiteY227" fmla="*/ 1685925 h 1797050"/>
                  <a:gd name="connsiteX228" fmla="*/ 582613 w 2363788"/>
                  <a:gd name="connsiteY228" fmla="*/ 1689100 h 1797050"/>
                  <a:gd name="connsiteX229" fmla="*/ 573088 w 2363788"/>
                  <a:gd name="connsiteY229" fmla="*/ 1609725 h 1797050"/>
                  <a:gd name="connsiteX230" fmla="*/ 525463 w 2363788"/>
                  <a:gd name="connsiteY230" fmla="*/ 1571625 h 1797050"/>
                  <a:gd name="connsiteX0" fmla="*/ 525463 w 2363788"/>
                  <a:gd name="connsiteY0" fmla="*/ 1571625 h 1797050"/>
                  <a:gd name="connsiteX1" fmla="*/ 525463 w 2363788"/>
                  <a:gd name="connsiteY1" fmla="*/ 1571625 h 1797050"/>
                  <a:gd name="connsiteX2" fmla="*/ 496888 w 2363788"/>
                  <a:gd name="connsiteY2" fmla="*/ 1574800 h 1797050"/>
                  <a:gd name="connsiteX3" fmla="*/ 487363 w 2363788"/>
                  <a:gd name="connsiteY3" fmla="*/ 1584325 h 1797050"/>
                  <a:gd name="connsiteX4" fmla="*/ 465138 w 2363788"/>
                  <a:gd name="connsiteY4" fmla="*/ 1568450 h 1797050"/>
                  <a:gd name="connsiteX5" fmla="*/ 458788 w 2363788"/>
                  <a:gd name="connsiteY5" fmla="*/ 1558925 h 1797050"/>
                  <a:gd name="connsiteX6" fmla="*/ 439738 w 2363788"/>
                  <a:gd name="connsiteY6" fmla="*/ 1552575 h 1797050"/>
                  <a:gd name="connsiteX7" fmla="*/ 430213 w 2363788"/>
                  <a:gd name="connsiteY7" fmla="*/ 1549400 h 1797050"/>
                  <a:gd name="connsiteX8" fmla="*/ 420688 w 2363788"/>
                  <a:gd name="connsiteY8" fmla="*/ 1539875 h 1797050"/>
                  <a:gd name="connsiteX9" fmla="*/ 407988 w 2363788"/>
                  <a:gd name="connsiteY9" fmla="*/ 1530350 h 1797050"/>
                  <a:gd name="connsiteX10" fmla="*/ 363538 w 2363788"/>
                  <a:gd name="connsiteY10" fmla="*/ 1498600 h 1797050"/>
                  <a:gd name="connsiteX11" fmla="*/ 338138 w 2363788"/>
                  <a:gd name="connsiteY11" fmla="*/ 1492250 h 1797050"/>
                  <a:gd name="connsiteX12" fmla="*/ 300038 w 2363788"/>
                  <a:gd name="connsiteY12" fmla="*/ 1444625 h 1797050"/>
                  <a:gd name="connsiteX13" fmla="*/ 271463 w 2363788"/>
                  <a:gd name="connsiteY13" fmla="*/ 1444625 h 1797050"/>
                  <a:gd name="connsiteX14" fmla="*/ 271463 w 2363788"/>
                  <a:gd name="connsiteY14" fmla="*/ 1406525 h 1797050"/>
                  <a:gd name="connsiteX15" fmla="*/ 258763 w 2363788"/>
                  <a:gd name="connsiteY15" fmla="*/ 1387475 h 1797050"/>
                  <a:gd name="connsiteX16" fmla="*/ 258763 w 2363788"/>
                  <a:gd name="connsiteY16" fmla="*/ 1327150 h 1797050"/>
                  <a:gd name="connsiteX17" fmla="*/ 277813 w 2363788"/>
                  <a:gd name="connsiteY17" fmla="*/ 1209675 h 1797050"/>
                  <a:gd name="connsiteX18" fmla="*/ 258763 w 2363788"/>
                  <a:gd name="connsiteY18" fmla="*/ 1162050 h 1797050"/>
                  <a:gd name="connsiteX19" fmla="*/ 274638 w 2363788"/>
                  <a:gd name="connsiteY19" fmla="*/ 1120775 h 1797050"/>
                  <a:gd name="connsiteX20" fmla="*/ 258763 w 2363788"/>
                  <a:gd name="connsiteY20" fmla="*/ 1066800 h 1797050"/>
                  <a:gd name="connsiteX21" fmla="*/ 258763 w 2363788"/>
                  <a:gd name="connsiteY21" fmla="*/ 1025525 h 1797050"/>
                  <a:gd name="connsiteX22" fmla="*/ 227013 w 2363788"/>
                  <a:gd name="connsiteY22" fmla="*/ 984250 h 1797050"/>
                  <a:gd name="connsiteX23" fmla="*/ 246063 w 2363788"/>
                  <a:gd name="connsiteY23" fmla="*/ 949325 h 1797050"/>
                  <a:gd name="connsiteX24" fmla="*/ 246063 w 2363788"/>
                  <a:gd name="connsiteY24" fmla="*/ 911225 h 1797050"/>
                  <a:gd name="connsiteX25" fmla="*/ 284163 w 2363788"/>
                  <a:gd name="connsiteY25" fmla="*/ 895350 h 1797050"/>
                  <a:gd name="connsiteX26" fmla="*/ 325438 w 2363788"/>
                  <a:gd name="connsiteY26" fmla="*/ 901700 h 1797050"/>
                  <a:gd name="connsiteX27" fmla="*/ 331788 w 2363788"/>
                  <a:gd name="connsiteY27" fmla="*/ 850900 h 1797050"/>
                  <a:gd name="connsiteX28" fmla="*/ 354013 w 2363788"/>
                  <a:gd name="connsiteY28" fmla="*/ 812800 h 1797050"/>
                  <a:gd name="connsiteX29" fmla="*/ 401638 w 2363788"/>
                  <a:gd name="connsiteY29" fmla="*/ 819150 h 1797050"/>
                  <a:gd name="connsiteX30" fmla="*/ 442913 w 2363788"/>
                  <a:gd name="connsiteY30" fmla="*/ 784225 h 1797050"/>
                  <a:gd name="connsiteX31" fmla="*/ 442913 w 2363788"/>
                  <a:gd name="connsiteY31" fmla="*/ 733425 h 1797050"/>
                  <a:gd name="connsiteX32" fmla="*/ 472282 w 2363788"/>
                  <a:gd name="connsiteY32" fmla="*/ 700881 h 1797050"/>
                  <a:gd name="connsiteX33" fmla="*/ 420688 w 2363788"/>
                  <a:gd name="connsiteY33" fmla="*/ 682625 h 1797050"/>
                  <a:gd name="connsiteX34" fmla="*/ 391319 w 2363788"/>
                  <a:gd name="connsiteY34" fmla="*/ 654844 h 1797050"/>
                  <a:gd name="connsiteX35" fmla="*/ 374650 w 2363788"/>
                  <a:gd name="connsiteY35" fmla="*/ 668337 h 1797050"/>
                  <a:gd name="connsiteX36" fmla="*/ 342901 w 2363788"/>
                  <a:gd name="connsiteY36" fmla="*/ 663575 h 1797050"/>
                  <a:gd name="connsiteX37" fmla="*/ 354013 w 2363788"/>
                  <a:gd name="connsiteY37" fmla="*/ 628650 h 1797050"/>
                  <a:gd name="connsiteX38" fmla="*/ 341313 w 2363788"/>
                  <a:gd name="connsiteY38" fmla="*/ 600075 h 1797050"/>
                  <a:gd name="connsiteX39" fmla="*/ 367507 w 2363788"/>
                  <a:gd name="connsiteY39" fmla="*/ 585788 h 1797050"/>
                  <a:gd name="connsiteX40" fmla="*/ 373063 w 2363788"/>
                  <a:gd name="connsiteY40" fmla="*/ 561975 h 1797050"/>
                  <a:gd name="connsiteX41" fmla="*/ 334420 w 2363788"/>
                  <a:gd name="connsiteY41" fmla="*/ 548699 h 1797050"/>
                  <a:gd name="connsiteX42" fmla="*/ 265113 w 2363788"/>
                  <a:gd name="connsiteY42" fmla="*/ 535781 h 1797050"/>
                  <a:gd name="connsiteX43" fmla="*/ 223838 w 2363788"/>
                  <a:gd name="connsiteY43" fmla="*/ 511969 h 1797050"/>
                  <a:gd name="connsiteX44" fmla="*/ 182563 w 2363788"/>
                  <a:gd name="connsiteY44" fmla="*/ 473869 h 1797050"/>
                  <a:gd name="connsiteX45" fmla="*/ 177800 w 2363788"/>
                  <a:gd name="connsiteY45" fmla="*/ 415131 h 1797050"/>
                  <a:gd name="connsiteX46" fmla="*/ 128588 w 2363788"/>
                  <a:gd name="connsiteY46" fmla="*/ 415925 h 1797050"/>
                  <a:gd name="connsiteX47" fmla="*/ 92869 w 2363788"/>
                  <a:gd name="connsiteY47" fmla="*/ 403225 h 1797050"/>
                  <a:gd name="connsiteX48" fmla="*/ 77788 w 2363788"/>
                  <a:gd name="connsiteY48" fmla="*/ 422275 h 1797050"/>
                  <a:gd name="connsiteX49" fmla="*/ 39688 w 2363788"/>
                  <a:gd name="connsiteY49" fmla="*/ 420688 h 1797050"/>
                  <a:gd name="connsiteX50" fmla="*/ 0 w 2363788"/>
                  <a:gd name="connsiteY50" fmla="*/ 381794 h 1797050"/>
                  <a:gd name="connsiteX51" fmla="*/ 33338 w 2363788"/>
                  <a:gd name="connsiteY51" fmla="*/ 350838 h 1797050"/>
                  <a:gd name="connsiteX52" fmla="*/ 14288 w 2363788"/>
                  <a:gd name="connsiteY52" fmla="*/ 339725 h 1797050"/>
                  <a:gd name="connsiteX53" fmla="*/ 14288 w 2363788"/>
                  <a:gd name="connsiteY53" fmla="*/ 304800 h 1797050"/>
                  <a:gd name="connsiteX54" fmla="*/ 39688 w 2363788"/>
                  <a:gd name="connsiteY54" fmla="*/ 294481 h 1797050"/>
                  <a:gd name="connsiteX55" fmla="*/ 25400 w 2363788"/>
                  <a:gd name="connsiteY55" fmla="*/ 259556 h 1797050"/>
                  <a:gd name="connsiteX56" fmla="*/ 65883 w 2363788"/>
                  <a:gd name="connsiteY56" fmla="*/ 256381 h 1797050"/>
                  <a:gd name="connsiteX57" fmla="*/ 111126 w 2363788"/>
                  <a:gd name="connsiteY57" fmla="*/ 238125 h 1797050"/>
                  <a:gd name="connsiteX58" fmla="*/ 127794 w 2363788"/>
                  <a:gd name="connsiteY58" fmla="*/ 222250 h 1797050"/>
                  <a:gd name="connsiteX59" fmla="*/ 130969 w 2363788"/>
                  <a:gd name="connsiteY59" fmla="*/ 196057 h 1797050"/>
                  <a:gd name="connsiteX60" fmla="*/ 163513 w 2363788"/>
                  <a:gd name="connsiteY60" fmla="*/ 196850 h 1797050"/>
                  <a:gd name="connsiteX61" fmla="*/ 169863 w 2363788"/>
                  <a:gd name="connsiteY61" fmla="*/ 164306 h 1797050"/>
                  <a:gd name="connsiteX62" fmla="*/ 188913 w 2363788"/>
                  <a:gd name="connsiteY62" fmla="*/ 163513 h 1797050"/>
                  <a:gd name="connsiteX63" fmla="*/ 196057 w 2363788"/>
                  <a:gd name="connsiteY63" fmla="*/ 100806 h 1797050"/>
                  <a:gd name="connsiteX64" fmla="*/ 251619 w 2363788"/>
                  <a:gd name="connsiteY64" fmla="*/ 107950 h 1797050"/>
                  <a:gd name="connsiteX65" fmla="*/ 296863 w 2363788"/>
                  <a:gd name="connsiteY65" fmla="*/ 104775 h 1797050"/>
                  <a:gd name="connsiteX66" fmla="*/ 335757 w 2363788"/>
                  <a:gd name="connsiteY66" fmla="*/ 100807 h 1797050"/>
                  <a:gd name="connsiteX67" fmla="*/ 349251 w 2363788"/>
                  <a:gd name="connsiteY67" fmla="*/ 113507 h 1797050"/>
                  <a:gd name="connsiteX68" fmla="*/ 379412 w 2363788"/>
                  <a:gd name="connsiteY68" fmla="*/ 125413 h 1797050"/>
                  <a:gd name="connsiteX69" fmla="*/ 401638 w 2363788"/>
                  <a:gd name="connsiteY69" fmla="*/ 107950 h 1797050"/>
                  <a:gd name="connsiteX70" fmla="*/ 404813 w 2363788"/>
                  <a:gd name="connsiteY70" fmla="*/ 107950 h 1797050"/>
                  <a:gd name="connsiteX71" fmla="*/ 411163 w 2363788"/>
                  <a:gd name="connsiteY71" fmla="*/ 120650 h 1797050"/>
                  <a:gd name="connsiteX72" fmla="*/ 430213 w 2363788"/>
                  <a:gd name="connsiteY72" fmla="*/ 120650 h 1797050"/>
                  <a:gd name="connsiteX73" fmla="*/ 438151 w 2363788"/>
                  <a:gd name="connsiteY73" fmla="*/ 102394 h 1797050"/>
                  <a:gd name="connsiteX74" fmla="*/ 366713 w 2363788"/>
                  <a:gd name="connsiteY74" fmla="*/ 55563 h 1797050"/>
                  <a:gd name="connsiteX75" fmla="*/ 385763 w 2363788"/>
                  <a:gd name="connsiteY75" fmla="*/ 43656 h 1797050"/>
                  <a:gd name="connsiteX76" fmla="*/ 434976 w 2363788"/>
                  <a:gd name="connsiteY76" fmla="*/ 42862 h 1797050"/>
                  <a:gd name="connsiteX77" fmla="*/ 455613 w 2363788"/>
                  <a:gd name="connsiteY77" fmla="*/ 63500 h 1797050"/>
                  <a:gd name="connsiteX78" fmla="*/ 513557 w 2363788"/>
                  <a:gd name="connsiteY78" fmla="*/ 75406 h 1797050"/>
                  <a:gd name="connsiteX79" fmla="*/ 608013 w 2363788"/>
                  <a:gd name="connsiteY79" fmla="*/ 22225 h 1797050"/>
                  <a:gd name="connsiteX80" fmla="*/ 640557 w 2363788"/>
                  <a:gd name="connsiteY80" fmla="*/ 31750 h 1797050"/>
                  <a:gd name="connsiteX81" fmla="*/ 646113 w 2363788"/>
                  <a:gd name="connsiteY81" fmla="*/ 0 h 1797050"/>
                  <a:gd name="connsiteX82" fmla="*/ 716757 w 2363788"/>
                  <a:gd name="connsiteY82" fmla="*/ 5556 h 1797050"/>
                  <a:gd name="connsiteX83" fmla="*/ 725488 w 2363788"/>
                  <a:gd name="connsiteY83" fmla="*/ 31750 h 1797050"/>
                  <a:gd name="connsiteX84" fmla="*/ 752476 w 2363788"/>
                  <a:gd name="connsiteY84" fmla="*/ 63500 h 1797050"/>
                  <a:gd name="connsiteX85" fmla="*/ 767556 w 2363788"/>
                  <a:gd name="connsiteY85" fmla="*/ 44450 h 1797050"/>
                  <a:gd name="connsiteX86" fmla="*/ 808038 w 2363788"/>
                  <a:gd name="connsiteY86" fmla="*/ 41275 h 1797050"/>
                  <a:gd name="connsiteX87" fmla="*/ 827088 w 2363788"/>
                  <a:gd name="connsiteY87" fmla="*/ 34925 h 1797050"/>
                  <a:gd name="connsiteX88" fmla="*/ 846138 w 2363788"/>
                  <a:gd name="connsiteY88" fmla="*/ 6350 h 1797050"/>
                  <a:gd name="connsiteX89" fmla="*/ 889794 w 2363788"/>
                  <a:gd name="connsiteY89" fmla="*/ 12700 h 1797050"/>
                  <a:gd name="connsiteX90" fmla="*/ 902494 w 2363788"/>
                  <a:gd name="connsiteY90" fmla="*/ 83344 h 1797050"/>
                  <a:gd name="connsiteX91" fmla="*/ 954088 w 2363788"/>
                  <a:gd name="connsiteY91" fmla="*/ 123825 h 1797050"/>
                  <a:gd name="connsiteX92" fmla="*/ 998538 w 2363788"/>
                  <a:gd name="connsiteY92" fmla="*/ 203200 h 1797050"/>
                  <a:gd name="connsiteX93" fmla="*/ 1039020 w 2363788"/>
                  <a:gd name="connsiteY93" fmla="*/ 228600 h 1797050"/>
                  <a:gd name="connsiteX94" fmla="*/ 1075532 w 2363788"/>
                  <a:gd name="connsiteY94" fmla="*/ 230981 h 1797050"/>
                  <a:gd name="connsiteX95" fmla="*/ 1130830 w 2363788"/>
                  <a:gd name="connsiteY95" fmla="*/ 283633 h 1797050"/>
                  <a:gd name="connsiteX96" fmla="*/ 1171046 w 2363788"/>
                  <a:gd name="connsiteY96" fmla="*/ 281517 h 1797050"/>
                  <a:gd name="connsiteX97" fmla="*/ 1208088 w 2363788"/>
                  <a:gd name="connsiteY97" fmla="*/ 317500 h 1797050"/>
                  <a:gd name="connsiteX98" fmla="*/ 1208088 w 2363788"/>
                  <a:gd name="connsiteY98" fmla="*/ 346075 h 1797050"/>
                  <a:gd name="connsiteX99" fmla="*/ 1281113 w 2363788"/>
                  <a:gd name="connsiteY99" fmla="*/ 384175 h 1797050"/>
                  <a:gd name="connsiteX100" fmla="*/ 1303338 w 2363788"/>
                  <a:gd name="connsiteY100" fmla="*/ 416983 h 1797050"/>
                  <a:gd name="connsiteX101" fmla="*/ 1284288 w 2363788"/>
                  <a:gd name="connsiteY101" fmla="*/ 460375 h 1797050"/>
                  <a:gd name="connsiteX102" fmla="*/ 1338263 w 2363788"/>
                  <a:gd name="connsiteY102" fmla="*/ 504825 h 1797050"/>
                  <a:gd name="connsiteX103" fmla="*/ 1380332 w 2363788"/>
                  <a:gd name="connsiteY103" fmla="*/ 503238 h 1797050"/>
                  <a:gd name="connsiteX104" fmla="*/ 1404938 w 2363788"/>
                  <a:gd name="connsiteY104" fmla="*/ 530225 h 1797050"/>
                  <a:gd name="connsiteX105" fmla="*/ 1435895 w 2363788"/>
                  <a:gd name="connsiteY105" fmla="*/ 526475 h 1797050"/>
                  <a:gd name="connsiteX106" fmla="*/ 1470026 w 2363788"/>
                  <a:gd name="connsiteY106" fmla="*/ 548578 h 1797050"/>
                  <a:gd name="connsiteX107" fmla="*/ 1493838 w 2363788"/>
                  <a:gd name="connsiteY107" fmla="*/ 590550 h 1797050"/>
                  <a:gd name="connsiteX108" fmla="*/ 1481932 w 2363788"/>
                  <a:gd name="connsiteY108" fmla="*/ 612775 h 1797050"/>
                  <a:gd name="connsiteX109" fmla="*/ 1452563 w 2363788"/>
                  <a:gd name="connsiteY109" fmla="*/ 622300 h 1797050"/>
                  <a:gd name="connsiteX110" fmla="*/ 1512888 w 2363788"/>
                  <a:gd name="connsiteY110" fmla="*/ 638175 h 1797050"/>
                  <a:gd name="connsiteX111" fmla="*/ 1583532 w 2363788"/>
                  <a:gd name="connsiteY111" fmla="*/ 619919 h 1797050"/>
                  <a:gd name="connsiteX112" fmla="*/ 1624013 w 2363788"/>
                  <a:gd name="connsiteY112" fmla="*/ 613569 h 1797050"/>
                  <a:gd name="connsiteX113" fmla="*/ 1624807 w 2363788"/>
                  <a:gd name="connsiteY113" fmla="*/ 587375 h 1797050"/>
                  <a:gd name="connsiteX114" fmla="*/ 1643063 w 2363788"/>
                  <a:gd name="connsiteY114" fmla="*/ 593725 h 1797050"/>
                  <a:gd name="connsiteX115" fmla="*/ 1700213 w 2363788"/>
                  <a:gd name="connsiteY115" fmla="*/ 611981 h 1797050"/>
                  <a:gd name="connsiteX116" fmla="*/ 1705769 w 2363788"/>
                  <a:gd name="connsiteY116" fmla="*/ 575469 h 1797050"/>
                  <a:gd name="connsiteX117" fmla="*/ 1725613 w 2363788"/>
                  <a:gd name="connsiteY117" fmla="*/ 565150 h 1797050"/>
                  <a:gd name="connsiteX118" fmla="*/ 1804988 w 2363788"/>
                  <a:gd name="connsiteY118" fmla="*/ 508000 h 1797050"/>
                  <a:gd name="connsiteX119" fmla="*/ 1887538 w 2363788"/>
                  <a:gd name="connsiteY119" fmla="*/ 485775 h 1797050"/>
                  <a:gd name="connsiteX120" fmla="*/ 1954213 w 2363788"/>
                  <a:gd name="connsiteY120" fmla="*/ 415925 h 1797050"/>
                  <a:gd name="connsiteX121" fmla="*/ 1978819 w 2363788"/>
                  <a:gd name="connsiteY121" fmla="*/ 409575 h 1797050"/>
                  <a:gd name="connsiteX122" fmla="*/ 2008188 w 2363788"/>
                  <a:gd name="connsiteY122" fmla="*/ 396875 h 1797050"/>
                  <a:gd name="connsiteX123" fmla="*/ 2058194 w 2363788"/>
                  <a:gd name="connsiteY123" fmla="*/ 411956 h 1797050"/>
                  <a:gd name="connsiteX124" fmla="*/ 2079626 w 2363788"/>
                  <a:gd name="connsiteY124" fmla="*/ 452437 h 1797050"/>
                  <a:gd name="connsiteX125" fmla="*/ 2135188 w 2363788"/>
                  <a:gd name="connsiteY125" fmla="*/ 504825 h 1797050"/>
                  <a:gd name="connsiteX126" fmla="*/ 2196307 w 2363788"/>
                  <a:gd name="connsiteY126" fmla="*/ 536575 h 1797050"/>
                  <a:gd name="connsiteX127" fmla="*/ 2250282 w 2363788"/>
                  <a:gd name="connsiteY127" fmla="*/ 523081 h 1797050"/>
                  <a:gd name="connsiteX128" fmla="*/ 2267744 w 2363788"/>
                  <a:gd name="connsiteY128" fmla="*/ 531019 h 1797050"/>
                  <a:gd name="connsiteX129" fmla="*/ 2276475 w 2363788"/>
                  <a:gd name="connsiteY129" fmla="*/ 573881 h 1797050"/>
                  <a:gd name="connsiteX130" fmla="*/ 2325688 w 2363788"/>
                  <a:gd name="connsiteY130" fmla="*/ 606425 h 1797050"/>
                  <a:gd name="connsiteX131" fmla="*/ 2363788 w 2363788"/>
                  <a:gd name="connsiteY131" fmla="*/ 644525 h 1797050"/>
                  <a:gd name="connsiteX132" fmla="*/ 2312445 w 2363788"/>
                  <a:gd name="connsiteY132" fmla="*/ 772537 h 1797050"/>
                  <a:gd name="connsiteX133" fmla="*/ 2274888 w 2363788"/>
                  <a:gd name="connsiteY133" fmla="*/ 895350 h 1797050"/>
                  <a:gd name="connsiteX134" fmla="*/ 2249488 w 2363788"/>
                  <a:gd name="connsiteY134" fmla="*/ 949325 h 1797050"/>
                  <a:gd name="connsiteX135" fmla="*/ 2198688 w 2363788"/>
                  <a:gd name="connsiteY135" fmla="*/ 949325 h 1797050"/>
                  <a:gd name="connsiteX136" fmla="*/ 2176463 w 2363788"/>
                  <a:gd name="connsiteY136" fmla="*/ 993775 h 1797050"/>
                  <a:gd name="connsiteX137" fmla="*/ 2176463 w 2363788"/>
                  <a:gd name="connsiteY137" fmla="*/ 993775 h 1797050"/>
                  <a:gd name="connsiteX138" fmla="*/ 2182813 w 2363788"/>
                  <a:gd name="connsiteY138" fmla="*/ 1022350 h 1797050"/>
                  <a:gd name="connsiteX139" fmla="*/ 2147888 w 2363788"/>
                  <a:gd name="connsiteY139" fmla="*/ 1031875 h 1797050"/>
                  <a:gd name="connsiteX140" fmla="*/ 2097088 w 2363788"/>
                  <a:gd name="connsiteY140" fmla="*/ 1019175 h 1797050"/>
                  <a:gd name="connsiteX141" fmla="*/ 2103438 w 2363788"/>
                  <a:gd name="connsiteY141" fmla="*/ 1073150 h 1797050"/>
                  <a:gd name="connsiteX142" fmla="*/ 2116138 w 2363788"/>
                  <a:gd name="connsiteY142" fmla="*/ 1117600 h 1797050"/>
                  <a:gd name="connsiteX143" fmla="*/ 2052638 w 2363788"/>
                  <a:gd name="connsiteY143" fmla="*/ 1152525 h 1797050"/>
                  <a:gd name="connsiteX144" fmla="*/ 2068513 w 2363788"/>
                  <a:gd name="connsiteY144" fmla="*/ 1174750 h 1797050"/>
                  <a:gd name="connsiteX145" fmla="*/ 2049463 w 2363788"/>
                  <a:gd name="connsiteY145" fmla="*/ 1196975 h 1797050"/>
                  <a:gd name="connsiteX146" fmla="*/ 1970088 w 2363788"/>
                  <a:gd name="connsiteY146" fmla="*/ 1171575 h 1797050"/>
                  <a:gd name="connsiteX147" fmla="*/ 1944688 w 2363788"/>
                  <a:gd name="connsiteY147" fmla="*/ 1187450 h 1797050"/>
                  <a:gd name="connsiteX148" fmla="*/ 1909763 w 2363788"/>
                  <a:gd name="connsiteY148" fmla="*/ 1187450 h 1797050"/>
                  <a:gd name="connsiteX149" fmla="*/ 1909763 w 2363788"/>
                  <a:gd name="connsiteY149" fmla="*/ 1247775 h 1797050"/>
                  <a:gd name="connsiteX150" fmla="*/ 1925638 w 2363788"/>
                  <a:gd name="connsiteY150" fmla="*/ 1263650 h 1797050"/>
                  <a:gd name="connsiteX151" fmla="*/ 1935163 w 2363788"/>
                  <a:gd name="connsiteY151" fmla="*/ 1279525 h 1797050"/>
                  <a:gd name="connsiteX152" fmla="*/ 1944688 w 2363788"/>
                  <a:gd name="connsiteY152" fmla="*/ 1279525 h 1797050"/>
                  <a:gd name="connsiteX153" fmla="*/ 1935163 w 2363788"/>
                  <a:gd name="connsiteY153" fmla="*/ 1304925 h 1797050"/>
                  <a:gd name="connsiteX154" fmla="*/ 1954213 w 2363788"/>
                  <a:gd name="connsiteY154" fmla="*/ 1320800 h 1797050"/>
                  <a:gd name="connsiteX155" fmla="*/ 1951038 w 2363788"/>
                  <a:gd name="connsiteY155" fmla="*/ 1336675 h 1797050"/>
                  <a:gd name="connsiteX156" fmla="*/ 1906588 w 2363788"/>
                  <a:gd name="connsiteY156" fmla="*/ 1336675 h 1797050"/>
                  <a:gd name="connsiteX157" fmla="*/ 1903413 w 2363788"/>
                  <a:gd name="connsiteY157" fmla="*/ 1387475 h 1797050"/>
                  <a:gd name="connsiteX158" fmla="*/ 1903413 w 2363788"/>
                  <a:gd name="connsiteY158" fmla="*/ 1387475 h 1797050"/>
                  <a:gd name="connsiteX159" fmla="*/ 1903413 w 2363788"/>
                  <a:gd name="connsiteY159" fmla="*/ 1406525 h 1797050"/>
                  <a:gd name="connsiteX160" fmla="*/ 1938338 w 2363788"/>
                  <a:gd name="connsiteY160" fmla="*/ 1447800 h 1797050"/>
                  <a:gd name="connsiteX161" fmla="*/ 1992313 w 2363788"/>
                  <a:gd name="connsiteY161" fmla="*/ 1447800 h 1797050"/>
                  <a:gd name="connsiteX162" fmla="*/ 2062163 w 2363788"/>
                  <a:gd name="connsiteY162" fmla="*/ 1476375 h 1797050"/>
                  <a:gd name="connsiteX163" fmla="*/ 2062163 w 2363788"/>
                  <a:gd name="connsiteY163" fmla="*/ 1504950 h 1797050"/>
                  <a:gd name="connsiteX164" fmla="*/ 2036763 w 2363788"/>
                  <a:gd name="connsiteY164" fmla="*/ 1571625 h 1797050"/>
                  <a:gd name="connsiteX165" fmla="*/ 2065338 w 2363788"/>
                  <a:gd name="connsiteY165" fmla="*/ 1587500 h 1797050"/>
                  <a:gd name="connsiteX166" fmla="*/ 2106613 w 2363788"/>
                  <a:gd name="connsiteY166" fmla="*/ 1660525 h 1797050"/>
                  <a:gd name="connsiteX167" fmla="*/ 2055813 w 2363788"/>
                  <a:gd name="connsiteY167" fmla="*/ 1736725 h 1797050"/>
                  <a:gd name="connsiteX168" fmla="*/ 2030413 w 2363788"/>
                  <a:gd name="connsiteY168" fmla="*/ 1730375 h 1797050"/>
                  <a:gd name="connsiteX169" fmla="*/ 2008188 w 2363788"/>
                  <a:gd name="connsiteY169" fmla="*/ 1717675 h 1797050"/>
                  <a:gd name="connsiteX170" fmla="*/ 2001838 w 2363788"/>
                  <a:gd name="connsiteY170" fmla="*/ 1736725 h 1797050"/>
                  <a:gd name="connsiteX171" fmla="*/ 1960563 w 2363788"/>
                  <a:gd name="connsiteY171" fmla="*/ 1746250 h 1797050"/>
                  <a:gd name="connsiteX172" fmla="*/ 1954213 w 2363788"/>
                  <a:gd name="connsiteY172" fmla="*/ 1778000 h 1797050"/>
                  <a:gd name="connsiteX173" fmla="*/ 1903413 w 2363788"/>
                  <a:gd name="connsiteY173" fmla="*/ 1797050 h 1797050"/>
                  <a:gd name="connsiteX174" fmla="*/ 1881188 w 2363788"/>
                  <a:gd name="connsiteY174" fmla="*/ 1758950 h 1797050"/>
                  <a:gd name="connsiteX175" fmla="*/ 1843088 w 2363788"/>
                  <a:gd name="connsiteY175" fmla="*/ 1768475 h 1797050"/>
                  <a:gd name="connsiteX176" fmla="*/ 1846263 w 2363788"/>
                  <a:gd name="connsiteY176" fmla="*/ 1730375 h 1797050"/>
                  <a:gd name="connsiteX177" fmla="*/ 1827213 w 2363788"/>
                  <a:gd name="connsiteY177" fmla="*/ 1704975 h 1797050"/>
                  <a:gd name="connsiteX178" fmla="*/ 1862138 w 2363788"/>
                  <a:gd name="connsiteY178" fmla="*/ 1685925 h 1797050"/>
                  <a:gd name="connsiteX179" fmla="*/ 1804988 w 2363788"/>
                  <a:gd name="connsiteY179" fmla="*/ 1666875 h 1797050"/>
                  <a:gd name="connsiteX180" fmla="*/ 1792288 w 2363788"/>
                  <a:gd name="connsiteY180" fmla="*/ 1692275 h 1797050"/>
                  <a:gd name="connsiteX181" fmla="*/ 1747838 w 2363788"/>
                  <a:gd name="connsiteY181" fmla="*/ 1711325 h 1797050"/>
                  <a:gd name="connsiteX182" fmla="*/ 1741488 w 2363788"/>
                  <a:gd name="connsiteY182" fmla="*/ 1733550 h 1797050"/>
                  <a:gd name="connsiteX183" fmla="*/ 1725613 w 2363788"/>
                  <a:gd name="connsiteY183" fmla="*/ 1739900 h 1797050"/>
                  <a:gd name="connsiteX184" fmla="*/ 1703388 w 2363788"/>
                  <a:gd name="connsiteY184" fmla="*/ 1739900 h 1797050"/>
                  <a:gd name="connsiteX185" fmla="*/ 1716088 w 2363788"/>
                  <a:gd name="connsiteY185" fmla="*/ 1704975 h 1797050"/>
                  <a:gd name="connsiteX186" fmla="*/ 1741488 w 2363788"/>
                  <a:gd name="connsiteY186" fmla="*/ 1679575 h 1797050"/>
                  <a:gd name="connsiteX187" fmla="*/ 1731963 w 2363788"/>
                  <a:gd name="connsiteY187" fmla="*/ 1654175 h 1797050"/>
                  <a:gd name="connsiteX188" fmla="*/ 1709738 w 2363788"/>
                  <a:gd name="connsiteY188" fmla="*/ 1654175 h 1797050"/>
                  <a:gd name="connsiteX189" fmla="*/ 1697038 w 2363788"/>
                  <a:gd name="connsiteY189" fmla="*/ 1679575 h 1797050"/>
                  <a:gd name="connsiteX190" fmla="*/ 1665288 w 2363788"/>
                  <a:gd name="connsiteY190" fmla="*/ 1685925 h 1797050"/>
                  <a:gd name="connsiteX191" fmla="*/ 1630363 w 2363788"/>
                  <a:gd name="connsiteY191" fmla="*/ 1698625 h 1797050"/>
                  <a:gd name="connsiteX192" fmla="*/ 1601788 w 2363788"/>
                  <a:gd name="connsiteY192" fmla="*/ 1670050 h 1797050"/>
                  <a:gd name="connsiteX193" fmla="*/ 1598613 w 2363788"/>
                  <a:gd name="connsiteY193" fmla="*/ 1635125 h 1797050"/>
                  <a:gd name="connsiteX194" fmla="*/ 1570038 w 2363788"/>
                  <a:gd name="connsiteY194" fmla="*/ 1619250 h 1797050"/>
                  <a:gd name="connsiteX195" fmla="*/ 1560513 w 2363788"/>
                  <a:gd name="connsiteY195" fmla="*/ 1584325 h 1797050"/>
                  <a:gd name="connsiteX196" fmla="*/ 1519238 w 2363788"/>
                  <a:gd name="connsiteY196" fmla="*/ 1555750 h 1797050"/>
                  <a:gd name="connsiteX197" fmla="*/ 1500188 w 2363788"/>
                  <a:gd name="connsiteY197" fmla="*/ 1558925 h 1797050"/>
                  <a:gd name="connsiteX198" fmla="*/ 1468438 w 2363788"/>
                  <a:gd name="connsiteY198" fmla="*/ 1603375 h 1797050"/>
                  <a:gd name="connsiteX199" fmla="*/ 1420813 w 2363788"/>
                  <a:gd name="connsiteY199" fmla="*/ 1622425 h 1797050"/>
                  <a:gd name="connsiteX200" fmla="*/ 1395413 w 2363788"/>
                  <a:gd name="connsiteY200" fmla="*/ 1587500 h 1797050"/>
                  <a:gd name="connsiteX201" fmla="*/ 1370013 w 2363788"/>
                  <a:gd name="connsiteY201" fmla="*/ 1587500 h 1797050"/>
                  <a:gd name="connsiteX202" fmla="*/ 1271588 w 2363788"/>
                  <a:gd name="connsiteY202" fmla="*/ 1511300 h 1797050"/>
                  <a:gd name="connsiteX203" fmla="*/ 1277938 w 2363788"/>
                  <a:gd name="connsiteY203" fmla="*/ 1463675 h 1797050"/>
                  <a:gd name="connsiteX204" fmla="*/ 1239838 w 2363788"/>
                  <a:gd name="connsiteY204" fmla="*/ 1457325 h 1797050"/>
                  <a:gd name="connsiteX205" fmla="*/ 1223963 w 2363788"/>
                  <a:gd name="connsiteY205" fmla="*/ 1482725 h 1797050"/>
                  <a:gd name="connsiteX206" fmla="*/ 1189038 w 2363788"/>
                  <a:gd name="connsiteY206" fmla="*/ 1482725 h 1797050"/>
                  <a:gd name="connsiteX207" fmla="*/ 1141413 w 2363788"/>
                  <a:gd name="connsiteY207" fmla="*/ 1460500 h 1797050"/>
                  <a:gd name="connsiteX208" fmla="*/ 1093788 w 2363788"/>
                  <a:gd name="connsiteY208" fmla="*/ 1495425 h 1797050"/>
                  <a:gd name="connsiteX209" fmla="*/ 1100138 w 2363788"/>
                  <a:gd name="connsiteY209" fmla="*/ 1511300 h 1797050"/>
                  <a:gd name="connsiteX210" fmla="*/ 1081088 w 2363788"/>
                  <a:gd name="connsiteY210" fmla="*/ 1530350 h 1797050"/>
                  <a:gd name="connsiteX211" fmla="*/ 1036638 w 2363788"/>
                  <a:gd name="connsiteY211" fmla="*/ 1530350 h 1797050"/>
                  <a:gd name="connsiteX212" fmla="*/ 1008063 w 2363788"/>
                  <a:gd name="connsiteY212" fmla="*/ 1574800 h 1797050"/>
                  <a:gd name="connsiteX213" fmla="*/ 960438 w 2363788"/>
                  <a:gd name="connsiteY213" fmla="*/ 1571625 h 1797050"/>
                  <a:gd name="connsiteX214" fmla="*/ 954088 w 2363788"/>
                  <a:gd name="connsiteY214" fmla="*/ 1587500 h 1797050"/>
                  <a:gd name="connsiteX215" fmla="*/ 966788 w 2363788"/>
                  <a:gd name="connsiteY215" fmla="*/ 1670050 h 1797050"/>
                  <a:gd name="connsiteX216" fmla="*/ 941388 w 2363788"/>
                  <a:gd name="connsiteY216" fmla="*/ 1714500 h 1797050"/>
                  <a:gd name="connsiteX217" fmla="*/ 903288 w 2363788"/>
                  <a:gd name="connsiteY217" fmla="*/ 1720850 h 1797050"/>
                  <a:gd name="connsiteX218" fmla="*/ 900113 w 2363788"/>
                  <a:gd name="connsiteY218" fmla="*/ 1746250 h 1797050"/>
                  <a:gd name="connsiteX219" fmla="*/ 871538 w 2363788"/>
                  <a:gd name="connsiteY219" fmla="*/ 1746250 h 1797050"/>
                  <a:gd name="connsiteX220" fmla="*/ 855663 w 2363788"/>
                  <a:gd name="connsiteY220" fmla="*/ 1758950 h 1797050"/>
                  <a:gd name="connsiteX221" fmla="*/ 849313 w 2363788"/>
                  <a:gd name="connsiteY221" fmla="*/ 1771650 h 1797050"/>
                  <a:gd name="connsiteX222" fmla="*/ 830263 w 2363788"/>
                  <a:gd name="connsiteY222" fmla="*/ 1765300 h 1797050"/>
                  <a:gd name="connsiteX223" fmla="*/ 820738 w 2363788"/>
                  <a:gd name="connsiteY223" fmla="*/ 1752600 h 1797050"/>
                  <a:gd name="connsiteX224" fmla="*/ 792163 w 2363788"/>
                  <a:gd name="connsiteY224" fmla="*/ 1771650 h 1797050"/>
                  <a:gd name="connsiteX225" fmla="*/ 693738 w 2363788"/>
                  <a:gd name="connsiteY225" fmla="*/ 1701800 h 1797050"/>
                  <a:gd name="connsiteX226" fmla="*/ 652463 w 2363788"/>
                  <a:gd name="connsiteY226" fmla="*/ 1720850 h 1797050"/>
                  <a:gd name="connsiteX227" fmla="*/ 617538 w 2363788"/>
                  <a:gd name="connsiteY227" fmla="*/ 1685925 h 1797050"/>
                  <a:gd name="connsiteX228" fmla="*/ 582613 w 2363788"/>
                  <a:gd name="connsiteY228" fmla="*/ 1689100 h 1797050"/>
                  <a:gd name="connsiteX229" fmla="*/ 573088 w 2363788"/>
                  <a:gd name="connsiteY229" fmla="*/ 1609725 h 1797050"/>
                  <a:gd name="connsiteX230" fmla="*/ 525463 w 2363788"/>
                  <a:gd name="connsiteY230" fmla="*/ 1571625 h 1797050"/>
                  <a:gd name="connsiteX0" fmla="*/ 525463 w 2363788"/>
                  <a:gd name="connsiteY0" fmla="*/ 1571625 h 1797050"/>
                  <a:gd name="connsiteX1" fmla="*/ 525463 w 2363788"/>
                  <a:gd name="connsiteY1" fmla="*/ 1571625 h 1797050"/>
                  <a:gd name="connsiteX2" fmla="*/ 496888 w 2363788"/>
                  <a:gd name="connsiteY2" fmla="*/ 1574800 h 1797050"/>
                  <a:gd name="connsiteX3" fmla="*/ 487363 w 2363788"/>
                  <a:gd name="connsiteY3" fmla="*/ 1584325 h 1797050"/>
                  <a:gd name="connsiteX4" fmla="*/ 465138 w 2363788"/>
                  <a:gd name="connsiteY4" fmla="*/ 1568450 h 1797050"/>
                  <a:gd name="connsiteX5" fmla="*/ 458788 w 2363788"/>
                  <a:gd name="connsiteY5" fmla="*/ 1558925 h 1797050"/>
                  <a:gd name="connsiteX6" fmla="*/ 439738 w 2363788"/>
                  <a:gd name="connsiteY6" fmla="*/ 1552575 h 1797050"/>
                  <a:gd name="connsiteX7" fmla="*/ 430213 w 2363788"/>
                  <a:gd name="connsiteY7" fmla="*/ 1549400 h 1797050"/>
                  <a:gd name="connsiteX8" fmla="*/ 420688 w 2363788"/>
                  <a:gd name="connsiteY8" fmla="*/ 1539875 h 1797050"/>
                  <a:gd name="connsiteX9" fmla="*/ 407988 w 2363788"/>
                  <a:gd name="connsiteY9" fmla="*/ 1530350 h 1797050"/>
                  <a:gd name="connsiteX10" fmla="*/ 363538 w 2363788"/>
                  <a:gd name="connsiteY10" fmla="*/ 1498600 h 1797050"/>
                  <a:gd name="connsiteX11" fmla="*/ 338138 w 2363788"/>
                  <a:gd name="connsiteY11" fmla="*/ 1492250 h 1797050"/>
                  <a:gd name="connsiteX12" fmla="*/ 300038 w 2363788"/>
                  <a:gd name="connsiteY12" fmla="*/ 1444625 h 1797050"/>
                  <a:gd name="connsiteX13" fmla="*/ 271463 w 2363788"/>
                  <a:gd name="connsiteY13" fmla="*/ 1444625 h 1797050"/>
                  <a:gd name="connsiteX14" fmla="*/ 271463 w 2363788"/>
                  <a:gd name="connsiteY14" fmla="*/ 1406525 h 1797050"/>
                  <a:gd name="connsiteX15" fmla="*/ 258763 w 2363788"/>
                  <a:gd name="connsiteY15" fmla="*/ 1387475 h 1797050"/>
                  <a:gd name="connsiteX16" fmla="*/ 258763 w 2363788"/>
                  <a:gd name="connsiteY16" fmla="*/ 1327150 h 1797050"/>
                  <a:gd name="connsiteX17" fmla="*/ 277813 w 2363788"/>
                  <a:gd name="connsiteY17" fmla="*/ 1209675 h 1797050"/>
                  <a:gd name="connsiteX18" fmla="*/ 258763 w 2363788"/>
                  <a:gd name="connsiteY18" fmla="*/ 1162050 h 1797050"/>
                  <a:gd name="connsiteX19" fmla="*/ 274638 w 2363788"/>
                  <a:gd name="connsiteY19" fmla="*/ 1120775 h 1797050"/>
                  <a:gd name="connsiteX20" fmla="*/ 258763 w 2363788"/>
                  <a:gd name="connsiteY20" fmla="*/ 1066800 h 1797050"/>
                  <a:gd name="connsiteX21" fmla="*/ 258763 w 2363788"/>
                  <a:gd name="connsiteY21" fmla="*/ 1025525 h 1797050"/>
                  <a:gd name="connsiteX22" fmla="*/ 227013 w 2363788"/>
                  <a:gd name="connsiteY22" fmla="*/ 984250 h 1797050"/>
                  <a:gd name="connsiteX23" fmla="*/ 246063 w 2363788"/>
                  <a:gd name="connsiteY23" fmla="*/ 949325 h 1797050"/>
                  <a:gd name="connsiteX24" fmla="*/ 246063 w 2363788"/>
                  <a:gd name="connsiteY24" fmla="*/ 911225 h 1797050"/>
                  <a:gd name="connsiteX25" fmla="*/ 284163 w 2363788"/>
                  <a:gd name="connsiteY25" fmla="*/ 895350 h 1797050"/>
                  <a:gd name="connsiteX26" fmla="*/ 325438 w 2363788"/>
                  <a:gd name="connsiteY26" fmla="*/ 901700 h 1797050"/>
                  <a:gd name="connsiteX27" fmla="*/ 331788 w 2363788"/>
                  <a:gd name="connsiteY27" fmla="*/ 850900 h 1797050"/>
                  <a:gd name="connsiteX28" fmla="*/ 354013 w 2363788"/>
                  <a:gd name="connsiteY28" fmla="*/ 812800 h 1797050"/>
                  <a:gd name="connsiteX29" fmla="*/ 406400 w 2363788"/>
                  <a:gd name="connsiteY29" fmla="*/ 819150 h 1797050"/>
                  <a:gd name="connsiteX30" fmla="*/ 442913 w 2363788"/>
                  <a:gd name="connsiteY30" fmla="*/ 784225 h 1797050"/>
                  <a:gd name="connsiteX31" fmla="*/ 442913 w 2363788"/>
                  <a:gd name="connsiteY31" fmla="*/ 733425 h 1797050"/>
                  <a:gd name="connsiteX32" fmla="*/ 472282 w 2363788"/>
                  <a:gd name="connsiteY32" fmla="*/ 700881 h 1797050"/>
                  <a:gd name="connsiteX33" fmla="*/ 420688 w 2363788"/>
                  <a:gd name="connsiteY33" fmla="*/ 682625 h 1797050"/>
                  <a:gd name="connsiteX34" fmla="*/ 391319 w 2363788"/>
                  <a:gd name="connsiteY34" fmla="*/ 654844 h 1797050"/>
                  <a:gd name="connsiteX35" fmla="*/ 374650 w 2363788"/>
                  <a:gd name="connsiteY35" fmla="*/ 668337 h 1797050"/>
                  <a:gd name="connsiteX36" fmla="*/ 342901 w 2363788"/>
                  <a:gd name="connsiteY36" fmla="*/ 663575 h 1797050"/>
                  <a:gd name="connsiteX37" fmla="*/ 354013 w 2363788"/>
                  <a:gd name="connsiteY37" fmla="*/ 628650 h 1797050"/>
                  <a:gd name="connsiteX38" fmla="*/ 341313 w 2363788"/>
                  <a:gd name="connsiteY38" fmla="*/ 600075 h 1797050"/>
                  <a:gd name="connsiteX39" fmla="*/ 367507 w 2363788"/>
                  <a:gd name="connsiteY39" fmla="*/ 585788 h 1797050"/>
                  <a:gd name="connsiteX40" fmla="*/ 373063 w 2363788"/>
                  <a:gd name="connsiteY40" fmla="*/ 561975 h 1797050"/>
                  <a:gd name="connsiteX41" fmla="*/ 334420 w 2363788"/>
                  <a:gd name="connsiteY41" fmla="*/ 548699 h 1797050"/>
                  <a:gd name="connsiteX42" fmla="*/ 265113 w 2363788"/>
                  <a:gd name="connsiteY42" fmla="*/ 535781 h 1797050"/>
                  <a:gd name="connsiteX43" fmla="*/ 223838 w 2363788"/>
                  <a:gd name="connsiteY43" fmla="*/ 511969 h 1797050"/>
                  <a:gd name="connsiteX44" fmla="*/ 182563 w 2363788"/>
                  <a:gd name="connsiteY44" fmla="*/ 473869 h 1797050"/>
                  <a:gd name="connsiteX45" fmla="*/ 177800 w 2363788"/>
                  <a:gd name="connsiteY45" fmla="*/ 415131 h 1797050"/>
                  <a:gd name="connsiteX46" fmla="*/ 128588 w 2363788"/>
                  <a:gd name="connsiteY46" fmla="*/ 415925 h 1797050"/>
                  <a:gd name="connsiteX47" fmla="*/ 92869 w 2363788"/>
                  <a:gd name="connsiteY47" fmla="*/ 403225 h 1797050"/>
                  <a:gd name="connsiteX48" fmla="*/ 77788 w 2363788"/>
                  <a:gd name="connsiteY48" fmla="*/ 422275 h 1797050"/>
                  <a:gd name="connsiteX49" fmla="*/ 39688 w 2363788"/>
                  <a:gd name="connsiteY49" fmla="*/ 420688 h 1797050"/>
                  <a:gd name="connsiteX50" fmla="*/ 0 w 2363788"/>
                  <a:gd name="connsiteY50" fmla="*/ 381794 h 1797050"/>
                  <a:gd name="connsiteX51" fmla="*/ 33338 w 2363788"/>
                  <a:gd name="connsiteY51" fmla="*/ 350838 h 1797050"/>
                  <a:gd name="connsiteX52" fmla="*/ 14288 w 2363788"/>
                  <a:gd name="connsiteY52" fmla="*/ 339725 h 1797050"/>
                  <a:gd name="connsiteX53" fmla="*/ 14288 w 2363788"/>
                  <a:gd name="connsiteY53" fmla="*/ 304800 h 1797050"/>
                  <a:gd name="connsiteX54" fmla="*/ 39688 w 2363788"/>
                  <a:gd name="connsiteY54" fmla="*/ 294481 h 1797050"/>
                  <a:gd name="connsiteX55" fmla="*/ 25400 w 2363788"/>
                  <a:gd name="connsiteY55" fmla="*/ 259556 h 1797050"/>
                  <a:gd name="connsiteX56" fmla="*/ 65883 w 2363788"/>
                  <a:gd name="connsiteY56" fmla="*/ 256381 h 1797050"/>
                  <a:gd name="connsiteX57" fmla="*/ 111126 w 2363788"/>
                  <a:gd name="connsiteY57" fmla="*/ 238125 h 1797050"/>
                  <a:gd name="connsiteX58" fmla="*/ 127794 w 2363788"/>
                  <a:gd name="connsiteY58" fmla="*/ 222250 h 1797050"/>
                  <a:gd name="connsiteX59" fmla="*/ 130969 w 2363788"/>
                  <a:gd name="connsiteY59" fmla="*/ 196057 h 1797050"/>
                  <a:gd name="connsiteX60" fmla="*/ 163513 w 2363788"/>
                  <a:gd name="connsiteY60" fmla="*/ 196850 h 1797050"/>
                  <a:gd name="connsiteX61" fmla="*/ 169863 w 2363788"/>
                  <a:gd name="connsiteY61" fmla="*/ 164306 h 1797050"/>
                  <a:gd name="connsiteX62" fmla="*/ 188913 w 2363788"/>
                  <a:gd name="connsiteY62" fmla="*/ 163513 h 1797050"/>
                  <a:gd name="connsiteX63" fmla="*/ 196057 w 2363788"/>
                  <a:gd name="connsiteY63" fmla="*/ 100806 h 1797050"/>
                  <a:gd name="connsiteX64" fmla="*/ 251619 w 2363788"/>
                  <a:gd name="connsiteY64" fmla="*/ 107950 h 1797050"/>
                  <a:gd name="connsiteX65" fmla="*/ 296863 w 2363788"/>
                  <a:gd name="connsiteY65" fmla="*/ 104775 h 1797050"/>
                  <a:gd name="connsiteX66" fmla="*/ 335757 w 2363788"/>
                  <a:gd name="connsiteY66" fmla="*/ 100807 h 1797050"/>
                  <a:gd name="connsiteX67" fmla="*/ 349251 w 2363788"/>
                  <a:gd name="connsiteY67" fmla="*/ 113507 h 1797050"/>
                  <a:gd name="connsiteX68" fmla="*/ 379412 w 2363788"/>
                  <a:gd name="connsiteY68" fmla="*/ 125413 h 1797050"/>
                  <a:gd name="connsiteX69" fmla="*/ 401638 w 2363788"/>
                  <a:gd name="connsiteY69" fmla="*/ 107950 h 1797050"/>
                  <a:gd name="connsiteX70" fmla="*/ 404813 w 2363788"/>
                  <a:gd name="connsiteY70" fmla="*/ 107950 h 1797050"/>
                  <a:gd name="connsiteX71" fmla="*/ 411163 w 2363788"/>
                  <a:gd name="connsiteY71" fmla="*/ 120650 h 1797050"/>
                  <a:gd name="connsiteX72" fmla="*/ 430213 w 2363788"/>
                  <a:gd name="connsiteY72" fmla="*/ 120650 h 1797050"/>
                  <a:gd name="connsiteX73" fmla="*/ 438151 w 2363788"/>
                  <a:gd name="connsiteY73" fmla="*/ 102394 h 1797050"/>
                  <a:gd name="connsiteX74" fmla="*/ 366713 w 2363788"/>
                  <a:gd name="connsiteY74" fmla="*/ 55563 h 1797050"/>
                  <a:gd name="connsiteX75" fmla="*/ 385763 w 2363788"/>
                  <a:gd name="connsiteY75" fmla="*/ 43656 h 1797050"/>
                  <a:gd name="connsiteX76" fmla="*/ 434976 w 2363788"/>
                  <a:gd name="connsiteY76" fmla="*/ 42862 h 1797050"/>
                  <a:gd name="connsiteX77" fmla="*/ 455613 w 2363788"/>
                  <a:gd name="connsiteY77" fmla="*/ 63500 h 1797050"/>
                  <a:gd name="connsiteX78" fmla="*/ 513557 w 2363788"/>
                  <a:gd name="connsiteY78" fmla="*/ 75406 h 1797050"/>
                  <a:gd name="connsiteX79" fmla="*/ 608013 w 2363788"/>
                  <a:gd name="connsiteY79" fmla="*/ 22225 h 1797050"/>
                  <a:gd name="connsiteX80" fmla="*/ 640557 w 2363788"/>
                  <a:gd name="connsiteY80" fmla="*/ 31750 h 1797050"/>
                  <a:gd name="connsiteX81" fmla="*/ 646113 w 2363788"/>
                  <a:gd name="connsiteY81" fmla="*/ 0 h 1797050"/>
                  <a:gd name="connsiteX82" fmla="*/ 716757 w 2363788"/>
                  <a:gd name="connsiteY82" fmla="*/ 5556 h 1797050"/>
                  <a:gd name="connsiteX83" fmla="*/ 725488 w 2363788"/>
                  <a:gd name="connsiteY83" fmla="*/ 31750 h 1797050"/>
                  <a:gd name="connsiteX84" fmla="*/ 752476 w 2363788"/>
                  <a:gd name="connsiteY84" fmla="*/ 63500 h 1797050"/>
                  <a:gd name="connsiteX85" fmla="*/ 767556 w 2363788"/>
                  <a:gd name="connsiteY85" fmla="*/ 44450 h 1797050"/>
                  <a:gd name="connsiteX86" fmla="*/ 808038 w 2363788"/>
                  <a:gd name="connsiteY86" fmla="*/ 41275 h 1797050"/>
                  <a:gd name="connsiteX87" fmla="*/ 827088 w 2363788"/>
                  <a:gd name="connsiteY87" fmla="*/ 34925 h 1797050"/>
                  <a:gd name="connsiteX88" fmla="*/ 846138 w 2363788"/>
                  <a:gd name="connsiteY88" fmla="*/ 6350 h 1797050"/>
                  <a:gd name="connsiteX89" fmla="*/ 889794 w 2363788"/>
                  <a:gd name="connsiteY89" fmla="*/ 12700 h 1797050"/>
                  <a:gd name="connsiteX90" fmla="*/ 902494 w 2363788"/>
                  <a:gd name="connsiteY90" fmla="*/ 83344 h 1797050"/>
                  <a:gd name="connsiteX91" fmla="*/ 954088 w 2363788"/>
                  <a:gd name="connsiteY91" fmla="*/ 123825 h 1797050"/>
                  <a:gd name="connsiteX92" fmla="*/ 998538 w 2363788"/>
                  <a:gd name="connsiteY92" fmla="*/ 203200 h 1797050"/>
                  <a:gd name="connsiteX93" fmla="*/ 1039020 w 2363788"/>
                  <a:gd name="connsiteY93" fmla="*/ 228600 h 1797050"/>
                  <a:gd name="connsiteX94" fmla="*/ 1075532 w 2363788"/>
                  <a:gd name="connsiteY94" fmla="*/ 230981 h 1797050"/>
                  <a:gd name="connsiteX95" fmla="*/ 1130830 w 2363788"/>
                  <a:gd name="connsiteY95" fmla="*/ 283633 h 1797050"/>
                  <a:gd name="connsiteX96" fmla="*/ 1171046 w 2363788"/>
                  <a:gd name="connsiteY96" fmla="*/ 281517 h 1797050"/>
                  <a:gd name="connsiteX97" fmla="*/ 1208088 w 2363788"/>
                  <a:gd name="connsiteY97" fmla="*/ 317500 h 1797050"/>
                  <a:gd name="connsiteX98" fmla="*/ 1208088 w 2363788"/>
                  <a:gd name="connsiteY98" fmla="*/ 346075 h 1797050"/>
                  <a:gd name="connsiteX99" fmla="*/ 1281113 w 2363788"/>
                  <a:gd name="connsiteY99" fmla="*/ 384175 h 1797050"/>
                  <a:gd name="connsiteX100" fmla="*/ 1303338 w 2363788"/>
                  <a:gd name="connsiteY100" fmla="*/ 416983 h 1797050"/>
                  <a:gd name="connsiteX101" fmla="*/ 1284288 w 2363788"/>
                  <a:gd name="connsiteY101" fmla="*/ 460375 h 1797050"/>
                  <a:gd name="connsiteX102" fmla="*/ 1338263 w 2363788"/>
                  <a:gd name="connsiteY102" fmla="*/ 504825 h 1797050"/>
                  <a:gd name="connsiteX103" fmla="*/ 1380332 w 2363788"/>
                  <a:gd name="connsiteY103" fmla="*/ 503238 h 1797050"/>
                  <a:gd name="connsiteX104" fmla="*/ 1404938 w 2363788"/>
                  <a:gd name="connsiteY104" fmla="*/ 530225 h 1797050"/>
                  <a:gd name="connsiteX105" fmla="*/ 1435895 w 2363788"/>
                  <a:gd name="connsiteY105" fmla="*/ 526475 h 1797050"/>
                  <a:gd name="connsiteX106" fmla="*/ 1470026 w 2363788"/>
                  <a:gd name="connsiteY106" fmla="*/ 548578 h 1797050"/>
                  <a:gd name="connsiteX107" fmla="*/ 1493838 w 2363788"/>
                  <a:gd name="connsiteY107" fmla="*/ 590550 h 1797050"/>
                  <a:gd name="connsiteX108" fmla="*/ 1481932 w 2363788"/>
                  <a:gd name="connsiteY108" fmla="*/ 612775 h 1797050"/>
                  <a:gd name="connsiteX109" fmla="*/ 1452563 w 2363788"/>
                  <a:gd name="connsiteY109" fmla="*/ 622300 h 1797050"/>
                  <a:gd name="connsiteX110" fmla="*/ 1512888 w 2363788"/>
                  <a:gd name="connsiteY110" fmla="*/ 638175 h 1797050"/>
                  <a:gd name="connsiteX111" fmla="*/ 1583532 w 2363788"/>
                  <a:gd name="connsiteY111" fmla="*/ 619919 h 1797050"/>
                  <a:gd name="connsiteX112" fmla="*/ 1624013 w 2363788"/>
                  <a:gd name="connsiteY112" fmla="*/ 613569 h 1797050"/>
                  <a:gd name="connsiteX113" fmla="*/ 1624807 w 2363788"/>
                  <a:gd name="connsiteY113" fmla="*/ 587375 h 1797050"/>
                  <a:gd name="connsiteX114" fmla="*/ 1643063 w 2363788"/>
                  <a:gd name="connsiteY114" fmla="*/ 593725 h 1797050"/>
                  <a:gd name="connsiteX115" fmla="*/ 1700213 w 2363788"/>
                  <a:gd name="connsiteY115" fmla="*/ 611981 h 1797050"/>
                  <a:gd name="connsiteX116" fmla="*/ 1705769 w 2363788"/>
                  <a:gd name="connsiteY116" fmla="*/ 575469 h 1797050"/>
                  <a:gd name="connsiteX117" fmla="*/ 1725613 w 2363788"/>
                  <a:gd name="connsiteY117" fmla="*/ 565150 h 1797050"/>
                  <a:gd name="connsiteX118" fmla="*/ 1804988 w 2363788"/>
                  <a:gd name="connsiteY118" fmla="*/ 508000 h 1797050"/>
                  <a:gd name="connsiteX119" fmla="*/ 1887538 w 2363788"/>
                  <a:gd name="connsiteY119" fmla="*/ 485775 h 1797050"/>
                  <a:gd name="connsiteX120" fmla="*/ 1954213 w 2363788"/>
                  <a:gd name="connsiteY120" fmla="*/ 415925 h 1797050"/>
                  <a:gd name="connsiteX121" fmla="*/ 1978819 w 2363788"/>
                  <a:gd name="connsiteY121" fmla="*/ 409575 h 1797050"/>
                  <a:gd name="connsiteX122" fmla="*/ 2008188 w 2363788"/>
                  <a:gd name="connsiteY122" fmla="*/ 396875 h 1797050"/>
                  <a:gd name="connsiteX123" fmla="*/ 2058194 w 2363788"/>
                  <a:gd name="connsiteY123" fmla="*/ 411956 h 1797050"/>
                  <a:gd name="connsiteX124" fmla="*/ 2079626 w 2363788"/>
                  <a:gd name="connsiteY124" fmla="*/ 452437 h 1797050"/>
                  <a:gd name="connsiteX125" fmla="*/ 2135188 w 2363788"/>
                  <a:gd name="connsiteY125" fmla="*/ 504825 h 1797050"/>
                  <a:gd name="connsiteX126" fmla="*/ 2196307 w 2363788"/>
                  <a:gd name="connsiteY126" fmla="*/ 536575 h 1797050"/>
                  <a:gd name="connsiteX127" fmla="*/ 2250282 w 2363788"/>
                  <a:gd name="connsiteY127" fmla="*/ 523081 h 1797050"/>
                  <a:gd name="connsiteX128" fmla="*/ 2267744 w 2363788"/>
                  <a:gd name="connsiteY128" fmla="*/ 531019 h 1797050"/>
                  <a:gd name="connsiteX129" fmla="*/ 2276475 w 2363788"/>
                  <a:gd name="connsiteY129" fmla="*/ 573881 h 1797050"/>
                  <a:gd name="connsiteX130" fmla="*/ 2325688 w 2363788"/>
                  <a:gd name="connsiteY130" fmla="*/ 606425 h 1797050"/>
                  <a:gd name="connsiteX131" fmla="*/ 2363788 w 2363788"/>
                  <a:gd name="connsiteY131" fmla="*/ 644525 h 1797050"/>
                  <a:gd name="connsiteX132" fmla="*/ 2312445 w 2363788"/>
                  <a:gd name="connsiteY132" fmla="*/ 772537 h 1797050"/>
                  <a:gd name="connsiteX133" fmla="*/ 2274888 w 2363788"/>
                  <a:gd name="connsiteY133" fmla="*/ 895350 h 1797050"/>
                  <a:gd name="connsiteX134" fmla="*/ 2249488 w 2363788"/>
                  <a:gd name="connsiteY134" fmla="*/ 949325 h 1797050"/>
                  <a:gd name="connsiteX135" fmla="*/ 2198688 w 2363788"/>
                  <a:gd name="connsiteY135" fmla="*/ 949325 h 1797050"/>
                  <a:gd name="connsiteX136" fmla="*/ 2176463 w 2363788"/>
                  <a:gd name="connsiteY136" fmla="*/ 993775 h 1797050"/>
                  <a:gd name="connsiteX137" fmla="*/ 2176463 w 2363788"/>
                  <a:gd name="connsiteY137" fmla="*/ 993775 h 1797050"/>
                  <a:gd name="connsiteX138" fmla="*/ 2182813 w 2363788"/>
                  <a:gd name="connsiteY138" fmla="*/ 1022350 h 1797050"/>
                  <a:gd name="connsiteX139" fmla="*/ 2147888 w 2363788"/>
                  <a:gd name="connsiteY139" fmla="*/ 1031875 h 1797050"/>
                  <a:gd name="connsiteX140" fmla="*/ 2097088 w 2363788"/>
                  <a:gd name="connsiteY140" fmla="*/ 1019175 h 1797050"/>
                  <a:gd name="connsiteX141" fmla="*/ 2103438 w 2363788"/>
                  <a:gd name="connsiteY141" fmla="*/ 1073150 h 1797050"/>
                  <a:gd name="connsiteX142" fmla="*/ 2116138 w 2363788"/>
                  <a:gd name="connsiteY142" fmla="*/ 1117600 h 1797050"/>
                  <a:gd name="connsiteX143" fmla="*/ 2052638 w 2363788"/>
                  <a:gd name="connsiteY143" fmla="*/ 1152525 h 1797050"/>
                  <a:gd name="connsiteX144" fmla="*/ 2068513 w 2363788"/>
                  <a:gd name="connsiteY144" fmla="*/ 1174750 h 1797050"/>
                  <a:gd name="connsiteX145" fmla="*/ 2049463 w 2363788"/>
                  <a:gd name="connsiteY145" fmla="*/ 1196975 h 1797050"/>
                  <a:gd name="connsiteX146" fmla="*/ 1970088 w 2363788"/>
                  <a:gd name="connsiteY146" fmla="*/ 1171575 h 1797050"/>
                  <a:gd name="connsiteX147" fmla="*/ 1944688 w 2363788"/>
                  <a:gd name="connsiteY147" fmla="*/ 1187450 h 1797050"/>
                  <a:gd name="connsiteX148" fmla="*/ 1909763 w 2363788"/>
                  <a:gd name="connsiteY148" fmla="*/ 1187450 h 1797050"/>
                  <a:gd name="connsiteX149" fmla="*/ 1909763 w 2363788"/>
                  <a:gd name="connsiteY149" fmla="*/ 1247775 h 1797050"/>
                  <a:gd name="connsiteX150" fmla="*/ 1925638 w 2363788"/>
                  <a:gd name="connsiteY150" fmla="*/ 1263650 h 1797050"/>
                  <a:gd name="connsiteX151" fmla="*/ 1935163 w 2363788"/>
                  <a:gd name="connsiteY151" fmla="*/ 1279525 h 1797050"/>
                  <a:gd name="connsiteX152" fmla="*/ 1944688 w 2363788"/>
                  <a:gd name="connsiteY152" fmla="*/ 1279525 h 1797050"/>
                  <a:gd name="connsiteX153" fmla="*/ 1935163 w 2363788"/>
                  <a:gd name="connsiteY153" fmla="*/ 1304925 h 1797050"/>
                  <a:gd name="connsiteX154" fmla="*/ 1954213 w 2363788"/>
                  <a:gd name="connsiteY154" fmla="*/ 1320800 h 1797050"/>
                  <a:gd name="connsiteX155" fmla="*/ 1951038 w 2363788"/>
                  <a:gd name="connsiteY155" fmla="*/ 1336675 h 1797050"/>
                  <a:gd name="connsiteX156" fmla="*/ 1906588 w 2363788"/>
                  <a:gd name="connsiteY156" fmla="*/ 1336675 h 1797050"/>
                  <a:gd name="connsiteX157" fmla="*/ 1903413 w 2363788"/>
                  <a:gd name="connsiteY157" fmla="*/ 1387475 h 1797050"/>
                  <a:gd name="connsiteX158" fmla="*/ 1903413 w 2363788"/>
                  <a:gd name="connsiteY158" fmla="*/ 1387475 h 1797050"/>
                  <a:gd name="connsiteX159" fmla="*/ 1903413 w 2363788"/>
                  <a:gd name="connsiteY159" fmla="*/ 1406525 h 1797050"/>
                  <a:gd name="connsiteX160" fmla="*/ 1938338 w 2363788"/>
                  <a:gd name="connsiteY160" fmla="*/ 1447800 h 1797050"/>
                  <a:gd name="connsiteX161" fmla="*/ 1992313 w 2363788"/>
                  <a:gd name="connsiteY161" fmla="*/ 1447800 h 1797050"/>
                  <a:gd name="connsiteX162" fmla="*/ 2062163 w 2363788"/>
                  <a:gd name="connsiteY162" fmla="*/ 1476375 h 1797050"/>
                  <a:gd name="connsiteX163" fmla="*/ 2062163 w 2363788"/>
                  <a:gd name="connsiteY163" fmla="*/ 1504950 h 1797050"/>
                  <a:gd name="connsiteX164" fmla="*/ 2036763 w 2363788"/>
                  <a:gd name="connsiteY164" fmla="*/ 1571625 h 1797050"/>
                  <a:gd name="connsiteX165" fmla="*/ 2065338 w 2363788"/>
                  <a:gd name="connsiteY165" fmla="*/ 1587500 h 1797050"/>
                  <a:gd name="connsiteX166" fmla="*/ 2106613 w 2363788"/>
                  <a:gd name="connsiteY166" fmla="*/ 1660525 h 1797050"/>
                  <a:gd name="connsiteX167" fmla="*/ 2055813 w 2363788"/>
                  <a:gd name="connsiteY167" fmla="*/ 1736725 h 1797050"/>
                  <a:gd name="connsiteX168" fmla="*/ 2030413 w 2363788"/>
                  <a:gd name="connsiteY168" fmla="*/ 1730375 h 1797050"/>
                  <a:gd name="connsiteX169" fmla="*/ 2008188 w 2363788"/>
                  <a:gd name="connsiteY169" fmla="*/ 1717675 h 1797050"/>
                  <a:gd name="connsiteX170" fmla="*/ 2001838 w 2363788"/>
                  <a:gd name="connsiteY170" fmla="*/ 1736725 h 1797050"/>
                  <a:gd name="connsiteX171" fmla="*/ 1960563 w 2363788"/>
                  <a:gd name="connsiteY171" fmla="*/ 1746250 h 1797050"/>
                  <a:gd name="connsiteX172" fmla="*/ 1954213 w 2363788"/>
                  <a:gd name="connsiteY172" fmla="*/ 1778000 h 1797050"/>
                  <a:gd name="connsiteX173" fmla="*/ 1903413 w 2363788"/>
                  <a:gd name="connsiteY173" fmla="*/ 1797050 h 1797050"/>
                  <a:gd name="connsiteX174" fmla="*/ 1881188 w 2363788"/>
                  <a:gd name="connsiteY174" fmla="*/ 1758950 h 1797050"/>
                  <a:gd name="connsiteX175" fmla="*/ 1843088 w 2363788"/>
                  <a:gd name="connsiteY175" fmla="*/ 1768475 h 1797050"/>
                  <a:gd name="connsiteX176" fmla="*/ 1846263 w 2363788"/>
                  <a:gd name="connsiteY176" fmla="*/ 1730375 h 1797050"/>
                  <a:gd name="connsiteX177" fmla="*/ 1827213 w 2363788"/>
                  <a:gd name="connsiteY177" fmla="*/ 1704975 h 1797050"/>
                  <a:gd name="connsiteX178" fmla="*/ 1862138 w 2363788"/>
                  <a:gd name="connsiteY178" fmla="*/ 1685925 h 1797050"/>
                  <a:gd name="connsiteX179" fmla="*/ 1804988 w 2363788"/>
                  <a:gd name="connsiteY179" fmla="*/ 1666875 h 1797050"/>
                  <a:gd name="connsiteX180" fmla="*/ 1792288 w 2363788"/>
                  <a:gd name="connsiteY180" fmla="*/ 1692275 h 1797050"/>
                  <a:gd name="connsiteX181" fmla="*/ 1747838 w 2363788"/>
                  <a:gd name="connsiteY181" fmla="*/ 1711325 h 1797050"/>
                  <a:gd name="connsiteX182" fmla="*/ 1741488 w 2363788"/>
                  <a:gd name="connsiteY182" fmla="*/ 1733550 h 1797050"/>
                  <a:gd name="connsiteX183" fmla="*/ 1725613 w 2363788"/>
                  <a:gd name="connsiteY183" fmla="*/ 1739900 h 1797050"/>
                  <a:gd name="connsiteX184" fmla="*/ 1703388 w 2363788"/>
                  <a:gd name="connsiteY184" fmla="*/ 1739900 h 1797050"/>
                  <a:gd name="connsiteX185" fmla="*/ 1716088 w 2363788"/>
                  <a:gd name="connsiteY185" fmla="*/ 1704975 h 1797050"/>
                  <a:gd name="connsiteX186" fmla="*/ 1741488 w 2363788"/>
                  <a:gd name="connsiteY186" fmla="*/ 1679575 h 1797050"/>
                  <a:gd name="connsiteX187" fmla="*/ 1731963 w 2363788"/>
                  <a:gd name="connsiteY187" fmla="*/ 1654175 h 1797050"/>
                  <a:gd name="connsiteX188" fmla="*/ 1709738 w 2363788"/>
                  <a:gd name="connsiteY188" fmla="*/ 1654175 h 1797050"/>
                  <a:gd name="connsiteX189" fmla="*/ 1697038 w 2363788"/>
                  <a:gd name="connsiteY189" fmla="*/ 1679575 h 1797050"/>
                  <a:gd name="connsiteX190" fmla="*/ 1665288 w 2363788"/>
                  <a:gd name="connsiteY190" fmla="*/ 1685925 h 1797050"/>
                  <a:gd name="connsiteX191" fmla="*/ 1630363 w 2363788"/>
                  <a:gd name="connsiteY191" fmla="*/ 1698625 h 1797050"/>
                  <a:gd name="connsiteX192" fmla="*/ 1601788 w 2363788"/>
                  <a:gd name="connsiteY192" fmla="*/ 1670050 h 1797050"/>
                  <a:gd name="connsiteX193" fmla="*/ 1598613 w 2363788"/>
                  <a:gd name="connsiteY193" fmla="*/ 1635125 h 1797050"/>
                  <a:gd name="connsiteX194" fmla="*/ 1570038 w 2363788"/>
                  <a:gd name="connsiteY194" fmla="*/ 1619250 h 1797050"/>
                  <a:gd name="connsiteX195" fmla="*/ 1560513 w 2363788"/>
                  <a:gd name="connsiteY195" fmla="*/ 1584325 h 1797050"/>
                  <a:gd name="connsiteX196" fmla="*/ 1519238 w 2363788"/>
                  <a:gd name="connsiteY196" fmla="*/ 1555750 h 1797050"/>
                  <a:gd name="connsiteX197" fmla="*/ 1500188 w 2363788"/>
                  <a:gd name="connsiteY197" fmla="*/ 1558925 h 1797050"/>
                  <a:gd name="connsiteX198" fmla="*/ 1468438 w 2363788"/>
                  <a:gd name="connsiteY198" fmla="*/ 1603375 h 1797050"/>
                  <a:gd name="connsiteX199" fmla="*/ 1420813 w 2363788"/>
                  <a:gd name="connsiteY199" fmla="*/ 1622425 h 1797050"/>
                  <a:gd name="connsiteX200" fmla="*/ 1395413 w 2363788"/>
                  <a:gd name="connsiteY200" fmla="*/ 1587500 h 1797050"/>
                  <a:gd name="connsiteX201" fmla="*/ 1370013 w 2363788"/>
                  <a:gd name="connsiteY201" fmla="*/ 1587500 h 1797050"/>
                  <a:gd name="connsiteX202" fmla="*/ 1271588 w 2363788"/>
                  <a:gd name="connsiteY202" fmla="*/ 1511300 h 1797050"/>
                  <a:gd name="connsiteX203" fmla="*/ 1277938 w 2363788"/>
                  <a:gd name="connsiteY203" fmla="*/ 1463675 h 1797050"/>
                  <a:gd name="connsiteX204" fmla="*/ 1239838 w 2363788"/>
                  <a:gd name="connsiteY204" fmla="*/ 1457325 h 1797050"/>
                  <a:gd name="connsiteX205" fmla="*/ 1223963 w 2363788"/>
                  <a:gd name="connsiteY205" fmla="*/ 1482725 h 1797050"/>
                  <a:gd name="connsiteX206" fmla="*/ 1189038 w 2363788"/>
                  <a:gd name="connsiteY206" fmla="*/ 1482725 h 1797050"/>
                  <a:gd name="connsiteX207" fmla="*/ 1141413 w 2363788"/>
                  <a:gd name="connsiteY207" fmla="*/ 1460500 h 1797050"/>
                  <a:gd name="connsiteX208" fmla="*/ 1093788 w 2363788"/>
                  <a:gd name="connsiteY208" fmla="*/ 1495425 h 1797050"/>
                  <a:gd name="connsiteX209" fmla="*/ 1100138 w 2363788"/>
                  <a:gd name="connsiteY209" fmla="*/ 1511300 h 1797050"/>
                  <a:gd name="connsiteX210" fmla="*/ 1081088 w 2363788"/>
                  <a:gd name="connsiteY210" fmla="*/ 1530350 h 1797050"/>
                  <a:gd name="connsiteX211" fmla="*/ 1036638 w 2363788"/>
                  <a:gd name="connsiteY211" fmla="*/ 1530350 h 1797050"/>
                  <a:gd name="connsiteX212" fmla="*/ 1008063 w 2363788"/>
                  <a:gd name="connsiteY212" fmla="*/ 1574800 h 1797050"/>
                  <a:gd name="connsiteX213" fmla="*/ 960438 w 2363788"/>
                  <a:gd name="connsiteY213" fmla="*/ 1571625 h 1797050"/>
                  <a:gd name="connsiteX214" fmla="*/ 954088 w 2363788"/>
                  <a:gd name="connsiteY214" fmla="*/ 1587500 h 1797050"/>
                  <a:gd name="connsiteX215" fmla="*/ 966788 w 2363788"/>
                  <a:gd name="connsiteY215" fmla="*/ 1670050 h 1797050"/>
                  <a:gd name="connsiteX216" fmla="*/ 941388 w 2363788"/>
                  <a:gd name="connsiteY216" fmla="*/ 1714500 h 1797050"/>
                  <a:gd name="connsiteX217" fmla="*/ 903288 w 2363788"/>
                  <a:gd name="connsiteY217" fmla="*/ 1720850 h 1797050"/>
                  <a:gd name="connsiteX218" fmla="*/ 900113 w 2363788"/>
                  <a:gd name="connsiteY218" fmla="*/ 1746250 h 1797050"/>
                  <a:gd name="connsiteX219" fmla="*/ 871538 w 2363788"/>
                  <a:gd name="connsiteY219" fmla="*/ 1746250 h 1797050"/>
                  <a:gd name="connsiteX220" fmla="*/ 855663 w 2363788"/>
                  <a:gd name="connsiteY220" fmla="*/ 1758950 h 1797050"/>
                  <a:gd name="connsiteX221" fmla="*/ 849313 w 2363788"/>
                  <a:gd name="connsiteY221" fmla="*/ 1771650 h 1797050"/>
                  <a:gd name="connsiteX222" fmla="*/ 830263 w 2363788"/>
                  <a:gd name="connsiteY222" fmla="*/ 1765300 h 1797050"/>
                  <a:gd name="connsiteX223" fmla="*/ 820738 w 2363788"/>
                  <a:gd name="connsiteY223" fmla="*/ 1752600 h 1797050"/>
                  <a:gd name="connsiteX224" fmla="*/ 792163 w 2363788"/>
                  <a:gd name="connsiteY224" fmla="*/ 1771650 h 1797050"/>
                  <a:gd name="connsiteX225" fmla="*/ 693738 w 2363788"/>
                  <a:gd name="connsiteY225" fmla="*/ 1701800 h 1797050"/>
                  <a:gd name="connsiteX226" fmla="*/ 652463 w 2363788"/>
                  <a:gd name="connsiteY226" fmla="*/ 1720850 h 1797050"/>
                  <a:gd name="connsiteX227" fmla="*/ 617538 w 2363788"/>
                  <a:gd name="connsiteY227" fmla="*/ 1685925 h 1797050"/>
                  <a:gd name="connsiteX228" fmla="*/ 582613 w 2363788"/>
                  <a:gd name="connsiteY228" fmla="*/ 1689100 h 1797050"/>
                  <a:gd name="connsiteX229" fmla="*/ 573088 w 2363788"/>
                  <a:gd name="connsiteY229" fmla="*/ 1609725 h 1797050"/>
                  <a:gd name="connsiteX230" fmla="*/ 525463 w 2363788"/>
                  <a:gd name="connsiteY230" fmla="*/ 1571625 h 1797050"/>
                  <a:gd name="connsiteX0" fmla="*/ 525463 w 2363788"/>
                  <a:gd name="connsiteY0" fmla="*/ 1571625 h 1797050"/>
                  <a:gd name="connsiteX1" fmla="*/ 525463 w 2363788"/>
                  <a:gd name="connsiteY1" fmla="*/ 1571625 h 1797050"/>
                  <a:gd name="connsiteX2" fmla="*/ 496888 w 2363788"/>
                  <a:gd name="connsiteY2" fmla="*/ 1574800 h 1797050"/>
                  <a:gd name="connsiteX3" fmla="*/ 487363 w 2363788"/>
                  <a:gd name="connsiteY3" fmla="*/ 1584325 h 1797050"/>
                  <a:gd name="connsiteX4" fmla="*/ 465138 w 2363788"/>
                  <a:gd name="connsiteY4" fmla="*/ 1568450 h 1797050"/>
                  <a:gd name="connsiteX5" fmla="*/ 458788 w 2363788"/>
                  <a:gd name="connsiteY5" fmla="*/ 1558925 h 1797050"/>
                  <a:gd name="connsiteX6" fmla="*/ 439738 w 2363788"/>
                  <a:gd name="connsiteY6" fmla="*/ 1552575 h 1797050"/>
                  <a:gd name="connsiteX7" fmla="*/ 430213 w 2363788"/>
                  <a:gd name="connsiteY7" fmla="*/ 1549400 h 1797050"/>
                  <a:gd name="connsiteX8" fmla="*/ 420688 w 2363788"/>
                  <a:gd name="connsiteY8" fmla="*/ 1539875 h 1797050"/>
                  <a:gd name="connsiteX9" fmla="*/ 407988 w 2363788"/>
                  <a:gd name="connsiteY9" fmla="*/ 1530350 h 1797050"/>
                  <a:gd name="connsiteX10" fmla="*/ 363538 w 2363788"/>
                  <a:gd name="connsiteY10" fmla="*/ 1498600 h 1797050"/>
                  <a:gd name="connsiteX11" fmla="*/ 338138 w 2363788"/>
                  <a:gd name="connsiteY11" fmla="*/ 1492250 h 1797050"/>
                  <a:gd name="connsiteX12" fmla="*/ 300038 w 2363788"/>
                  <a:gd name="connsiteY12" fmla="*/ 1444625 h 1797050"/>
                  <a:gd name="connsiteX13" fmla="*/ 271463 w 2363788"/>
                  <a:gd name="connsiteY13" fmla="*/ 1444625 h 1797050"/>
                  <a:gd name="connsiteX14" fmla="*/ 271463 w 2363788"/>
                  <a:gd name="connsiteY14" fmla="*/ 1406525 h 1797050"/>
                  <a:gd name="connsiteX15" fmla="*/ 258763 w 2363788"/>
                  <a:gd name="connsiteY15" fmla="*/ 1387475 h 1797050"/>
                  <a:gd name="connsiteX16" fmla="*/ 258763 w 2363788"/>
                  <a:gd name="connsiteY16" fmla="*/ 1327150 h 1797050"/>
                  <a:gd name="connsiteX17" fmla="*/ 277813 w 2363788"/>
                  <a:gd name="connsiteY17" fmla="*/ 1209675 h 1797050"/>
                  <a:gd name="connsiteX18" fmla="*/ 258763 w 2363788"/>
                  <a:gd name="connsiteY18" fmla="*/ 1162050 h 1797050"/>
                  <a:gd name="connsiteX19" fmla="*/ 274638 w 2363788"/>
                  <a:gd name="connsiteY19" fmla="*/ 1120775 h 1797050"/>
                  <a:gd name="connsiteX20" fmla="*/ 258763 w 2363788"/>
                  <a:gd name="connsiteY20" fmla="*/ 1066800 h 1797050"/>
                  <a:gd name="connsiteX21" fmla="*/ 258763 w 2363788"/>
                  <a:gd name="connsiteY21" fmla="*/ 1025525 h 1797050"/>
                  <a:gd name="connsiteX22" fmla="*/ 227013 w 2363788"/>
                  <a:gd name="connsiteY22" fmla="*/ 984250 h 1797050"/>
                  <a:gd name="connsiteX23" fmla="*/ 246063 w 2363788"/>
                  <a:gd name="connsiteY23" fmla="*/ 949325 h 1797050"/>
                  <a:gd name="connsiteX24" fmla="*/ 246063 w 2363788"/>
                  <a:gd name="connsiteY24" fmla="*/ 911225 h 1797050"/>
                  <a:gd name="connsiteX25" fmla="*/ 284163 w 2363788"/>
                  <a:gd name="connsiteY25" fmla="*/ 895350 h 1797050"/>
                  <a:gd name="connsiteX26" fmla="*/ 325438 w 2363788"/>
                  <a:gd name="connsiteY26" fmla="*/ 901700 h 1797050"/>
                  <a:gd name="connsiteX27" fmla="*/ 331788 w 2363788"/>
                  <a:gd name="connsiteY27" fmla="*/ 850900 h 1797050"/>
                  <a:gd name="connsiteX28" fmla="*/ 354013 w 2363788"/>
                  <a:gd name="connsiteY28" fmla="*/ 812800 h 1797050"/>
                  <a:gd name="connsiteX29" fmla="*/ 404812 w 2363788"/>
                  <a:gd name="connsiteY29" fmla="*/ 819150 h 1797050"/>
                  <a:gd name="connsiteX30" fmla="*/ 442913 w 2363788"/>
                  <a:gd name="connsiteY30" fmla="*/ 784225 h 1797050"/>
                  <a:gd name="connsiteX31" fmla="*/ 442913 w 2363788"/>
                  <a:gd name="connsiteY31" fmla="*/ 733425 h 1797050"/>
                  <a:gd name="connsiteX32" fmla="*/ 472282 w 2363788"/>
                  <a:gd name="connsiteY32" fmla="*/ 700881 h 1797050"/>
                  <a:gd name="connsiteX33" fmla="*/ 420688 w 2363788"/>
                  <a:gd name="connsiteY33" fmla="*/ 682625 h 1797050"/>
                  <a:gd name="connsiteX34" fmla="*/ 391319 w 2363788"/>
                  <a:gd name="connsiteY34" fmla="*/ 654844 h 1797050"/>
                  <a:gd name="connsiteX35" fmla="*/ 374650 w 2363788"/>
                  <a:gd name="connsiteY35" fmla="*/ 668337 h 1797050"/>
                  <a:gd name="connsiteX36" fmla="*/ 342901 w 2363788"/>
                  <a:gd name="connsiteY36" fmla="*/ 663575 h 1797050"/>
                  <a:gd name="connsiteX37" fmla="*/ 354013 w 2363788"/>
                  <a:gd name="connsiteY37" fmla="*/ 628650 h 1797050"/>
                  <a:gd name="connsiteX38" fmla="*/ 341313 w 2363788"/>
                  <a:gd name="connsiteY38" fmla="*/ 600075 h 1797050"/>
                  <a:gd name="connsiteX39" fmla="*/ 367507 w 2363788"/>
                  <a:gd name="connsiteY39" fmla="*/ 585788 h 1797050"/>
                  <a:gd name="connsiteX40" fmla="*/ 373063 w 2363788"/>
                  <a:gd name="connsiteY40" fmla="*/ 561975 h 1797050"/>
                  <a:gd name="connsiteX41" fmla="*/ 334420 w 2363788"/>
                  <a:gd name="connsiteY41" fmla="*/ 548699 h 1797050"/>
                  <a:gd name="connsiteX42" fmla="*/ 265113 w 2363788"/>
                  <a:gd name="connsiteY42" fmla="*/ 535781 h 1797050"/>
                  <a:gd name="connsiteX43" fmla="*/ 223838 w 2363788"/>
                  <a:gd name="connsiteY43" fmla="*/ 511969 h 1797050"/>
                  <a:gd name="connsiteX44" fmla="*/ 182563 w 2363788"/>
                  <a:gd name="connsiteY44" fmla="*/ 473869 h 1797050"/>
                  <a:gd name="connsiteX45" fmla="*/ 177800 w 2363788"/>
                  <a:gd name="connsiteY45" fmla="*/ 415131 h 1797050"/>
                  <a:gd name="connsiteX46" fmla="*/ 128588 w 2363788"/>
                  <a:gd name="connsiteY46" fmla="*/ 415925 h 1797050"/>
                  <a:gd name="connsiteX47" fmla="*/ 92869 w 2363788"/>
                  <a:gd name="connsiteY47" fmla="*/ 403225 h 1797050"/>
                  <a:gd name="connsiteX48" fmla="*/ 77788 w 2363788"/>
                  <a:gd name="connsiteY48" fmla="*/ 422275 h 1797050"/>
                  <a:gd name="connsiteX49" fmla="*/ 39688 w 2363788"/>
                  <a:gd name="connsiteY49" fmla="*/ 420688 h 1797050"/>
                  <a:gd name="connsiteX50" fmla="*/ 0 w 2363788"/>
                  <a:gd name="connsiteY50" fmla="*/ 381794 h 1797050"/>
                  <a:gd name="connsiteX51" fmla="*/ 33338 w 2363788"/>
                  <a:gd name="connsiteY51" fmla="*/ 350838 h 1797050"/>
                  <a:gd name="connsiteX52" fmla="*/ 14288 w 2363788"/>
                  <a:gd name="connsiteY52" fmla="*/ 339725 h 1797050"/>
                  <a:gd name="connsiteX53" fmla="*/ 14288 w 2363788"/>
                  <a:gd name="connsiteY53" fmla="*/ 304800 h 1797050"/>
                  <a:gd name="connsiteX54" fmla="*/ 39688 w 2363788"/>
                  <a:gd name="connsiteY54" fmla="*/ 294481 h 1797050"/>
                  <a:gd name="connsiteX55" fmla="*/ 25400 w 2363788"/>
                  <a:gd name="connsiteY55" fmla="*/ 259556 h 1797050"/>
                  <a:gd name="connsiteX56" fmla="*/ 65883 w 2363788"/>
                  <a:gd name="connsiteY56" fmla="*/ 256381 h 1797050"/>
                  <a:gd name="connsiteX57" fmla="*/ 111126 w 2363788"/>
                  <a:gd name="connsiteY57" fmla="*/ 238125 h 1797050"/>
                  <a:gd name="connsiteX58" fmla="*/ 127794 w 2363788"/>
                  <a:gd name="connsiteY58" fmla="*/ 222250 h 1797050"/>
                  <a:gd name="connsiteX59" fmla="*/ 130969 w 2363788"/>
                  <a:gd name="connsiteY59" fmla="*/ 196057 h 1797050"/>
                  <a:gd name="connsiteX60" fmla="*/ 163513 w 2363788"/>
                  <a:gd name="connsiteY60" fmla="*/ 196850 h 1797050"/>
                  <a:gd name="connsiteX61" fmla="*/ 169863 w 2363788"/>
                  <a:gd name="connsiteY61" fmla="*/ 164306 h 1797050"/>
                  <a:gd name="connsiteX62" fmla="*/ 188913 w 2363788"/>
                  <a:gd name="connsiteY62" fmla="*/ 163513 h 1797050"/>
                  <a:gd name="connsiteX63" fmla="*/ 196057 w 2363788"/>
                  <a:gd name="connsiteY63" fmla="*/ 100806 h 1797050"/>
                  <a:gd name="connsiteX64" fmla="*/ 251619 w 2363788"/>
                  <a:gd name="connsiteY64" fmla="*/ 107950 h 1797050"/>
                  <a:gd name="connsiteX65" fmla="*/ 296863 w 2363788"/>
                  <a:gd name="connsiteY65" fmla="*/ 104775 h 1797050"/>
                  <a:gd name="connsiteX66" fmla="*/ 335757 w 2363788"/>
                  <a:gd name="connsiteY66" fmla="*/ 100807 h 1797050"/>
                  <a:gd name="connsiteX67" fmla="*/ 349251 w 2363788"/>
                  <a:gd name="connsiteY67" fmla="*/ 113507 h 1797050"/>
                  <a:gd name="connsiteX68" fmla="*/ 379412 w 2363788"/>
                  <a:gd name="connsiteY68" fmla="*/ 125413 h 1797050"/>
                  <a:gd name="connsiteX69" fmla="*/ 401638 w 2363788"/>
                  <a:gd name="connsiteY69" fmla="*/ 107950 h 1797050"/>
                  <a:gd name="connsiteX70" fmla="*/ 404813 w 2363788"/>
                  <a:gd name="connsiteY70" fmla="*/ 107950 h 1797050"/>
                  <a:gd name="connsiteX71" fmla="*/ 411163 w 2363788"/>
                  <a:gd name="connsiteY71" fmla="*/ 120650 h 1797050"/>
                  <a:gd name="connsiteX72" fmla="*/ 430213 w 2363788"/>
                  <a:gd name="connsiteY72" fmla="*/ 120650 h 1797050"/>
                  <a:gd name="connsiteX73" fmla="*/ 438151 w 2363788"/>
                  <a:gd name="connsiteY73" fmla="*/ 102394 h 1797050"/>
                  <a:gd name="connsiteX74" fmla="*/ 366713 w 2363788"/>
                  <a:gd name="connsiteY74" fmla="*/ 55563 h 1797050"/>
                  <a:gd name="connsiteX75" fmla="*/ 385763 w 2363788"/>
                  <a:gd name="connsiteY75" fmla="*/ 43656 h 1797050"/>
                  <a:gd name="connsiteX76" fmla="*/ 434976 w 2363788"/>
                  <a:gd name="connsiteY76" fmla="*/ 42862 h 1797050"/>
                  <a:gd name="connsiteX77" fmla="*/ 455613 w 2363788"/>
                  <a:gd name="connsiteY77" fmla="*/ 63500 h 1797050"/>
                  <a:gd name="connsiteX78" fmla="*/ 513557 w 2363788"/>
                  <a:gd name="connsiteY78" fmla="*/ 75406 h 1797050"/>
                  <a:gd name="connsiteX79" fmla="*/ 608013 w 2363788"/>
                  <a:gd name="connsiteY79" fmla="*/ 22225 h 1797050"/>
                  <a:gd name="connsiteX80" fmla="*/ 640557 w 2363788"/>
                  <a:gd name="connsiteY80" fmla="*/ 31750 h 1797050"/>
                  <a:gd name="connsiteX81" fmla="*/ 646113 w 2363788"/>
                  <a:gd name="connsiteY81" fmla="*/ 0 h 1797050"/>
                  <a:gd name="connsiteX82" fmla="*/ 716757 w 2363788"/>
                  <a:gd name="connsiteY82" fmla="*/ 5556 h 1797050"/>
                  <a:gd name="connsiteX83" fmla="*/ 725488 w 2363788"/>
                  <a:gd name="connsiteY83" fmla="*/ 31750 h 1797050"/>
                  <a:gd name="connsiteX84" fmla="*/ 752476 w 2363788"/>
                  <a:gd name="connsiteY84" fmla="*/ 63500 h 1797050"/>
                  <a:gd name="connsiteX85" fmla="*/ 767556 w 2363788"/>
                  <a:gd name="connsiteY85" fmla="*/ 44450 h 1797050"/>
                  <a:gd name="connsiteX86" fmla="*/ 808038 w 2363788"/>
                  <a:gd name="connsiteY86" fmla="*/ 41275 h 1797050"/>
                  <a:gd name="connsiteX87" fmla="*/ 827088 w 2363788"/>
                  <a:gd name="connsiteY87" fmla="*/ 34925 h 1797050"/>
                  <a:gd name="connsiteX88" fmla="*/ 846138 w 2363788"/>
                  <a:gd name="connsiteY88" fmla="*/ 6350 h 1797050"/>
                  <a:gd name="connsiteX89" fmla="*/ 889794 w 2363788"/>
                  <a:gd name="connsiteY89" fmla="*/ 12700 h 1797050"/>
                  <a:gd name="connsiteX90" fmla="*/ 902494 w 2363788"/>
                  <a:gd name="connsiteY90" fmla="*/ 83344 h 1797050"/>
                  <a:gd name="connsiteX91" fmla="*/ 954088 w 2363788"/>
                  <a:gd name="connsiteY91" fmla="*/ 123825 h 1797050"/>
                  <a:gd name="connsiteX92" fmla="*/ 998538 w 2363788"/>
                  <a:gd name="connsiteY92" fmla="*/ 203200 h 1797050"/>
                  <a:gd name="connsiteX93" fmla="*/ 1039020 w 2363788"/>
                  <a:gd name="connsiteY93" fmla="*/ 228600 h 1797050"/>
                  <a:gd name="connsiteX94" fmla="*/ 1075532 w 2363788"/>
                  <a:gd name="connsiteY94" fmla="*/ 230981 h 1797050"/>
                  <a:gd name="connsiteX95" fmla="*/ 1130830 w 2363788"/>
                  <a:gd name="connsiteY95" fmla="*/ 283633 h 1797050"/>
                  <a:gd name="connsiteX96" fmla="*/ 1171046 w 2363788"/>
                  <a:gd name="connsiteY96" fmla="*/ 281517 h 1797050"/>
                  <a:gd name="connsiteX97" fmla="*/ 1208088 w 2363788"/>
                  <a:gd name="connsiteY97" fmla="*/ 317500 h 1797050"/>
                  <a:gd name="connsiteX98" fmla="*/ 1208088 w 2363788"/>
                  <a:gd name="connsiteY98" fmla="*/ 346075 h 1797050"/>
                  <a:gd name="connsiteX99" fmla="*/ 1281113 w 2363788"/>
                  <a:gd name="connsiteY99" fmla="*/ 384175 h 1797050"/>
                  <a:gd name="connsiteX100" fmla="*/ 1303338 w 2363788"/>
                  <a:gd name="connsiteY100" fmla="*/ 416983 h 1797050"/>
                  <a:gd name="connsiteX101" fmla="*/ 1284288 w 2363788"/>
                  <a:gd name="connsiteY101" fmla="*/ 460375 h 1797050"/>
                  <a:gd name="connsiteX102" fmla="*/ 1338263 w 2363788"/>
                  <a:gd name="connsiteY102" fmla="*/ 504825 h 1797050"/>
                  <a:gd name="connsiteX103" fmla="*/ 1380332 w 2363788"/>
                  <a:gd name="connsiteY103" fmla="*/ 503238 h 1797050"/>
                  <a:gd name="connsiteX104" fmla="*/ 1404938 w 2363788"/>
                  <a:gd name="connsiteY104" fmla="*/ 530225 h 1797050"/>
                  <a:gd name="connsiteX105" fmla="*/ 1435895 w 2363788"/>
                  <a:gd name="connsiteY105" fmla="*/ 526475 h 1797050"/>
                  <a:gd name="connsiteX106" fmla="*/ 1470026 w 2363788"/>
                  <a:gd name="connsiteY106" fmla="*/ 548578 h 1797050"/>
                  <a:gd name="connsiteX107" fmla="*/ 1493838 w 2363788"/>
                  <a:gd name="connsiteY107" fmla="*/ 590550 h 1797050"/>
                  <a:gd name="connsiteX108" fmla="*/ 1481932 w 2363788"/>
                  <a:gd name="connsiteY108" fmla="*/ 612775 h 1797050"/>
                  <a:gd name="connsiteX109" fmla="*/ 1452563 w 2363788"/>
                  <a:gd name="connsiteY109" fmla="*/ 622300 h 1797050"/>
                  <a:gd name="connsiteX110" fmla="*/ 1512888 w 2363788"/>
                  <a:gd name="connsiteY110" fmla="*/ 638175 h 1797050"/>
                  <a:gd name="connsiteX111" fmla="*/ 1583532 w 2363788"/>
                  <a:gd name="connsiteY111" fmla="*/ 619919 h 1797050"/>
                  <a:gd name="connsiteX112" fmla="*/ 1624013 w 2363788"/>
                  <a:gd name="connsiteY112" fmla="*/ 613569 h 1797050"/>
                  <a:gd name="connsiteX113" fmla="*/ 1624807 w 2363788"/>
                  <a:gd name="connsiteY113" fmla="*/ 587375 h 1797050"/>
                  <a:gd name="connsiteX114" fmla="*/ 1643063 w 2363788"/>
                  <a:gd name="connsiteY114" fmla="*/ 593725 h 1797050"/>
                  <a:gd name="connsiteX115" fmla="*/ 1700213 w 2363788"/>
                  <a:gd name="connsiteY115" fmla="*/ 611981 h 1797050"/>
                  <a:gd name="connsiteX116" fmla="*/ 1705769 w 2363788"/>
                  <a:gd name="connsiteY116" fmla="*/ 575469 h 1797050"/>
                  <a:gd name="connsiteX117" fmla="*/ 1725613 w 2363788"/>
                  <a:gd name="connsiteY117" fmla="*/ 565150 h 1797050"/>
                  <a:gd name="connsiteX118" fmla="*/ 1804988 w 2363788"/>
                  <a:gd name="connsiteY118" fmla="*/ 508000 h 1797050"/>
                  <a:gd name="connsiteX119" fmla="*/ 1887538 w 2363788"/>
                  <a:gd name="connsiteY119" fmla="*/ 485775 h 1797050"/>
                  <a:gd name="connsiteX120" fmla="*/ 1954213 w 2363788"/>
                  <a:gd name="connsiteY120" fmla="*/ 415925 h 1797050"/>
                  <a:gd name="connsiteX121" fmla="*/ 1978819 w 2363788"/>
                  <a:gd name="connsiteY121" fmla="*/ 409575 h 1797050"/>
                  <a:gd name="connsiteX122" fmla="*/ 2008188 w 2363788"/>
                  <a:gd name="connsiteY122" fmla="*/ 396875 h 1797050"/>
                  <a:gd name="connsiteX123" fmla="*/ 2058194 w 2363788"/>
                  <a:gd name="connsiteY123" fmla="*/ 411956 h 1797050"/>
                  <a:gd name="connsiteX124" fmla="*/ 2079626 w 2363788"/>
                  <a:gd name="connsiteY124" fmla="*/ 452437 h 1797050"/>
                  <a:gd name="connsiteX125" fmla="*/ 2135188 w 2363788"/>
                  <a:gd name="connsiteY125" fmla="*/ 504825 h 1797050"/>
                  <a:gd name="connsiteX126" fmla="*/ 2196307 w 2363788"/>
                  <a:gd name="connsiteY126" fmla="*/ 536575 h 1797050"/>
                  <a:gd name="connsiteX127" fmla="*/ 2250282 w 2363788"/>
                  <a:gd name="connsiteY127" fmla="*/ 523081 h 1797050"/>
                  <a:gd name="connsiteX128" fmla="*/ 2267744 w 2363788"/>
                  <a:gd name="connsiteY128" fmla="*/ 531019 h 1797050"/>
                  <a:gd name="connsiteX129" fmla="*/ 2276475 w 2363788"/>
                  <a:gd name="connsiteY129" fmla="*/ 573881 h 1797050"/>
                  <a:gd name="connsiteX130" fmla="*/ 2325688 w 2363788"/>
                  <a:gd name="connsiteY130" fmla="*/ 606425 h 1797050"/>
                  <a:gd name="connsiteX131" fmla="*/ 2363788 w 2363788"/>
                  <a:gd name="connsiteY131" fmla="*/ 644525 h 1797050"/>
                  <a:gd name="connsiteX132" fmla="*/ 2312445 w 2363788"/>
                  <a:gd name="connsiteY132" fmla="*/ 772537 h 1797050"/>
                  <a:gd name="connsiteX133" fmla="*/ 2274888 w 2363788"/>
                  <a:gd name="connsiteY133" fmla="*/ 895350 h 1797050"/>
                  <a:gd name="connsiteX134" fmla="*/ 2249488 w 2363788"/>
                  <a:gd name="connsiteY134" fmla="*/ 949325 h 1797050"/>
                  <a:gd name="connsiteX135" fmla="*/ 2198688 w 2363788"/>
                  <a:gd name="connsiteY135" fmla="*/ 949325 h 1797050"/>
                  <a:gd name="connsiteX136" fmla="*/ 2176463 w 2363788"/>
                  <a:gd name="connsiteY136" fmla="*/ 993775 h 1797050"/>
                  <a:gd name="connsiteX137" fmla="*/ 2176463 w 2363788"/>
                  <a:gd name="connsiteY137" fmla="*/ 993775 h 1797050"/>
                  <a:gd name="connsiteX138" fmla="*/ 2182813 w 2363788"/>
                  <a:gd name="connsiteY138" fmla="*/ 1022350 h 1797050"/>
                  <a:gd name="connsiteX139" fmla="*/ 2147888 w 2363788"/>
                  <a:gd name="connsiteY139" fmla="*/ 1031875 h 1797050"/>
                  <a:gd name="connsiteX140" fmla="*/ 2097088 w 2363788"/>
                  <a:gd name="connsiteY140" fmla="*/ 1019175 h 1797050"/>
                  <a:gd name="connsiteX141" fmla="*/ 2103438 w 2363788"/>
                  <a:gd name="connsiteY141" fmla="*/ 1073150 h 1797050"/>
                  <a:gd name="connsiteX142" fmla="*/ 2116138 w 2363788"/>
                  <a:gd name="connsiteY142" fmla="*/ 1117600 h 1797050"/>
                  <a:gd name="connsiteX143" fmla="*/ 2052638 w 2363788"/>
                  <a:gd name="connsiteY143" fmla="*/ 1152525 h 1797050"/>
                  <a:gd name="connsiteX144" fmla="*/ 2068513 w 2363788"/>
                  <a:gd name="connsiteY144" fmla="*/ 1174750 h 1797050"/>
                  <a:gd name="connsiteX145" fmla="*/ 2049463 w 2363788"/>
                  <a:gd name="connsiteY145" fmla="*/ 1196975 h 1797050"/>
                  <a:gd name="connsiteX146" fmla="*/ 1970088 w 2363788"/>
                  <a:gd name="connsiteY146" fmla="*/ 1171575 h 1797050"/>
                  <a:gd name="connsiteX147" fmla="*/ 1944688 w 2363788"/>
                  <a:gd name="connsiteY147" fmla="*/ 1187450 h 1797050"/>
                  <a:gd name="connsiteX148" fmla="*/ 1909763 w 2363788"/>
                  <a:gd name="connsiteY148" fmla="*/ 1187450 h 1797050"/>
                  <a:gd name="connsiteX149" fmla="*/ 1909763 w 2363788"/>
                  <a:gd name="connsiteY149" fmla="*/ 1247775 h 1797050"/>
                  <a:gd name="connsiteX150" fmla="*/ 1925638 w 2363788"/>
                  <a:gd name="connsiteY150" fmla="*/ 1263650 h 1797050"/>
                  <a:gd name="connsiteX151" fmla="*/ 1935163 w 2363788"/>
                  <a:gd name="connsiteY151" fmla="*/ 1279525 h 1797050"/>
                  <a:gd name="connsiteX152" fmla="*/ 1944688 w 2363788"/>
                  <a:gd name="connsiteY152" fmla="*/ 1279525 h 1797050"/>
                  <a:gd name="connsiteX153" fmla="*/ 1935163 w 2363788"/>
                  <a:gd name="connsiteY153" fmla="*/ 1304925 h 1797050"/>
                  <a:gd name="connsiteX154" fmla="*/ 1954213 w 2363788"/>
                  <a:gd name="connsiteY154" fmla="*/ 1320800 h 1797050"/>
                  <a:gd name="connsiteX155" fmla="*/ 1951038 w 2363788"/>
                  <a:gd name="connsiteY155" fmla="*/ 1336675 h 1797050"/>
                  <a:gd name="connsiteX156" fmla="*/ 1906588 w 2363788"/>
                  <a:gd name="connsiteY156" fmla="*/ 1336675 h 1797050"/>
                  <a:gd name="connsiteX157" fmla="*/ 1903413 w 2363788"/>
                  <a:gd name="connsiteY157" fmla="*/ 1387475 h 1797050"/>
                  <a:gd name="connsiteX158" fmla="*/ 1903413 w 2363788"/>
                  <a:gd name="connsiteY158" fmla="*/ 1387475 h 1797050"/>
                  <a:gd name="connsiteX159" fmla="*/ 1903413 w 2363788"/>
                  <a:gd name="connsiteY159" fmla="*/ 1406525 h 1797050"/>
                  <a:gd name="connsiteX160" fmla="*/ 1938338 w 2363788"/>
                  <a:gd name="connsiteY160" fmla="*/ 1447800 h 1797050"/>
                  <a:gd name="connsiteX161" fmla="*/ 1992313 w 2363788"/>
                  <a:gd name="connsiteY161" fmla="*/ 1447800 h 1797050"/>
                  <a:gd name="connsiteX162" fmla="*/ 2062163 w 2363788"/>
                  <a:gd name="connsiteY162" fmla="*/ 1476375 h 1797050"/>
                  <a:gd name="connsiteX163" fmla="*/ 2062163 w 2363788"/>
                  <a:gd name="connsiteY163" fmla="*/ 1504950 h 1797050"/>
                  <a:gd name="connsiteX164" fmla="*/ 2036763 w 2363788"/>
                  <a:gd name="connsiteY164" fmla="*/ 1571625 h 1797050"/>
                  <a:gd name="connsiteX165" fmla="*/ 2065338 w 2363788"/>
                  <a:gd name="connsiteY165" fmla="*/ 1587500 h 1797050"/>
                  <a:gd name="connsiteX166" fmla="*/ 2106613 w 2363788"/>
                  <a:gd name="connsiteY166" fmla="*/ 1660525 h 1797050"/>
                  <a:gd name="connsiteX167" fmla="*/ 2055813 w 2363788"/>
                  <a:gd name="connsiteY167" fmla="*/ 1736725 h 1797050"/>
                  <a:gd name="connsiteX168" fmla="*/ 2030413 w 2363788"/>
                  <a:gd name="connsiteY168" fmla="*/ 1730375 h 1797050"/>
                  <a:gd name="connsiteX169" fmla="*/ 2008188 w 2363788"/>
                  <a:gd name="connsiteY169" fmla="*/ 1717675 h 1797050"/>
                  <a:gd name="connsiteX170" fmla="*/ 2001838 w 2363788"/>
                  <a:gd name="connsiteY170" fmla="*/ 1736725 h 1797050"/>
                  <a:gd name="connsiteX171" fmla="*/ 1960563 w 2363788"/>
                  <a:gd name="connsiteY171" fmla="*/ 1746250 h 1797050"/>
                  <a:gd name="connsiteX172" fmla="*/ 1954213 w 2363788"/>
                  <a:gd name="connsiteY172" fmla="*/ 1778000 h 1797050"/>
                  <a:gd name="connsiteX173" fmla="*/ 1903413 w 2363788"/>
                  <a:gd name="connsiteY173" fmla="*/ 1797050 h 1797050"/>
                  <a:gd name="connsiteX174" fmla="*/ 1881188 w 2363788"/>
                  <a:gd name="connsiteY174" fmla="*/ 1758950 h 1797050"/>
                  <a:gd name="connsiteX175" fmla="*/ 1843088 w 2363788"/>
                  <a:gd name="connsiteY175" fmla="*/ 1768475 h 1797050"/>
                  <a:gd name="connsiteX176" fmla="*/ 1846263 w 2363788"/>
                  <a:gd name="connsiteY176" fmla="*/ 1730375 h 1797050"/>
                  <a:gd name="connsiteX177" fmla="*/ 1827213 w 2363788"/>
                  <a:gd name="connsiteY177" fmla="*/ 1704975 h 1797050"/>
                  <a:gd name="connsiteX178" fmla="*/ 1862138 w 2363788"/>
                  <a:gd name="connsiteY178" fmla="*/ 1685925 h 1797050"/>
                  <a:gd name="connsiteX179" fmla="*/ 1804988 w 2363788"/>
                  <a:gd name="connsiteY179" fmla="*/ 1666875 h 1797050"/>
                  <a:gd name="connsiteX180" fmla="*/ 1792288 w 2363788"/>
                  <a:gd name="connsiteY180" fmla="*/ 1692275 h 1797050"/>
                  <a:gd name="connsiteX181" fmla="*/ 1747838 w 2363788"/>
                  <a:gd name="connsiteY181" fmla="*/ 1711325 h 1797050"/>
                  <a:gd name="connsiteX182" fmla="*/ 1741488 w 2363788"/>
                  <a:gd name="connsiteY182" fmla="*/ 1733550 h 1797050"/>
                  <a:gd name="connsiteX183" fmla="*/ 1725613 w 2363788"/>
                  <a:gd name="connsiteY183" fmla="*/ 1739900 h 1797050"/>
                  <a:gd name="connsiteX184" fmla="*/ 1703388 w 2363788"/>
                  <a:gd name="connsiteY184" fmla="*/ 1739900 h 1797050"/>
                  <a:gd name="connsiteX185" fmla="*/ 1716088 w 2363788"/>
                  <a:gd name="connsiteY185" fmla="*/ 1704975 h 1797050"/>
                  <a:gd name="connsiteX186" fmla="*/ 1741488 w 2363788"/>
                  <a:gd name="connsiteY186" fmla="*/ 1679575 h 1797050"/>
                  <a:gd name="connsiteX187" fmla="*/ 1731963 w 2363788"/>
                  <a:gd name="connsiteY187" fmla="*/ 1654175 h 1797050"/>
                  <a:gd name="connsiteX188" fmla="*/ 1709738 w 2363788"/>
                  <a:gd name="connsiteY188" fmla="*/ 1654175 h 1797050"/>
                  <a:gd name="connsiteX189" fmla="*/ 1697038 w 2363788"/>
                  <a:gd name="connsiteY189" fmla="*/ 1679575 h 1797050"/>
                  <a:gd name="connsiteX190" fmla="*/ 1665288 w 2363788"/>
                  <a:gd name="connsiteY190" fmla="*/ 1685925 h 1797050"/>
                  <a:gd name="connsiteX191" fmla="*/ 1630363 w 2363788"/>
                  <a:gd name="connsiteY191" fmla="*/ 1698625 h 1797050"/>
                  <a:gd name="connsiteX192" fmla="*/ 1601788 w 2363788"/>
                  <a:gd name="connsiteY192" fmla="*/ 1670050 h 1797050"/>
                  <a:gd name="connsiteX193" fmla="*/ 1598613 w 2363788"/>
                  <a:gd name="connsiteY193" fmla="*/ 1635125 h 1797050"/>
                  <a:gd name="connsiteX194" fmla="*/ 1570038 w 2363788"/>
                  <a:gd name="connsiteY194" fmla="*/ 1619250 h 1797050"/>
                  <a:gd name="connsiteX195" fmla="*/ 1560513 w 2363788"/>
                  <a:gd name="connsiteY195" fmla="*/ 1584325 h 1797050"/>
                  <a:gd name="connsiteX196" fmla="*/ 1519238 w 2363788"/>
                  <a:gd name="connsiteY196" fmla="*/ 1555750 h 1797050"/>
                  <a:gd name="connsiteX197" fmla="*/ 1500188 w 2363788"/>
                  <a:gd name="connsiteY197" fmla="*/ 1558925 h 1797050"/>
                  <a:gd name="connsiteX198" fmla="*/ 1468438 w 2363788"/>
                  <a:gd name="connsiteY198" fmla="*/ 1603375 h 1797050"/>
                  <a:gd name="connsiteX199" fmla="*/ 1420813 w 2363788"/>
                  <a:gd name="connsiteY199" fmla="*/ 1622425 h 1797050"/>
                  <a:gd name="connsiteX200" fmla="*/ 1395413 w 2363788"/>
                  <a:gd name="connsiteY200" fmla="*/ 1587500 h 1797050"/>
                  <a:gd name="connsiteX201" fmla="*/ 1370013 w 2363788"/>
                  <a:gd name="connsiteY201" fmla="*/ 1587500 h 1797050"/>
                  <a:gd name="connsiteX202" fmla="*/ 1271588 w 2363788"/>
                  <a:gd name="connsiteY202" fmla="*/ 1511300 h 1797050"/>
                  <a:gd name="connsiteX203" fmla="*/ 1277938 w 2363788"/>
                  <a:gd name="connsiteY203" fmla="*/ 1463675 h 1797050"/>
                  <a:gd name="connsiteX204" fmla="*/ 1239838 w 2363788"/>
                  <a:gd name="connsiteY204" fmla="*/ 1457325 h 1797050"/>
                  <a:gd name="connsiteX205" fmla="*/ 1223963 w 2363788"/>
                  <a:gd name="connsiteY205" fmla="*/ 1482725 h 1797050"/>
                  <a:gd name="connsiteX206" fmla="*/ 1189038 w 2363788"/>
                  <a:gd name="connsiteY206" fmla="*/ 1482725 h 1797050"/>
                  <a:gd name="connsiteX207" fmla="*/ 1141413 w 2363788"/>
                  <a:gd name="connsiteY207" fmla="*/ 1460500 h 1797050"/>
                  <a:gd name="connsiteX208" fmla="*/ 1093788 w 2363788"/>
                  <a:gd name="connsiteY208" fmla="*/ 1495425 h 1797050"/>
                  <a:gd name="connsiteX209" fmla="*/ 1100138 w 2363788"/>
                  <a:gd name="connsiteY209" fmla="*/ 1511300 h 1797050"/>
                  <a:gd name="connsiteX210" fmla="*/ 1081088 w 2363788"/>
                  <a:gd name="connsiteY210" fmla="*/ 1530350 h 1797050"/>
                  <a:gd name="connsiteX211" fmla="*/ 1036638 w 2363788"/>
                  <a:gd name="connsiteY211" fmla="*/ 1530350 h 1797050"/>
                  <a:gd name="connsiteX212" fmla="*/ 1008063 w 2363788"/>
                  <a:gd name="connsiteY212" fmla="*/ 1574800 h 1797050"/>
                  <a:gd name="connsiteX213" fmla="*/ 960438 w 2363788"/>
                  <a:gd name="connsiteY213" fmla="*/ 1571625 h 1797050"/>
                  <a:gd name="connsiteX214" fmla="*/ 954088 w 2363788"/>
                  <a:gd name="connsiteY214" fmla="*/ 1587500 h 1797050"/>
                  <a:gd name="connsiteX215" fmla="*/ 966788 w 2363788"/>
                  <a:gd name="connsiteY215" fmla="*/ 1670050 h 1797050"/>
                  <a:gd name="connsiteX216" fmla="*/ 941388 w 2363788"/>
                  <a:gd name="connsiteY216" fmla="*/ 1714500 h 1797050"/>
                  <a:gd name="connsiteX217" fmla="*/ 903288 w 2363788"/>
                  <a:gd name="connsiteY217" fmla="*/ 1720850 h 1797050"/>
                  <a:gd name="connsiteX218" fmla="*/ 900113 w 2363788"/>
                  <a:gd name="connsiteY218" fmla="*/ 1746250 h 1797050"/>
                  <a:gd name="connsiteX219" fmla="*/ 871538 w 2363788"/>
                  <a:gd name="connsiteY219" fmla="*/ 1746250 h 1797050"/>
                  <a:gd name="connsiteX220" fmla="*/ 855663 w 2363788"/>
                  <a:gd name="connsiteY220" fmla="*/ 1758950 h 1797050"/>
                  <a:gd name="connsiteX221" fmla="*/ 849313 w 2363788"/>
                  <a:gd name="connsiteY221" fmla="*/ 1771650 h 1797050"/>
                  <a:gd name="connsiteX222" fmla="*/ 830263 w 2363788"/>
                  <a:gd name="connsiteY222" fmla="*/ 1765300 h 1797050"/>
                  <a:gd name="connsiteX223" fmla="*/ 820738 w 2363788"/>
                  <a:gd name="connsiteY223" fmla="*/ 1752600 h 1797050"/>
                  <a:gd name="connsiteX224" fmla="*/ 792163 w 2363788"/>
                  <a:gd name="connsiteY224" fmla="*/ 1771650 h 1797050"/>
                  <a:gd name="connsiteX225" fmla="*/ 693738 w 2363788"/>
                  <a:gd name="connsiteY225" fmla="*/ 1701800 h 1797050"/>
                  <a:gd name="connsiteX226" fmla="*/ 652463 w 2363788"/>
                  <a:gd name="connsiteY226" fmla="*/ 1720850 h 1797050"/>
                  <a:gd name="connsiteX227" fmla="*/ 617538 w 2363788"/>
                  <a:gd name="connsiteY227" fmla="*/ 1685925 h 1797050"/>
                  <a:gd name="connsiteX228" fmla="*/ 582613 w 2363788"/>
                  <a:gd name="connsiteY228" fmla="*/ 1689100 h 1797050"/>
                  <a:gd name="connsiteX229" fmla="*/ 573088 w 2363788"/>
                  <a:gd name="connsiteY229" fmla="*/ 1609725 h 1797050"/>
                  <a:gd name="connsiteX230" fmla="*/ 525463 w 2363788"/>
                  <a:gd name="connsiteY230" fmla="*/ 1571625 h 1797050"/>
                  <a:gd name="connsiteX0" fmla="*/ 525463 w 2363788"/>
                  <a:gd name="connsiteY0" fmla="*/ 1571625 h 1797050"/>
                  <a:gd name="connsiteX1" fmla="*/ 525463 w 2363788"/>
                  <a:gd name="connsiteY1" fmla="*/ 1571625 h 1797050"/>
                  <a:gd name="connsiteX2" fmla="*/ 496888 w 2363788"/>
                  <a:gd name="connsiteY2" fmla="*/ 1574800 h 1797050"/>
                  <a:gd name="connsiteX3" fmla="*/ 487363 w 2363788"/>
                  <a:gd name="connsiteY3" fmla="*/ 1584325 h 1797050"/>
                  <a:gd name="connsiteX4" fmla="*/ 465138 w 2363788"/>
                  <a:gd name="connsiteY4" fmla="*/ 1568450 h 1797050"/>
                  <a:gd name="connsiteX5" fmla="*/ 458788 w 2363788"/>
                  <a:gd name="connsiteY5" fmla="*/ 1558925 h 1797050"/>
                  <a:gd name="connsiteX6" fmla="*/ 439738 w 2363788"/>
                  <a:gd name="connsiteY6" fmla="*/ 1552575 h 1797050"/>
                  <a:gd name="connsiteX7" fmla="*/ 430213 w 2363788"/>
                  <a:gd name="connsiteY7" fmla="*/ 1549400 h 1797050"/>
                  <a:gd name="connsiteX8" fmla="*/ 420688 w 2363788"/>
                  <a:gd name="connsiteY8" fmla="*/ 1539875 h 1797050"/>
                  <a:gd name="connsiteX9" fmla="*/ 407988 w 2363788"/>
                  <a:gd name="connsiteY9" fmla="*/ 1530350 h 1797050"/>
                  <a:gd name="connsiteX10" fmla="*/ 363538 w 2363788"/>
                  <a:gd name="connsiteY10" fmla="*/ 1498600 h 1797050"/>
                  <a:gd name="connsiteX11" fmla="*/ 338138 w 2363788"/>
                  <a:gd name="connsiteY11" fmla="*/ 1492250 h 1797050"/>
                  <a:gd name="connsiteX12" fmla="*/ 300038 w 2363788"/>
                  <a:gd name="connsiteY12" fmla="*/ 1444625 h 1797050"/>
                  <a:gd name="connsiteX13" fmla="*/ 271463 w 2363788"/>
                  <a:gd name="connsiteY13" fmla="*/ 1444625 h 1797050"/>
                  <a:gd name="connsiteX14" fmla="*/ 271463 w 2363788"/>
                  <a:gd name="connsiteY14" fmla="*/ 1406525 h 1797050"/>
                  <a:gd name="connsiteX15" fmla="*/ 258763 w 2363788"/>
                  <a:gd name="connsiteY15" fmla="*/ 1387475 h 1797050"/>
                  <a:gd name="connsiteX16" fmla="*/ 258763 w 2363788"/>
                  <a:gd name="connsiteY16" fmla="*/ 1327150 h 1797050"/>
                  <a:gd name="connsiteX17" fmla="*/ 277813 w 2363788"/>
                  <a:gd name="connsiteY17" fmla="*/ 1209675 h 1797050"/>
                  <a:gd name="connsiteX18" fmla="*/ 258763 w 2363788"/>
                  <a:gd name="connsiteY18" fmla="*/ 1162050 h 1797050"/>
                  <a:gd name="connsiteX19" fmla="*/ 274638 w 2363788"/>
                  <a:gd name="connsiteY19" fmla="*/ 1120775 h 1797050"/>
                  <a:gd name="connsiteX20" fmla="*/ 258763 w 2363788"/>
                  <a:gd name="connsiteY20" fmla="*/ 1066800 h 1797050"/>
                  <a:gd name="connsiteX21" fmla="*/ 258763 w 2363788"/>
                  <a:gd name="connsiteY21" fmla="*/ 1025525 h 1797050"/>
                  <a:gd name="connsiteX22" fmla="*/ 227013 w 2363788"/>
                  <a:gd name="connsiteY22" fmla="*/ 984250 h 1797050"/>
                  <a:gd name="connsiteX23" fmla="*/ 246063 w 2363788"/>
                  <a:gd name="connsiteY23" fmla="*/ 949325 h 1797050"/>
                  <a:gd name="connsiteX24" fmla="*/ 246063 w 2363788"/>
                  <a:gd name="connsiteY24" fmla="*/ 911225 h 1797050"/>
                  <a:gd name="connsiteX25" fmla="*/ 284163 w 2363788"/>
                  <a:gd name="connsiteY25" fmla="*/ 895350 h 1797050"/>
                  <a:gd name="connsiteX26" fmla="*/ 325438 w 2363788"/>
                  <a:gd name="connsiteY26" fmla="*/ 901700 h 1797050"/>
                  <a:gd name="connsiteX27" fmla="*/ 334963 w 2363788"/>
                  <a:gd name="connsiteY27" fmla="*/ 849313 h 1797050"/>
                  <a:gd name="connsiteX28" fmla="*/ 354013 w 2363788"/>
                  <a:gd name="connsiteY28" fmla="*/ 812800 h 1797050"/>
                  <a:gd name="connsiteX29" fmla="*/ 404812 w 2363788"/>
                  <a:gd name="connsiteY29" fmla="*/ 819150 h 1797050"/>
                  <a:gd name="connsiteX30" fmla="*/ 442913 w 2363788"/>
                  <a:gd name="connsiteY30" fmla="*/ 784225 h 1797050"/>
                  <a:gd name="connsiteX31" fmla="*/ 442913 w 2363788"/>
                  <a:gd name="connsiteY31" fmla="*/ 733425 h 1797050"/>
                  <a:gd name="connsiteX32" fmla="*/ 472282 w 2363788"/>
                  <a:gd name="connsiteY32" fmla="*/ 700881 h 1797050"/>
                  <a:gd name="connsiteX33" fmla="*/ 420688 w 2363788"/>
                  <a:gd name="connsiteY33" fmla="*/ 682625 h 1797050"/>
                  <a:gd name="connsiteX34" fmla="*/ 391319 w 2363788"/>
                  <a:gd name="connsiteY34" fmla="*/ 654844 h 1797050"/>
                  <a:gd name="connsiteX35" fmla="*/ 374650 w 2363788"/>
                  <a:gd name="connsiteY35" fmla="*/ 668337 h 1797050"/>
                  <a:gd name="connsiteX36" fmla="*/ 342901 w 2363788"/>
                  <a:gd name="connsiteY36" fmla="*/ 663575 h 1797050"/>
                  <a:gd name="connsiteX37" fmla="*/ 354013 w 2363788"/>
                  <a:gd name="connsiteY37" fmla="*/ 628650 h 1797050"/>
                  <a:gd name="connsiteX38" fmla="*/ 341313 w 2363788"/>
                  <a:gd name="connsiteY38" fmla="*/ 600075 h 1797050"/>
                  <a:gd name="connsiteX39" fmla="*/ 367507 w 2363788"/>
                  <a:gd name="connsiteY39" fmla="*/ 585788 h 1797050"/>
                  <a:gd name="connsiteX40" fmla="*/ 373063 w 2363788"/>
                  <a:gd name="connsiteY40" fmla="*/ 561975 h 1797050"/>
                  <a:gd name="connsiteX41" fmla="*/ 334420 w 2363788"/>
                  <a:gd name="connsiteY41" fmla="*/ 548699 h 1797050"/>
                  <a:gd name="connsiteX42" fmla="*/ 265113 w 2363788"/>
                  <a:gd name="connsiteY42" fmla="*/ 535781 h 1797050"/>
                  <a:gd name="connsiteX43" fmla="*/ 223838 w 2363788"/>
                  <a:gd name="connsiteY43" fmla="*/ 511969 h 1797050"/>
                  <a:gd name="connsiteX44" fmla="*/ 182563 w 2363788"/>
                  <a:gd name="connsiteY44" fmla="*/ 473869 h 1797050"/>
                  <a:gd name="connsiteX45" fmla="*/ 177800 w 2363788"/>
                  <a:gd name="connsiteY45" fmla="*/ 415131 h 1797050"/>
                  <a:gd name="connsiteX46" fmla="*/ 128588 w 2363788"/>
                  <a:gd name="connsiteY46" fmla="*/ 415925 h 1797050"/>
                  <a:gd name="connsiteX47" fmla="*/ 92869 w 2363788"/>
                  <a:gd name="connsiteY47" fmla="*/ 403225 h 1797050"/>
                  <a:gd name="connsiteX48" fmla="*/ 77788 w 2363788"/>
                  <a:gd name="connsiteY48" fmla="*/ 422275 h 1797050"/>
                  <a:gd name="connsiteX49" fmla="*/ 39688 w 2363788"/>
                  <a:gd name="connsiteY49" fmla="*/ 420688 h 1797050"/>
                  <a:gd name="connsiteX50" fmla="*/ 0 w 2363788"/>
                  <a:gd name="connsiteY50" fmla="*/ 381794 h 1797050"/>
                  <a:gd name="connsiteX51" fmla="*/ 33338 w 2363788"/>
                  <a:gd name="connsiteY51" fmla="*/ 350838 h 1797050"/>
                  <a:gd name="connsiteX52" fmla="*/ 14288 w 2363788"/>
                  <a:gd name="connsiteY52" fmla="*/ 339725 h 1797050"/>
                  <a:gd name="connsiteX53" fmla="*/ 14288 w 2363788"/>
                  <a:gd name="connsiteY53" fmla="*/ 304800 h 1797050"/>
                  <a:gd name="connsiteX54" fmla="*/ 39688 w 2363788"/>
                  <a:gd name="connsiteY54" fmla="*/ 294481 h 1797050"/>
                  <a:gd name="connsiteX55" fmla="*/ 25400 w 2363788"/>
                  <a:gd name="connsiteY55" fmla="*/ 259556 h 1797050"/>
                  <a:gd name="connsiteX56" fmla="*/ 65883 w 2363788"/>
                  <a:gd name="connsiteY56" fmla="*/ 256381 h 1797050"/>
                  <a:gd name="connsiteX57" fmla="*/ 111126 w 2363788"/>
                  <a:gd name="connsiteY57" fmla="*/ 238125 h 1797050"/>
                  <a:gd name="connsiteX58" fmla="*/ 127794 w 2363788"/>
                  <a:gd name="connsiteY58" fmla="*/ 222250 h 1797050"/>
                  <a:gd name="connsiteX59" fmla="*/ 130969 w 2363788"/>
                  <a:gd name="connsiteY59" fmla="*/ 196057 h 1797050"/>
                  <a:gd name="connsiteX60" fmla="*/ 163513 w 2363788"/>
                  <a:gd name="connsiteY60" fmla="*/ 196850 h 1797050"/>
                  <a:gd name="connsiteX61" fmla="*/ 169863 w 2363788"/>
                  <a:gd name="connsiteY61" fmla="*/ 164306 h 1797050"/>
                  <a:gd name="connsiteX62" fmla="*/ 188913 w 2363788"/>
                  <a:gd name="connsiteY62" fmla="*/ 163513 h 1797050"/>
                  <a:gd name="connsiteX63" fmla="*/ 196057 w 2363788"/>
                  <a:gd name="connsiteY63" fmla="*/ 100806 h 1797050"/>
                  <a:gd name="connsiteX64" fmla="*/ 251619 w 2363788"/>
                  <a:gd name="connsiteY64" fmla="*/ 107950 h 1797050"/>
                  <a:gd name="connsiteX65" fmla="*/ 296863 w 2363788"/>
                  <a:gd name="connsiteY65" fmla="*/ 104775 h 1797050"/>
                  <a:gd name="connsiteX66" fmla="*/ 335757 w 2363788"/>
                  <a:gd name="connsiteY66" fmla="*/ 100807 h 1797050"/>
                  <a:gd name="connsiteX67" fmla="*/ 349251 w 2363788"/>
                  <a:gd name="connsiteY67" fmla="*/ 113507 h 1797050"/>
                  <a:gd name="connsiteX68" fmla="*/ 379412 w 2363788"/>
                  <a:gd name="connsiteY68" fmla="*/ 125413 h 1797050"/>
                  <a:gd name="connsiteX69" fmla="*/ 401638 w 2363788"/>
                  <a:gd name="connsiteY69" fmla="*/ 107950 h 1797050"/>
                  <a:gd name="connsiteX70" fmla="*/ 404813 w 2363788"/>
                  <a:gd name="connsiteY70" fmla="*/ 107950 h 1797050"/>
                  <a:gd name="connsiteX71" fmla="*/ 411163 w 2363788"/>
                  <a:gd name="connsiteY71" fmla="*/ 120650 h 1797050"/>
                  <a:gd name="connsiteX72" fmla="*/ 430213 w 2363788"/>
                  <a:gd name="connsiteY72" fmla="*/ 120650 h 1797050"/>
                  <a:gd name="connsiteX73" fmla="*/ 438151 w 2363788"/>
                  <a:gd name="connsiteY73" fmla="*/ 102394 h 1797050"/>
                  <a:gd name="connsiteX74" fmla="*/ 366713 w 2363788"/>
                  <a:gd name="connsiteY74" fmla="*/ 55563 h 1797050"/>
                  <a:gd name="connsiteX75" fmla="*/ 385763 w 2363788"/>
                  <a:gd name="connsiteY75" fmla="*/ 43656 h 1797050"/>
                  <a:gd name="connsiteX76" fmla="*/ 434976 w 2363788"/>
                  <a:gd name="connsiteY76" fmla="*/ 42862 h 1797050"/>
                  <a:gd name="connsiteX77" fmla="*/ 455613 w 2363788"/>
                  <a:gd name="connsiteY77" fmla="*/ 63500 h 1797050"/>
                  <a:gd name="connsiteX78" fmla="*/ 513557 w 2363788"/>
                  <a:gd name="connsiteY78" fmla="*/ 75406 h 1797050"/>
                  <a:gd name="connsiteX79" fmla="*/ 608013 w 2363788"/>
                  <a:gd name="connsiteY79" fmla="*/ 22225 h 1797050"/>
                  <a:gd name="connsiteX80" fmla="*/ 640557 w 2363788"/>
                  <a:gd name="connsiteY80" fmla="*/ 31750 h 1797050"/>
                  <a:gd name="connsiteX81" fmla="*/ 646113 w 2363788"/>
                  <a:gd name="connsiteY81" fmla="*/ 0 h 1797050"/>
                  <a:gd name="connsiteX82" fmla="*/ 716757 w 2363788"/>
                  <a:gd name="connsiteY82" fmla="*/ 5556 h 1797050"/>
                  <a:gd name="connsiteX83" fmla="*/ 725488 w 2363788"/>
                  <a:gd name="connsiteY83" fmla="*/ 31750 h 1797050"/>
                  <a:gd name="connsiteX84" fmla="*/ 752476 w 2363788"/>
                  <a:gd name="connsiteY84" fmla="*/ 63500 h 1797050"/>
                  <a:gd name="connsiteX85" fmla="*/ 767556 w 2363788"/>
                  <a:gd name="connsiteY85" fmla="*/ 44450 h 1797050"/>
                  <a:gd name="connsiteX86" fmla="*/ 808038 w 2363788"/>
                  <a:gd name="connsiteY86" fmla="*/ 41275 h 1797050"/>
                  <a:gd name="connsiteX87" fmla="*/ 827088 w 2363788"/>
                  <a:gd name="connsiteY87" fmla="*/ 34925 h 1797050"/>
                  <a:gd name="connsiteX88" fmla="*/ 846138 w 2363788"/>
                  <a:gd name="connsiteY88" fmla="*/ 6350 h 1797050"/>
                  <a:gd name="connsiteX89" fmla="*/ 889794 w 2363788"/>
                  <a:gd name="connsiteY89" fmla="*/ 12700 h 1797050"/>
                  <a:gd name="connsiteX90" fmla="*/ 902494 w 2363788"/>
                  <a:gd name="connsiteY90" fmla="*/ 83344 h 1797050"/>
                  <a:gd name="connsiteX91" fmla="*/ 954088 w 2363788"/>
                  <a:gd name="connsiteY91" fmla="*/ 123825 h 1797050"/>
                  <a:gd name="connsiteX92" fmla="*/ 998538 w 2363788"/>
                  <a:gd name="connsiteY92" fmla="*/ 203200 h 1797050"/>
                  <a:gd name="connsiteX93" fmla="*/ 1039020 w 2363788"/>
                  <a:gd name="connsiteY93" fmla="*/ 228600 h 1797050"/>
                  <a:gd name="connsiteX94" fmla="*/ 1075532 w 2363788"/>
                  <a:gd name="connsiteY94" fmla="*/ 230981 h 1797050"/>
                  <a:gd name="connsiteX95" fmla="*/ 1130830 w 2363788"/>
                  <a:gd name="connsiteY95" fmla="*/ 283633 h 1797050"/>
                  <a:gd name="connsiteX96" fmla="*/ 1171046 w 2363788"/>
                  <a:gd name="connsiteY96" fmla="*/ 281517 h 1797050"/>
                  <a:gd name="connsiteX97" fmla="*/ 1208088 w 2363788"/>
                  <a:gd name="connsiteY97" fmla="*/ 317500 h 1797050"/>
                  <a:gd name="connsiteX98" fmla="*/ 1208088 w 2363788"/>
                  <a:gd name="connsiteY98" fmla="*/ 346075 h 1797050"/>
                  <a:gd name="connsiteX99" fmla="*/ 1281113 w 2363788"/>
                  <a:gd name="connsiteY99" fmla="*/ 384175 h 1797050"/>
                  <a:gd name="connsiteX100" fmla="*/ 1303338 w 2363788"/>
                  <a:gd name="connsiteY100" fmla="*/ 416983 h 1797050"/>
                  <a:gd name="connsiteX101" fmla="*/ 1284288 w 2363788"/>
                  <a:gd name="connsiteY101" fmla="*/ 460375 h 1797050"/>
                  <a:gd name="connsiteX102" fmla="*/ 1338263 w 2363788"/>
                  <a:gd name="connsiteY102" fmla="*/ 504825 h 1797050"/>
                  <a:gd name="connsiteX103" fmla="*/ 1380332 w 2363788"/>
                  <a:gd name="connsiteY103" fmla="*/ 503238 h 1797050"/>
                  <a:gd name="connsiteX104" fmla="*/ 1404938 w 2363788"/>
                  <a:gd name="connsiteY104" fmla="*/ 530225 h 1797050"/>
                  <a:gd name="connsiteX105" fmla="*/ 1435895 w 2363788"/>
                  <a:gd name="connsiteY105" fmla="*/ 526475 h 1797050"/>
                  <a:gd name="connsiteX106" fmla="*/ 1470026 w 2363788"/>
                  <a:gd name="connsiteY106" fmla="*/ 548578 h 1797050"/>
                  <a:gd name="connsiteX107" fmla="*/ 1493838 w 2363788"/>
                  <a:gd name="connsiteY107" fmla="*/ 590550 h 1797050"/>
                  <a:gd name="connsiteX108" fmla="*/ 1481932 w 2363788"/>
                  <a:gd name="connsiteY108" fmla="*/ 612775 h 1797050"/>
                  <a:gd name="connsiteX109" fmla="*/ 1452563 w 2363788"/>
                  <a:gd name="connsiteY109" fmla="*/ 622300 h 1797050"/>
                  <a:gd name="connsiteX110" fmla="*/ 1512888 w 2363788"/>
                  <a:gd name="connsiteY110" fmla="*/ 638175 h 1797050"/>
                  <a:gd name="connsiteX111" fmla="*/ 1583532 w 2363788"/>
                  <a:gd name="connsiteY111" fmla="*/ 619919 h 1797050"/>
                  <a:gd name="connsiteX112" fmla="*/ 1624013 w 2363788"/>
                  <a:gd name="connsiteY112" fmla="*/ 613569 h 1797050"/>
                  <a:gd name="connsiteX113" fmla="*/ 1624807 w 2363788"/>
                  <a:gd name="connsiteY113" fmla="*/ 587375 h 1797050"/>
                  <a:gd name="connsiteX114" fmla="*/ 1643063 w 2363788"/>
                  <a:gd name="connsiteY114" fmla="*/ 593725 h 1797050"/>
                  <a:gd name="connsiteX115" fmla="*/ 1700213 w 2363788"/>
                  <a:gd name="connsiteY115" fmla="*/ 611981 h 1797050"/>
                  <a:gd name="connsiteX116" fmla="*/ 1705769 w 2363788"/>
                  <a:gd name="connsiteY116" fmla="*/ 575469 h 1797050"/>
                  <a:gd name="connsiteX117" fmla="*/ 1725613 w 2363788"/>
                  <a:gd name="connsiteY117" fmla="*/ 565150 h 1797050"/>
                  <a:gd name="connsiteX118" fmla="*/ 1804988 w 2363788"/>
                  <a:gd name="connsiteY118" fmla="*/ 508000 h 1797050"/>
                  <a:gd name="connsiteX119" fmla="*/ 1887538 w 2363788"/>
                  <a:gd name="connsiteY119" fmla="*/ 485775 h 1797050"/>
                  <a:gd name="connsiteX120" fmla="*/ 1954213 w 2363788"/>
                  <a:gd name="connsiteY120" fmla="*/ 415925 h 1797050"/>
                  <a:gd name="connsiteX121" fmla="*/ 1978819 w 2363788"/>
                  <a:gd name="connsiteY121" fmla="*/ 409575 h 1797050"/>
                  <a:gd name="connsiteX122" fmla="*/ 2008188 w 2363788"/>
                  <a:gd name="connsiteY122" fmla="*/ 396875 h 1797050"/>
                  <a:gd name="connsiteX123" fmla="*/ 2058194 w 2363788"/>
                  <a:gd name="connsiteY123" fmla="*/ 411956 h 1797050"/>
                  <a:gd name="connsiteX124" fmla="*/ 2079626 w 2363788"/>
                  <a:gd name="connsiteY124" fmla="*/ 452437 h 1797050"/>
                  <a:gd name="connsiteX125" fmla="*/ 2135188 w 2363788"/>
                  <a:gd name="connsiteY125" fmla="*/ 504825 h 1797050"/>
                  <a:gd name="connsiteX126" fmla="*/ 2196307 w 2363788"/>
                  <a:gd name="connsiteY126" fmla="*/ 536575 h 1797050"/>
                  <a:gd name="connsiteX127" fmla="*/ 2250282 w 2363788"/>
                  <a:gd name="connsiteY127" fmla="*/ 523081 h 1797050"/>
                  <a:gd name="connsiteX128" fmla="*/ 2267744 w 2363788"/>
                  <a:gd name="connsiteY128" fmla="*/ 531019 h 1797050"/>
                  <a:gd name="connsiteX129" fmla="*/ 2276475 w 2363788"/>
                  <a:gd name="connsiteY129" fmla="*/ 573881 h 1797050"/>
                  <a:gd name="connsiteX130" fmla="*/ 2325688 w 2363788"/>
                  <a:gd name="connsiteY130" fmla="*/ 606425 h 1797050"/>
                  <a:gd name="connsiteX131" fmla="*/ 2363788 w 2363788"/>
                  <a:gd name="connsiteY131" fmla="*/ 644525 h 1797050"/>
                  <a:gd name="connsiteX132" fmla="*/ 2312445 w 2363788"/>
                  <a:gd name="connsiteY132" fmla="*/ 772537 h 1797050"/>
                  <a:gd name="connsiteX133" fmla="*/ 2274888 w 2363788"/>
                  <a:gd name="connsiteY133" fmla="*/ 895350 h 1797050"/>
                  <a:gd name="connsiteX134" fmla="*/ 2249488 w 2363788"/>
                  <a:gd name="connsiteY134" fmla="*/ 949325 h 1797050"/>
                  <a:gd name="connsiteX135" fmla="*/ 2198688 w 2363788"/>
                  <a:gd name="connsiteY135" fmla="*/ 949325 h 1797050"/>
                  <a:gd name="connsiteX136" fmla="*/ 2176463 w 2363788"/>
                  <a:gd name="connsiteY136" fmla="*/ 993775 h 1797050"/>
                  <a:gd name="connsiteX137" fmla="*/ 2176463 w 2363788"/>
                  <a:gd name="connsiteY137" fmla="*/ 993775 h 1797050"/>
                  <a:gd name="connsiteX138" fmla="*/ 2182813 w 2363788"/>
                  <a:gd name="connsiteY138" fmla="*/ 1022350 h 1797050"/>
                  <a:gd name="connsiteX139" fmla="*/ 2147888 w 2363788"/>
                  <a:gd name="connsiteY139" fmla="*/ 1031875 h 1797050"/>
                  <a:gd name="connsiteX140" fmla="*/ 2097088 w 2363788"/>
                  <a:gd name="connsiteY140" fmla="*/ 1019175 h 1797050"/>
                  <a:gd name="connsiteX141" fmla="*/ 2103438 w 2363788"/>
                  <a:gd name="connsiteY141" fmla="*/ 1073150 h 1797050"/>
                  <a:gd name="connsiteX142" fmla="*/ 2116138 w 2363788"/>
                  <a:gd name="connsiteY142" fmla="*/ 1117600 h 1797050"/>
                  <a:gd name="connsiteX143" fmla="*/ 2052638 w 2363788"/>
                  <a:gd name="connsiteY143" fmla="*/ 1152525 h 1797050"/>
                  <a:gd name="connsiteX144" fmla="*/ 2068513 w 2363788"/>
                  <a:gd name="connsiteY144" fmla="*/ 1174750 h 1797050"/>
                  <a:gd name="connsiteX145" fmla="*/ 2049463 w 2363788"/>
                  <a:gd name="connsiteY145" fmla="*/ 1196975 h 1797050"/>
                  <a:gd name="connsiteX146" fmla="*/ 1970088 w 2363788"/>
                  <a:gd name="connsiteY146" fmla="*/ 1171575 h 1797050"/>
                  <a:gd name="connsiteX147" fmla="*/ 1944688 w 2363788"/>
                  <a:gd name="connsiteY147" fmla="*/ 1187450 h 1797050"/>
                  <a:gd name="connsiteX148" fmla="*/ 1909763 w 2363788"/>
                  <a:gd name="connsiteY148" fmla="*/ 1187450 h 1797050"/>
                  <a:gd name="connsiteX149" fmla="*/ 1909763 w 2363788"/>
                  <a:gd name="connsiteY149" fmla="*/ 1247775 h 1797050"/>
                  <a:gd name="connsiteX150" fmla="*/ 1925638 w 2363788"/>
                  <a:gd name="connsiteY150" fmla="*/ 1263650 h 1797050"/>
                  <a:gd name="connsiteX151" fmla="*/ 1935163 w 2363788"/>
                  <a:gd name="connsiteY151" fmla="*/ 1279525 h 1797050"/>
                  <a:gd name="connsiteX152" fmla="*/ 1944688 w 2363788"/>
                  <a:gd name="connsiteY152" fmla="*/ 1279525 h 1797050"/>
                  <a:gd name="connsiteX153" fmla="*/ 1935163 w 2363788"/>
                  <a:gd name="connsiteY153" fmla="*/ 1304925 h 1797050"/>
                  <a:gd name="connsiteX154" fmla="*/ 1954213 w 2363788"/>
                  <a:gd name="connsiteY154" fmla="*/ 1320800 h 1797050"/>
                  <a:gd name="connsiteX155" fmla="*/ 1951038 w 2363788"/>
                  <a:gd name="connsiteY155" fmla="*/ 1336675 h 1797050"/>
                  <a:gd name="connsiteX156" fmla="*/ 1906588 w 2363788"/>
                  <a:gd name="connsiteY156" fmla="*/ 1336675 h 1797050"/>
                  <a:gd name="connsiteX157" fmla="*/ 1903413 w 2363788"/>
                  <a:gd name="connsiteY157" fmla="*/ 1387475 h 1797050"/>
                  <a:gd name="connsiteX158" fmla="*/ 1903413 w 2363788"/>
                  <a:gd name="connsiteY158" fmla="*/ 1387475 h 1797050"/>
                  <a:gd name="connsiteX159" fmla="*/ 1903413 w 2363788"/>
                  <a:gd name="connsiteY159" fmla="*/ 1406525 h 1797050"/>
                  <a:gd name="connsiteX160" fmla="*/ 1938338 w 2363788"/>
                  <a:gd name="connsiteY160" fmla="*/ 1447800 h 1797050"/>
                  <a:gd name="connsiteX161" fmla="*/ 1992313 w 2363788"/>
                  <a:gd name="connsiteY161" fmla="*/ 1447800 h 1797050"/>
                  <a:gd name="connsiteX162" fmla="*/ 2062163 w 2363788"/>
                  <a:gd name="connsiteY162" fmla="*/ 1476375 h 1797050"/>
                  <a:gd name="connsiteX163" fmla="*/ 2062163 w 2363788"/>
                  <a:gd name="connsiteY163" fmla="*/ 1504950 h 1797050"/>
                  <a:gd name="connsiteX164" fmla="*/ 2036763 w 2363788"/>
                  <a:gd name="connsiteY164" fmla="*/ 1571625 h 1797050"/>
                  <a:gd name="connsiteX165" fmla="*/ 2065338 w 2363788"/>
                  <a:gd name="connsiteY165" fmla="*/ 1587500 h 1797050"/>
                  <a:gd name="connsiteX166" fmla="*/ 2106613 w 2363788"/>
                  <a:gd name="connsiteY166" fmla="*/ 1660525 h 1797050"/>
                  <a:gd name="connsiteX167" fmla="*/ 2055813 w 2363788"/>
                  <a:gd name="connsiteY167" fmla="*/ 1736725 h 1797050"/>
                  <a:gd name="connsiteX168" fmla="*/ 2030413 w 2363788"/>
                  <a:gd name="connsiteY168" fmla="*/ 1730375 h 1797050"/>
                  <a:gd name="connsiteX169" fmla="*/ 2008188 w 2363788"/>
                  <a:gd name="connsiteY169" fmla="*/ 1717675 h 1797050"/>
                  <a:gd name="connsiteX170" fmla="*/ 2001838 w 2363788"/>
                  <a:gd name="connsiteY170" fmla="*/ 1736725 h 1797050"/>
                  <a:gd name="connsiteX171" fmla="*/ 1960563 w 2363788"/>
                  <a:gd name="connsiteY171" fmla="*/ 1746250 h 1797050"/>
                  <a:gd name="connsiteX172" fmla="*/ 1954213 w 2363788"/>
                  <a:gd name="connsiteY172" fmla="*/ 1778000 h 1797050"/>
                  <a:gd name="connsiteX173" fmla="*/ 1903413 w 2363788"/>
                  <a:gd name="connsiteY173" fmla="*/ 1797050 h 1797050"/>
                  <a:gd name="connsiteX174" fmla="*/ 1881188 w 2363788"/>
                  <a:gd name="connsiteY174" fmla="*/ 1758950 h 1797050"/>
                  <a:gd name="connsiteX175" fmla="*/ 1843088 w 2363788"/>
                  <a:gd name="connsiteY175" fmla="*/ 1768475 h 1797050"/>
                  <a:gd name="connsiteX176" fmla="*/ 1846263 w 2363788"/>
                  <a:gd name="connsiteY176" fmla="*/ 1730375 h 1797050"/>
                  <a:gd name="connsiteX177" fmla="*/ 1827213 w 2363788"/>
                  <a:gd name="connsiteY177" fmla="*/ 1704975 h 1797050"/>
                  <a:gd name="connsiteX178" fmla="*/ 1862138 w 2363788"/>
                  <a:gd name="connsiteY178" fmla="*/ 1685925 h 1797050"/>
                  <a:gd name="connsiteX179" fmla="*/ 1804988 w 2363788"/>
                  <a:gd name="connsiteY179" fmla="*/ 1666875 h 1797050"/>
                  <a:gd name="connsiteX180" fmla="*/ 1792288 w 2363788"/>
                  <a:gd name="connsiteY180" fmla="*/ 1692275 h 1797050"/>
                  <a:gd name="connsiteX181" fmla="*/ 1747838 w 2363788"/>
                  <a:gd name="connsiteY181" fmla="*/ 1711325 h 1797050"/>
                  <a:gd name="connsiteX182" fmla="*/ 1741488 w 2363788"/>
                  <a:gd name="connsiteY182" fmla="*/ 1733550 h 1797050"/>
                  <a:gd name="connsiteX183" fmla="*/ 1725613 w 2363788"/>
                  <a:gd name="connsiteY183" fmla="*/ 1739900 h 1797050"/>
                  <a:gd name="connsiteX184" fmla="*/ 1703388 w 2363788"/>
                  <a:gd name="connsiteY184" fmla="*/ 1739900 h 1797050"/>
                  <a:gd name="connsiteX185" fmla="*/ 1716088 w 2363788"/>
                  <a:gd name="connsiteY185" fmla="*/ 1704975 h 1797050"/>
                  <a:gd name="connsiteX186" fmla="*/ 1741488 w 2363788"/>
                  <a:gd name="connsiteY186" fmla="*/ 1679575 h 1797050"/>
                  <a:gd name="connsiteX187" fmla="*/ 1731963 w 2363788"/>
                  <a:gd name="connsiteY187" fmla="*/ 1654175 h 1797050"/>
                  <a:gd name="connsiteX188" fmla="*/ 1709738 w 2363788"/>
                  <a:gd name="connsiteY188" fmla="*/ 1654175 h 1797050"/>
                  <a:gd name="connsiteX189" fmla="*/ 1697038 w 2363788"/>
                  <a:gd name="connsiteY189" fmla="*/ 1679575 h 1797050"/>
                  <a:gd name="connsiteX190" fmla="*/ 1665288 w 2363788"/>
                  <a:gd name="connsiteY190" fmla="*/ 1685925 h 1797050"/>
                  <a:gd name="connsiteX191" fmla="*/ 1630363 w 2363788"/>
                  <a:gd name="connsiteY191" fmla="*/ 1698625 h 1797050"/>
                  <a:gd name="connsiteX192" fmla="*/ 1601788 w 2363788"/>
                  <a:gd name="connsiteY192" fmla="*/ 1670050 h 1797050"/>
                  <a:gd name="connsiteX193" fmla="*/ 1598613 w 2363788"/>
                  <a:gd name="connsiteY193" fmla="*/ 1635125 h 1797050"/>
                  <a:gd name="connsiteX194" fmla="*/ 1570038 w 2363788"/>
                  <a:gd name="connsiteY194" fmla="*/ 1619250 h 1797050"/>
                  <a:gd name="connsiteX195" fmla="*/ 1560513 w 2363788"/>
                  <a:gd name="connsiteY195" fmla="*/ 1584325 h 1797050"/>
                  <a:gd name="connsiteX196" fmla="*/ 1519238 w 2363788"/>
                  <a:gd name="connsiteY196" fmla="*/ 1555750 h 1797050"/>
                  <a:gd name="connsiteX197" fmla="*/ 1500188 w 2363788"/>
                  <a:gd name="connsiteY197" fmla="*/ 1558925 h 1797050"/>
                  <a:gd name="connsiteX198" fmla="*/ 1468438 w 2363788"/>
                  <a:gd name="connsiteY198" fmla="*/ 1603375 h 1797050"/>
                  <a:gd name="connsiteX199" fmla="*/ 1420813 w 2363788"/>
                  <a:gd name="connsiteY199" fmla="*/ 1622425 h 1797050"/>
                  <a:gd name="connsiteX200" fmla="*/ 1395413 w 2363788"/>
                  <a:gd name="connsiteY200" fmla="*/ 1587500 h 1797050"/>
                  <a:gd name="connsiteX201" fmla="*/ 1370013 w 2363788"/>
                  <a:gd name="connsiteY201" fmla="*/ 1587500 h 1797050"/>
                  <a:gd name="connsiteX202" fmla="*/ 1271588 w 2363788"/>
                  <a:gd name="connsiteY202" fmla="*/ 1511300 h 1797050"/>
                  <a:gd name="connsiteX203" fmla="*/ 1277938 w 2363788"/>
                  <a:gd name="connsiteY203" fmla="*/ 1463675 h 1797050"/>
                  <a:gd name="connsiteX204" fmla="*/ 1239838 w 2363788"/>
                  <a:gd name="connsiteY204" fmla="*/ 1457325 h 1797050"/>
                  <a:gd name="connsiteX205" fmla="*/ 1223963 w 2363788"/>
                  <a:gd name="connsiteY205" fmla="*/ 1482725 h 1797050"/>
                  <a:gd name="connsiteX206" fmla="*/ 1189038 w 2363788"/>
                  <a:gd name="connsiteY206" fmla="*/ 1482725 h 1797050"/>
                  <a:gd name="connsiteX207" fmla="*/ 1141413 w 2363788"/>
                  <a:gd name="connsiteY207" fmla="*/ 1460500 h 1797050"/>
                  <a:gd name="connsiteX208" fmla="*/ 1093788 w 2363788"/>
                  <a:gd name="connsiteY208" fmla="*/ 1495425 h 1797050"/>
                  <a:gd name="connsiteX209" fmla="*/ 1100138 w 2363788"/>
                  <a:gd name="connsiteY209" fmla="*/ 1511300 h 1797050"/>
                  <a:gd name="connsiteX210" fmla="*/ 1081088 w 2363788"/>
                  <a:gd name="connsiteY210" fmla="*/ 1530350 h 1797050"/>
                  <a:gd name="connsiteX211" fmla="*/ 1036638 w 2363788"/>
                  <a:gd name="connsiteY211" fmla="*/ 1530350 h 1797050"/>
                  <a:gd name="connsiteX212" fmla="*/ 1008063 w 2363788"/>
                  <a:gd name="connsiteY212" fmla="*/ 1574800 h 1797050"/>
                  <a:gd name="connsiteX213" fmla="*/ 960438 w 2363788"/>
                  <a:gd name="connsiteY213" fmla="*/ 1571625 h 1797050"/>
                  <a:gd name="connsiteX214" fmla="*/ 954088 w 2363788"/>
                  <a:gd name="connsiteY214" fmla="*/ 1587500 h 1797050"/>
                  <a:gd name="connsiteX215" fmla="*/ 966788 w 2363788"/>
                  <a:gd name="connsiteY215" fmla="*/ 1670050 h 1797050"/>
                  <a:gd name="connsiteX216" fmla="*/ 941388 w 2363788"/>
                  <a:gd name="connsiteY216" fmla="*/ 1714500 h 1797050"/>
                  <a:gd name="connsiteX217" fmla="*/ 903288 w 2363788"/>
                  <a:gd name="connsiteY217" fmla="*/ 1720850 h 1797050"/>
                  <a:gd name="connsiteX218" fmla="*/ 900113 w 2363788"/>
                  <a:gd name="connsiteY218" fmla="*/ 1746250 h 1797050"/>
                  <a:gd name="connsiteX219" fmla="*/ 871538 w 2363788"/>
                  <a:gd name="connsiteY219" fmla="*/ 1746250 h 1797050"/>
                  <a:gd name="connsiteX220" fmla="*/ 855663 w 2363788"/>
                  <a:gd name="connsiteY220" fmla="*/ 1758950 h 1797050"/>
                  <a:gd name="connsiteX221" fmla="*/ 849313 w 2363788"/>
                  <a:gd name="connsiteY221" fmla="*/ 1771650 h 1797050"/>
                  <a:gd name="connsiteX222" fmla="*/ 830263 w 2363788"/>
                  <a:gd name="connsiteY222" fmla="*/ 1765300 h 1797050"/>
                  <a:gd name="connsiteX223" fmla="*/ 820738 w 2363788"/>
                  <a:gd name="connsiteY223" fmla="*/ 1752600 h 1797050"/>
                  <a:gd name="connsiteX224" fmla="*/ 792163 w 2363788"/>
                  <a:gd name="connsiteY224" fmla="*/ 1771650 h 1797050"/>
                  <a:gd name="connsiteX225" fmla="*/ 693738 w 2363788"/>
                  <a:gd name="connsiteY225" fmla="*/ 1701800 h 1797050"/>
                  <a:gd name="connsiteX226" fmla="*/ 652463 w 2363788"/>
                  <a:gd name="connsiteY226" fmla="*/ 1720850 h 1797050"/>
                  <a:gd name="connsiteX227" fmla="*/ 617538 w 2363788"/>
                  <a:gd name="connsiteY227" fmla="*/ 1685925 h 1797050"/>
                  <a:gd name="connsiteX228" fmla="*/ 582613 w 2363788"/>
                  <a:gd name="connsiteY228" fmla="*/ 1689100 h 1797050"/>
                  <a:gd name="connsiteX229" fmla="*/ 573088 w 2363788"/>
                  <a:gd name="connsiteY229" fmla="*/ 1609725 h 1797050"/>
                  <a:gd name="connsiteX230" fmla="*/ 525463 w 2363788"/>
                  <a:gd name="connsiteY230" fmla="*/ 1571625 h 1797050"/>
                  <a:gd name="connsiteX0" fmla="*/ 525463 w 2363788"/>
                  <a:gd name="connsiteY0" fmla="*/ 1571625 h 1797050"/>
                  <a:gd name="connsiteX1" fmla="*/ 525463 w 2363788"/>
                  <a:gd name="connsiteY1" fmla="*/ 1571625 h 1797050"/>
                  <a:gd name="connsiteX2" fmla="*/ 496888 w 2363788"/>
                  <a:gd name="connsiteY2" fmla="*/ 1574800 h 1797050"/>
                  <a:gd name="connsiteX3" fmla="*/ 487363 w 2363788"/>
                  <a:gd name="connsiteY3" fmla="*/ 1584325 h 1797050"/>
                  <a:gd name="connsiteX4" fmla="*/ 465138 w 2363788"/>
                  <a:gd name="connsiteY4" fmla="*/ 1568450 h 1797050"/>
                  <a:gd name="connsiteX5" fmla="*/ 458788 w 2363788"/>
                  <a:gd name="connsiteY5" fmla="*/ 1558925 h 1797050"/>
                  <a:gd name="connsiteX6" fmla="*/ 439738 w 2363788"/>
                  <a:gd name="connsiteY6" fmla="*/ 1552575 h 1797050"/>
                  <a:gd name="connsiteX7" fmla="*/ 430213 w 2363788"/>
                  <a:gd name="connsiteY7" fmla="*/ 1549400 h 1797050"/>
                  <a:gd name="connsiteX8" fmla="*/ 420688 w 2363788"/>
                  <a:gd name="connsiteY8" fmla="*/ 1539875 h 1797050"/>
                  <a:gd name="connsiteX9" fmla="*/ 407988 w 2363788"/>
                  <a:gd name="connsiteY9" fmla="*/ 1530350 h 1797050"/>
                  <a:gd name="connsiteX10" fmla="*/ 363538 w 2363788"/>
                  <a:gd name="connsiteY10" fmla="*/ 1498600 h 1797050"/>
                  <a:gd name="connsiteX11" fmla="*/ 338138 w 2363788"/>
                  <a:gd name="connsiteY11" fmla="*/ 1492250 h 1797050"/>
                  <a:gd name="connsiteX12" fmla="*/ 300038 w 2363788"/>
                  <a:gd name="connsiteY12" fmla="*/ 1444625 h 1797050"/>
                  <a:gd name="connsiteX13" fmla="*/ 271463 w 2363788"/>
                  <a:gd name="connsiteY13" fmla="*/ 1444625 h 1797050"/>
                  <a:gd name="connsiteX14" fmla="*/ 271463 w 2363788"/>
                  <a:gd name="connsiteY14" fmla="*/ 1406525 h 1797050"/>
                  <a:gd name="connsiteX15" fmla="*/ 258763 w 2363788"/>
                  <a:gd name="connsiteY15" fmla="*/ 1387475 h 1797050"/>
                  <a:gd name="connsiteX16" fmla="*/ 258763 w 2363788"/>
                  <a:gd name="connsiteY16" fmla="*/ 1327150 h 1797050"/>
                  <a:gd name="connsiteX17" fmla="*/ 277813 w 2363788"/>
                  <a:gd name="connsiteY17" fmla="*/ 1209675 h 1797050"/>
                  <a:gd name="connsiteX18" fmla="*/ 258763 w 2363788"/>
                  <a:gd name="connsiteY18" fmla="*/ 1162050 h 1797050"/>
                  <a:gd name="connsiteX19" fmla="*/ 274638 w 2363788"/>
                  <a:gd name="connsiteY19" fmla="*/ 1120775 h 1797050"/>
                  <a:gd name="connsiteX20" fmla="*/ 258763 w 2363788"/>
                  <a:gd name="connsiteY20" fmla="*/ 1066800 h 1797050"/>
                  <a:gd name="connsiteX21" fmla="*/ 258763 w 2363788"/>
                  <a:gd name="connsiteY21" fmla="*/ 1025525 h 1797050"/>
                  <a:gd name="connsiteX22" fmla="*/ 227013 w 2363788"/>
                  <a:gd name="connsiteY22" fmla="*/ 984250 h 1797050"/>
                  <a:gd name="connsiteX23" fmla="*/ 246063 w 2363788"/>
                  <a:gd name="connsiteY23" fmla="*/ 949325 h 1797050"/>
                  <a:gd name="connsiteX24" fmla="*/ 246063 w 2363788"/>
                  <a:gd name="connsiteY24" fmla="*/ 911225 h 1797050"/>
                  <a:gd name="connsiteX25" fmla="*/ 284163 w 2363788"/>
                  <a:gd name="connsiteY25" fmla="*/ 895350 h 1797050"/>
                  <a:gd name="connsiteX26" fmla="*/ 328613 w 2363788"/>
                  <a:gd name="connsiteY26" fmla="*/ 904081 h 1797050"/>
                  <a:gd name="connsiteX27" fmla="*/ 334963 w 2363788"/>
                  <a:gd name="connsiteY27" fmla="*/ 849313 h 1797050"/>
                  <a:gd name="connsiteX28" fmla="*/ 354013 w 2363788"/>
                  <a:gd name="connsiteY28" fmla="*/ 812800 h 1797050"/>
                  <a:gd name="connsiteX29" fmla="*/ 404812 w 2363788"/>
                  <a:gd name="connsiteY29" fmla="*/ 819150 h 1797050"/>
                  <a:gd name="connsiteX30" fmla="*/ 442913 w 2363788"/>
                  <a:gd name="connsiteY30" fmla="*/ 784225 h 1797050"/>
                  <a:gd name="connsiteX31" fmla="*/ 442913 w 2363788"/>
                  <a:gd name="connsiteY31" fmla="*/ 733425 h 1797050"/>
                  <a:gd name="connsiteX32" fmla="*/ 472282 w 2363788"/>
                  <a:gd name="connsiteY32" fmla="*/ 700881 h 1797050"/>
                  <a:gd name="connsiteX33" fmla="*/ 420688 w 2363788"/>
                  <a:gd name="connsiteY33" fmla="*/ 682625 h 1797050"/>
                  <a:gd name="connsiteX34" fmla="*/ 391319 w 2363788"/>
                  <a:gd name="connsiteY34" fmla="*/ 654844 h 1797050"/>
                  <a:gd name="connsiteX35" fmla="*/ 374650 w 2363788"/>
                  <a:gd name="connsiteY35" fmla="*/ 668337 h 1797050"/>
                  <a:gd name="connsiteX36" fmla="*/ 342901 w 2363788"/>
                  <a:gd name="connsiteY36" fmla="*/ 663575 h 1797050"/>
                  <a:gd name="connsiteX37" fmla="*/ 354013 w 2363788"/>
                  <a:gd name="connsiteY37" fmla="*/ 628650 h 1797050"/>
                  <a:gd name="connsiteX38" fmla="*/ 341313 w 2363788"/>
                  <a:gd name="connsiteY38" fmla="*/ 600075 h 1797050"/>
                  <a:gd name="connsiteX39" fmla="*/ 367507 w 2363788"/>
                  <a:gd name="connsiteY39" fmla="*/ 585788 h 1797050"/>
                  <a:gd name="connsiteX40" fmla="*/ 373063 w 2363788"/>
                  <a:gd name="connsiteY40" fmla="*/ 561975 h 1797050"/>
                  <a:gd name="connsiteX41" fmla="*/ 334420 w 2363788"/>
                  <a:gd name="connsiteY41" fmla="*/ 548699 h 1797050"/>
                  <a:gd name="connsiteX42" fmla="*/ 265113 w 2363788"/>
                  <a:gd name="connsiteY42" fmla="*/ 535781 h 1797050"/>
                  <a:gd name="connsiteX43" fmla="*/ 223838 w 2363788"/>
                  <a:gd name="connsiteY43" fmla="*/ 511969 h 1797050"/>
                  <a:gd name="connsiteX44" fmla="*/ 182563 w 2363788"/>
                  <a:gd name="connsiteY44" fmla="*/ 473869 h 1797050"/>
                  <a:gd name="connsiteX45" fmla="*/ 177800 w 2363788"/>
                  <a:gd name="connsiteY45" fmla="*/ 415131 h 1797050"/>
                  <a:gd name="connsiteX46" fmla="*/ 128588 w 2363788"/>
                  <a:gd name="connsiteY46" fmla="*/ 415925 h 1797050"/>
                  <a:gd name="connsiteX47" fmla="*/ 92869 w 2363788"/>
                  <a:gd name="connsiteY47" fmla="*/ 403225 h 1797050"/>
                  <a:gd name="connsiteX48" fmla="*/ 77788 w 2363788"/>
                  <a:gd name="connsiteY48" fmla="*/ 422275 h 1797050"/>
                  <a:gd name="connsiteX49" fmla="*/ 39688 w 2363788"/>
                  <a:gd name="connsiteY49" fmla="*/ 420688 h 1797050"/>
                  <a:gd name="connsiteX50" fmla="*/ 0 w 2363788"/>
                  <a:gd name="connsiteY50" fmla="*/ 381794 h 1797050"/>
                  <a:gd name="connsiteX51" fmla="*/ 33338 w 2363788"/>
                  <a:gd name="connsiteY51" fmla="*/ 350838 h 1797050"/>
                  <a:gd name="connsiteX52" fmla="*/ 14288 w 2363788"/>
                  <a:gd name="connsiteY52" fmla="*/ 339725 h 1797050"/>
                  <a:gd name="connsiteX53" fmla="*/ 14288 w 2363788"/>
                  <a:gd name="connsiteY53" fmla="*/ 304800 h 1797050"/>
                  <a:gd name="connsiteX54" fmla="*/ 39688 w 2363788"/>
                  <a:gd name="connsiteY54" fmla="*/ 294481 h 1797050"/>
                  <a:gd name="connsiteX55" fmla="*/ 25400 w 2363788"/>
                  <a:gd name="connsiteY55" fmla="*/ 259556 h 1797050"/>
                  <a:gd name="connsiteX56" fmla="*/ 65883 w 2363788"/>
                  <a:gd name="connsiteY56" fmla="*/ 256381 h 1797050"/>
                  <a:gd name="connsiteX57" fmla="*/ 111126 w 2363788"/>
                  <a:gd name="connsiteY57" fmla="*/ 238125 h 1797050"/>
                  <a:gd name="connsiteX58" fmla="*/ 127794 w 2363788"/>
                  <a:gd name="connsiteY58" fmla="*/ 222250 h 1797050"/>
                  <a:gd name="connsiteX59" fmla="*/ 130969 w 2363788"/>
                  <a:gd name="connsiteY59" fmla="*/ 196057 h 1797050"/>
                  <a:gd name="connsiteX60" fmla="*/ 163513 w 2363788"/>
                  <a:gd name="connsiteY60" fmla="*/ 196850 h 1797050"/>
                  <a:gd name="connsiteX61" fmla="*/ 169863 w 2363788"/>
                  <a:gd name="connsiteY61" fmla="*/ 164306 h 1797050"/>
                  <a:gd name="connsiteX62" fmla="*/ 188913 w 2363788"/>
                  <a:gd name="connsiteY62" fmla="*/ 163513 h 1797050"/>
                  <a:gd name="connsiteX63" fmla="*/ 196057 w 2363788"/>
                  <a:gd name="connsiteY63" fmla="*/ 100806 h 1797050"/>
                  <a:gd name="connsiteX64" fmla="*/ 251619 w 2363788"/>
                  <a:gd name="connsiteY64" fmla="*/ 107950 h 1797050"/>
                  <a:gd name="connsiteX65" fmla="*/ 296863 w 2363788"/>
                  <a:gd name="connsiteY65" fmla="*/ 104775 h 1797050"/>
                  <a:gd name="connsiteX66" fmla="*/ 335757 w 2363788"/>
                  <a:gd name="connsiteY66" fmla="*/ 100807 h 1797050"/>
                  <a:gd name="connsiteX67" fmla="*/ 349251 w 2363788"/>
                  <a:gd name="connsiteY67" fmla="*/ 113507 h 1797050"/>
                  <a:gd name="connsiteX68" fmla="*/ 379412 w 2363788"/>
                  <a:gd name="connsiteY68" fmla="*/ 125413 h 1797050"/>
                  <a:gd name="connsiteX69" fmla="*/ 401638 w 2363788"/>
                  <a:gd name="connsiteY69" fmla="*/ 107950 h 1797050"/>
                  <a:gd name="connsiteX70" fmla="*/ 404813 w 2363788"/>
                  <a:gd name="connsiteY70" fmla="*/ 107950 h 1797050"/>
                  <a:gd name="connsiteX71" fmla="*/ 411163 w 2363788"/>
                  <a:gd name="connsiteY71" fmla="*/ 120650 h 1797050"/>
                  <a:gd name="connsiteX72" fmla="*/ 430213 w 2363788"/>
                  <a:gd name="connsiteY72" fmla="*/ 120650 h 1797050"/>
                  <a:gd name="connsiteX73" fmla="*/ 438151 w 2363788"/>
                  <a:gd name="connsiteY73" fmla="*/ 102394 h 1797050"/>
                  <a:gd name="connsiteX74" fmla="*/ 366713 w 2363788"/>
                  <a:gd name="connsiteY74" fmla="*/ 55563 h 1797050"/>
                  <a:gd name="connsiteX75" fmla="*/ 385763 w 2363788"/>
                  <a:gd name="connsiteY75" fmla="*/ 43656 h 1797050"/>
                  <a:gd name="connsiteX76" fmla="*/ 434976 w 2363788"/>
                  <a:gd name="connsiteY76" fmla="*/ 42862 h 1797050"/>
                  <a:gd name="connsiteX77" fmla="*/ 455613 w 2363788"/>
                  <a:gd name="connsiteY77" fmla="*/ 63500 h 1797050"/>
                  <a:gd name="connsiteX78" fmla="*/ 513557 w 2363788"/>
                  <a:gd name="connsiteY78" fmla="*/ 75406 h 1797050"/>
                  <a:gd name="connsiteX79" fmla="*/ 608013 w 2363788"/>
                  <a:gd name="connsiteY79" fmla="*/ 22225 h 1797050"/>
                  <a:gd name="connsiteX80" fmla="*/ 640557 w 2363788"/>
                  <a:gd name="connsiteY80" fmla="*/ 31750 h 1797050"/>
                  <a:gd name="connsiteX81" fmla="*/ 646113 w 2363788"/>
                  <a:gd name="connsiteY81" fmla="*/ 0 h 1797050"/>
                  <a:gd name="connsiteX82" fmla="*/ 716757 w 2363788"/>
                  <a:gd name="connsiteY82" fmla="*/ 5556 h 1797050"/>
                  <a:gd name="connsiteX83" fmla="*/ 725488 w 2363788"/>
                  <a:gd name="connsiteY83" fmla="*/ 31750 h 1797050"/>
                  <a:gd name="connsiteX84" fmla="*/ 752476 w 2363788"/>
                  <a:gd name="connsiteY84" fmla="*/ 63500 h 1797050"/>
                  <a:gd name="connsiteX85" fmla="*/ 767556 w 2363788"/>
                  <a:gd name="connsiteY85" fmla="*/ 44450 h 1797050"/>
                  <a:gd name="connsiteX86" fmla="*/ 808038 w 2363788"/>
                  <a:gd name="connsiteY86" fmla="*/ 41275 h 1797050"/>
                  <a:gd name="connsiteX87" fmla="*/ 827088 w 2363788"/>
                  <a:gd name="connsiteY87" fmla="*/ 34925 h 1797050"/>
                  <a:gd name="connsiteX88" fmla="*/ 846138 w 2363788"/>
                  <a:gd name="connsiteY88" fmla="*/ 6350 h 1797050"/>
                  <a:gd name="connsiteX89" fmla="*/ 889794 w 2363788"/>
                  <a:gd name="connsiteY89" fmla="*/ 12700 h 1797050"/>
                  <a:gd name="connsiteX90" fmla="*/ 902494 w 2363788"/>
                  <a:gd name="connsiteY90" fmla="*/ 83344 h 1797050"/>
                  <a:gd name="connsiteX91" fmla="*/ 954088 w 2363788"/>
                  <a:gd name="connsiteY91" fmla="*/ 123825 h 1797050"/>
                  <a:gd name="connsiteX92" fmla="*/ 998538 w 2363788"/>
                  <a:gd name="connsiteY92" fmla="*/ 203200 h 1797050"/>
                  <a:gd name="connsiteX93" fmla="*/ 1039020 w 2363788"/>
                  <a:gd name="connsiteY93" fmla="*/ 228600 h 1797050"/>
                  <a:gd name="connsiteX94" fmla="*/ 1075532 w 2363788"/>
                  <a:gd name="connsiteY94" fmla="*/ 230981 h 1797050"/>
                  <a:gd name="connsiteX95" fmla="*/ 1130830 w 2363788"/>
                  <a:gd name="connsiteY95" fmla="*/ 283633 h 1797050"/>
                  <a:gd name="connsiteX96" fmla="*/ 1171046 w 2363788"/>
                  <a:gd name="connsiteY96" fmla="*/ 281517 h 1797050"/>
                  <a:gd name="connsiteX97" fmla="*/ 1208088 w 2363788"/>
                  <a:gd name="connsiteY97" fmla="*/ 317500 h 1797050"/>
                  <a:gd name="connsiteX98" fmla="*/ 1208088 w 2363788"/>
                  <a:gd name="connsiteY98" fmla="*/ 346075 h 1797050"/>
                  <a:gd name="connsiteX99" fmla="*/ 1281113 w 2363788"/>
                  <a:gd name="connsiteY99" fmla="*/ 384175 h 1797050"/>
                  <a:gd name="connsiteX100" fmla="*/ 1303338 w 2363788"/>
                  <a:gd name="connsiteY100" fmla="*/ 416983 h 1797050"/>
                  <a:gd name="connsiteX101" fmla="*/ 1284288 w 2363788"/>
                  <a:gd name="connsiteY101" fmla="*/ 460375 h 1797050"/>
                  <a:gd name="connsiteX102" fmla="*/ 1338263 w 2363788"/>
                  <a:gd name="connsiteY102" fmla="*/ 504825 h 1797050"/>
                  <a:gd name="connsiteX103" fmla="*/ 1380332 w 2363788"/>
                  <a:gd name="connsiteY103" fmla="*/ 503238 h 1797050"/>
                  <a:gd name="connsiteX104" fmla="*/ 1404938 w 2363788"/>
                  <a:gd name="connsiteY104" fmla="*/ 530225 h 1797050"/>
                  <a:gd name="connsiteX105" fmla="*/ 1435895 w 2363788"/>
                  <a:gd name="connsiteY105" fmla="*/ 526475 h 1797050"/>
                  <a:gd name="connsiteX106" fmla="*/ 1470026 w 2363788"/>
                  <a:gd name="connsiteY106" fmla="*/ 548578 h 1797050"/>
                  <a:gd name="connsiteX107" fmla="*/ 1493838 w 2363788"/>
                  <a:gd name="connsiteY107" fmla="*/ 590550 h 1797050"/>
                  <a:gd name="connsiteX108" fmla="*/ 1481932 w 2363788"/>
                  <a:gd name="connsiteY108" fmla="*/ 612775 h 1797050"/>
                  <a:gd name="connsiteX109" fmla="*/ 1452563 w 2363788"/>
                  <a:gd name="connsiteY109" fmla="*/ 622300 h 1797050"/>
                  <a:gd name="connsiteX110" fmla="*/ 1512888 w 2363788"/>
                  <a:gd name="connsiteY110" fmla="*/ 638175 h 1797050"/>
                  <a:gd name="connsiteX111" fmla="*/ 1583532 w 2363788"/>
                  <a:gd name="connsiteY111" fmla="*/ 619919 h 1797050"/>
                  <a:gd name="connsiteX112" fmla="*/ 1624013 w 2363788"/>
                  <a:gd name="connsiteY112" fmla="*/ 613569 h 1797050"/>
                  <a:gd name="connsiteX113" fmla="*/ 1624807 w 2363788"/>
                  <a:gd name="connsiteY113" fmla="*/ 587375 h 1797050"/>
                  <a:gd name="connsiteX114" fmla="*/ 1643063 w 2363788"/>
                  <a:gd name="connsiteY114" fmla="*/ 593725 h 1797050"/>
                  <a:gd name="connsiteX115" fmla="*/ 1700213 w 2363788"/>
                  <a:gd name="connsiteY115" fmla="*/ 611981 h 1797050"/>
                  <a:gd name="connsiteX116" fmla="*/ 1705769 w 2363788"/>
                  <a:gd name="connsiteY116" fmla="*/ 575469 h 1797050"/>
                  <a:gd name="connsiteX117" fmla="*/ 1725613 w 2363788"/>
                  <a:gd name="connsiteY117" fmla="*/ 565150 h 1797050"/>
                  <a:gd name="connsiteX118" fmla="*/ 1804988 w 2363788"/>
                  <a:gd name="connsiteY118" fmla="*/ 508000 h 1797050"/>
                  <a:gd name="connsiteX119" fmla="*/ 1887538 w 2363788"/>
                  <a:gd name="connsiteY119" fmla="*/ 485775 h 1797050"/>
                  <a:gd name="connsiteX120" fmla="*/ 1954213 w 2363788"/>
                  <a:gd name="connsiteY120" fmla="*/ 415925 h 1797050"/>
                  <a:gd name="connsiteX121" fmla="*/ 1978819 w 2363788"/>
                  <a:gd name="connsiteY121" fmla="*/ 409575 h 1797050"/>
                  <a:gd name="connsiteX122" fmla="*/ 2008188 w 2363788"/>
                  <a:gd name="connsiteY122" fmla="*/ 396875 h 1797050"/>
                  <a:gd name="connsiteX123" fmla="*/ 2058194 w 2363788"/>
                  <a:gd name="connsiteY123" fmla="*/ 411956 h 1797050"/>
                  <a:gd name="connsiteX124" fmla="*/ 2079626 w 2363788"/>
                  <a:gd name="connsiteY124" fmla="*/ 452437 h 1797050"/>
                  <a:gd name="connsiteX125" fmla="*/ 2135188 w 2363788"/>
                  <a:gd name="connsiteY125" fmla="*/ 504825 h 1797050"/>
                  <a:gd name="connsiteX126" fmla="*/ 2196307 w 2363788"/>
                  <a:gd name="connsiteY126" fmla="*/ 536575 h 1797050"/>
                  <a:gd name="connsiteX127" fmla="*/ 2250282 w 2363788"/>
                  <a:gd name="connsiteY127" fmla="*/ 523081 h 1797050"/>
                  <a:gd name="connsiteX128" fmla="*/ 2267744 w 2363788"/>
                  <a:gd name="connsiteY128" fmla="*/ 531019 h 1797050"/>
                  <a:gd name="connsiteX129" fmla="*/ 2276475 w 2363788"/>
                  <a:gd name="connsiteY129" fmla="*/ 573881 h 1797050"/>
                  <a:gd name="connsiteX130" fmla="*/ 2325688 w 2363788"/>
                  <a:gd name="connsiteY130" fmla="*/ 606425 h 1797050"/>
                  <a:gd name="connsiteX131" fmla="*/ 2363788 w 2363788"/>
                  <a:gd name="connsiteY131" fmla="*/ 644525 h 1797050"/>
                  <a:gd name="connsiteX132" fmla="*/ 2312445 w 2363788"/>
                  <a:gd name="connsiteY132" fmla="*/ 772537 h 1797050"/>
                  <a:gd name="connsiteX133" fmla="*/ 2274888 w 2363788"/>
                  <a:gd name="connsiteY133" fmla="*/ 895350 h 1797050"/>
                  <a:gd name="connsiteX134" fmla="*/ 2249488 w 2363788"/>
                  <a:gd name="connsiteY134" fmla="*/ 949325 h 1797050"/>
                  <a:gd name="connsiteX135" fmla="*/ 2198688 w 2363788"/>
                  <a:gd name="connsiteY135" fmla="*/ 949325 h 1797050"/>
                  <a:gd name="connsiteX136" fmla="*/ 2176463 w 2363788"/>
                  <a:gd name="connsiteY136" fmla="*/ 993775 h 1797050"/>
                  <a:gd name="connsiteX137" fmla="*/ 2176463 w 2363788"/>
                  <a:gd name="connsiteY137" fmla="*/ 993775 h 1797050"/>
                  <a:gd name="connsiteX138" fmla="*/ 2182813 w 2363788"/>
                  <a:gd name="connsiteY138" fmla="*/ 1022350 h 1797050"/>
                  <a:gd name="connsiteX139" fmla="*/ 2147888 w 2363788"/>
                  <a:gd name="connsiteY139" fmla="*/ 1031875 h 1797050"/>
                  <a:gd name="connsiteX140" fmla="*/ 2097088 w 2363788"/>
                  <a:gd name="connsiteY140" fmla="*/ 1019175 h 1797050"/>
                  <a:gd name="connsiteX141" fmla="*/ 2103438 w 2363788"/>
                  <a:gd name="connsiteY141" fmla="*/ 1073150 h 1797050"/>
                  <a:gd name="connsiteX142" fmla="*/ 2116138 w 2363788"/>
                  <a:gd name="connsiteY142" fmla="*/ 1117600 h 1797050"/>
                  <a:gd name="connsiteX143" fmla="*/ 2052638 w 2363788"/>
                  <a:gd name="connsiteY143" fmla="*/ 1152525 h 1797050"/>
                  <a:gd name="connsiteX144" fmla="*/ 2068513 w 2363788"/>
                  <a:gd name="connsiteY144" fmla="*/ 1174750 h 1797050"/>
                  <a:gd name="connsiteX145" fmla="*/ 2049463 w 2363788"/>
                  <a:gd name="connsiteY145" fmla="*/ 1196975 h 1797050"/>
                  <a:gd name="connsiteX146" fmla="*/ 1970088 w 2363788"/>
                  <a:gd name="connsiteY146" fmla="*/ 1171575 h 1797050"/>
                  <a:gd name="connsiteX147" fmla="*/ 1944688 w 2363788"/>
                  <a:gd name="connsiteY147" fmla="*/ 1187450 h 1797050"/>
                  <a:gd name="connsiteX148" fmla="*/ 1909763 w 2363788"/>
                  <a:gd name="connsiteY148" fmla="*/ 1187450 h 1797050"/>
                  <a:gd name="connsiteX149" fmla="*/ 1909763 w 2363788"/>
                  <a:gd name="connsiteY149" fmla="*/ 1247775 h 1797050"/>
                  <a:gd name="connsiteX150" fmla="*/ 1925638 w 2363788"/>
                  <a:gd name="connsiteY150" fmla="*/ 1263650 h 1797050"/>
                  <a:gd name="connsiteX151" fmla="*/ 1935163 w 2363788"/>
                  <a:gd name="connsiteY151" fmla="*/ 1279525 h 1797050"/>
                  <a:gd name="connsiteX152" fmla="*/ 1944688 w 2363788"/>
                  <a:gd name="connsiteY152" fmla="*/ 1279525 h 1797050"/>
                  <a:gd name="connsiteX153" fmla="*/ 1935163 w 2363788"/>
                  <a:gd name="connsiteY153" fmla="*/ 1304925 h 1797050"/>
                  <a:gd name="connsiteX154" fmla="*/ 1954213 w 2363788"/>
                  <a:gd name="connsiteY154" fmla="*/ 1320800 h 1797050"/>
                  <a:gd name="connsiteX155" fmla="*/ 1951038 w 2363788"/>
                  <a:gd name="connsiteY155" fmla="*/ 1336675 h 1797050"/>
                  <a:gd name="connsiteX156" fmla="*/ 1906588 w 2363788"/>
                  <a:gd name="connsiteY156" fmla="*/ 1336675 h 1797050"/>
                  <a:gd name="connsiteX157" fmla="*/ 1903413 w 2363788"/>
                  <a:gd name="connsiteY157" fmla="*/ 1387475 h 1797050"/>
                  <a:gd name="connsiteX158" fmla="*/ 1903413 w 2363788"/>
                  <a:gd name="connsiteY158" fmla="*/ 1387475 h 1797050"/>
                  <a:gd name="connsiteX159" fmla="*/ 1903413 w 2363788"/>
                  <a:gd name="connsiteY159" fmla="*/ 1406525 h 1797050"/>
                  <a:gd name="connsiteX160" fmla="*/ 1938338 w 2363788"/>
                  <a:gd name="connsiteY160" fmla="*/ 1447800 h 1797050"/>
                  <a:gd name="connsiteX161" fmla="*/ 1992313 w 2363788"/>
                  <a:gd name="connsiteY161" fmla="*/ 1447800 h 1797050"/>
                  <a:gd name="connsiteX162" fmla="*/ 2062163 w 2363788"/>
                  <a:gd name="connsiteY162" fmla="*/ 1476375 h 1797050"/>
                  <a:gd name="connsiteX163" fmla="*/ 2062163 w 2363788"/>
                  <a:gd name="connsiteY163" fmla="*/ 1504950 h 1797050"/>
                  <a:gd name="connsiteX164" fmla="*/ 2036763 w 2363788"/>
                  <a:gd name="connsiteY164" fmla="*/ 1571625 h 1797050"/>
                  <a:gd name="connsiteX165" fmla="*/ 2065338 w 2363788"/>
                  <a:gd name="connsiteY165" fmla="*/ 1587500 h 1797050"/>
                  <a:gd name="connsiteX166" fmla="*/ 2106613 w 2363788"/>
                  <a:gd name="connsiteY166" fmla="*/ 1660525 h 1797050"/>
                  <a:gd name="connsiteX167" fmla="*/ 2055813 w 2363788"/>
                  <a:gd name="connsiteY167" fmla="*/ 1736725 h 1797050"/>
                  <a:gd name="connsiteX168" fmla="*/ 2030413 w 2363788"/>
                  <a:gd name="connsiteY168" fmla="*/ 1730375 h 1797050"/>
                  <a:gd name="connsiteX169" fmla="*/ 2008188 w 2363788"/>
                  <a:gd name="connsiteY169" fmla="*/ 1717675 h 1797050"/>
                  <a:gd name="connsiteX170" fmla="*/ 2001838 w 2363788"/>
                  <a:gd name="connsiteY170" fmla="*/ 1736725 h 1797050"/>
                  <a:gd name="connsiteX171" fmla="*/ 1960563 w 2363788"/>
                  <a:gd name="connsiteY171" fmla="*/ 1746250 h 1797050"/>
                  <a:gd name="connsiteX172" fmla="*/ 1954213 w 2363788"/>
                  <a:gd name="connsiteY172" fmla="*/ 1778000 h 1797050"/>
                  <a:gd name="connsiteX173" fmla="*/ 1903413 w 2363788"/>
                  <a:gd name="connsiteY173" fmla="*/ 1797050 h 1797050"/>
                  <a:gd name="connsiteX174" fmla="*/ 1881188 w 2363788"/>
                  <a:gd name="connsiteY174" fmla="*/ 1758950 h 1797050"/>
                  <a:gd name="connsiteX175" fmla="*/ 1843088 w 2363788"/>
                  <a:gd name="connsiteY175" fmla="*/ 1768475 h 1797050"/>
                  <a:gd name="connsiteX176" fmla="*/ 1846263 w 2363788"/>
                  <a:gd name="connsiteY176" fmla="*/ 1730375 h 1797050"/>
                  <a:gd name="connsiteX177" fmla="*/ 1827213 w 2363788"/>
                  <a:gd name="connsiteY177" fmla="*/ 1704975 h 1797050"/>
                  <a:gd name="connsiteX178" fmla="*/ 1862138 w 2363788"/>
                  <a:gd name="connsiteY178" fmla="*/ 1685925 h 1797050"/>
                  <a:gd name="connsiteX179" fmla="*/ 1804988 w 2363788"/>
                  <a:gd name="connsiteY179" fmla="*/ 1666875 h 1797050"/>
                  <a:gd name="connsiteX180" fmla="*/ 1792288 w 2363788"/>
                  <a:gd name="connsiteY180" fmla="*/ 1692275 h 1797050"/>
                  <a:gd name="connsiteX181" fmla="*/ 1747838 w 2363788"/>
                  <a:gd name="connsiteY181" fmla="*/ 1711325 h 1797050"/>
                  <a:gd name="connsiteX182" fmla="*/ 1741488 w 2363788"/>
                  <a:gd name="connsiteY182" fmla="*/ 1733550 h 1797050"/>
                  <a:gd name="connsiteX183" fmla="*/ 1725613 w 2363788"/>
                  <a:gd name="connsiteY183" fmla="*/ 1739900 h 1797050"/>
                  <a:gd name="connsiteX184" fmla="*/ 1703388 w 2363788"/>
                  <a:gd name="connsiteY184" fmla="*/ 1739900 h 1797050"/>
                  <a:gd name="connsiteX185" fmla="*/ 1716088 w 2363788"/>
                  <a:gd name="connsiteY185" fmla="*/ 1704975 h 1797050"/>
                  <a:gd name="connsiteX186" fmla="*/ 1741488 w 2363788"/>
                  <a:gd name="connsiteY186" fmla="*/ 1679575 h 1797050"/>
                  <a:gd name="connsiteX187" fmla="*/ 1731963 w 2363788"/>
                  <a:gd name="connsiteY187" fmla="*/ 1654175 h 1797050"/>
                  <a:gd name="connsiteX188" fmla="*/ 1709738 w 2363788"/>
                  <a:gd name="connsiteY188" fmla="*/ 1654175 h 1797050"/>
                  <a:gd name="connsiteX189" fmla="*/ 1697038 w 2363788"/>
                  <a:gd name="connsiteY189" fmla="*/ 1679575 h 1797050"/>
                  <a:gd name="connsiteX190" fmla="*/ 1665288 w 2363788"/>
                  <a:gd name="connsiteY190" fmla="*/ 1685925 h 1797050"/>
                  <a:gd name="connsiteX191" fmla="*/ 1630363 w 2363788"/>
                  <a:gd name="connsiteY191" fmla="*/ 1698625 h 1797050"/>
                  <a:gd name="connsiteX192" fmla="*/ 1601788 w 2363788"/>
                  <a:gd name="connsiteY192" fmla="*/ 1670050 h 1797050"/>
                  <a:gd name="connsiteX193" fmla="*/ 1598613 w 2363788"/>
                  <a:gd name="connsiteY193" fmla="*/ 1635125 h 1797050"/>
                  <a:gd name="connsiteX194" fmla="*/ 1570038 w 2363788"/>
                  <a:gd name="connsiteY194" fmla="*/ 1619250 h 1797050"/>
                  <a:gd name="connsiteX195" fmla="*/ 1560513 w 2363788"/>
                  <a:gd name="connsiteY195" fmla="*/ 1584325 h 1797050"/>
                  <a:gd name="connsiteX196" fmla="*/ 1519238 w 2363788"/>
                  <a:gd name="connsiteY196" fmla="*/ 1555750 h 1797050"/>
                  <a:gd name="connsiteX197" fmla="*/ 1500188 w 2363788"/>
                  <a:gd name="connsiteY197" fmla="*/ 1558925 h 1797050"/>
                  <a:gd name="connsiteX198" fmla="*/ 1468438 w 2363788"/>
                  <a:gd name="connsiteY198" fmla="*/ 1603375 h 1797050"/>
                  <a:gd name="connsiteX199" fmla="*/ 1420813 w 2363788"/>
                  <a:gd name="connsiteY199" fmla="*/ 1622425 h 1797050"/>
                  <a:gd name="connsiteX200" fmla="*/ 1395413 w 2363788"/>
                  <a:gd name="connsiteY200" fmla="*/ 1587500 h 1797050"/>
                  <a:gd name="connsiteX201" fmla="*/ 1370013 w 2363788"/>
                  <a:gd name="connsiteY201" fmla="*/ 1587500 h 1797050"/>
                  <a:gd name="connsiteX202" fmla="*/ 1271588 w 2363788"/>
                  <a:gd name="connsiteY202" fmla="*/ 1511300 h 1797050"/>
                  <a:gd name="connsiteX203" fmla="*/ 1277938 w 2363788"/>
                  <a:gd name="connsiteY203" fmla="*/ 1463675 h 1797050"/>
                  <a:gd name="connsiteX204" fmla="*/ 1239838 w 2363788"/>
                  <a:gd name="connsiteY204" fmla="*/ 1457325 h 1797050"/>
                  <a:gd name="connsiteX205" fmla="*/ 1223963 w 2363788"/>
                  <a:gd name="connsiteY205" fmla="*/ 1482725 h 1797050"/>
                  <a:gd name="connsiteX206" fmla="*/ 1189038 w 2363788"/>
                  <a:gd name="connsiteY206" fmla="*/ 1482725 h 1797050"/>
                  <a:gd name="connsiteX207" fmla="*/ 1141413 w 2363788"/>
                  <a:gd name="connsiteY207" fmla="*/ 1460500 h 1797050"/>
                  <a:gd name="connsiteX208" fmla="*/ 1093788 w 2363788"/>
                  <a:gd name="connsiteY208" fmla="*/ 1495425 h 1797050"/>
                  <a:gd name="connsiteX209" fmla="*/ 1100138 w 2363788"/>
                  <a:gd name="connsiteY209" fmla="*/ 1511300 h 1797050"/>
                  <a:gd name="connsiteX210" fmla="*/ 1081088 w 2363788"/>
                  <a:gd name="connsiteY210" fmla="*/ 1530350 h 1797050"/>
                  <a:gd name="connsiteX211" fmla="*/ 1036638 w 2363788"/>
                  <a:gd name="connsiteY211" fmla="*/ 1530350 h 1797050"/>
                  <a:gd name="connsiteX212" fmla="*/ 1008063 w 2363788"/>
                  <a:gd name="connsiteY212" fmla="*/ 1574800 h 1797050"/>
                  <a:gd name="connsiteX213" fmla="*/ 960438 w 2363788"/>
                  <a:gd name="connsiteY213" fmla="*/ 1571625 h 1797050"/>
                  <a:gd name="connsiteX214" fmla="*/ 954088 w 2363788"/>
                  <a:gd name="connsiteY214" fmla="*/ 1587500 h 1797050"/>
                  <a:gd name="connsiteX215" fmla="*/ 966788 w 2363788"/>
                  <a:gd name="connsiteY215" fmla="*/ 1670050 h 1797050"/>
                  <a:gd name="connsiteX216" fmla="*/ 941388 w 2363788"/>
                  <a:gd name="connsiteY216" fmla="*/ 1714500 h 1797050"/>
                  <a:gd name="connsiteX217" fmla="*/ 903288 w 2363788"/>
                  <a:gd name="connsiteY217" fmla="*/ 1720850 h 1797050"/>
                  <a:gd name="connsiteX218" fmla="*/ 900113 w 2363788"/>
                  <a:gd name="connsiteY218" fmla="*/ 1746250 h 1797050"/>
                  <a:gd name="connsiteX219" fmla="*/ 871538 w 2363788"/>
                  <a:gd name="connsiteY219" fmla="*/ 1746250 h 1797050"/>
                  <a:gd name="connsiteX220" fmla="*/ 855663 w 2363788"/>
                  <a:gd name="connsiteY220" fmla="*/ 1758950 h 1797050"/>
                  <a:gd name="connsiteX221" fmla="*/ 849313 w 2363788"/>
                  <a:gd name="connsiteY221" fmla="*/ 1771650 h 1797050"/>
                  <a:gd name="connsiteX222" fmla="*/ 830263 w 2363788"/>
                  <a:gd name="connsiteY222" fmla="*/ 1765300 h 1797050"/>
                  <a:gd name="connsiteX223" fmla="*/ 820738 w 2363788"/>
                  <a:gd name="connsiteY223" fmla="*/ 1752600 h 1797050"/>
                  <a:gd name="connsiteX224" fmla="*/ 792163 w 2363788"/>
                  <a:gd name="connsiteY224" fmla="*/ 1771650 h 1797050"/>
                  <a:gd name="connsiteX225" fmla="*/ 693738 w 2363788"/>
                  <a:gd name="connsiteY225" fmla="*/ 1701800 h 1797050"/>
                  <a:gd name="connsiteX226" fmla="*/ 652463 w 2363788"/>
                  <a:gd name="connsiteY226" fmla="*/ 1720850 h 1797050"/>
                  <a:gd name="connsiteX227" fmla="*/ 617538 w 2363788"/>
                  <a:gd name="connsiteY227" fmla="*/ 1685925 h 1797050"/>
                  <a:gd name="connsiteX228" fmla="*/ 582613 w 2363788"/>
                  <a:gd name="connsiteY228" fmla="*/ 1689100 h 1797050"/>
                  <a:gd name="connsiteX229" fmla="*/ 573088 w 2363788"/>
                  <a:gd name="connsiteY229" fmla="*/ 1609725 h 1797050"/>
                  <a:gd name="connsiteX230" fmla="*/ 525463 w 2363788"/>
                  <a:gd name="connsiteY230" fmla="*/ 1571625 h 1797050"/>
                  <a:gd name="connsiteX0" fmla="*/ 525463 w 2363788"/>
                  <a:gd name="connsiteY0" fmla="*/ 1571625 h 1797050"/>
                  <a:gd name="connsiteX1" fmla="*/ 525463 w 2363788"/>
                  <a:gd name="connsiteY1" fmla="*/ 1571625 h 1797050"/>
                  <a:gd name="connsiteX2" fmla="*/ 496888 w 2363788"/>
                  <a:gd name="connsiteY2" fmla="*/ 1574800 h 1797050"/>
                  <a:gd name="connsiteX3" fmla="*/ 487363 w 2363788"/>
                  <a:gd name="connsiteY3" fmla="*/ 1584325 h 1797050"/>
                  <a:gd name="connsiteX4" fmla="*/ 465138 w 2363788"/>
                  <a:gd name="connsiteY4" fmla="*/ 1568450 h 1797050"/>
                  <a:gd name="connsiteX5" fmla="*/ 458788 w 2363788"/>
                  <a:gd name="connsiteY5" fmla="*/ 1558925 h 1797050"/>
                  <a:gd name="connsiteX6" fmla="*/ 439738 w 2363788"/>
                  <a:gd name="connsiteY6" fmla="*/ 1552575 h 1797050"/>
                  <a:gd name="connsiteX7" fmla="*/ 430213 w 2363788"/>
                  <a:gd name="connsiteY7" fmla="*/ 1549400 h 1797050"/>
                  <a:gd name="connsiteX8" fmla="*/ 420688 w 2363788"/>
                  <a:gd name="connsiteY8" fmla="*/ 1539875 h 1797050"/>
                  <a:gd name="connsiteX9" fmla="*/ 407988 w 2363788"/>
                  <a:gd name="connsiteY9" fmla="*/ 1530350 h 1797050"/>
                  <a:gd name="connsiteX10" fmla="*/ 363538 w 2363788"/>
                  <a:gd name="connsiteY10" fmla="*/ 1498600 h 1797050"/>
                  <a:gd name="connsiteX11" fmla="*/ 338138 w 2363788"/>
                  <a:gd name="connsiteY11" fmla="*/ 1492250 h 1797050"/>
                  <a:gd name="connsiteX12" fmla="*/ 300038 w 2363788"/>
                  <a:gd name="connsiteY12" fmla="*/ 1444625 h 1797050"/>
                  <a:gd name="connsiteX13" fmla="*/ 271463 w 2363788"/>
                  <a:gd name="connsiteY13" fmla="*/ 1444625 h 1797050"/>
                  <a:gd name="connsiteX14" fmla="*/ 271463 w 2363788"/>
                  <a:gd name="connsiteY14" fmla="*/ 1406525 h 1797050"/>
                  <a:gd name="connsiteX15" fmla="*/ 258763 w 2363788"/>
                  <a:gd name="connsiteY15" fmla="*/ 1387475 h 1797050"/>
                  <a:gd name="connsiteX16" fmla="*/ 258763 w 2363788"/>
                  <a:gd name="connsiteY16" fmla="*/ 1327150 h 1797050"/>
                  <a:gd name="connsiteX17" fmla="*/ 277813 w 2363788"/>
                  <a:gd name="connsiteY17" fmla="*/ 1209675 h 1797050"/>
                  <a:gd name="connsiteX18" fmla="*/ 258763 w 2363788"/>
                  <a:gd name="connsiteY18" fmla="*/ 1162050 h 1797050"/>
                  <a:gd name="connsiteX19" fmla="*/ 274638 w 2363788"/>
                  <a:gd name="connsiteY19" fmla="*/ 1120775 h 1797050"/>
                  <a:gd name="connsiteX20" fmla="*/ 258763 w 2363788"/>
                  <a:gd name="connsiteY20" fmla="*/ 1066800 h 1797050"/>
                  <a:gd name="connsiteX21" fmla="*/ 258763 w 2363788"/>
                  <a:gd name="connsiteY21" fmla="*/ 1025525 h 1797050"/>
                  <a:gd name="connsiteX22" fmla="*/ 227013 w 2363788"/>
                  <a:gd name="connsiteY22" fmla="*/ 984250 h 1797050"/>
                  <a:gd name="connsiteX23" fmla="*/ 246063 w 2363788"/>
                  <a:gd name="connsiteY23" fmla="*/ 949325 h 1797050"/>
                  <a:gd name="connsiteX24" fmla="*/ 246063 w 2363788"/>
                  <a:gd name="connsiteY24" fmla="*/ 911225 h 1797050"/>
                  <a:gd name="connsiteX25" fmla="*/ 284957 w 2363788"/>
                  <a:gd name="connsiteY25" fmla="*/ 893762 h 1797050"/>
                  <a:gd name="connsiteX26" fmla="*/ 328613 w 2363788"/>
                  <a:gd name="connsiteY26" fmla="*/ 904081 h 1797050"/>
                  <a:gd name="connsiteX27" fmla="*/ 334963 w 2363788"/>
                  <a:gd name="connsiteY27" fmla="*/ 849313 h 1797050"/>
                  <a:gd name="connsiteX28" fmla="*/ 354013 w 2363788"/>
                  <a:gd name="connsiteY28" fmla="*/ 812800 h 1797050"/>
                  <a:gd name="connsiteX29" fmla="*/ 404812 w 2363788"/>
                  <a:gd name="connsiteY29" fmla="*/ 819150 h 1797050"/>
                  <a:gd name="connsiteX30" fmla="*/ 442913 w 2363788"/>
                  <a:gd name="connsiteY30" fmla="*/ 784225 h 1797050"/>
                  <a:gd name="connsiteX31" fmla="*/ 442913 w 2363788"/>
                  <a:gd name="connsiteY31" fmla="*/ 733425 h 1797050"/>
                  <a:gd name="connsiteX32" fmla="*/ 472282 w 2363788"/>
                  <a:gd name="connsiteY32" fmla="*/ 700881 h 1797050"/>
                  <a:gd name="connsiteX33" fmla="*/ 420688 w 2363788"/>
                  <a:gd name="connsiteY33" fmla="*/ 682625 h 1797050"/>
                  <a:gd name="connsiteX34" fmla="*/ 391319 w 2363788"/>
                  <a:gd name="connsiteY34" fmla="*/ 654844 h 1797050"/>
                  <a:gd name="connsiteX35" fmla="*/ 374650 w 2363788"/>
                  <a:gd name="connsiteY35" fmla="*/ 668337 h 1797050"/>
                  <a:gd name="connsiteX36" fmla="*/ 342901 w 2363788"/>
                  <a:gd name="connsiteY36" fmla="*/ 663575 h 1797050"/>
                  <a:gd name="connsiteX37" fmla="*/ 354013 w 2363788"/>
                  <a:gd name="connsiteY37" fmla="*/ 628650 h 1797050"/>
                  <a:gd name="connsiteX38" fmla="*/ 341313 w 2363788"/>
                  <a:gd name="connsiteY38" fmla="*/ 600075 h 1797050"/>
                  <a:gd name="connsiteX39" fmla="*/ 367507 w 2363788"/>
                  <a:gd name="connsiteY39" fmla="*/ 585788 h 1797050"/>
                  <a:gd name="connsiteX40" fmla="*/ 373063 w 2363788"/>
                  <a:gd name="connsiteY40" fmla="*/ 561975 h 1797050"/>
                  <a:gd name="connsiteX41" fmla="*/ 334420 w 2363788"/>
                  <a:gd name="connsiteY41" fmla="*/ 548699 h 1797050"/>
                  <a:gd name="connsiteX42" fmla="*/ 265113 w 2363788"/>
                  <a:gd name="connsiteY42" fmla="*/ 535781 h 1797050"/>
                  <a:gd name="connsiteX43" fmla="*/ 223838 w 2363788"/>
                  <a:gd name="connsiteY43" fmla="*/ 511969 h 1797050"/>
                  <a:gd name="connsiteX44" fmla="*/ 182563 w 2363788"/>
                  <a:gd name="connsiteY44" fmla="*/ 473869 h 1797050"/>
                  <a:gd name="connsiteX45" fmla="*/ 177800 w 2363788"/>
                  <a:gd name="connsiteY45" fmla="*/ 415131 h 1797050"/>
                  <a:gd name="connsiteX46" fmla="*/ 128588 w 2363788"/>
                  <a:gd name="connsiteY46" fmla="*/ 415925 h 1797050"/>
                  <a:gd name="connsiteX47" fmla="*/ 92869 w 2363788"/>
                  <a:gd name="connsiteY47" fmla="*/ 403225 h 1797050"/>
                  <a:gd name="connsiteX48" fmla="*/ 77788 w 2363788"/>
                  <a:gd name="connsiteY48" fmla="*/ 422275 h 1797050"/>
                  <a:gd name="connsiteX49" fmla="*/ 39688 w 2363788"/>
                  <a:gd name="connsiteY49" fmla="*/ 420688 h 1797050"/>
                  <a:gd name="connsiteX50" fmla="*/ 0 w 2363788"/>
                  <a:gd name="connsiteY50" fmla="*/ 381794 h 1797050"/>
                  <a:gd name="connsiteX51" fmla="*/ 33338 w 2363788"/>
                  <a:gd name="connsiteY51" fmla="*/ 350838 h 1797050"/>
                  <a:gd name="connsiteX52" fmla="*/ 14288 w 2363788"/>
                  <a:gd name="connsiteY52" fmla="*/ 339725 h 1797050"/>
                  <a:gd name="connsiteX53" fmla="*/ 14288 w 2363788"/>
                  <a:gd name="connsiteY53" fmla="*/ 304800 h 1797050"/>
                  <a:gd name="connsiteX54" fmla="*/ 39688 w 2363788"/>
                  <a:gd name="connsiteY54" fmla="*/ 294481 h 1797050"/>
                  <a:gd name="connsiteX55" fmla="*/ 25400 w 2363788"/>
                  <a:gd name="connsiteY55" fmla="*/ 259556 h 1797050"/>
                  <a:gd name="connsiteX56" fmla="*/ 65883 w 2363788"/>
                  <a:gd name="connsiteY56" fmla="*/ 256381 h 1797050"/>
                  <a:gd name="connsiteX57" fmla="*/ 111126 w 2363788"/>
                  <a:gd name="connsiteY57" fmla="*/ 238125 h 1797050"/>
                  <a:gd name="connsiteX58" fmla="*/ 127794 w 2363788"/>
                  <a:gd name="connsiteY58" fmla="*/ 222250 h 1797050"/>
                  <a:gd name="connsiteX59" fmla="*/ 130969 w 2363788"/>
                  <a:gd name="connsiteY59" fmla="*/ 196057 h 1797050"/>
                  <a:gd name="connsiteX60" fmla="*/ 163513 w 2363788"/>
                  <a:gd name="connsiteY60" fmla="*/ 196850 h 1797050"/>
                  <a:gd name="connsiteX61" fmla="*/ 169863 w 2363788"/>
                  <a:gd name="connsiteY61" fmla="*/ 164306 h 1797050"/>
                  <a:gd name="connsiteX62" fmla="*/ 188913 w 2363788"/>
                  <a:gd name="connsiteY62" fmla="*/ 163513 h 1797050"/>
                  <a:gd name="connsiteX63" fmla="*/ 196057 w 2363788"/>
                  <a:gd name="connsiteY63" fmla="*/ 100806 h 1797050"/>
                  <a:gd name="connsiteX64" fmla="*/ 251619 w 2363788"/>
                  <a:gd name="connsiteY64" fmla="*/ 107950 h 1797050"/>
                  <a:gd name="connsiteX65" fmla="*/ 296863 w 2363788"/>
                  <a:gd name="connsiteY65" fmla="*/ 104775 h 1797050"/>
                  <a:gd name="connsiteX66" fmla="*/ 335757 w 2363788"/>
                  <a:gd name="connsiteY66" fmla="*/ 100807 h 1797050"/>
                  <a:gd name="connsiteX67" fmla="*/ 349251 w 2363788"/>
                  <a:gd name="connsiteY67" fmla="*/ 113507 h 1797050"/>
                  <a:gd name="connsiteX68" fmla="*/ 379412 w 2363788"/>
                  <a:gd name="connsiteY68" fmla="*/ 125413 h 1797050"/>
                  <a:gd name="connsiteX69" fmla="*/ 401638 w 2363788"/>
                  <a:gd name="connsiteY69" fmla="*/ 107950 h 1797050"/>
                  <a:gd name="connsiteX70" fmla="*/ 404813 w 2363788"/>
                  <a:gd name="connsiteY70" fmla="*/ 107950 h 1797050"/>
                  <a:gd name="connsiteX71" fmla="*/ 411163 w 2363788"/>
                  <a:gd name="connsiteY71" fmla="*/ 120650 h 1797050"/>
                  <a:gd name="connsiteX72" fmla="*/ 430213 w 2363788"/>
                  <a:gd name="connsiteY72" fmla="*/ 120650 h 1797050"/>
                  <a:gd name="connsiteX73" fmla="*/ 438151 w 2363788"/>
                  <a:gd name="connsiteY73" fmla="*/ 102394 h 1797050"/>
                  <a:gd name="connsiteX74" fmla="*/ 366713 w 2363788"/>
                  <a:gd name="connsiteY74" fmla="*/ 55563 h 1797050"/>
                  <a:gd name="connsiteX75" fmla="*/ 385763 w 2363788"/>
                  <a:gd name="connsiteY75" fmla="*/ 43656 h 1797050"/>
                  <a:gd name="connsiteX76" fmla="*/ 434976 w 2363788"/>
                  <a:gd name="connsiteY76" fmla="*/ 42862 h 1797050"/>
                  <a:gd name="connsiteX77" fmla="*/ 455613 w 2363788"/>
                  <a:gd name="connsiteY77" fmla="*/ 63500 h 1797050"/>
                  <a:gd name="connsiteX78" fmla="*/ 513557 w 2363788"/>
                  <a:gd name="connsiteY78" fmla="*/ 75406 h 1797050"/>
                  <a:gd name="connsiteX79" fmla="*/ 608013 w 2363788"/>
                  <a:gd name="connsiteY79" fmla="*/ 22225 h 1797050"/>
                  <a:gd name="connsiteX80" fmla="*/ 640557 w 2363788"/>
                  <a:gd name="connsiteY80" fmla="*/ 31750 h 1797050"/>
                  <a:gd name="connsiteX81" fmla="*/ 646113 w 2363788"/>
                  <a:gd name="connsiteY81" fmla="*/ 0 h 1797050"/>
                  <a:gd name="connsiteX82" fmla="*/ 716757 w 2363788"/>
                  <a:gd name="connsiteY82" fmla="*/ 5556 h 1797050"/>
                  <a:gd name="connsiteX83" fmla="*/ 725488 w 2363788"/>
                  <a:gd name="connsiteY83" fmla="*/ 31750 h 1797050"/>
                  <a:gd name="connsiteX84" fmla="*/ 752476 w 2363788"/>
                  <a:gd name="connsiteY84" fmla="*/ 63500 h 1797050"/>
                  <a:gd name="connsiteX85" fmla="*/ 767556 w 2363788"/>
                  <a:gd name="connsiteY85" fmla="*/ 44450 h 1797050"/>
                  <a:gd name="connsiteX86" fmla="*/ 808038 w 2363788"/>
                  <a:gd name="connsiteY86" fmla="*/ 41275 h 1797050"/>
                  <a:gd name="connsiteX87" fmla="*/ 827088 w 2363788"/>
                  <a:gd name="connsiteY87" fmla="*/ 34925 h 1797050"/>
                  <a:gd name="connsiteX88" fmla="*/ 846138 w 2363788"/>
                  <a:gd name="connsiteY88" fmla="*/ 6350 h 1797050"/>
                  <a:gd name="connsiteX89" fmla="*/ 889794 w 2363788"/>
                  <a:gd name="connsiteY89" fmla="*/ 12700 h 1797050"/>
                  <a:gd name="connsiteX90" fmla="*/ 902494 w 2363788"/>
                  <a:gd name="connsiteY90" fmla="*/ 83344 h 1797050"/>
                  <a:gd name="connsiteX91" fmla="*/ 954088 w 2363788"/>
                  <a:gd name="connsiteY91" fmla="*/ 123825 h 1797050"/>
                  <a:gd name="connsiteX92" fmla="*/ 998538 w 2363788"/>
                  <a:gd name="connsiteY92" fmla="*/ 203200 h 1797050"/>
                  <a:gd name="connsiteX93" fmla="*/ 1039020 w 2363788"/>
                  <a:gd name="connsiteY93" fmla="*/ 228600 h 1797050"/>
                  <a:gd name="connsiteX94" fmla="*/ 1075532 w 2363788"/>
                  <a:gd name="connsiteY94" fmla="*/ 230981 h 1797050"/>
                  <a:gd name="connsiteX95" fmla="*/ 1130830 w 2363788"/>
                  <a:gd name="connsiteY95" fmla="*/ 283633 h 1797050"/>
                  <a:gd name="connsiteX96" fmla="*/ 1171046 w 2363788"/>
                  <a:gd name="connsiteY96" fmla="*/ 281517 h 1797050"/>
                  <a:gd name="connsiteX97" fmla="*/ 1208088 w 2363788"/>
                  <a:gd name="connsiteY97" fmla="*/ 317500 h 1797050"/>
                  <a:gd name="connsiteX98" fmla="*/ 1208088 w 2363788"/>
                  <a:gd name="connsiteY98" fmla="*/ 346075 h 1797050"/>
                  <a:gd name="connsiteX99" fmla="*/ 1281113 w 2363788"/>
                  <a:gd name="connsiteY99" fmla="*/ 384175 h 1797050"/>
                  <a:gd name="connsiteX100" fmla="*/ 1303338 w 2363788"/>
                  <a:gd name="connsiteY100" fmla="*/ 416983 h 1797050"/>
                  <a:gd name="connsiteX101" fmla="*/ 1284288 w 2363788"/>
                  <a:gd name="connsiteY101" fmla="*/ 460375 h 1797050"/>
                  <a:gd name="connsiteX102" fmla="*/ 1338263 w 2363788"/>
                  <a:gd name="connsiteY102" fmla="*/ 504825 h 1797050"/>
                  <a:gd name="connsiteX103" fmla="*/ 1380332 w 2363788"/>
                  <a:gd name="connsiteY103" fmla="*/ 503238 h 1797050"/>
                  <a:gd name="connsiteX104" fmla="*/ 1404938 w 2363788"/>
                  <a:gd name="connsiteY104" fmla="*/ 530225 h 1797050"/>
                  <a:gd name="connsiteX105" fmla="*/ 1435895 w 2363788"/>
                  <a:gd name="connsiteY105" fmla="*/ 526475 h 1797050"/>
                  <a:gd name="connsiteX106" fmla="*/ 1470026 w 2363788"/>
                  <a:gd name="connsiteY106" fmla="*/ 548578 h 1797050"/>
                  <a:gd name="connsiteX107" fmla="*/ 1493838 w 2363788"/>
                  <a:gd name="connsiteY107" fmla="*/ 590550 h 1797050"/>
                  <a:gd name="connsiteX108" fmla="*/ 1481932 w 2363788"/>
                  <a:gd name="connsiteY108" fmla="*/ 612775 h 1797050"/>
                  <a:gd name="connsiteX109" fmla="*/ 1452563 w 2363788"/>
                  <a:gd name="connsiteY109" fmla="*/ 622300 h 1797050"/>
                  <a:gd name="connsiteX110" fmla="*/ 1512888 w 2363788"/>
                  <a:gd name="connsiteY110" fmla="*/ 638175 h 1797050"/>
                  <a:gd name="connsiteX111" fmla="*/ 1583532 w 2363788"/>
                  <a:gd name="connsiteY111" fmla="*/ 619919 h 1797050"/>
                  <a:gd name="connsiteX112" fmla="*/ 1624013 w 2363788"/>
                  <a:gd name="connsiteY112" fmla="*/ 613569 h 1797050"/>
                  <a:gd name="connsiteX113" fmla="*/ 1624807 w 2363788"/>
                  <a:gd name="connsiteY113" fmla="*/ 587375 h 1797050"/>
                  <a:gd name="connsiteX114" fmla="*/ 1643063 w 2363788"/>
                  <a:gd name="connsiteY114" fmla="*/ 593725 h 1797050"/>
                  <a:gd name="connsiteX115" fmla="*/ 1700213 w 2363788"/>
                  <a:gd name="connsiteY115" fmla="*/ 611981 h 1797050"/>
                  <a:gd name="connsiteX116" fmla="*/ 1705769 w 2363788"/>
                  <a:gd name="connsiteY116" fmla="*/ 575469 h 1797050"/>
                  <a:gd name="connsiteX117" fmla="*/ 1725613 w 2363788"/>
                  <a:gd name="connsiteY117" fmla="*/ 565150 h 1797050"/>
                  <a:gd name="connsiteX118" fmla="*/ 1804988 w 2363788"/>
                  <a:gd name="connsiteY118" fmla="*/ 508000 h 1797050"/>
                  <a:gd name="connsiteX119" fmla="*/ 1887538 w 2363788"/>
                  <a:gd name="connsiteY119" fmla="*/ 485775 h 1797050"/>
                  <a:gd name="connsiteX120" fmla="*/ 1954213 w 2363788"/>
                  <a:gd name="connsiteY120" fmla="*/ 415925 h 1797050"/>
                  <a:gd name="connsiteX121" fmla="*/ 1978819 w 2363788"/>
                  <a:gd name="connsiteY121" fmla="*/ 409575 h 1797050"/>
                  <a:gd name="connsiteX122" fmla="*/ 2008188 w 2363788"/>
                  <a:gd name="connsiteY122" fmla="*/ 396875 h 1797050"/>
                  <a:gd name="connsiteX123" fmla="*/ 2058194 w 2363788"/>
                  <a:gd name="connsiteY123" fmla="*/ 411956 h 1797050"/>
                  <a:gd name="connsiteX124" fmla="*/ 2079626 w 2363788"/>
                  <a:gd name="connsiteY124" fmla="*/ 452437 h 1797050"/>
                  <a:gd name="connsiteX125" fmla="*/ 2135188 w 2363788"/>
                  <a:gd name="connsiteY125" fmla="*/ 504825 h 1797050"/>
                  <a:gd name="connsiteX126" fmla="*/ 2196307 w 2363788"/>
                  <a:gd name="connsiteY126" fmla="*/ 536575 h 1797050"/>
                  <a:gd name="connsiteX127" fmla="*/ 2250282 w 2363788"/>
                  <a:gd name="connsiteY127" fmla="*/ 523081 h 1797050"/>
                  <a:gd name="connsiteX128" fmla="*/ 2267744 w 2363788"/>
                  <a:gd name="connsiteY128" fmla="*/ 531019 h 1797050"/>
                  <a:gd name="connsiteX129" fmla="*/ 2276475 w 2363788"/>
                  <a:gd name="connsiteY129" fmla="*/ 573881 h 1797050"/>
                  <a:gd name="connsiteX130" fmla="*/ 2325688 w 2363788"/>
                  <a:gd name="connsiteY130" fmla="*/ 606425 h 1797050"/>
                  <a:gd name="connsiteX131" fmla="*/ 2363788 w 2363788"/>
                  <a:gd name="connsiteY131" fmla="*/ 644525 h 1797050"/>
                  <a:gd name="connsiteX132" fmla="*/ 2312445 w 2363788"/>
                  <a:gd name="connsiteY132" fmla="*/ 772537 h 1797050"/>
                  <a:gd name="connsiteX133" fmla="*/ 2274888 w 2363788"/>
                  <a:gd name="connsiteY133" fmla="*/ 895350 h 1797050"/>
                  <a:gd name="connsiteX134" fmla="*/ 2249488 w 2363788"/>
                  <a:gd name="connsiteY134" fmla="*/ 949325 h 1797050"/>
                  <a:gd name="connsiteX135" fmla="*/ 2198688 w 2363788"/>
                  <a:gd name="connsiteY135" fmla="*/ 949325 h 1797050"/>
                  <a:gd name="connsiteX136" fmla="*/ 2176463 w 2363788"/>
                  <a:gd name="connsiteY136" fmla="*/ 993775 h 1797050"/>
                  <a:gd name="connsiteX137" fmla="*/ 2176463 w 2363788"/>
                  <a:gd name="connsiteY137" fmla="*/ 993775 h 1797050"/>
                  <a:gd name="connsiteX138" fmla="*/ 2182813 w 2363788"/>
                  <a:gd name="connsiteY138" fmla="*/ 1022350 h 1797050"/>
                  <a:gd name="connsiteX139" fmla="*/ 2147888 w 2363788"/>
                  <a:gd name="connsiteY139" fmla="*/ 1031875 h 1797050"/>
                  <a:gd name="connsiteX140" fmla="*/ 2097088 w 2363788"/>
                  <a:gd name="connsiteY140" fmla="*/ 1019175 h 1797050"/>
                  <a:gd name="connsiteX141" fmla="*/ 2103438 w 2363788"/>
                  <a:gd name="connsiteY141" fmla="*/ 1073150 h 1797050"/>
                  <a:gd name="connsiteX142" fmla="*/ 2116138 w 2363788"/>
                  <a:gd name="connsiteY142" fmla="*/ 1117600 h 1797050"/>
                  <a:gd name="connsiteX143" fmla="*/ 2052638 w 2363788"/>
                  <a:gd name="connsiteY143" fmla="*/ 1152525 h 1797050"/>
                  <a:gd name="connsiteX144" fmla="*/ 2068513 w 2363788"/>
                  <a:gd name="connsiteY144" fmla="*/ 1174750 h 1797050"/>
                  <a:gd name="connsiteX145" fmla="*/ 2049463 w 2363788"/>
                  <a:gd name="connsiteY145" fmla="*/ 1196975 h 1797050"/>
                  <a:gd name="connsiteX146" fmla="*/ 1970088 w 2363788"/>
                  <a:gd name="connsiteY146" fmla="*/ 1171575 h 1797050"/>
                  <a:gd name="connsiteX147" fmla="*/ 1944688 w 2363788"/>
                  <a:gd name="connsiteY147" fmla="*/ 1187450 h 1797050"/>
                  <a:gd name="connsiteX148" fmla="*/ 1909763 w 2363788"/>
                  <a:gd name="connsiteY148" fmla="*/ 1187450 h 1797050"/>
                  <a:gd name="connsiteX149" fmla="*/ 1909763 w 2363788"/>
                  <a:gd name="connsiteY149" fmla="*/ 1247775 h 1797050"/>
                  <a:gd name="connsiteX150" fmla="*/ 1925638 w 2363788"/>
                  <a:gd name="connsiteY150" fmla="*/ 1263650 h 1797050"/>
                  <a:gd name="connsiteX151" fmla="*/ 1935163 w 2363788"/>
                  <a:gd name="connsiteY151" fmla="*/ 1279525 h 1797050"/>
                  <a:gd name="connsiteX152" fmla="*/ 1944688 w 2363788"/>
                  <a:gd name="connsiteY152" fmla="*/ 1279525 h 1797050"/>
                  <a:gd name="connsiteX153" fmla="*/ 1935163 w 2363788"/>
                  <a:gd name="connsiteY153" fmla="*/ 1304925 h 1797050"/>
                  <a:gd name="connsiteX154" fmla="*/ 1954213 w 2363788"/>
                  <a:gd name="connsiteY154" fmla="*/ 1320800 h 1797050"/>
                  <a:gd name="connsiteX155" fmla="*/ 1951038 w 2363788"/>
                  <a:gd name="connsiteY155" fmla="*/ 1336675 h 1797050"/>
                  <a:gd name="connsiteX156" fmla="*/ 1906588 w 2363788"/>
                  <a:gd name="connsiteY156" fmla="*/ 1336675 h 1797050"/>
                  <a:gd name="connsiteX157" fmla="*/ 1903413 w 2363788"/>
                  <a:gd name="connsiteY157" fmla="*/ 1387475 h 1797050"/>
                  <a:gd name="connsiteX158" fmla="*/ 1903413 w 2363788"/>
                  <a:gd name="connsiteY158" fmla="*/ 1387475 h 1797050"/>
                  <a:gd name="connsiteX159" fmla="*/ 1903413 w 2363788"/>
                  <a:gd name="connsiteY159" fmla="*/ 1406525 h 1797050"/>
                  <a:gd name="connsiteX160" fmla="*/ 1938338 w 2363788"/>
                  <a:gd name="connsiteY160" fmla="*/ 1447800 h 1797050"/>
                  <a:gd name="connsiteX161" fmla="*/ 1992313 w 2363788"/>
                  <a:gd name="connsiteY161" fmla="*/ 1447800 h 1797050"/>
                  <a:gd name="connsiteX162" fmla="*/ 2062163 w 2363788"/>
                  <a:gd name="connsiteY162" fmla="*/ 1476375 h 1797050"/>
                  <a:gd name="connsiteX163" fmla="*/ 2062163 w 2363788"/>
                  <a:gd name="connsiteY163" fmla="*/ 1504950 h 1797050"/>
                  <a:gd name="connsiteX164" fmla="*/ 2036763 w 2363788"/>
                  <a:gd name="connsiteY164" fmla="*/ 1571625 h 1797050"/>
                  <a:gd name="connsiteX165" fmla="*/ 2065338 w 2363788"/>
                  <a:gd name="connsiteY165" fmla="*/ 1587500 h 1797050"/>
                  <a:gd name="connsiteX166" fmla="*/ 2106613 w 2363788"/>
                  <a:gd name="connsiteY166" fmla="*/ 1660525 h 1797050"/>
                  <a:gd name="connsiteX167" fmla="*/ 2055813 w 2363788"/>
                  <a:gd name="connsiteY167" fmla="*/ 1736725 h 1797050"/>
                  <a:gd name="connsiteX168" fmla="*/ 2030413 w 2363788"/>
                  <a:gd name="connsiteY168" fmla="*/ 1730375 h 1797050"/>
                  <a:gd name="connsiteX169" fmla="*/ 2008188 w 2363788"/>
                  <a:gd name="connsiteY169" fmla="*/ 1717675 h 1797050"/>
                  <a:gd name="connsiteX170" fmla="*/ 2001838 w 2363788"/>
                  <a:gd name="connsiteY170" fmla="*/ 1736725 h 1797050"/>
                  <a:gd name="connsiteX171" fmla="*/ 1960563 w 2363788"/>
                  <a:gd name="connsiteY171" fmla="*/ 1746250 h 1797050"/>
                  <a:gd name="connsiteX172" fmla="*/ 1954213 w 2363788"/>
                  <a:gd name="connsiteY172" fmla="*/ 1778000 h 1797050"/>
                  <a:gd name="connsiteX173" fmla="*/ 1903413 w 2363788"/>
                  <a:gd name="connsiteY173" fmla="*/ 1797050 h 1797050"/>
                  <a:gd name="connsiteX174" fmla="*/ 1881188 w 2363788"/>
                  <a:gd name="connsiteY174" fmla="*/ 1758950 h 1797050"/>
                  <a:gd name="connsiteX175" fmla="*/ 1843088 w 2363788"/>
                  <a:gd name="connsiteY175" fmla="*/ 1768475 h 1797050"/>
                  <a:gd name="connsiteX176" fmla="*/ 1846263 w 2363788"/>
                  <a:gd name="connsiteY176" fmla="*/ 1730375 h 1797050"/>
                  <a:gd name="connsiteX177" fmla="*/ 1827213 w 2363788"/>
                  <a:gd name="connsiteY177" fmla="*/ 1704975 h 1797050"/>
                  <a:gd name="connsiteX178" fmla="*/ 1862138 w 2363788"/>
                  <a:gd name="connsiteY178" fmla="*/ 1685925 h 1797050"/>
                  <a:gd name="connsiteX179" fmla="*/ 1804988 w 2363788"/>
                  <a:gd name="connsiteY179" fmla="*/ 1666875 h 1797050"/>
                  <a:gd name="connsiteX180" fmla="*/ 1792288 w 2363788"/>
                  <a:gd name="connsiteY180" fmla="*/ 1692275 h 1797050"/>
                  <a:gd name="connsiteX181" fmla="*/ 1747838 w 2363788"/>
                  <a:gd name="connsiteY181" fmla="*/ 1711325 h 1797050"/>
                  <a:gd name="connsiteX182" fmla="*/ 1741488 w 2363788"/>
                  <a:gd name="connsiteY182" fmla="*/ 1733550 h 1797050"/>
                  <a:gd name="connsiteX183" fmla="*/ 1725613 w 2363788"/>
                  <a:gd name="connsiteY183" fmla="*/ 1739900 h 1797050"/>
                  <a:gd name="connsiteX184" fmla="*/ 1703388 w 2363788"/>
                  <a:gd name="connsiteY184" fmla="*/ 1739900 h 1797050"/>
                  <a:gd name="connsiteX185" fmla="*/ 1716088 w 2363788"/>
                  <a:gd name="connsiteY185" fmla="*/ 1704975 h 1797050"/>
                  <a:gd name="connsiteX186" fmla="*/ 1741488 w 2363788"/>
                  <a:gd name="connsiteY186" fmla="*/ 1679575 h 1797050"/>
                  <a:gd name="connsiteX187" fmla="*/ 1731963 w 2363788"/>
                  <a:gd name="connsiteY187" fmla="*/ 1654175 h 1797050"/>
                  <a:gd name="connsiteX188" fmla="*/ 1709738 w 2363788"/>
                  <a:gd name="connsiteY188" fmla="*/ 1654175 h 1797050"/>
                  <a:gd name="connsiteX189" fmla="*/ 1697038 w 2363788"/>
                  <a:gd name="connsiteY189" fmla="*/ 1679575 h 1797050"/>
                  <a:gd name="connsiteX190" fmla="*/ 1665288 w 2363788"/>
                  <a:gd name="connsiteY190" fmla="*/ 1685925 h 1797050"/>
                  <a:gd name="connsiteX191" fmla="*/ 1630363 w 2363788"/>
                  <a:gd name="connsiteY191" fmla="*/ 1698625 h 1797050"/>
                  <a:gd name="connsiteX192" fmla="*/ 1601788 w 2363788"/>
                  <a:gd name="connsiteY192" fmla="*/ 1670050 h 1797050"/>
                  <a:gd name="connsiteX193" fmla="*/ 1598613 w 2363788"/>
                  <a:gd name="connsiteY193" fmla="*/ 1635125 h 1797050"/>
                  <a:gd name="connsiteX194" fmla="*/ 1570038 w 2363788"/>
                  <a:gd name="connsiteY194" fmla="*/ 1619250 h 1797050"/>
                  <a:gd name="connsiteX195" fmla="*/ 1560513 w 2363788"/>
                  <a:gd name="connsiteY195" fmla="*/ 1584325 h 1797050"/>
                  <a:gd name="connsiteX196" fmla="*/ 1519238 w 2363788"/>
                  <a:gd name="connsiteY196" fmla="*/ 1555750 h 1797050"/>
                  <a:gd name="connsiteX197" fmla="*/ 1500188 w 2363788"/>
                  <a:gd name="connsiteY197" fmla="*/ 1558925 h 1797050"/>
                  <a:gd name="connsiteX198" fmla="*/ 1468438 w 2363788"/>
                  <a:gd name="connsiteY198" fmla="*/ 1603375 h 1797050"/>
                  <a:gd name="connsiteX199" fmla="*/ 1420813 w 2363788"/>
                  <a:gd name="connsiteY199" fmla="*/ 1622425 h 1797050"/>
                  <a:gd name="connsiteX200" fmla="*/ 1395413 w 2363788"/>
                  <a:gd name="connsiteY200" fmla="*/ 1587500 h 1797050"/>
                  <a:gd name="connsiteX201" fmla="*/ 1370013 w 2363788"/>
                  <a:gd name="connsiteY201" fmla="*/ 1587500 h 1797050"/>
                  <a:gd name="connsiteX202" fmla="*/ 1271588 w 2363788"/>
                  <a:gd name="connsiteY202" fmla="*/ 1511300 h 1797050"/>
                  <a:gd name="connsiteX203" fmla="*/ 1277938 w 2363788"/>
                  <a:gd name="connsiteY203" fmla="*/ 1463675 h 1797050"/>
                  <a:gd name="connsiteX204" fmla="*/ 1239838 w 2363788"/>
                  <a:gd name="connsiteY204" fmla="*/ 1457325 h 1797050"/>
                  <a:gd name="connsiteX205" fmla="*/ 1223963 w 2363788"/>
                  <a:gd name="connsiteY205" fmla="*/ 1482725 h 1797050"/>
                  <a:gd name="connsiteX206" fmla="*/ 1189038 w 2363788"/>
                  <a:gd name="connsiteY206" fmla="*/ 1482725 h 1797050"/>
                  <a:gd name="connsiteX207" fmla="*/ 1141413 w 2363788"/>
                  <a:gd name="connsiteY207" fmla="*/ 1460500 h 1797050"/>
                  <a:gd name="connsiteX208" fmla="*/ 1093788 w 2363788"/>
                  <a:gd name="connsiteY208" fmla="*/ 1495425 h 1797050"/>
                  <a:gd name="connsiteX209" fmla="*/ 1100138 w 2363788"/>
                  <a:gd name="connsiteY209" fmla="*/ 1511300 h 1797050"/>
                  <a:gd name="connsiteX210" fmla="*/ 1081088 w 2363788"/>
                  <a:gd name="connsiteY210" fmla="*/ 1530350 h 1797050"/>
                  <a:gd name="connsiteX211" fmla="*/ 1036638 w 2363788"/>
                  <a:gd name="connsiteY211" fmla="*/ 1530350 h 1797050"/>
                  <a:gd name="connsiteX212" fmla="*/ 1008063 w 2363788"/>
                  <a:gd name="connsiteY212" fmla="*/ 1574800 h 1797050"/>
                  <a:gd name="connsiteX213" fmla="*/ 960438 w 2363788"/>
                  <a:gd name="connsiteY213" fmla="*/ 1571625 h 1797050"/>
                  <a:gd name="connsiteX214" fmla="*/ 954088 w 2363788"/>
                  <a:gd name="connsiteY214" fmla="*/ 1587500 h 1797050"/>
                  <a:gd name="connsiteX215" fmla="*/ 966788 w 2363788"/>
                  <a:gd name="connsiteY215" fmla="*/ 1670050 h 1797050"/>
                  <a:gd name="connsiteX216" fmla="*/ 941388 w 2363788"/>
                  <a:gd name="connsiteY216" fmla="*/ 1714500 h 1797050"/>
                  <a:gd name="connsiteX217" fmla="*/ 903288 w 2363788"/>
                  <a:gd name="connsiteY217" fmla="*/ 1720850 h 1797050"/>
                  <a:gd name="connsiteX218" fmla="*/ 900113 w 2363788"/>
                  <a:gd name="connsiteY218" fmla="*/ 1746250 h 1797050"/>
                  <a:gd name="connsiteX219" fmla="*/ 871538 w 2363788"/>
                  <a:gd name="connsiteY219" fmla="*/ 1746250 h 1797050"/>
                  <a:gd name="connsiteX220" fmla="*/ 855663 w 2363788"/>
                  <a:gd name="connsiteY220" fmla="*/ 1758950 h 1797050"/>
                  <a:gd name="connsiteX221" fmla="*/ 849313 w 2363788"/>
                  <a:gd name="connsiteY221" fmla="*/ 1771650 h 1797050"/>
                  <a:gd name="connsiteX222" fmla="*/ 830263 w 2363788"/>
                  <a:gd name="connsiteY222" fmla="*/ 1765300 h 1797050"/>
                  <a:gd name="connsiteX223" fmla="*/ 820738 w 2363788"/>
                  <a:gd name="connsiteY223" fmla="*/ 1752600 h 1797050"/>
                  <a:gd name="connsiteX224" fmla="*/ 792163 w 2363788"/>
                  <a:gd name="connsiteY224" fmla="*/ 1771650 h 1797050"/>
                  <a:gd name="connsiteX225" fmla="*/ 693738 w 2363788"/>
                  <a:gd name="connsiteY225" fmla="*/ 1701800 h 1797050"/>
                  <a:gd name="connsiteX226" fmla="*/ 652463 w 2363788"/>
                  <a:gd name="connsiteY226" fmla="*/ 1720850 h 1797050"/>
                  <a:gd name="connsiteX227" fmla="*/ 617538 w 2363788"/>
                  <a:gd name="connsiteY227" fmla="*/ 1685925 h 1797050"/>
                  <a:gd name="connsiteX228" fmla="*/ 582613 w 2363788"/>
                  <a:gd name="connsiteY228" fmla="*/ 1689100 h 1797050"/>
                  <a:gd name="connsiteX229" fmla="*/ 573088 w 2363788"/>
                  <a:gd name="connsiteY229" fmla="*/ 1609725 h 1797050"/>
                  <a:gd name="connsiteX230" fmla="*/ 525463 w 2363788"/>
                  <a:gd name="connsiteY230" fmla="*/ 1571625 h 1797050"/>
                  <a:gd name="connsiteX0" fmla="*/ 525463 w 2363788"/>
                  <a:gd name="connsiteY0" fmla="*/ 1571625 h 1797050"/>
                  <a:gd name="connsiteX1" fmla="*/ 525463 w 2363788"/>
                  <a:gd name="connsiteY1" fmla="*/ 1571625 h 1797050"/>
                  <a:gd name="connsiteX2" fmla="*/ 496888 w 2363788"/>
                  <a:gd name="connsiteY2" fmla="*/ 1574800 h 1797050"/>
                  <a:gd name="connsiteX3" fmla="*/ 487363 w 2363788"/>
                  <a:gd name="connsiteY3" fmla="*/ 1584325 h 1797050"/>
                  <a:gd name="connsiteX4" fmla="*/ 465138 w 2363788"/>
                  <a:gd name="connsiteY4" fmla="*/ 1568450 h 1797050"/>
                  <a:gd name="connsiteX5" fmla="*/ 458788 w 2363788"/>
                  <a:gd name="connsiteY5" fmla="*/ 1558925 h 1797050"/>
                  <a:gd name="connsiteX6" fmla="*/ 439738 w 2363788"/>
                  <a:gd name="connsiteY6" fmla="*/ 1552575 h 1797050"/>
                  <a:gd name="connsiteX7" fmla="*/ 430213 w 2363788"/>
                  <a:gd name="connsiteY7" fmla="*/ 1549400 h 1797050"/>
                  <a:gd name="connsiteX8" fmla="*/ 420688 w 2363788"/>
                  <a:gd name="connsiteY8" fmla="*/ 1539875 h 1797050"/>
                  <a:gd name="connsiteX9" fmla="*/ 407988 w 2363788"/>
                  <a:gd name="connsiteY9" fmla="*/ 1530350 h 1797050"/>
                  <a:gd name="connsiteX10" fmla="*/ 363538 w 2363788"/>
                  <a:gd name="connsiteY10" fmla="*/ 1498600 h 1797050"/>
                  <a:gd name="connsiteX11" fmla="*/ 338138 w 2363788"/>
                  <a:gd name="connsiteY11" fmla="*/ 1492250 h 1797050"/>
                  <a:gd name="connsiteX12" fmla="*/ 300038 w 2363788"/>
                  <a:gd name="connsiteY12" fmla="*/ 1444625 h 1797050"/>
                  <a:gd name="connsiteX13" fmla="*/ 271463 w 2363788"/>
                  <a:gd name="connsiteY13" fmla="*/ 1444625 h 1797050"/>
                  <a:gd name="connsiteX14" fmla="*/ 271463 w 2363788"/>
                  <a:gd name="connsiteY14" fmla="*/ 1406525 h 1797050"/>
                  <a:gd name="connsiteX15" fmla="*/ 258763 w 2363788"/>
                  <a:gd name="connsiteY15" fmla="*/ 1387475 h 1797050"/>
                  <a:gd name="connsiteX16" fmla="*/ 258763 w 2363788"/>
                  <a:gd name="connsiteY16" fmla="*/ 1327150 h 1797050"/>
                  <a:gd name="connsiteX17" fmla="*/ 277813 w 2363788"/>
                  <a:gd name="connsiteY17" fmla="*/ 1209675 h 1797050"/>
                  <a:gd name="connsiteX18" fmla="*/ 258763 w 2363788"/>
                  <a:gd name="connsiteY18" fmla="*/ 1162050 h 1797050"/>
                  <a:gd name="connsiteX19" fmla="*/ 274638 w 2363788"/>
                  <a:gd name="connsiteY19" fmla="*/ 1120775 h 1797050"/>
                  <a:gd name="connsiteX20" fmla="*/ 258763 w 2363788"/>
                  <a:gd name="connsiteY20" fmla="*/ 1066800 h 1797050"/>
                  <a:gd name="connsiteX21" fmla="*/ 258763 w 2363788"/>
                  <a:gd name="connsiteY21" fmla="*/ 1025525 h 1797050"/>
                  <a:gd name="connsiteX22" fmla="*/ 227013 w 2363788"/>
                  <a:gd name="connsiteY22" fmla="*/ 984250 h 1797050"/>
                  <a:gd name="connsiteX23" fmla="*/ 246063 w 2363788"/>
                  <a:gd name="connsiteY23" fmla="*/ 949325 h 1797050"/>
                  <a:gd name="connsiteX24" fmla="*/ 246063 w 2363788"/>
                  <a:gd name="connsiteY24" fmla="*/ 911225 h 1797050"/>
                  <a:gd name="connsiteX25" fmla="*/ 284163 w 2363788"/>
                  <a:gd name="connsiteY25" fmla="*/ 897731 h 1797050"/>
                  <a:gd name="connsiteX26" fmla="*/ 328613 w 2363788"/>
                  <a:gd name="connsiteY26" fmla="*/ 904081 h 1797050"/>
                  <a:gd name="connsiteX27" fmla="*/ 334963 w 2363788"/>
                  <a:gd name="connsiteY27" fmla="*/ 849313 h 1797050"/>
                  <a:gd name="connsiteX28" fmla="*/ 354013 w 2363788"/>
                  <a:gd name="connsiteY28" fmla="*/ 812800 h 1797050"/>
                  <a:gd name="connsiteX29" fmla="*/ 404812 w 2363788"/>
                  <a:gd name="connsiteY29" fmla="*/ 819150 h 1797050"/>
                  <a:gd name="connsiteX30" fmla="*/ 442913 w 2363788"/>
                  <a:gd name="connsiteY30" fmla="*/ 784225 h 1797050"/>
                  <a:gd name="connsiteX31" fmla="*/ 442913 w 2363788"/>
                  <a:gd name="connsiteY31" fmla="*/ 733425 h 1797050"/>
                  <a:gd name="connsiteX32" fmla="*/ 472282 w 2363788"/>
                  <a:gd name="connsiteY32" fmla="*/ 700881 h 1797050"/>
                  <a:gd name="connsiteX33" fmla="*/ 420688 w 2363788"/>
                  <a:gd name="connsiteY33" fmla="*/ 682625 h 1797050"/>
                  <a:gd name="connsiteX34" fmla="*/ 391319 w 2363788"/>
                  <a:gd name="connsiteY34" fmla="*/ 654844 h 1797050"/>
                  <a:gd name="connsiteX35" fmla="*/ 374650 w 2363788"/>
                  <a:gd name="connsiteY35" fmla="*/ 668337 h 1797050"/>
                  <a:gd name="connsiteX36" fmla="*/ 342901 w 2363788"/>
                  <a:gd name="connsiteY36" fmla="*/ 663575 h 1797050"/>
                  <a:gd name="connsiteX37" fmla="*/ 354013 w 2363788"/>
                  <a:gd name="connsiteY37" fmla="*/ 628650 h 1797050"/>
                  <a:gd name="connsiteX38" fmla="*/ 341313 w 2363788"/>
                  <a:gd name="connsiteY38" fmla="*/ 600075 h 1797050"/>
                  <a:gd name="connsiteX39" fmla="*/ 367507 w 2363788"/>
                  <a:gd name="connsiteY39" fmla="*/ 585788 h 1797050"/>
                  <a:gd name="connsiteX40" fmla="*/ 373063 w 2363788"/>
                  <a:gd name="connsiteY40" fmla="*/ 561975 h 1797050"/>
                  <a:gd name="connsiteX41" fmla="*/ 334420 w 2363788"/>
                  <a:gd name="connsiteY41" fmla="*/ 548699 h 1797050"/>
                  <a:gd name="connsiteX42" fmla="*/ 265113 w 2363788"/>
                  <a:gd name="connsiteY42" fmla="*/ 535781 h 1797050"/>
                  <a:gd name="connsiteX43" fmla="*/ 223838 w 2363788"/>
                  <a:gd name="connsiteY43" fmla="*/ 511969 h 1797050"/>
                  <a:gd name="connsiteX44" fmla="*/ 182563 w 2363788"/>
                  <a:gd name="connsiteY44" fmla="*/ 473869 h 1797050"/>
                  <a:gd name="connsiteX45" fmla="*/ 177800 w 2363788"/>
                  <a:gd name="connsiteY45" fmla="*/ 415131 h 1797050"/>
                  <a:gd name="connsiteX46" fmla="*/ 128588 w 2363788"/>
                  <a:gd name="connsiteY46" fmla="*/ 415925 h 1797050"/>
                  <a:gd name="connsiteX47" fmla="*/ 92869 w 2363788"/>
                  <a:gd name="connsiteY47" fmla="*/ 403225 h 1797050"/>
                  <a:gd name="connsiteX48" fmla="*/ 77788 w 2363788"/>
                  <a:gd name="connsiteY48" fmla="*/ 422275 h 1797050"/>
                  <a:gd name="connsiteX49" fmla="*/ 39688 w 2363788"/>
                  <a:gd name="connsiteY49" fmla="*/ 420688 h 1797050"/>
                  <a:gd name="connsiteX50" fmla="*/ 0 w 2363788"/>
                  <a:gd name="connsiteY50" fmla="*/ 381794 h 1797050"/>
                  <a:gd name="connsiteX51" fmla="*/ 33338 w 2363788"/>
                  <a:gd name="connsiteY51" fmla="*/ 350838 h 1797050"/>
                  <a:gd name="connsiteX52" fmla="*/ 14288 w 2363788"/>
                  <a:gd name="connsiteY52" fmla="*/ 339725 h 1797050"/>
                  <a:gd name="connsiteX53" fmla="*/ 14288 w 2363788"/>
                  <a:gd name="connsiteY53" fmla="*/ 304800 h 1797050"/>
                  <a:gd name="connsiteX54" fmla="*/ 39688 w 2363788"/>
                  <a:gd name="connsiteY54" fmla="*/ 294481 h 1797050"/>
                  <a:gd name="connsiteX55" fmla="*/ 25400 w 2363788"/>
                  <a:gd name="connsiteY55" fmla="*/ 259556 h 1797050"/>
                  <a:gd name="connsiteX56" fmla="*/ 65883 w 2363788"/>
                  <a:gd name="connsiteY56" fmla="*/ 256381 h 1797050"/>
                  <a:gd name="connsiteX57" fmla="*/ 111126 w 2363788"/>
                  <a:gd name="connsiteY57" fmla="*/ 238125 h 1797050"/>
                  <a:gd name="connsiteX58" fmla="*/ 127794 w 2363788"/>
                  <a:gd name="connsiteY58" fmla="*/ 222250 h 1797050"/>
                  <a:gd name="connsiteX59" fmla="*/ 130969 w 2363788"/>
                  <a:gd name="connsiteY59" fmla="*/ 196057 h 1797050"/>
                  <a:gd name="connsiteX60" fmla="*/ 163513 w 2363788"/>
                  <a:gd name="connsiteY60" fmla="*/ 196850 h 1797050"/>
                  <a:gd name="connsiteX61" fmla="*/ 169863 w 2363788"/>
                  <a:gd name="connsiteY61" fmla="*/ 164306 h 1797050"/>
                  <a:gd name="connsiteX62" fmla="*/ 188913 w 2363788"/>
                  <a:gd name="connsiteY62" fmla="*/ 163513 h 1797050"/>
                  <a:gd name="connsiteX63" fmla="*/ 196057 w 2363788"/>
                  <a:gd name="connsiteY63" fmla="*/ 100806 h 1797050"/>
                  <a:gd name="connsiteX64" fmla="*/ 251619 w 2363788"/>
                  <a:gd name="connsiteY64" fmla="*/ 107950 h 1797050"/>
                  <a:gd name="connsiteX65" fmla="*/ 296863 w 2363788"/>
                  <a:gd name="connsiteY65" fmla="*/ 104775 h 1797050"/>
                  <a:gd name="connsiteX66" fmla="*/ 335757 w 2363788"/>
                  <a:gd name="connsiteY66" fmla="*/ 100807 h 1797050"/>
                  <a:gd name="connsiteX67" fmla="*/ 349251 w 2363788"/>
                  <a:gd name="connsiteY67" fmla="*/ 113507 h 1797050"/>
                  <a:gd name="connsiteX68" fmla="*/ 379412 w 2363788"/>
                  <a:gd name="connsiteY68" fmla="*/ 125413 h 1797050"/>
                  <a:gd name="connsiteX69" fmla="*/ 401638 w 2363788"/>
                  <a:gd name="connsiteY69" fmla="*/ 107950 h 1797050"/>
                  <a:gd name="connsiteX70" fmla="*/ 404813 w 2363788"/>
                  <a:gd name="connsiteY70" fmla="*/ 107950 h 1797050"/>
                  <a:gd name="connsiteX71" fmla="*/ 411163 w 2363788"/>
                  <a:gd name="connsiteY71" fmla="*/ 120650 h 1797050"/>
                  <a:gd name="connsiteX72" fmla="*/ 430213 w 2363788"/>
                  <a:gd name="connsiteY72" fmla="*/ 120650 h 1797050"/>
                  <a:gd name="connsiteX73" fmla="*/ 438151 w 2363788"/>
                  <a:gd name="connsiteY73" fmla="*/ 102394 h 1797050"/>
                  <a:gd name="connsiteX74" fmla="*/ 366713 w 2363788"/>
                  <a:gd name="connsiteY74" fmla="*/ 55563 h 1797050"/>
                  <a:gd name="connsiteX75" fmla="*/ 385763 w 2363788"/>
                  <a:gd name="connsiteY75" fmla="*/ 43656 h 1797050"/>
                  <a:gd name="connsiteX76" fmla="*/ 434976 w 2363788"/>
                  <a:gd name="connsiteY76" fmla="*/ 42862 h 1797050"/>
                  <a:gd name="connsiteX77" fmla="*/ 455613 w 2363788"/>
                  <a:gd name="connsiteY77" fmla="*/ 63500 h 1797050"/>
                  <a:gd name="connsiteX78" fmla="*/ 513557 w 2363788"/>
                  <a:gd name="connsiteY78" fmla="*/ 75406 h 1797050"/>
                  <a:gd name="connsiteX79" fmla="*/ 608013 w 2363788"/>
                  <a:gd name="connsiteY79" fmla="*/ 22225 h 1797050"/>
                  <a:gd name="connsiteX80" fmla="*/ 640557 w 2363788"/>
                  <a:gd name="connsiteY80" fmla="*/ 31750 h 1797050"/>
                  <a:gd name="connsiteX81" fmla="*/ 646113 w 2363788"/>
                  <a:gd name="connsiteY81" fmla="*/ 0 h 1797050"/>
                  <a:gd name="connsiteX82" fmla="*/ 716757 w 2363788"/>
                  <a:gd name="connsiteY82" fmla="*/ 5556 h 1797050"/>
                  <a:gd name="connsiteX83" fmla="*/ 725488 w 2363788"/>
                  <a:gd name="connsiteY83" fmla="*/ 31750 h 1797050"/>
                  <a:gd name="connsiteX84" fmla="*/ 752476 w 2363788"/>
                  <a:gd name="connsiteY84" fmla="*/ 63500 h 1797050"/>
                  <a:gd name="connsiteX85" fmla="*/ 767556 w 2363788"/>
                  <a:gd name="connsiteY85" fmla="*/ 44450 h 1797050"/>
                  <a:gd name="connsiteX86" fmla="*/ 808038 w 2363788"/>
                  <a:gd name="connsiteY86" fmla="*/ 41275 h 1797050"/>
                  <a:gd name="connsiteX87" fmla="*/ 827088 w 2363788"/>
                  <a:gd name="connsiteY87" fmla="*/ 34925 h 1797050"/>
                  <a:gd name="connsiteX88" fmla="*/ 846138 w 2363788"/>
                  <a:gd name="connsiteY88" fmla="*/ 6350 h 1797050"/>
                  <a:gd name="connsiteX89" fmla="*/ 889794 w 2363788"/>
                  <a:gd name="connsiteY89" fmla="*/ 12700 h 1797050"/>
                  <a:gd name="connsiteX90" fmla="*/ 902494 w 2363788"/>
                  <a:gd name="connsiteY90" fmla="*/ 83344 h 1797050"/>
                  <a:gd name="connsiteX91" fmla="*/ 954088 w 2363788"/>
                  <a:gd name="connsiteY91" fmla="*/ 123825 h 1797050"/>
                  <a:gd name="connsiteX92" fmla="*/ 998538 w 2363788"/>
                  <a:gd name="connsiteY92" fmla="*/ 203200 h 1797050"/>
                  <a:gd name="connsiteX93" fmla="*/ 1039020 w 2363788"/>
                  <a:gd name="connsiteY93" fmla="*/ 228600 h 1797050"/>
                  <a:gd name="connsiteX94" fmla="*/ 1075532 w 2363788"/>
                  <a:gd name="connsiteY94" fmla="*/ 230981 h 1797050"/>
                  <a:gd name="connsiteX95" fmla="*/ 1130830 w 2363788"/>
                  <a:gd name="connsiteY95" fmla="*/ 283633 h 1797050"/>
                  <a:gd name="connsiteX96" fmla="*/ 1171046 w 2363788"/>
                  <a:gd name="connsiteY96" fmla="*/ 281517 h 1797050"/>
                  <a:gd name="connsiteX97" fmla="*/ 1208088 w 2363788"/>
                  <a:gd name="connsiteY97" fmla="*/ 317500 h 1797050"/>
                  <a:gd name="connsiteX98" fmla="*/ 1208088 w 2363788"/>
                  <a:gd name="connsiteY98" fmla="*/ 346075 h 1797050"/>
                  <a:gd name="connsiteX99" fmla="*/ 1281113 w 2363788"/>
                  <a:gd name="connsiteY99" fmla="*/ 384175 h 1797050"/>
                  <a:gd name="connsiteX100" fmla="*/ 1303338 w 2363788"/>
                  <a:gd name="connsiteY100" fmla="*/ 416983 h 1797050"/>
                  <a:gd name="connsiteX101" fmla="*/ 1284288 w 2363788"/>
                  <a:gd name="connsiteY101" fmla="*/ 460375 h 1797050"/>
                  <a:gd name="connsiteX102" fmla="*/ 1338263 w 2363788"/>
                  <a:gd name="connsiteY102" fmla="*/ 504825 h 1797050"/>
                  <a:gd name="connsiteX103" fmla="*/ 1380332 w 2363788"/>
                  <a:gd name="connsiteY103" fmla="*/ 503238 h 1797050"/>
                  <a:gd name="connsiteX104" fmla="*/ 1404938 w 2363788"/>
                  <a:gd name="connsiteY104" fmla="*/ 530225 h 1797050"/>
                  <a:gd name="connsiteX105" fmla="*/ 1435895 w 2363788"/>
                  <a:gd name="connsiteY105" fmla="*/ 526475 h 1797050"/>
                  <a:gd name="connsiteX106" fmla="*/ 1470026 w 2363788"/>
                  <a:gd name="connsiteY106" fmla="*/ 548578 h 1797050"/>
                  <a:gd name="connsiteX107" fmla="*/ 1493838 w 2363788"/>
                  <a:gd name="connsiteY107" fmla="*/ 590550 h 1797050"/>
                  <a:gd name="connsiteX108" fmla="*/ 1481932 w 2363788"/>
                  <a:gd name="connsiteY108" fmla="*/ 612775 h 1797050"/>
                  <a:gd name="connsiteX109" fmla="*/ 1452563 w 2363788"/>
                  <a:gd name="connsiteY109" fmla="*/ 622300 h 1797050"/>
                  <a:gd name="connsiteX110" fmla="*/ 1512888 w 2363788"/>
                  <a:gd name="connsiteY110" fmla="*/ 638175 h 1797050"/>
                  <a:gd name="connsiteX111" fmla="*/ 1583532 w 2363788"/>
                  <a:gd name="connsiteY111" fmla="*/ 619919 h 1797050"/>
                  <a:gd name="connsiteX112" fmla="*/ 1624013 w 2363788"/>
                  <a:gd name="connsiteY112" fmla="*/ 613569 h 1797050"/>
                  <a:gd name="connsiteX113" fmla="*/ 1624807 w 2363788"/>
                  <a:gd name="connsiteY113" fmla="*/ 587375 h 1797050"/>
                  <a:gd name="connsiteX114" fmla="*/ 1643063 w 2363788"/>
                  <a:gd name="connsiteY114" fmla="*/ 593725 h 1797050"/>
                  <a:gd name="connsiteX115" fmla="*/ 1700213 w 2363788"/>
                  <a:gd name="connsiteY115" fmla="*/ 611981 h 1797050"/>
                  <a:gd name="connsiteX116" fmla="*/ 1705769 w 2363788"/>
                  <a:gd name="connsiteY116" fmla="*/ 575469 h 1797050"/>
                  <a:gd name="connsiteX117" fmla="*/ 1725613 w 2363788"/>
                  <a:gd name="connsiteY117" fmla="*/ 565150 h 1797050"/>
                  <a:gd name="connsiteX118" fmla="*/ 1804988 w 2363788"/>
                  <a:gd name="connsiteY118" fmla="*/ 508000 h 1797050"/>
                  <a:gd name="connsiteX119" fmla="*/ 1887538 w 2363788"/>
                  <a:gd name="connsiteY119" fmla="*/ 485775 h 1797050"/>
                  <a:gd name="connsiteX120" fmla="*/ 1954213 w 2363788"/>
                  <a:gd name="connsiteY120" fmla="*/ 415925 h 1797050"/>
                  <a:gd name="connsiteX121" fmla="*/ 1978819 w 2363788"/>
                  <a:gd name="connsiteY121" fmla="*/ 409575 h 1797050"/>
                  <a:gd name="connsiteX122" fmla="*/ 2008188 w 2363788"/>
                  <a:gd name="connsiteY122" fmla="*/ 396875 h 1797050"/>
                  <a:gd name="connsiteX123" fmla="*/ 2058194 w 2363788"/>
                  <a:gd name="connsiteY123" fmla="*/ 411956 h 1797050"/>
                  <a:gd name="connsiteX124" fmla="*/ 2079626 w 2363788"/>
                  <a:gd name="connsiteY124" fmla="*/ 452437 h 1797050"/>
                  <a:gd name="connsiteX125" fmla="*/ 2135188 w 2363788"/>
                  <a:gd name="connsiteY125" fmla="*/ 504825 h 1797050"/>
                  <a:gd name="connsiteX126" fmla="*/ 2196307 w 2363788"/>
                  <a:gd name="connsiteY126" fmla="*/ 536575 h 1797050"/>
                  <a:gd name="connsiteX127" fmla="*/ 2250282 w 2363788"/>
                  <a:gd name="connsiteY127" fmla="*/ 523081 h 1797050"/>
                  <a:gd name="connsiteX128" fmla="*/ 2267744 w 2363788"/>
                  <a:gd name="connsiteY128" fmla="*/ 531019 h 1797050"/>
                  <a:gd name="connsiteX129" fmla="*/ 2276475 w 2363788"/>
                  <a:gd name="connsiteY129" fmla="*/ 573881 h 1797050"/>
                  <a:gd name="connsiteX130" fmla="*/ 2325688 w 2363788"/>
                  <a:gd name="connsiteY130" fmla="*/ 606425 h 1797050"/>
                  <a:gd name="connsiteX131" fmla="*/ 2363788 w 2363788"/>
                  <a:gd name="connsiteY131" fmla="*/ 644525 h 1797050"/>
                  <a:gd name="connsiteX132" fmla="*/ 2312445 w 2363788"/>
                  <a:gd name="connsiteY132" fmla="*/ 772537 h 1797050"/>
                  <a:gd name="connsiteX133" fmla="*/ 2274888 w 2363788"/>
                  <a:gd name="connsiteY133" fmla="*/ 895350 h 1797050"/>
                  <a:gd name="connsiteX134" fmla="*/ 2249488 w 2363788"/>
                  <a:gd name="connsiteY134" fmla="*/ 949325 h 1797050"/>
                  <a:gd name="connsiteX135" fmla="*/ 2198688 w 2363788"/>
                  <a:gd name="connsiteY135" fmla="*/ 949325 h 1797050"/>
                  <a:gd name="connsiteX136" fmla="*/ 2176463 w 2363788"/>
                  <a:gd name="connsiteY136" fmla="*/ 993775 h 1797050"/>
                  <a:gd name="connsiteX137" fmla="*/ 2176463 w 2363788"/>
                  <a:gd name="connsiteY137" fmla="*/ 993775 h 1797050"/>
                  <a:gd name="connsiteX138" fmla="*/ 2182813 w 2363788"/>
                  <a:gd name="connsiteY138" fmla="*/ 1022350 h 1797050"/>
                  <a:gd name="connsiteX139" fmla="*/ 2147888 w 2363788"/>
                  <a:gd name="connsiteY139" fmla="*/ 1031875 h 1797050"/>
                  <a:gd name="connsiteX140" fmla="*/ 2097088 w 2363788"/>
                  <a:gd name="connsiteY140" fmla="*/ 1019175 h 1797050"/>
                  <a:gd name="connsiteX141" fmla="*/ 2103438 w 2363788"/>
                  <a:gd name="connsiteY141" fmla="*/ 1073150 h 1797050"/>
                  <a:gd name="connsiteX142" fmla="*/ 2116138 w 2363788"/>
                  <a:gd name="connsiteY142" fmla="*/ 1117600 h 1797050"/>
                  <a:gd name="connsiteX143" fmla="*/ 2052638 w 2363788"/>
                  <a:gd name="connsiteY143" fmla="*/ 1152525 h 1797050"/>
                  <a:gd name="connsiteX144" fmla="*/ 2068513 w 2363788"/>
                  <a:gd name="connsiteY144" fmla="*/ 1174750 h 1797050"/>
                  <a:gd name="connsiteX145" fmla="*/ 2049463 w 2363788"/>
                  <a:gd name="connsiteY145" fmla="*/ 1196975 h 1797050"/>
                  <a:gd name="connsiteX146" fmla="*/ 1970088 w 2363788"/>
                  <a:gd name="connsiteY146" fmla="*/ 1171575 h 1797050"/>
                  <a:gd name="connsiteX147" fmla="*/ 1944688 w 2363788"/>
                  <a:gd name="connsiteY147" fmla="*/ 1187450 h 1797050"/>
                  <a:gd name="connsiteX148" fmla="*/ 1909763 w 2363788"/>
                  <a:gd name="connsiteY148" fmla="*/ 1187450 h 1797050"/>
                  <a:gd name="connsiteX149" fmla="*/ 1909763 w 2363788"/>
                  <a:gd name="connsiteY149" fmla="*/ 1247775 h 1797050"/>
                  <a:gd name="connsiteX150" fmla="*/ 1925638 w 2363788"/>
                  <a:gd name="connsiteY150" fmla="*/ 1263650 h 1797050"/>
                  <a:gd name="connsiteX151" fmla="*/ 1935163 w 2363788"/>
                  <a:gd name="connsiteY151" fmla="*/ 1279525 h 1797050"/>
                  <a:gd name="connsiteX152" fmla="*/ 1944688 w 2363788"/>
                  <a:gd name="connsiteY152" fmla="*/ 1279525 h 1797050"/>
                  <a:gd name="connsiteX153" fmla="*/ 1935163 w 2363788"/>
                  <a:gd name="connsiteY153" fmla="*/ 1304925 h 1797050"/>
                  <a:gd name="connsiteX154" fmla="*/ 1954213 w 2363788"/>
                  <a:gd name="connsiteY154" fmla="*/ 1320800 h 1797050"/>
                  <a:gd name="connsiteX155" fmla="*/ 1951038 w 2363788"/>
                  <a:gd name="connsiteY155" fmla="*/ 1336675 h 1797050"/>
                  <a:gd name="connsiteX156" fmla="*/ 1906588 w 2363788"/>
                  <a:gd name="connsiteY156" fmla="*/ 1336675 h 1797050"/>
                  <a:gd name="connsiteX157" fmla="*/ 1903413 w 2363788"/>
                  <a:gd name="connsiteY157" fmla="*/ 1387475 h 1797050"/>
                  <a:gd name="connsiteX158" fmla="*/ 1903413 w 2363788"/>
                  <a:gd name="connsiteY158" fmla="*/ 1387475 h 1797050"/>
                  <a:gd name="connsiteX159" fmla="*/ 1903413 w 2363788"/>
                  <a:gd name="connsiteY159" fmla="*/ 1406525 h 1797050"/>
                  <a:gd name="connsiteX160" fmla="*/ 1938338 w 2363788"/>
                  <a:gd name="connsiteY160" fmla="*/ 1447800 h 1797050"/>
                  <a:gd name="connsiteX161" fmla="*/ 1992313 w 2363788"/>
                  <a:gd name="connsiteY161" fmla="*/ 1447800 h 1797050"/>
                  <a:gd name="connsiteX162" fmla="*/ 2062163 w 2363788"/>
                  <a:gd name="connsiteY162" fmla="*/ 1476375 h 1797050"/>
                  <a:gd name="connsiteX163" fmla="*/ 2062163 w 2363788"/>
                  <a:gd name="connsiteY163" fmla="*/ 1504950 h 1797050"/>
                  <a:gd name="connsiteX164" fmla="*/ 2036763 w 2363788"/>
                  <a:gd name="connsiteY164" fmla="*/ 1571625 h 1797050"/>
                  <a:gd name="connsiteX165" fmla="*/ 2065338 w 2363788"/>
                  <a:gd name="connsiteY165" fmla="*/ 1587500 h 1797050"/>
                  <a:gd name="connsiteX166" fmla="*/ 2106613 w 2363788"/>
                  <a:gd name="connsiteY166" fmla="*/ 1660525 h 1797050"/>
                  <a:gd name="connsiteX167" fmla="*/ 2055813 w 2363788"/>
                  <a:gd name="connsiteY167" fmla="*/ 1736725 h 1797050"/>
                  <a:gd name="connsiteX168" fmla="*/ 2030413 w 2363788"/>
                  <a:gd name="connsiteY168" fmla="*/ 1730375 h 1797050"/>
                  <a:gd name="connsiteX169" fmla="*/ 2008188 w 2363788"/>
                  <a:gd name="connsiteY169" fmla="*/ 1717675 h 1797050"/>
                  <a:gd name="connsiteX170" fmla="*/ 2001838 w 2363788"/>
                  <a:gd name="connsiteY170" fmla="*/ 1736725 h 1797050"/>
                  <a:gd name="connsiteX171" fmla="*/ 1960563 w 2363788"/>
                  <a:gd name="connsiteY171" fmla="*/ 1746250 h 1797050"/>
                  <a:gd name="connsiteX172" fmla="*/ 1954213 w 2363788"/>
                  <a:gd name="connsiteY172" fmla="*/ 1778000 h 1797050"/>
                  <a:gd name="connsiteX173" fmla="*/ 1903413 w 2363788"/>
                  <a:gd name="connsiteY173" fmla="*/ 1797050 h 1797050"/>
                  <a:gd name="connsiteX174" fmla="*/ 1881188 w 2363788"/>
                  <a:gd name="connsiteY174" fmla="*/ 1758950 h 1797050"/>
                  <a:gd name="connsiteX175" fmla="*/ 1843088 w 2363788"/>
                  <a:gd name="connsiteY175" fmla="*/ 1768475 h 1797050"/>
                  <a:gd name="connsiteX176" fmla="*/ 1846263 w 2363788"/>
                  <a:gd name="connsiteY176" fmla="*/ 1730375 h 1797050"/>
                  <a:gd name="connsiteX177" fmla="*/ 1827213 w 2363788"/>
                  <a:gd name="connsiteY177" fmla="*/ 1704975 h 1797050"/>
                  <a:gd name="connsiteX178" fmla="*/ 1862138 w 2363788"/>
                  <a:gd name="connsiteY178" fmla="*/ 1685925 h 1797050"/>
                  <a:gd name="connsiteX179" fmla="*/ 1804988 w 2363788"/>
                  <a:gd name="connsiteY179" fmla="*/ 1666875 h 1797050"/>
                  <a:gd name="connsiteX180" fmla="*/ 1792288 w 2363788"/>
                  <a:gd name="connsiteY180" fmla="*/ 1692275 h 1797050"/>
                  <a:gd name="connsiteX181" fmla="*/ 1747838 w 2363788"/>
                  <a:gd name="connsiteY181" fmla="*/ 1711325 h 1797050"/>
                  <a:gd name="connsiteX182" fmla="*/ 1741488 w 2363788"/>
                  <a:gd name="connsiteY182" fmla="*/ 1733550 h 1797050"/>
                  <a:gd name="connsiteX183" fmla="*/ 1725613 w 2363788"/>
                  <a:gd name="connsiteY183" fmla="*/ 1739900 h 1797050"/>
                  <a:gd name="connsiteX184" fmla="*/ 1703388 w 2363788"/>
                  <a:gd name="connsiteY184" fmla="*/ 1739900 h 1797050"/>
                  <a:gd name="connsiteX185" fmla="*/ 1716088 w 2363788"/>
                  <a:gd name="connsiteY185" fmla="*/ 1704975 h 1797050"/>
                  <a:gd name="connsiteX186" fmla="*/ 1741488 w 2363788"/>
                  <a:gd name="connsiteY186" fmla="*/ 1679575 h 1797050"/>
                  <a:gd name="connsiteX187" fmla="*/ 1731963 w 2363788"/>
                  <a:gd name="connsiteY187" fmla="*/ 1654175 h 1797050"/>
                  <a:gd name="connsiteX188" fmla="*/ 1709738 w 2363788"/>
                  <a:gd name="connsiteY188" fmla="*/ 1654175 h 1797050"/>
                  <a:gd name="connsiteX189" fmla="*/ 1697038 w 2363788"/>
                  <a:gd name="connsiteY189" fmla="*/ 1679575 h 1797050"/>
                  <a:gd name="connsiteX190" fmla="*/ 1665288 w 2363788"/>
                  <a:gd name="connsiteY190" fmla="*/ 1685925 h 1797050"/>
                  <a:gd name="connsiteX191" fmla="*/ 1630363 w 2363788"/>
                  <a:gd name="connsiteY191" fmla="*/ 1698625 h 1797050"/>
                  <a:gd name="connsiteX192" fmla="*/ 1601788 w 2363788"/>
                  <a:gd name="connsiteY192" fmla="*/ 1670050 h 1797050"/>
                  <a:gd name="connsiteX193" fmla="*/ 1598613 w 2363788"/>
                  <a:gd name="connsiteY193" fmla="*/ 1635125 h 1797050"/>
                  <a:gd name="connsiteX194" fmla="*/ 1570038 w 2363788"/>
                  <a:gd name="connsiteY194" fmla="*/ 1619250 h 1797050"/>
                  <a:gd name="connsiteX195" fmla="*/ 1560513 w 2363788"/>
                  <a:gd name="connsiteY195" fmla="*/ 1584325 h 1797050"/>
                  <a:gd name="connsiteX196" fmla="*/ 1519238 w 2363788"/>
                  <a:gd name="connsiteY196" fmla="*/ 1555750 h 1797050"/>
                  <a:gd name="connsiteX197" fmla="*/ 1500188 w 2363788"/>
                  <a:gd name="connsiteY197" fmla="*/ 1558925 h 1797050"/>
                  <a:gd name="connsiteX198" fmla="*/ 1468438 w 2363788"/>
                  <a:gd name="connsiteY198" fmla="*/ 1603375 h 1797050"/>
                  <a:gd name="connsiteX199" fmla="*/ 1420813 w 2363788"/>
                  <a:gd name="connsiteY199" fmla="*/ 1622425 h 1797050"/>
                  <a:gd name="connsiteX200" fmla="*/ 1395413 w 2363788"/>
                  <a:gd name="connsiteY200" fmla="*/ 1587500 h 1797050"/>
                  <a:gd name="connsiteX201" fmla="*/ 1370013 w 2363788"/>
                  <a:gd name="connsiteY201" fmla="*/ 1587500 h 1797050"/>
                  <a:gd name="connsiteX202" fmla="*/ 1271588 w 2363788"/>
                  <a:gd name="connsiteY202" fmla="*/ 1511300 h 1797050"/>
                  <a:gd name="connsiteX203" fmla="*/ 1277938 w 2363788"/>
                  <a:gd name="connsiteY203" fmla="*/ 1463675 h 1797050"/>
                  <a:gd name="connsiteX204" fmla="*/ 1239838 w 2363788"/>
                  <a:gd name="connsiteY204" fmla="*/ 1457325 h 1797050"/>
                  <a:gd name="connsiteX205" fmla="*/ 1223963 w 2363788"/>
                  <a:gd name="connsiteY205" fmla="*/ 1482725 h 1797050"/>
                  <a:gd name="connsiteX206" fmla="*/ 1189038 w 2363788"/>
                  <a:gd name="connsiteY206" fmla="*/ 1482725 h 1797050"/>
                  <a:gd name="connsiteX207" fmla="*/ 1141413 w 2363788"/>
                  <a:gd name="connsiteY207" fmla="*/ 1460500 h 1797050"/>
                  <a:gd name="connsiteX208" fmla="*/ 1093788 w 2363788"/>
                  <a:gd name="connsiteY208" fmla="*/ 1495425 h 1797050"/>
                  <a:gd name="connsiteX209" fmla="*/ 1100138 w 2363788"/>
                  <a:gd name="connsiteY209" fmla="*/ 1511300 h 1797050"/>
                  <a:gd name="connsiteX210" fmla="*/ 1081088 w 2363788"/>
                  <a:gd name="connsiteY210" fmla="*/ 1530350 h 1797050"/>
                  <a:gd name="connsiteX211" fmla="*/ 1036638 w 2363788"/>
                  <a:gd name="connsiteY211" fmla="*/ 1530350 h 1797050"/>
                  <a:gd name="connsiteX212" fmla="*/ 1008063 w 2363788"/>
                  <a:gd name="connsiteY212" fmla="*/ 1574800 h 1797050"/>
                  <a:gd name="connsiteX213" fmla="*/ 960438 w 2363788"/>
                  <a:gd name="connsiteY213" fmla="*/ 1571625 h 1797050"/>
                  <a:gd name="connsiteX214" fmla="*/ 954088 w 2363788"/>
                  <a:gd name="connsiteY214" fmla="*/ 1587500 h 1797050"/>
                  <a:gd name="connsiteX215" fmla="*/ 966788 w 2363788"/>
                  <a:gd name="connsiteY215" fmla="*/ 1670050 h 1797050"/>
                  <a:gd name="connsiteX216" fmla="*/ 941388 w 2363788"/>
                  <a:gd name="connsiteY216" fmla="*/ 1714500 h 1797050"/>
                  <a:gd name="connsiteX217" fmla="*/ 903288 w 2363788"/>
                  <a:gd name="connsiteY217" fmla="*/ 1720850 h 1797050"/>
                  <a:gd name="connsiteX218" fmla="*/ 900113 w 2363788"/>
                  <a:gd name="connsiteY218" fmla="*/ 1746250 h 1797050"/>
                  <a:gd name="connsiteX219" fmla="*/ 871538 w 2363788"/>
                  <a:gd name="connsiteY219" fmla="*/ 1746250 h 1797050"/>
                  <a:gd name="connsiteX220" fmla="*/ 855663 w 2363788"/>
                  <a:gd name="connsiteY220" fmla="*/ 1758950 h 1797050"/>
                  <a:gd name="connsiteX221" fmla="*/ 849313 w 2363788"/>
                  <a:gd name="connsiteY221" fmla="*/ 1771650 h 1797050"/>
                  <a:gd name="connsiteX222" fmla="*/ 830263 w 2363788"/>
                  <a:gd name="connsiteY222" fmla="*/ 1765300 h 1797050"/>
                  <a:gd name="connsiteX223" fmla="*/ 820738 w 2363788"/>
                  <a:gd name="connsiteY223" fmla="*/ 1752600 h 1797050"/>
                  <a:gd name="connsiteX224" fmla="*/ 792163 w 2363788"/>
                  <a:gd name="connsiteY224" fmla="*/ 1771650 h 1797050"/>
                  <a:gd name="connsiteX225" fmla="*/ 693738 w 2363788"/>
                  <a:gd name="connsiteY225" fmla="*/ 1701800 h 1797050"/>
                  <a:gd name="connsiteX226" fmla="*/ 652463 w 2363788"/>
                  <a:gd name="connsiteY226" fmla="*/ 1720850 h 1797050"/>
                  <a:gd name="connsiteX227" fmla="*/ 617538 w 2363788"/>
                  <a:gd name="connsiteY227" fmla="*/ 1685925 h 1797050"/>
                  <a:gd name="connsiteX228" fmla="*/ 582613 w 2363788"/>
                  <a:gd name="connsiteY228" fmla="*/ 1689100 h 1797050"/>
                  <a:gd name="connsiteX229" fmla="*/ 573088 w 2363788"/>
                  <a:gd name="connsiteY229" fmla="*/ 1609725 h 1797050"/>
                  <a:gd name="connsiteX230" fmla="*/ 525463 w 2363788"/>
                  <a:gd name="connsiteY230" fmla="*/ 1571625 h 1797050"/>
                  <a:gd name="connsiteX0" fmla="*/ 525463 w 2363788"/>
                  <a:gd name="connsiteY0" fmla="*/ 1571625 h 1797050"/>
                  <a:gd name="connsiteX1" fmla="*/ 525463 w 2363788"/>
                  <a:gd name="connsiteY1" fmla="*/ 1571625 h 1797050"/>
                  <a:gd name="connsiteX2" fmla="*/ 496888 w 2363788"/>
                  <a:gd name="connsiteY2" fmla="*/ 1574800 h 1797050"/>
                  <a:gd name="connsiteX3" fmla="*/ 487363 w 2363788"/>
                  <a:gd name="connsiteY3" fmla="*/ 1584325 h 1797050"/>
                  <a:gd name="connsiteX4" fmla="*/ 465138 w 2363788"/>
                  <a:gd name="connsiteY4" fmla="*/ 1568450 h 1797050"/>
                  <a:gd name="connsiteX5" fmla="*/ 458788 w 2363788"/>
                  <a:gd name="connsiteY5" fmla="*/ 1558925 h 1797050"/>
                  <a:gd name="connsiteX6" fmla="*/ 439738 w 2363788"/>
                  <a:gd name="connsiteY6" fmla="*/ 1552575 h 1797050"/>
                  <a:gd name="connsiteX7" fmla="*/ 430213 w 2363788"/>
                  <a:gd name="connsiteY7" fmla="*/ 1549400 h 1797050"/>
                  <a:gd name="connsiteX8" fmla="*/ 420688 w 2363788"/>
                  <a:gd name="connsiteY8" fmla="*/ 1539875 h 1797050"/>
                  <a:gd name="connsiteX9" fmla="*/ 407988 w 2363788"/>
                  <a:gd name="connsiteY9" fmla="*/ 1530350 h 1797050"/>
                  <a:gd name="connsiteX10" fmla="*/ 363538 w 2363788"/>
                  <a:gd name="connsiteY10" fmla="*/ 1498600 h 1797050"/>
                  <a:gd name="connsiteX11" fmla="*/ 338138 w 2363788"/>
                  <a:gd name="connsiteY11" fmla="*/ 1492250 h 1797050"/>
                  <a:gd name="connsiteX12" fmla="*/ 300038 w 2363788"/>
                  <a:gd name="connsiteY12" fmla="*/ 1444625 h 1797050"/>
                  <a:gd name="connsiteX13" fmla="*/ 271463 w 2363788"/>
                  <a:gd name="connsiteY13" fmla="*/ 1444625 h 1797050"/>
                  <a:gd name="connsiteX14" fmla="*/ 271463 w 2363788"/>
                  <a:gd name="connsiteY14" fmla="*/ 1406525 h 1797050"/>
                  <a:gd name="connsiteX15" fmla="*/ 258763 w 2363788"/>
                  <a:gd name="connsiteY15" fmla="*/ 1387475 h 1797050"/>
                  <a:gd name="connsiteX16" fmla="*/ 258763 w 2363788"/>
                  <a:gd name="connsiteY16" fmla="*/ 1327150 h 1797050"/>
                  <a:gd name="connsiteX17" fmla="*/ 277813 w 2363788"/>
                  <a:gd name="connsiteY17" fmla="*/ 1209675 h 1797050"/>
                  <a:gd name="connsiteX18" fmla="*/ 258763 w 2363788"/>
                  <a:gd name="connsiteY18" fmla="*/ 1162050 h 1797050"/>
                  <a:gd name="connsiteX19" fmla="*/ 278607 w 2363788"/>
                  <a:gd name="connsiteY19" fmla="*/ 1121569 h 1797050"/>
                  <a:gd name="connsiteX20" fmla="*/ 258763 w 2363788"/>
                  <a:gd name="connsiteY20" fmla="*/ 1066800 h 1797050"/>
                  <a:gd name="connsiteX21" fmla="*/ 258763 w 2363788"/>
                  <a:gd name="connsiteY21" fmla="*/ 1025525 h 1797050"/>
                  <a:gd name="connsiteX22" fmla="*/ 227013 w 2363788"/>
                  <a:gd name="connsiteY22" fmla="*/ 984250 h 1797050"/>
                  <a:gd name="connsiteX23" fmla="*/ 246063 w 2363788"/>
                  <a:gd name="connsiteY23" fmla="*/ 949325 h 1797050"/>
                  <a:gd name="connsiteX24" fmla="*/ 246063 w 2363788"/>
                  <a:gd name="connsiteY24" fmla="*/ 911225 h 1797050"/>
                  <a:gd name="connsiteX25" fmla="*/ 284163 w 2363788"/>
                  <a:gd name="connsiteY25" fmla="*/ 897731 h 1797050"/>
                  <a:gd name="connsiteX26" fmla="*/ 328613 w 2363788"/>
                  <a:gd name="connsiteY26" fmla="*/ 904081 h 1797050"/>
                  <a:gd name="connsiteX27" fmla="*/ 334963 w 2363788"/>
                  <a:gd name="connsiteY27" fmla="*/ 849313 h 1797050"/>
                  <a:gd name="connsiteX28" fmla="*/ 354013 w 2363788"/>
                  <a:gd name="connsiteY28" fmla="*/ 812800 h 1797050"/>
                  <a:gd name="connsiteX29" fmla="*/ 404812 w 2363788"/>
                  <a:gd name="connsiteY29" fmla="*/ 819150 h 1797050"/>
                  <a:gd name="connsiteX30" fmla="*/ 442913 w 2363788"/>
                  <a:gd name="connsiteY30" fmla="*/ 784225 h 1797050"/>
                  <a:gd name="connsiteX31" fmla="*/ 442913 w 2363788"/>
                  <a:gd name="connsiteY31" fmla="*/ 733425 h 1797050"/>
                  <a:gd name="connsiteX32" fmla="*/ 472282 w 2363788"/>
                  <a:gd name="connsiteY32" fmla="*/ 700881 h 1797050"/>
                  <a:gd name="connsiteX33" fmla="*/ 420688 w 2363788"/>
                  <a:gd name="connsiteY33" fmla="*/ 682625 h 1797050"/>
                  <a:gd name="connsiteX34" fmla="*/ 391319 w 2363788"/>
                  <a:gd name="connsiteY34" fmla="*/ 654844 h 1797050"/>
                  <a:gd name="connsiteX35" fmla="*/ 374650 w 2363788"/>
                  <a:gd name="connsiteY35" fmla="*/ 668337 h 1797050"/>
                  <a:gd name="connsiteX36" fmla="*/ 342901 w 2363788"/>
                  <a:gd name="connsiteY36" fmla="*/ 663575 h 1797050"/>
                  <a:gd name="connsiteX37" fmla="*/ 354013 w 2363788"/>
                  <a:gd name="connsiteY37" fmla="*/ 628650 h 1797050"/>
                  <a:gd name="connsiteX38" fmla="*/ 341313 w 2363788"/>
                  <a:gd name="connsiteY38" fmla="*/ 600075 h 1797050"/>
                  <a:gd name="connsiteX39" fmla="*/ 367507 w 2363788"/>
                  <a:gd name="connsiteY39" fmla="*/ 585788 h 1797050"/>
                  <a:gd name="connsiteX40" fmla="*/ 373063 w 2363788"/>
                  <a:gd name="connsiteY40" fmla="*/ 561975 h 1797050"/>
                  <a:gd name="connsiteX41" fmla="*/ 334420 w 2363788"/>
                  <a:gd name="connsiteY41" fmla="*/ 548699 h 1797050"/>
                  <a:gd name="connsiteX42" fmla="*/ 265113 w 2363788"/>
                  <a:gd name="connsiteY42" fmla="*/ 535781 h 1797050"/>
                  <a:gd name="connsiteX43" fmla="*/ 223838 w 2363788"/>
                  <a:gd name="connsiteY43" fmla="*/ 511969 h 1797050"/>
                  <a:gd name="connsiteX44" fmla="*/ 182563 w 2363788"/>
                  <a:gd name="connsiteY44" fmla="*/ 473869 h 1797050"/>
                  <a:gd name="connsiteX45" fmla="*/ 177800 w 2363788"/>
                  <a:gd name="connsiteY45" fmla="*/ 415131 h 1797050"/>
                  <a:gd name="connsiteX46" fmla="*/ 128588 w 2363788"/>
                  <a:gd name="connsiteY46" fmla="*/ 415925 h 1797050"/>
                  <a:gd name="connsiteX47" fmla="*/ 92869 w 2363788"/>
                  <a:gd name="connsiteY47" fmla="*/ 403225 h 1797050"/>
                  <a:gd name="connsiteX48" fmla="*/ 77788 w 2363788"/>
                  <a:gd name="connsiteY48" fmla="*/ 422275 h 1797050"/>
                  <a:gd name="connsiteX49" fmla="*/ 39688 w 2363788"/>
                  <a:gd name="connsiteY49" fmla="*/ 420688 h 1797050"/>
                  <a:gd name="connsiteX50" fmla="*/ 0 w 2363788"/>
                  <a:gd name="connsiteY50" fmla="*/ 381794 h 1797050"/>
                  <a:gd name="connsiteX51" fmla="*/ 33338 w 2363788"/>
                  <a:gd name="connsiteY51" fmla="*/ 350838 h 1797050"/>
                  <a:gd name="connsiteX52" fmla="*/ 14288 w 2363788"/>
                  <a:gd name="connsiteY52" fmla="*/ 339725 h 1797050"/>
                  <a:gd name="connsiteX53" fmla="*/ 14288 w 2363788"/>
                  <a:gd name="connsiteY53" fmla="*/ 304800 h 1797050"/>
                  <a:gd name="connsiteX54" fmla="*/ 39688 w 2363788"/>
                  <a:gd name="connsiteY54" fmla="*/ 294481 h 1797050"/>
                  <a:gd name="connsiteX55" fmla="*/ 25400 w 2363788"/>
                  <a:gd name="connsiteY55" fmla="*/ 259556 h 1797050"/>
                  <a:gd name="connsiteX56" fmla="*/ 65883 w 2363788"/>
                  <a:gd name="connsiteY56" fmla="*/ 256381 h 1797050"/>
                  <a:gd name="connsiteX57" fmla="*/ 111126 w 2363788"/>
                  <a:gd name="connsiteY57" fmla="*/ 238125 h 1797050"/>
                  <a:gd name="connsiteX58" fmla="*/ 127794 w 2363788"/>
                  <a:gd name="connsiteY58" fmla="*/ 222250 h 1797050"/>
                  <a:gd name="connsiteX59" fmla="*/ 130969 w 2363788"/>
                  <a:gd name="connsiteY59" fmla="*/ 196057 h 1797050"/>
                  <a:gd name="connsiteX60" fmla="*/ 163513 w 2363788"/>
                  <a:gd name="connsiteY60" fmla="*/ 196850 h 1797050"/>
                  <a:gd name="connsiteX61" fmla="*/ 169863 w 2363788"/>
                  <a:gd name="connsiteY61" fmla="*/ 164306 h 1797050"/>
                  <a:gd name="connsiteX62" fmla="*/ 188913 w 2363788"/>
                  <a:gd name="connsiteY62" fmla="*/ 163513 h 1797050"/>
                  <a:gd name="connsiteX63" fmla="*/ 196057 w 2363788"/>
                  <a:gd name="connsiteY63" fmla="*/ 100806 h 1797050"/>
                  <a:gd name="connsiteX64" fmla="*/ 251619 w 2363788"/>
                  <a:gd name="connsiteY64" fmla="*/ 107950 h 1797050"/>
                  <a:gd name="connsiteX65" fmla="*/ 296863 w 2363788"/>
                  <a:gd name="connsiteY65" fmla="*/ 104775 h 1797050"/>
                  <a:gd name="connsiteX66" fmla="*/ 335757 w 2363788"/>
                  <a:gd name="connsiteY66" fmla="*/ 100807 h 1797050"/>
                  <a:gd name="connsiteX67" fmla="*/ 349251 w 2363788"/>
                  <a:gd name="connsiteY67" fmla="*/ 113507 h 1797050"/>
                  <a:gd name="connsiteX68" fmla="*/ 379412 w 2363788"/>
                  <a:gd name="connsiteY68" fmla="*/ 125413 h 1797050"/>
                  <a:gd name="connsiteX69" fmla="*/ 401638 w 2363788"/>
                  <a:gd name="connsiteY69" fmla="*/ 107950 h 1797050"/>
                  <a:gd name="connsiteX70" fmla="*/ 404813 w 2363788"/>
                  <a:gd name="connsiteY70" fmla="*/ 107950 h 1797050"/>
                  <a:gd name="connsiteX71" fmla="*/ 411163 w 2363788"/>
                  <a:gd name="connsiteY71" fmla="*/ 120650 h 1797050"/>
                  <a:gd name="connsiteX72" fmla="*/ 430213 w 2363788"/>
                  <a:gd name="connsiteY72" fmla="*/ 120650 h 1797050"/>
                  <a:gd name="connsiteX73" fmla="*/ 438151 w 2363788"/>
                  <a:gd name="connsiteY73" fmla="*/ 102394 h 1797050"/>
                  <a:gd name="connsiteX74" fmla="*/ 366713 w 2363788"/>
                  <a:gd name="connsiteY74" fmla="*/ 55563 h 1797050"/>
                  <a:gd name="connsiteX75" fmla="*/ 385763 w 2363788"/>
                  <a:gd name="connsiteY75" fmla="*/ 43656 h 1797050"/>
                  <a:gd name="connsiteX76" fmla="*/ 434976 w 2363788"/>
                  <a:gd name="connsiteY76" fmla="*/ 42862 h 1797050"/>
                  <a:gd name="connsiteX77" fmla="*/ 455613 w 2363788"/>
                  <a:gd name="connsiteY77" fmla="*/ 63500 h 1797050"/>
                  <a:gd name="connsiteX78" fmla="*/ 513557 w 2363788"/>
                  <a:gd name="connsiteY78" fmla="*/ 75406 h 1797050"/>
                  <a:gd name="connsiteX79" fmla="*/ 608013 w 2363788"/>
                  <a:gd name="connsiteY79" fmla="*/ 22225 h 1797050"/>
                  <a:gd name="connsiteX80" fmla="*/ 640557 w 2363788"/>
                  <a:gd name="connsiteY80" fmla="*/ 31750 h 1797050"/>
                  <a:gd name="connsiteX81" fmla="*/ 646113 w 2363788"/>
                  <a:gd name="connsiteY81" fmla="*/ 0 h 1797050"/>
                  <a:gd name="connsiteX82" fmla="*/ 716757 w 2363788"/>
                  <a:gd name="connsiteY82" fmla="*/ 5556 h 1797050"/>
                  <a:gd name="connsiteX83" fmla="*/ 725488 w 2363788"/>
                  <a:gd name="connsiteY83" fmla="*/ 31750 h 1797050"/>
                  <a:gd name="connsiteX84" fmla="*/ 752476 w 2363788"/>
                  <a:gd name="connsiteY84" fmla="*/ 63500 h 1797050"/>
                  <a:gd name="connsiteX85" fmla="*/ 767556 w 2363788"/>
                  <a:gd name="connsiteY85" fmla="*/ 44450 h 1797050"/>
                  <a:gd name="connsiteX86" fmla="*/ 808038 w 2363788"/>
                  <a:gd name="connsiteY86" fmla="*/ 41275 h 1797050"/>
                  <a:gd name="connsiteX87" fmla="*/ 827088 w 2363788"/>
                  <a:gd name="connsiteY87" fmla="*/ 34925 h 1797050"/>
                  <a:gd name="connsiteX88" fmla="*/ 846138 w 2363788"/>
                  <a:gd name="connsiteY88" fmla="*/ 6350 h 1797050"/>
                  <a:gd name="connsiteX89" fmla="*/ 889794 w 2363788"/>
                  <a:gd name="connsiteY89" fmla="*/ 12700 h 1797050"/>
                  <a:gd name="connsiteX90" fmla="*/ 902494 w 2363788"/>
                  <a:gd name="connsiteY90" fmla="*/ 83344 h 1797050"/>
                  <a:gd name="connsiteX91" fmla="*/ 954088 w 2363788"/>
                  <a:gd name="connsiteY91" fmla="*/ 123825 h 1797050"/>
                  <a:gd name="connsiteX92" fmla="*/ 998538 w 2363788"/>
                  <a:gd name="connsiteY92" fmla="*/ 203200 h 1797050"/>
                  <a:gd name="connsiteX93" fmla="*/ 1039020 w 2363788"/>
                  <a:gd name="connsiteY93" fmla="*/ 228600 h 1797050"/>
                  <a:gd name="connsiteX94" fmla="*/ 1075532 w 2363788"/>
                  <a:gd name="connsiteY94" fmla="*/ 230981 h 1797050"/>
                  <a:gd name="connsiteX95" fmla="*/ 1130830 w 2363788"/>
                  <a:gd name="connsiteY95" fmla="*/ 283633 h 1797050"/>
                  <a:gd name="connsiteX96" fmla="*/ 1171046 w 2363788"/>
                  <a:gd name="connsiteY96" fmla="*/ 281517 h 1797050"/>
                  <a:gd name="connsiteX97" fmla="*/ 1208088 w 2363788"/>
                  <a:gd name="connsiteY97" fmla="*/ 317500 h 1797050"/>
                  <a:gd name="connsiteX98" fmla="*/ 1208088 w 2363788"/>
                  <a:gd name="connsiteY98" fmla="*/ 346075 h 1797050"/>
                  <a:gd name="connsiteX99" fmla="*/ 1281113 w 2363788"/>
                  <a:gd name="connsiteY99" fmla="*/ 384175 h 1797050"/>
                  <a:gd name="connsiteX100" fmla="*/ 1303338 w 2363788"/>
                  <a:gd name="connsiteY100" fmla="*/ 416983 h 1797050"/>
                  <a:gd name="connsiteX101" fmla="*/ 1284288 w 2363788"/>
                  <a:gd name="connsiteY101" fmla="*/ 460375 h 1797050"/>
                  <a:gd name="connsiteX102" fmla="*/ 1338263 w 2363788"/>
                  <a:gd name="connsiteY102" fmla="*/ 504825 h 1797050"/>
                  <a:gd name="connsiteX103" fmla="*/ 1380332 w 2363788"/>
                  <a:gd name="connsiteY103" fmla="*/ 503238 h 1797050"/>
                  <a:gd name="connsiteX104" fmla="*/ 1404938 w 2363788"/>
                  <a:gd name="connsiteY104" fmla="*/ 530225 h 1797050"/>
                  <a:gd name="connsiteX105" fmla="*/ 1435895 w 2363788"/>
                  <a:gd name="connsiteY105" fmla="*/ 526475 h 1797050"/>
                  <a:gd name="connsiteX106" fmla="*/ 1470026 w 2363788"/>
                  <a:gd name="connsiteY106" fmla="*/ 548578 h 1797050"/>
                  <a:gd name="connsiteX107" fmla="*/ 1493838 w 2363788"/>
                  <a:gd name="connsiteY107" fmla="*/ 590550 h 1797050"/>
                  <a:gd name="connsiteX108" fmla="*/ 1481932 w 2363788"/>
                  <a:gd name="connsiteY108" fmla="*/ 612775 h 1797050"/>
                  <a:gd name="connsiteX109" fmla="*/ 1452563 w 2363788"/>
                  <a:gd name="connsiteY109" fmla="*/ 622300 h 1797050"/>
                  <a:gd name="connsiteX110" fmla="*/ 1512888 w 2363788"/>
                  <a:gd name="connsiteY110" fmla="*/ 638175 h 1797050"/>
                  <a:gd name="connsiteX111" fmla="*/ 1583532 w 2363788"/>
                  <a:gd name="connsiteY111" fmla="*/ 619919 h 1797050"/>
                  <a:gd name="connsiteX112" fmla="*/ 1624013 w 2363788"/>
                  <a:gd name="connsiteY112" fmla="*/ 613569 h 1797050"/>
                  <a:gd name="connsiteX113" fmla="*/ 1624807 w 2363788"/>
                  <a:gd name="connsiteY113" fmla="*/ 587375 h 1797050"/>
                  <a:gd name="connsiteX114" fmla="*/ 1643063 w 2363788"/>
                  <a:gd name="connsiteY114" fmla="*/ 593725 h 1797050"/>
                  <a:gd name="connsiteX115" fmla="*/ 1700213 w 2363788"/>
                  <a:gd name="connsiteY115" fmla="*/ 611981 h 1797050"/>
                  <a:gd name="connsiteX116" fmla="*/ 1705769 w 2363788"/>
                  <a:gd name="connsiteY116" fmla="*/ 575469 h 1797050"/>
                  <a:gd name="connsiteX117" fmla="*/ 1725613 w 2363788"/>
                  <a:gd name="connsiteY117" fmla="*/ 565150 h 1797050"/>
                  <a:gd name="connsiteX118" fmla="*/ 1804988 w 2363788"/>
                  <a:gd name="connsiteY118" fmla="*/ 508000 h 1797050"/>
                  <a:gd name="connsiteX119" fmla="*/ 1887538 w 2363788"/>
                  <a:gd name="connsiteY119" fmla="*/ 485775 h 1797050"/>
                  <a:gd name="connsiteX120" fmla="*/ 1954213 w 2363788"/>
                  <a:gd name="connsiteY120" fmla="*/ 415925 h 1797050"/>
                  <a:gd name="connsiteX121" fmla="*/ 1978819 w 2363788"/>
                  <a:gd name="connsiteY121" fmla="*/ 409575 h 1797050"/>
                  <a:gd name="connsiteX122" fmla="*/ 2008188 w 2363788"/>
                  <a:gd name="connsiteY122" fmla="*/ 396875 h 1797050"/>
                  <a:gd name="connsiteX123" fmla="*/ 2058194 w 2363788"/>
                  <a:gd name="connsiteY123" fmla="*/ 411956 h 1797050"/>
                  <a:gd name="connsiteX124" fmla="*/ 2079626 w 2363788"/>
                  <a:gd name="connsiteY124" fmla="*/ 452437 h 1797050"/>
                  <a:gd name="connsiteX125" fmla="*/ 2135188 w 2363788"/>
                  <a:gd name="connsiteY125" fmla="*/ 504825 h 1797050"/>
                  <a:gd name="connsiteX126" fmla="*/ 2196307 w 2363788"/>
                  <a:gd name="connsiteY126" fmla="*/ 536575 h 1797050"/>
                  <a:gd name="connsiteX127" fmla="*/ 2250282 w 2363788"/>
                  <a:gd name="connsiteY127" fmla="*/ 523081 h 1797050"/>
                  <a:gd name="connsiteX128" fmla="*/ 2267744 w 2363788"/>
                  <a:gd name="connsiteY128" fmla="*/ 531019 h 1797050"/>
                  <a:gd name="connsiteX129" fmla="*/ 2276475 w 2363788"/>
                  <a:gd name="connsiteY129" fmla="*/ 573881 h 1797050"/>
                  <a:gd name="connsiteX130" fmla="*/ 2325688 w 2363788"/>
                  <a:gd name="connsiteY130" fmla="*/ 606425 h 1797050"/>
                  <a:gd name="connsiteX131" fmla="*/ 2363788 w 2363788"/>
                  <a:gd name="connsiteY131" fmla="*/ 644525 h 1797050"/>
                  <a:gd name="connsiteX132" fmla="*/ 2312445 w 2363788"/>
                  <a:gd name="connsiteY132" fmla="*/ 772537 h 1797050"/>
                  <a:gd name="connsiteX133" fmla="*/ 2274888 w 2363788"/>
                  <a:gd name="connsiteY133" fmla="*/ 895350 h 1797050"/>
                  <a:gd name="connsiteX134" fmla="*/ 2249488 w 2363788"/>
                  <a:gd name="connsiteY134" fmla="*/ 949325 h 1797050"/>
                  <a:gd name="connsiteX135" fmla="*/ 2198688 w 2363788"/>
                  <a:gd name="connsiteY135" fmla="*/ 949325 h 1797050"/>
                  <a:gd name="connsiteX136" fmla="*/ 2176463 w 2363788"/>
                  <a:gd name="connsiteY136" fmla="*/ 993775 h 1797050"/>
                  <a:gd name="connsiteX137" fmla="*/ 2176463 w 2363788"/>
                  <a:gd name="connsiteY137" fmla="*/ 993775 h 1797050"/>
                  <a:gd name="connsiteX138" fmla="*/ 2182813 w 2363788"/>
                  <a:gd name="connsiteY138" fmla="*/ 1022350 h 1797050"/>
                  <a:gd name="connsiteX139" fmla="*/ 2147888 w 2363788"/>
                  <a:gd name="connsiteY139" fmla="*/ 1031875 h 1797050"/>
                  <a:gd name="connsiteX140" fmla="*/ 2097088 w 2363788"/>
                  <a:gd name="connsiteY140" fmla="*/ 1019175 h 1797050"/>
                  <a:gd name="connsiteX141" fmla="*/ 2103438 w 2363788"/>
                  <a:gd name="connsiteY141" fmla="*/ 1073150 h 1797050"/>
                  <a:gd name="connsiteX142" fmla="*/ 2116138 w 2363788"/>
                  <a:gd name="connsiteY142" fmla="*/ 1117600 h 1797050"/>
                  <a:gd name="connsiteX143" fmla="*/ 2052638 w 2363788"/>
                  <a:gd name="connsiteY143" fmla="*/ 1152525 h 1797050"/>
                  <a:gd name="connsiteX144" fmla="*/ 2068513 w 2363788"/>
                  <a:gd name="connsiteY144" fmla="*/ 1174750 h 1797050"/>
                  <a:gd name="connsiteX145" fmla="*/ 2049463 w 2363788"/>
                  <a:gd name="connsiteY145" fmla="*/ 1196975 h 1797050"/>
                  <a:gd name="connsiteX146" fmla="*/ 1970088 w 2363788"/>
                  <a:gd name="connsiteY146" fmla="*/ 1171575 h 1797050"/>
                  <a:gd name="connsiteX147" fmla="*/ 1944688 w 2363788"/>
                  <a:gd name="connsiteY147" fmla="*/ 1187450 h 1797050"/>
                  <a:gd name="connsiteX148" fmla="*/ 1909763 w 2363788"/>
                  <a:gd name="connsiteY148" fmla="*/ 1187450 h 1797050"/>
                  <a:gd name="connsiteX149" fmla="*/ 1909763 w 2363788"/>
                  <a:gd name="connsiteY149" fmla="*/ 1247775 h 1797050"/>
                  <a:gd name="connsiteX150" fmla="*/ 1925638 w 2363788"/>
                  <a:gd name="connsiteY150" fmla="*/ 1263650 h 1797050"/>
                  <a:gd name="connsiteX151" fmla="*/ 1935163 w 2363788"/>
                  <a:gd name="connsiteY151" fmla="*/ 1279525 h 1797050"/>
                  <a:gd name="connsiteX152" fmla="*/ 1944688 w 2363788"/>
                  <a:gd name="connsiteY152" fmla="*/ 1279525 h 1797050"/>
                  <a:gd name="connsiteX153" fmla="*/ 1935163 w 2363788"/>
                  <a:gd name="connsiteY153" fmla="*/ 1304925 h 1797050"/>
                  <a:gd name="connsiteX154" fmla="*/ 1954213 w 2363788"/>
                  <a:gd name="connsiteY154" fmla="*/ 1320800 h 1797050"/>
                  <a:gd name="connsiteX155" fmla="*/ 1951038 w 2363788"/>
                  <a:gd name="connsiteY155" fmla="*/ 1336675 h 1797050"/>
                  <a:gd name="connsiteX156" fmla="*/ 1906588 w 2363788"/>
                  <a:gd name="connsiteY156" fmla="*/ 1336675 h 1797050"/>
                  <a:gd name="connsiteX157" fmla="*/ 1903413 w 2363788"/>
                  <a:gd name="connsiteY157" fmla="*/ 1387475 h 1797050"/>
                  <a:gd name="connsiteX158" fmla="*/ 1903413 w 2363788"/>
                  <a:gd name="connsiteY158" fmla="*/ 1387475 h 1797050"/>
                  <a:gd name="connsiteX159" fmla="*/ 1903413 w 2363788"/>
                  <a:gd name="connsiteY159" fmla="*/ 1406525 h 1797050"/>
                  <a:gd name="connsiteX160" fmla="*/ 1938338 w 2363788"/>
                  <a:gd name="connsiteY160" fmla="*/ 1447800 h 1797050"/>
                  <a:gd name="connsiteX161" fmla="*/ 1992313 w 2363788"/>
                  <a:gd name="connsiteY161" fmla="*/ 1447800 h 1797050"/>
                  <a:gd name="connsiteX162" fmla="*/ 2062163 w 2363788"/>
                  <a:gd name="connsiteY162" fmla="*/ 1476375 h 1797050"/>
                  <a:gd name="connsiteX163" fmla="*/ 2062163 w 2363788"/>
                  <a:gd name="connsiteY163" fmla="*/ 1504950 h 1797050"/>
                  <a:gd name="connsiteX164" fmla="*/ 2036763 w 2363788"/>
                  <a:gd name="connsiteY164" fmla="*/ 1571625 h 1797050"/>
                  <a:gd name="connsiteX165" fmla="*/ 2065338 w 2363788"/>
                  <a:gd name="connsiteY165" fmla="*/ 1587500 h 1797050"/>
                  <a:gd name="connsiteX166" fmla="*/ 2106613 w 2363788"/>
                  <a:gd name="connsiteY166" fmla="*/ 1660525 h 1797050"/>
                  <a:gd name="connsiteX167" fmla="*/ 2055813 w 2363788"/>
                  <a:gd name="connsiteY167" fmla="*/ 1736725 h 1797050"/>
                  <a:gd name="connsiteX168" fmla="*/ 2030413 w 2363788"/>
                  <a:gd name="connsiteY168" fmla="*/ 1730375 h 1797050"/>
                  <a:gd name="connsiteX169" fmla="*/ 2008188 w 2363788"/>
                  <a:gd name="connsiteY169" fmla="*/ 1717675 h 1797050"/>
                  <a:gd name="connsiteX170" fmla="*/ 2001838 w 2363788"/>
                  <a:gd name="connsiteY170" fmla="*/ 1736725 h 1797050"/>
                  <a:gd name="connsiteX171" fmla="*/ 1960563 w 2363788"/>
                  <a:gd name="connsiteY171" fmla="*/ 1746250 h 1797050"/>
                  <a:gd name="connsiteX172" fmla="*/ 1954213 w 2363788"/>
                  <a:gd name="connsiteY172" fmla="*/ 1778000 h 1797050"/>
                  <a:gd name="connsiteX173" fmla="*/ 1903413 w 2363788"/>
                  <a:gd name="connsiteY173" fmla="*/ 1797050 h 1797050"/>
                  <a:gd name="connsiteX174" fmla="*/ 1881188 w 2363788"/>
                  <a:gd name="connsiteY174" fmla="*/ 1758950 h 1797050"/>
                  <a:gd name="connsiteX175" fmla="*/ 1843088 w 2363788"/>
                  <a:gd name="connsiteY175" fmla="*/ 1768475 h 1797050"/>
                  <a:gd name="connsiteX176" fmla="*/ 1846263 w 2363788"/>
                  <a:gd name="connsiteY176" fmla="*/ 1730375 h 1797050"/>
                  <a:gd name="connsiteX177" fmla="*/ 1827213 w 2363788"/>
                  <a:gd name="connsiteY177" fmla="*/ 1704975 h 1797050"/>
                  <a:gd name="connsiteX178" fmla="*/ 1862138 w 2363788"/>
                  <a:gd name="connsiteY178" fmla="*/ 1685925 h 1797050"/>
                  <a:gd name="connsiteX179" fmla="*/ 1804988 w 2363788"/>
                  <a:gd name="connsiteY179" fmla="*/ 1666875 h 1797050"/>
                  <a:gd name="connsiteX180" fmla="*/ 1792288 w 2363788"/>
                  <a:gd name="connsiteY180" fmla="*/ 1692275 h 1797050"/>
                  <a:gd name="connsiteX181" fmla="*/ 1747838 w 2363788"/>
                  <a:gd name="connsiteY181" fmla="*/ 1711325 h 1797050"/>
                  <a:gd name="connsiteX182" fmla="*/ 1741488 w 2363788"/>
                  <a:gd name="connsiteY182" fmla="*/ 1733550 h 1797050"/>
                  <a:gd name="connsiteX183" fmla="*/ 1725613 w 2363788"/>
                  <a:gd name="connsiteY183" fmla="*/ 1739900 h 1797050"/>
                  <a:gd name="connsiteX184" fmla="*/ 1703388 w 2363788"/>
                  <a:gd name="connsiteY184" fmla="*/ 1739900 h 1797050"/>
                  <a:gd name="connsiteX185" fmla="*/ 1716088 w 2363788"/>
                  <a:gd name="connsiteY185" fmla="*/ 1704975 h 1797050"/>
                  <a:gd name="connsiteX186" fmla="*/ 1741488 w 2363788"/>
                  <a:gd name="connsiteY186" fmla="*/ 1679575 h 1797050"/>
                  <a:gd name="connsiteX187" fmla="*/ 1731963 w 2363788"/>
                  <a:gd name="connsiteY187" fmla="*/ 1654175 h 1797050"/>
                  <a:gd name="connsiteX188" fmla="*/ 1709738 w 2363788"/>
                  <a:gd name="connsiteY188" fmla="*/ 1654175 h 1797050"/>
                  <a:gd name="connsiteX189" fmla="*/ 1697038 w 2363788"/>
                  <a:gd name="connsiteY189" fmla="*/ 1679575 h 1797050"/>
                  <a:gd name="connsiteX190" fmla="*/ 1665288 w 2363788"/>
                  <a:gd name="connsiteY190" fmla="*/ 1685925 h 1797050"/>
                  <a:gd name="connsiteX191" fmla="*/ 1630363 w 2363788"/>
                  <a:gd name="connsiteY191" fmla="*/ 1698625 h 1797050"/>
                  <a:gd name="connsiteX192" fmla="*/ 1601788 w 2363788"/>
                  <a:gd name="connsiteY192" fmla="*/ 1670050 h 1797050"/>
                  <a:gd name="connsiteX193" fmla="*/ 1598613 w 2363788"/>
                  <a:gd name="connsiteY193" fmla="*/ 1635125 h 1797050"/>
                  <a:gd name="connsiteX194" fmla="*/ 1570038 w 2363788"/>
                  <a:gd name="connsiteY194" fmla="*/ 1619250 h 1797050"/>
                  <a:gd name="connsiteX195" fmla="*/ 1560513 w 2363788"/>
                  <a:gd name="connsiteY195" fmla="*/ 1584325 h 1797050"/>
                  <a:gd name="connsiteX196" fmla="*/ 1519238 w 2363788"/>
                  <a:gd name="connsiteY196" fmla="*/ 1555750 h 1797050"/>
                  <a:gd name="connsiteX197" fmla="*/ 1500188 w 2363788"/>
                  <a:gd name="connsiteY197" fmla="*/ 1558925 h 1797050"/>
                  <a:gd name="connsiteX198" fmla="*/ 1468438 w 2363788"/>
                  <a:gd name="connsiteY198" fmla="*/ 1603375 h 1797050"/>
                  <a:gd name="connsiteX199" fmla="*/ 1420813 w 2363788"/>
                  <a:gd name="connsiteY199" fmla="*/ 1622425 h 1797050"/>
                  <a:gd name="connsiteX200" fmla="*/ 1395413 w 2363788"/>
                  <a:gd name="connsiteY200" fmla="*/ 1587500 h 1797050"/>
                  <a:gd name="connsiteX201" fmla="*/ 1370013 w 2363788"/>
                  <a:gd name="connsiteY201" fmla="*/ 1587500 h 1797050"/>
                  <a:gd name="connsiteX202" fmla="*/ 1271588 w 2363788"/>
                  <a:gd name="connsiteY202" fmla="*/ 1511300 h 1797050"/>
                  <a:gd name="connsiteX203" fmla="*/ 1277938 w 2363788"/>
                  <a:gd name="connsiteY203" fmla="*/ 1463675 h 1797050"/>
                  <a:gd name="connsiteX204" fmla="*/ 1239838 w 2363788"/>
                  <a:gd name="connsiteY204" fmla="*/ 1457325 h 1797050"/>
                  <a:gd name="connsiteX205" fmla="*/ 1223963 w 2363788"/>
                  <a:gd name="connsiteY205" fmla="*/ 1482725 h 1797050"/>
                  <a:gd name="connsiteX206" fmla="*/ 1189038 w 2363788"/>
                  <a:gd name="connsiteY206" fmla="*/ 1482725 h 1797050"/>
                  <a:gd name="connsiteX207" fmla="*/ 1141413 w 2363788"/>
                  <a:gd name="connsiteY207" fmla="*/ 1460500 h 1797050"/>
                  <a:gd name="connsiteX208" fmla="*/ 1093788 w 2363788"/>
                  <a:gd name="connsiteY208" fmla="*/ 1495425 h 1797050"/>
                  <a:gd name="connsiteX209" fmla="*/ 1100138 w 2363788"/>
                  <a:gd name="connsiteY209" fmla="*/ 1511300 h 1797050"/>
                  <a:gd name="connsiteX210" fmla="*/ 1081088 w 2363788"/>
                  <a:gd name="connsiteY210" fmla="*/ 1530350 h 1797050"/>
                  <a:gd name="connsiteX211" fmla="*/ 1036638 w 2363788"/>
                  <a:gd name="connsiteY211" fmla="*/ 1530350 h 1797050"/>
                  <a:gd name="connsiteX212" fmla="*/ 1008063 w 2363788"/>
                  <a:gd name="connsiteY212" fmla="*/ 1574800 h 1797050"/>
                  <a:gd name="connsiteX213" fmla="*/ 960438 w 2363788"/>
                  <a:gd name="connsiteY213" fmla="*/ 1571625 h 1797050"/>
                  <a:gd name="connsiteX214" fmla="*/ 954088 w 2363788"/>
                  <a:gd name="connsiteY214" fmla="*/ 1587500 h 1797050"/>
                  <a:gd name="connsiteX215" fmla="*/ 966788 w 2363788"/>
                  <a:gd name="connsiteY215" fmla="*/ 1670050 h 1797050"/>
                  <a:gd name="connsiteX216" fmla="*/ 941388 w 2363788"/>
                  <a:gd name="connsiteY216" fmla="*/ 1714500 h 1797050"/>
                  <a:gd name="connsiteX217" fmla="*/ 903288 w 2363788"/>
                  <a:gd name="connsiteY217" fmla="*/ 1720850 h 1797050"/>
                  <a:gd name="connsiteX218" fmla="*/ 900113 w 2363788"/>
                  <a:gd name="connsiteY218" fmla="*/ 1746250 h 1797050"/>
                  <a:gd name="connsiteX219" fmla="*/ 871538 w 2363788"/>
                  <a:gd name="connsiteY219" fmla="*/ 1746250 h 1797050"/>
                  <a:gd name="connsiteX220" fmla="*/ 855663 w 2363788"/>
                  <a:gd name="connsiteY220" fmla="*/ 1758950 h 1797050"/>
                  <a:gd name="connsiteX221" fmla="*/ 849313 w 2363788"/>
                  <a:gd name="connsiteY221" fmla="*/ 1771650 h 1797050"/>
                  <a:gd name="connsiteX222" fmla="*/ 830263 w 2363788"/>
                  <a:gd name="connsiteY222" fmla="*/ 1765300 h 1797050"/>
                  <a:gd name="connsiteX223" fmla="*/ 820738 w 2363788"/>
                  <a:gd name="connsiteY223" fmla="*/ 1752600 h 1797050"/>
                  <a:gd name="connsiteX224" fmla="*/ 792163 w 2363788"/>
                  <a:gd name="connsiteY224" fmla="*/ 1771650 h 1797050"/>
                  <a:gd name="connsiteX225" fmla="*/ 693738 w 2363788"/>
                  <a:gd name="connsiteY225" fmla="*/ 1701800 h 1797050"/>
                  <a:gd name="connsiteX226" fmla="*/ 652463 w 2363788"/>
                  <a:gd name="connsiteY226" fmla="*/ 1720850 h 1797050"/>
                  <a:gd name="connsiteX227" fmla="*/ 617538 w 2363788"/>
                  <a:gd name="connsiteY227" fmla="*/ 1685925 h 1797050"/>
                  <a:gd name="connsiteX228" fmla="*/ 582613 w 2363788"/>
                  <a:gd name="connsiteY228" fmla="*/ 1689100 h 1797050"/>
                  <a:gd name="connsiteX229" fmla="*/ 573088 w 2363788"/>
                  <a:gd name="connsiteY229" fmla="*/ 1609725 h 1797050"/>
                  <a:gd name="connsiteX230" fmla="*/ 525463 w 2363788"/>
                  <a:gd name="connsiteY230" fmla="*/ 1571625 h 1797050"/>
                  <a:gd name="connsiteX0" fmla="*/ 525463 w 2363788"/>
                  <a:gd name="connsiteY0" fmla="*/ 1571625 h 1797050"/>
                  <a:gd name="connsiteX1" fmla="*/ 525463 w 2363788"/>
                  <a:gd name="connsiteY1" fmla="*/ 1571625 h 1797050"/>
                  <a:gd name="connsiteX2" fmla="*/ 496888 w 2363788"/>
                  <a:gd name="connsiteY2" fmla="*/ 1574800 h 1797050"/>
                  <a:gd name="connsiteX3" fmla="*/ 487363 w 2363788"/>
                  <a:gd name="connsiteY3" fmla="*/ 1584325 h 1797050"/>
                  <a:gd name="connsiteX4" fmla="*/ 465138 w 2363788"/>
                  <a:gd name="connsiteY4" fmla="*/ 1568450 h 1797050"/>
                  <a:gd name="connsiteX5" fmla="*/ 458788 w 2363788"/>
                  <a:gd name="connsiteY5" fmla="*/ 1558925 h 1797050"/>
                  <a:gd name="connsiteX6" fmla="*/ 439738 w 2363788"/>
                  <a:gd name="connsiteY6" fmla="*/ 1552575 h 1797050"/>
                  <a:gd name="connsiteX7" fmla="*/ 430213 w 2363788"/>
                  <a:gd name="connsiteY7" fmla="*/ 1549400 h 1797050"/>
                  <a:gd name="connsiteX8" fmla="*/ 420688 w 2363788"/>
                  <a:gd name="connsiteY8" fmla="*/ 1539875 h 1797050"/>
                  <a:gd name="connsiteX9" fmla="*/ 407988 w 2363788"/>
                  <a:gd name="connsiteY9" fmla="*/ 1530350 h 1797050"/>
                  <a:gd name="connsiteX10" fmla="*/ 363538 w 2363788"/>
                  <a:gd name="connsiteY10" fmla="*/ 1498600 h 1797050"/>
                  <a:gd name="connsiteX11" fmla="*/ 338138 w 2363788"/>
                  <a:gd name="connsiteY11" fmla="*/ 1492250 h 1797050"/>
                  <a:gd name="connsiteX12" fmla="*/ 300038 w 2363788"/>
                  <a:gd name="connsiteY12" fmla="*/ 1444625 h 1797050"/>
                  <a:gd name="connsiteX13" fmla="*/ 271463 w 2363788"/>
                  <a:gd name="connsiteY13" fmla="*/ 1444625 h 1797050"/>
                  <a:gd name="connsiteX14" fmla="*/ 271463 w 2363788"/>
                  <a:gd name="connsiteY14" fmla="*/ 1411287 h 1797050"/>
                  <a:gd name="connsiteX15" fmla="*/ 258763 w 2363788"/>
                  <a:gd name="connsiteY15" fmla="*/ 1387475 h 1797050"/>
                  <a:gd name="connsiteX16" fmla="*/ 258763 w 2363788"/>
                  <a:gd name="connsiteY16" fmla="*/ 1327150 h 1797050"/>
                  <a:gd name="connsiteX17" fmla="*/ 277813 w 2363788"/>
                  <a:gd name="connsiteY17" fmla="*/ 1209675 h 1797050"/>
                  <a:gd name="connsiteX18" fmla="*/ 258763 w 2363788"/>
                  <a:gd name="connsiteY18" fmla="*/ 1162050 h 1797050"/>
                  <a:gd name="connsiteX19" fmla="*/ 278607 w 2363788"/>
                  <a:gd name="connsiteY19" fmla="*/ 1121569 h 1797050"/>
                  <a:gd name="connsiteX20" fmla="*/ 258763 w 2363788"/>
                  <a:gd name="connsiteY20" fmla="*/ 1066800 h 1797050"/>
                  <a:gd name="connsiteX21" fmla="*/ 258763 w 2363788"/>
                  <a:gd name="connsiteY21" fmla="*/ 1025525 h 1797050"/>
                  <a:gd name="connsiteX22" fmla="*/ 227013 w 2363788"/>
                  <a:gd name="connsiteY22" fmla="*/ 984250 h 1797050"/>
                  <a:gd name="connsiteX23" fmla="*/ 246063 w 2363788"/>
                  <a:gd name="connsiteY23" fmla="*/ 949325 h 1797050"/>
                  <a:gd name="connsiteX24" fmla="*/ 246063 w 2363788"/>
                  <a:gd name="connsiteY24" fmla="*/ 911225 h 1797050"/>
                  <a:gd name="connsiteX25" fmla="*/ 284163 w 2363788"/>
                  <a:gd name="connsiteY25" fmla="*/ 897731 h 1797050"/>
                  <a:gd name="connsiteX26" fmla="*/ 328613 w 2363788"/>
                  <a:gd name="connsiteY26" fmla="*/ 904081 h 1797050"/>
                  <a:gd name="connsiteX27" fmla="*/ 334963 w 2363788"/>
                  <a:gd name="connsiteY27" fmla="*/ 849313 h 1797050"/>
                  <a:gd name="connsiteX28" fmla="*/ 354013 w 2363788"/>
                  <a:gd name="connsiteY28" fmla="*/ 812800 h 1797050"/>
                  <a:gd name="connsiteX29" fmla="*/ 404812 w 2363788"/>
                  <a:gd name="connsiteY29" fmla="*/ 819150 h 1797050"/>
                  <a:gd name="connsiteX30" fmla="*/ 442913 w 2363788"/>
                  <a:gd name="connsiteY30" fmla="*/ 784225 h 1797050"/>
                  <a:gd name="connsiteX31" fmla="*/ 442913 w 2363788"/>
                  <a:gd name="connsiteY31" fmla="*/ 733425 h 1797050"/>
                  <a:gd name="connsiteX32" fmla="*/ 472282 w 2363788"/>
                  <a:gd name="connsiteY32" fmla="*/ 700881 h 1797050"/>
                  <a:gd name="connsiteX33" fmla="*/ 420688 w 2363788"/>
                  <a:gd name="connsiteY33" fmla="*/ 682625 h 1797050"/>
                  <a:gd name="connsiteX34" fmla="*/ 391319 w 2363788"/>
                  <a:gd name="connsiteY34" fmla="*/ 654844 h 1797050"/>
                  <a:gd name="connsiteX35" fmla="*/ 374650 w 2363788"/>
                  <a:gd name="connsiteY35" fmla="*/ 668337 h 1797050"/>
                  <a:gd name="connsiteX36" fmla="*/ 342901 w 2363788"/>
                  <a:gd name="connsiteY36" fmla="*/ 663575 h 1797050"/>
                  <a:gd name="connsiteX37" fmla="*/ 354013 w 2363788"/>
                  <a:gd name="connsiteY37" fmla="*/ 628650 h 1797050"/>
                  <a:gd name="connsiteX38" fmla="*/ 341313 w 2363788"/>
                  <a:gd name="connsiteY38" fmla="*/ 600075 h 1797050"/>
                  <a:gd name="connsiteX39" fmla="*/ 367507 w 2363788"/>
                  <a:gd name="connsiteY39" fmla="*/ 585788 h 1797050"/>
                  <a:gd name="connsiteX40" fmla="*/ 373063 w 2363788"/>
                  <a:gd name="connsiteY40" fmla="*/ 561975 h 1797050"/>
                  <a:gd name="connsiteX41" fmla="*/ 334420 w 2363788"/>
                  <a:gd name="connsiteY41" fmla="*/ 548699 h 1797050"/>
                  <a:gd name="connsiteX42" fmla="*/ 265113 w 2363788"/>
                  <a:gd name="connsiteY42" fmla="*/ 535781 h 1797050"/>
                  <a:gd name="connsiteX43" fmla="*/ 223838 w 2363788"/>
                  <a:gd name="connsiteY43" fmla="*/ 511969 h 1797050"/>
                  <a:gd name="connsiteX44" fmla="*/ 182563 w 2363788"/>
                  <a:gd name="connsiteY44" fmla="*/ 473869 h 1797050"/>
                  <a:gd name="connsiteX45" fmla="*/ 177800 w 2363788"/>
                  <a:gd name="connsiteY45" fmla="*/ 415131 h 1797050"/>
                  <a:gd name="connsiteX46" fmla="*/ 128588 w 2363788"/>
                  <a:gd name="connsiteY46" fmla="*/ 415925 h 1797050"/>
                  <a:gd name="connsiteX47" fmla="*/ 92869 w 2363788"/>
                  <a:gd name="connsiteY47" fmla="*/ 403225 h 1797050"/>
                  <a:gd name="connsiteX48" fmla="*/ 77788 w 2363788"/>
                  <a:gd name="connsiteY48" fmla="*/ 422275 h 1797050"/>
                  <a:gd name="connsiteX49" fmla="*/ 39688 w 2363788"/>
                  <a:gd name="connsiteY49" fmla="*/ 420688 h 1797050"/>
                  <a:gd name="connsiteX50" fmla="*/ 0 w 2363788"/>
                  <a:gd name="connsiteY50" fmla="*/ 381794 h 1797050"/>
                  <a:gd name="connsiteX51" fmla="*/ 33338 w 2363788"/>
                  <a:gd name="connsiteY51" fmla="*/ 350838 h 1797050"/>
                  <a:gd name="connsiteX52" fmla="*/ 14288 w 2363788"/>
                  <a:gd name="connsiteY52" fmla="*/ 339725 h 1797050"/>
                  <a:gd name="connsiteX53" fmla="*/ 14288 w 2363788"/>
                  <a:gd name="connsiteY53" fmla="*/ 304800 h 1797050"/>
                  <a:gd name="connsiteX54" fmla="*/ 39688 w 2363788"/>
                  <a:gd name="connsiteY54" fmla="*/ 294481 h 1797050"/>
                  <a:gd name="connsiteX55" fmla="*/ 25400 w 2363788"/>
                  <a:gd name="connsiteY55" fmla="*/ 259556 h 1797050"/>
                  <a:gd name="connsiteX56" fmla="*/ 65883 w 2363788"/>
                  <a:gd name="connsiteY56" fmla="*/ 256381 h 1797050"/>
                  <a:gd name="connsiteX57" fmla="*/ 111126 w 2363788"/>
                  <a:gd name="connsiteY57" fmla="*/ 238125 h 1797050"/>
                  <a:gd name="connsiteX58" fmla="*/ 127794 w 2363788"/>
                  <a:gd name="connsiteY58" fmla="*/ 222250 h 1797050"/>
                  <a:gd name="connsiteX59" fmla="*/ 130969 w 2363788"/>
                  <a:gd name="connsiteY59" fmla="*/ 196057 h 1797050"/>
                  <a:gd name="connsiteX60" fmla="*/ 163513 w 2363788"/>
                  <a:gd name="connsiteY60" fmla="*/ 196850 h 1797050"/>
                  <a:gd name="connsiteX61" fmla="*/ 169863 w 2363788"/>
                  <a:gd name="connsiteY61" fmla="*/ 164306 h 1797050"/>
                  <a:gd name="connsiteX62" fmla="*/ 188913 w 2363788"/>
                  <a:gd name="connsiteY62" fmla="*/ 163513 h 1797050"/>
                  <a:gd name="connsiteX63" fmla="*/ 196057 w 2363788"/>
                  <a:gd name="connsiteY63" fmla="*/ 100806 h 1797050"/>
                  <a:gd name="connsiteX64" fmla="*/ 251619 w 2363788"/>
                  <a:gd name="connsiteY64" fmla="*/ 107950 h 1797050"/>
                  <a:gd name="connsiteX65" fmla="*/ 296863 w 2363788"/>
                  <a:gd name="connsiteY65" fmla="*/ 104775 h 1797050"/>
                  <a:gd name="connsiteX66" fmla="*/ 335757 w 2363788"/>
                  <a:gd name="connsiteY66" fmla="*/ 100807 h 1797050"/>
                  <a:gd name="connsiteX67" fmla="*/ 349251 w 2363788"/>
                  <a:gd name="connsiteY67" fmla="*/ 113507 h 1797050"/>
                  <a:gd name="connsiteX68" fmla="*/ 379412 w 2363788"/>
                  <a:gd name="connsiteY68" fmla="*/ 125413 h 1797050"/>
                  <a:gd name="connsiteX69" fmla="*/ 401638 w 2363788"/>
                  <a:gd name="connsiteY69" fmla="*/ 107950 h 1797050"/>
                  <a:gd name="connsiteX70" fmla="*/ 404813 w 2363788"/>
                  <a:gd name="connsiteY70" fmla="*/ 107950 h 1797050"/>
                  <a:gd name="connsiteX71" fmla="*/ 411163 w 2363788"/>
                  <a:gd name="connsiteY71" fmla="*/ 120650 h 1797050"/>
                  <a:gd name="connsiteX72" fmla="*/ 430213 w 2363788"/>
                  <a:gd name="connsiteY72" fmla="*/ 120650 h 1797050"/>
                  <a:gd name="connsiteX73" fmla="*/ 438151 w 2363788"/>
                  <a:gd name="connsiteY73" fmla="*/ 102394 h 1797050"/>
                  <a:gd name="connsiteX74" fmla="*/ 366713 w 2363788"/>
                  <a:gd name="connsiteY74" fmla="*/ 55563 h 1797050"/>
                  <a:gd name="connsiteX75" fmla="*/ 385763 w 2363788"/>
                  <a:gd name="connsiteY75" fmla="*/ 43656 h 1797050"/>
                  <a:gd name="connsiteX76" fmla="*/ 434976 w 2363788"/>
                  <a:gd name="connsiteY76" fmla="*/ 42862 h 1797050"/>
                  <a:gd name="connsiteX77" fmla="*/ 455613 w 2363788"/>
                  <a:gd name="connsiteY77" fmla="*/ 63500 h 1797050"/>
                  <a:gd name="connsiteX78" fmla="*/ 513557 w 2363788"/>
                  <a:gd name="connsiteY78" fmla="*/ 75406 h 1797050"/>
                  <a:gd name="connsiteX79" fmla="*/ 608013 w 2363788"/>
                  <a:gd name="connsiteY79" fmla="*/ 22225 h 1797050"/>
                  <a:gd name="connsiteX80" fmla="*/ 640557 w 2363788"/>
                  <a:gd name="connsiteY80" fmla="*/ 31750 h 1797050"/>
                  <a:gd name="connsiteX81" fmla="*/ 646113 w 2363788"/>
                  <a:gd name="connsiteY81" fmla="*/ 0 h 1797050"/>
                  <a:gd name="connsiteX82" fmla="*/ 716757 w 2363788"/>
                  <a:gd name="connsiteY82" fmla="*/ 5556 h 1797050"/>
                  <a:gd name="connsiteX83" fmla="*/ 725488 w 2363788"/>
                  <a:gd name="connsiteY83" fmla="*/ 31750 h 1797050"/>
                  <a:gd name="connsiteX84" fmla="*/ 752476 w 2363788"/>
                  <a:gd name="connsiteY84" fmla="*/ 63500 h 1797050"/>
                  <a:gd name="connsiteX85" fmla="*/ 767556 w 2363788"/>
                  <a:gd name="connsiteY85" fmla="*/ 44450 h 1797050"/>
                  <a:gd name="connsiteX86" fmla="*/ 808038 w 2363788"/>
                  <a:gd name="connsiteY86" fmla="*/ 41275 h 1797050"/>
                  <a:gd name="connsiteX87" fmla="*/ 827088 w 2363788"/>
                  <a:gd name="connsiteY87" fmla="*/ 34925 h 1797050"/>
                  <a:gd name="connsiteX88" fmla="*/ 846138 w 2363788"/>
                  <a:gd name="connsiteY88" fmla="*/ 6350 h 1797050"/>
                  <a:gd name="connsiteX89" fmla="*/ 889794 w 2363788"/>
                  <a:gd name="connsiteY89" fmla="*/ 12700 h 1797050"/>
                  <a:gd name="connsiteX90" fmla="*/ 902494 w 2363788"/>
                  <a:gd name="connsiteY90" fmla="*/ 83344 h 1797050"/>
                  <a:gd name="connsiteX91" fmla="*/ 954088 w 2363788"/>
                  <a:gd name="connsiteY91" fmla="*/ 123825 h 1797050"/>
                  <a:gd name="connsiteX92" fmla="*/ 998538 w 2363788"/>
                  <a:gd name="connsiteY92" fmla="*/ 203200 h 1797050"/>
                  <a:gd name="connsiteX93" fmla="*/ 1039020 w 2363788"/>
                  <a:gd name="connsiteY93" fmla="*/ 228600 h 1797050"/>
                  <a:gd name="connsiteX94" fmla="*/ 1075532 w 2363788"/>
                  <a:gd name="connsiteY94" fmla="*/ 230981 h 1797050"/>
                  <a:gd name="connsiteX95" fmla="*/ 1130830 w 2363788"/>
                  <a:gd name="connsiteY95" fmla="*/ 283633 h 1797050"/>
                  <a:gd name="connsiteX96" fmla="*/ 1171046 w 2363788"/>
                  <a:gd name="connsiteY96" fmla="*/ 281517 h 1797050"/>
                  <a:gd name="connsiteX97" fmla="*/ 1208088 w 2363788"/>
                  <a:gd name="connsiteY97" fmla="*/ 317500 h 1797050"/>
                  <a:gd name="connsiteX98" fmla="*/ 1208088 w 2363788"/>
                  <a:gd name="connsiteY98" fmla="*/ 346075 h 1797050"/>
                  <a:gd name="connsiteX99" fmla="*/ 1281113 w 2363788"/>
                  <a:gd name="connsiteY99" fmla="*/ 384175 h 1797050"/>
                  <a:gd name="connsiteX100" fmla="*/ 1303338 w 2363788"/>
                  <a:gd name="connsiteY100" fmla="*/ 416983 h 1797050"/>
                  <a:gd name="connsiteX101" fmla="*/ 1284288 w 2363788"/>
                  <a:gd name="connsiteY101" fmla="*/ 460375 h 1797050"/>
                  <a:gd name="connsiteX102" fmla="*/ 1338263 w 2363788"/>
                  <a:gd name="connsiteY102" fmla="*/ 504825 h 1797050"/>
                  <a:gd name="connsiteX103" fmla="*/ 1380332 w 2363788"/>
                  <a:gd name="connsiteY103" fmla="*/ 503238 h 1797050"/>
                  <a:gd name="connsiteX104" fmla="*/ 1404938 w 2363788"/>
                  <a:gd name="connsiteY104" fmla="*/ 530225 h 1797050"/>
                  <a:gd name="connsiteX105" fmla="*/ 1435895 w 2363788"/>
                  <a:gd name="connsiteY105" fmla="*/ 526475 h 1797050"/>
                  <a:gd name="connsiteX106" fmla="*/ 1470026 w 2363788"/>
                  <a:gd name="connsiteY106" fmla="*/ 548578 h 1797050"/>
                  <a:gd name="connsiteX107" fmla="*/ 1493838 w 2363788"/>
                  <a:gd name="connsiteY107" fmla="*/ 590550 h 1797050"/>
                  <a:gd name="connsiteX108" fmla="*/ 1481932 w 2363788"/>
                  <a:gd name="connsiteY108" fmla="*/ 612775 h 1797050"/>
                  <a:gd name="connsiteX109" fmla="*/ 1452563 w 2363788"/>
                  <a:gd name="connsiteY109" fmla="*/ 622300 h 1797050"/>
                  <a:gd name="connsiteX110" fmla="*/ 1512888 w 2363788"/>
                  <a:gd name="connsiteY110" fmla="*/ 638175 h 1797050"/>
                  <a:gd name="connsiteX111" fmla="*/ 1583532 w 2363788"/>
                  <a:gd name="connsiteY111" fmla="*/ 619919 h 1797050"/>
                  <a:gd name="connsiteX112" fmla="*/ 1624013 w 2363788"/>
                  <a:gd name="connsiteY112" fmla="*/ 613569 h 1797050"/>
                  <a:gd name="connsiteX113" fmla="*/ 1624807 w 2363788"/>
                  <a:gd name="connsiteY113" fmla="*/ 587375 h 1797050"/>
                  <a:gd name="connsiteX114" fmla="*/ 1643063 w 2363788"/>
                  <a:gd name="connsiteY114" fmla="*/ 593725 h 1797050"/>
                  <a:gd name="connsiteX115" fmla="*/ 1700213 w 2363788"/>
                  <a:gd name="connsiteY115" fmla="*/ 611981 h 1797050"/>
                  <a:gd name="connsiteX116" fmla="*/ 1705769 w 2363788"/>
                  <a:gd name="connsiteY116" fmla="*/ 575469 h 1797050"/>
                  <a:gd name="connsiteX117" fmla="*/ 1725613 w 2363788"/>
                  <a:gd name="connsiteY117" fmla="*/ 565150 h 1797050"/>
                  <a:gd name="connsiteX118" fmla="*/ 1804988 w 2363788"/>
                  <a:gd name="connsiteY118" fmla="*/ 508000 h 1797050"/>
                  <a:gd name="connsiteX119" fmla="*/ 1887538 w 2363788"/>
                  <a:gd name="connsiteY119" fmla="*/ 485775 h 1797050"/>
                  <a:gd name="connsiteX120" fmla="*/ 1954213 w 2363788"/>
                  <a:gd name="connsiteY120" fmla="*/ 415925 h 1797050"/>
                  <a:gd name="connsiteX121" fmla="*/ 1978819 w 2363788"/>
                  <a:gd name="connsiteY121" fmla="*/ 409575 h 1797050"/>
                  <a:gd name="connsiteX122" fmla="*/ 2008188 w 2363788"/>
                  <a:gd name="connsiteY122" fmla="*/ 396875 h 1797050"/>
                  <a:gd name="connsiteX123" fmla="*/ 2058194 w 2363788"/>
                  <a:gd name="connsiteY123" fmla="*/ 411956 h 1797050"/>
                  <a:gd name="connsiteX124" fmla="*/ 2079626 w 2363788"/>
                  <a:gd name="connsiteY124" fmla="*/ 452437 h 1797050"/>
                  <a:gd name="connsiteX125" fmla="*/ 2135188 w 2363788"/>
                  <a:gd name="connsiteY125" fmla="*/ 504825 h 1797050"/>
                  <a:gd name="connsiteX126" fmla="*/ 2196307 w 2363788"/>
                  <a:gd name="connsiteY126" fmla="*/ 536575 h 1797050"/>
                  <a:gd name="connsiteX127" fmla="*/ 2250282 w 2363788"/>
                  <a:gd name="connsiteY127" fmla="*/ 523081 h 1797050"/>
                  <a:gd name="connsiteX128" fmla="*/ 2267744 w 2363788"/>
                  <a:gd name="connsiteY128" fmla="*/ 531019 h 1797050"/>
                  <a:gd name="connsiteX129" fmla="*/ 2276475 w 2363788"/>
                  <a:gd name="connsiteY129" fmla="*/ 573881 h 1797050"/>
                  <a:gd name="connsiteX130" fmla="*/ 2325688 w 2363788"/>
                  <a:gd name="connsiteY130" fmla="*/ 606425 h 1797050"/>
                  <a:gd name="connsiteX131" fmla="*/ 2363788 w 2363788"/>
                  <a:gd name="connsiteY131" fmla="*/ 644525 h 1797050"/>
                  <a:gd name="connsiteX132" fmla="*/ 2312445 w 2363788"/>
                  <a:gd name="connsiteY132" fmla="*/ 772537 h 1797050"/>
                  <a:gd name="connsiteX133" fmla="*/ 2274888 w 2363788"/>
                  <a:gd name="connsiteY133" fmla="*/ 895350 h 1797050"/>
                  <a:gd name="connsiteX134" fmla="*/ 2249488 w 2363788"/>
                  <a:gd name="connsiteY134" fmla="*/ 949325 h 1797050"/>
                  <a:gd name="connsiteX135" fmla="*/ 2198688 w 2363788"/>
                  <a:gd name="connsiteY135" fmla="*/ 949325 h 1797050"/>
                  <a:gd name="connsiteX136" fmla="*/ 2176463 w 2363788"/>
                  <a:gd name="connsiteY136" fmla="*/ 993775 h 1797050"/>
                  <a:gd name="connsiteX137" fmla="*/ 2176463 w 2363788"/>
                  <a:gd name="connsiteY137" fmla="*/ 993775 h 1797050"/>
                  <a:gd name="connsiteX138" fmla="*/ 2182813 w 2363788"/>
                  <a:gd name="connsiteY138" fmla="*/ 1022350 h 1797050"/>
                  <a:gd name="connsiteX139" fmla="*/ 2147888 w 2363788"/>
                  <a:gd name="connsiteY139" fmla="*/ 1031875 h 1797050"/>
                  <a:gd name="connsiteX140" fmla="*/ 2097088 w 2363788"/>
                  <a:gd name="connsiteY140" fmla="*/ 1019175 h 1797050"/>
                  <a:gd name="connsiteX141" fmla="*/ 2103438 w 2363788"/>
                  <a:gd name="connsiteY141" fmla="*/ 1073150 h 1797050"/>
                  <a:gd name="connsiteX142" fmla="*/ 2116138 w 2363788"/>
                  <a:gd name="connsiteY142" fmla="*/ 1117600 h 1797050"/>
                  <a:gd name="connsiteX143" fmla="*/ 2052638 w 2363788"/>
                  <a:gd name="connsiteY143" fmla="*/ 1152525 h 1797050"/>
                  <a:gd name="connsiteX144" fmla="*/ 2068513 w 2363788"/>
                  <a:gd name="connsiteY144" fmla="*/ 1174750 h 1797050"/>
                  <a:gd name="connsiteX145" fmla="*/ 2049463 w 2363788"/>
                  <a:gd name="connsiteY145" fmla="*/ 1196975 h 1797050"/>
                  <a:gd name="connsiteX146" fmla="*/ 1970088 w 2363788"/>
                  <a:gd name="connsiteY146" fmla="*/ 1171575 h 1797050"/>
                  <a:gd name="connsiteX147" fmla="*/ 1944688 w 2363788"/>
                  <a:gd name="connsiteY147" fmla="*/ 1187450 h 1797050"/>
                  <a:gd name="connsiteX148" fmla="*/ 1909763 w 2363788"/>
                  <a:gd name="connsiteY148" fmla="*/ 1187450 h 1797050"/>
                  <a:gd name="connsiteX149" fmla="*/ 1909763 w 2363788"/>
                  <a:gd name="connsiteY149" fmla="*/ 1247775 h 1797050"/>
                  <a:gd name="connsiteX150" fmla="*/ 1925638 w 2363788"/>
                  <a:gd name="connsiteY150" fmla="*/ 1263650 h 1797050"/>
                  <a:gd name="connsiteX151" fmla="*/ 1935163 w 2363788"/>
                  <a:gd name="connsiteY151" fmla="*/ 1279525 h 1797050"/>
                  <a:gd name="connsiteX152" fmla="*/ 1944688 w 2363788"/>
                  <a:gd name="connsiteY152" fmla="*/ 1279525 h 1797050"/>
                  <a:gd name="connsiteX153" fmla="*/ 1935163 w 2363788"/>
                  <a:gd name="connsiteY153" fmla="*/ 1304925 h 1797050"/>
                  <a:gd name="connsiteX154" fmla="*/ 1954213 w 2363788"/>
                  <a:gd name="connsiteY154" fmla="*/ 1320800 h 1797050"/>
                  <a:gd name="connsiteX155" fmla="*/ 1951038 w 2363788"/>
                  <a:gd name="connsiteY155" fmla="*/ 1336675 h 1797050"/>
                  <a:gd name="connsiteX156" fmla="*/ 1906588 w 2363788"/>
                  <a:gd name="connsiteY156" fmla="*/ 1336675 h 1797050"/>
                  <a:gd name="connsiteX157" fmla="*/ 1903413 w 2363788"/>
                  <a:gd name="connsiteY157" fmla="*/ 1387475 h 1797050"/>
                  <a:gd name="connsiteX158" fmla="*/ 1903413 w 2363788"/>
                  <a:gd name="connsiteY158" fmla="*/ 1387475 h 1797050"/>
                  <a:gd name="connsiteX159" fmla="*/ 1903413 w 2363788"/>
                  <a:gd name="connsiteY159" fmla="*/ 1406525 h 1797050"/>
                  <a:gd name="connsiteX160" fmla="*/ 1938338 w 2363788"/>
                  <a:gd name="connsiteY160" fmla="*/ 1447800 h 1797050"/>
                  <a:gd name="connsiteX161" fmla="*/ 1992313 w 2363788"/>
                  <a:gd name="connsiteY161" fmla="*/ 1447800 h 1797050"/>
                  <a:gd name="connsiteX162" fmla="*/ 2062163 w 2363788"/>
                  <a:gd name="connsiteY162" fmla="*/ 1476375 h 1797050"/>
                  <a:gd name="connsiteX163" fmla="*/ 2062163 w 2363788"/>
                  <a:gd name="connsiteY163" fmla="*/ 1504950 h 1797050"/>
                  <a:gd name="connsiteX164" fmla="*/ 2036763 w 2363788"/>
                  <a:gd name="connsiteY164" fmla="*/ 1571625 h 1797050"/>
                  <a:gd name="connsiteX165" fmla="*/ 2065338 w 2363788"/>
                  <a:gd name="connsiteY165" fmla="*/ 1587500 h 1797050"/>
                  <a:gd name="connsiteX166" fmla="*/ 2106613 w 2363788"/>
                  <a:gd name="connsiteY166" fmla="*/ 1660525 h 1797050"/>
                  <a:gd name="connsiteX167" fmla="*/ 2055813 w 2363788"/>
                  <a:gd name="connsiteY167" fmla="*/ 1736725 h 1797050"/>
                  <a:gd name="connsiteX168" fmla="*/ 2030413 w 2363788"/>
                  <a:gd name="connsiteY168" fmla="*/ 1730375 h 1797050"/>
                  <a:gd name="connsiteX169" fmla="*/ 2008188 w 2363788"/>
                  <a:gd name="connsiteY169" fmla="*/ 1717675 h 1797050"/>
                  <a:gd name="connsiteX170" fmla="*/ 2001838 w 2363788"/>
                  <a:gd name="connsiteY170" fmla="*/ 1736725 h 1797050"/>
                  <a:gd name="connsiteX171" fmla="*/ 1960563 w 2363788"/>
                  <a:gd name="connsiteY171" fmla="*/ 1746250 h 1797050"/>
                  <a:gd name="connsiteX172" fmla="*/ 1954213 w 2363788"/>
                  <a:gd name="connsiteY172" fmla="*/ 1778000 h 1797050"/>
                  <a:gd name="connsiteX173" fmla="*/ 1903413 w 2363788"/>
                  <a:gd name="connsiteY173" fmla="*/ 1797050 h 1797050"/>
                  <a:gd name="connsiteX174" fmla="*/ 1881188 w 2363788"/>
                  <a:gd name="connsiteY174" fmla="*/ 1758950 h 1797050"/>
                  <a:gd name="connsiteX175" fmla="*/ 1843088 w 2363788"/>
                  <a:gd name="connsiteY175" fmla="*/ 1768475 h 1797050"/>
                  <a:gd name="connsiteX176" fmla="*/ 1846263 w 2363788"/>
                  <a:gd name="connsiteY176" fmla="*/ 1730375 h 1797050"/>
                  <a:gd name="connsiteX177" fmla="*/ 1827213 w 2363788"/>
                  <a:gd name="connsiteY177" fmla="*/ 1704975 h 1797050"/>
                  <a:gd name="connsiteX178" fmla="*/ 1862138 w 2363788"/>
                  <a:gd name="connsiteY178" fmla="*/ 1685925 h 1797050"/>
                  <a:gd name="connsiteX179" fmla="*/ 1804988 w 2363788"/>
                  <a:gd name="connsiteY179" fmla="*/ 1666875 h 1797050"/>
                  <a:gd name="connsiteX180" fmla="*/ 1792288 w 2363788"/>
                  <a:gd name="connsiteY180" fmla="*/ 1692275 h 1797050"/>
                  <a:gd name="connsiteX181" fmla="*/ 1747838 w 2363788"/>
                  <a:gd name="connsiteY181" fmla="*/ 1711325 h 1797050"/>
                  <a:gd name="connsiteX182" fmla="*/ 1741488 w 2363788"/>
                  <a:gd name="connsiteY182" fmla="*/ 1733550 h 1797050"/>
                  <a:gd name="connsiteX183" fmla="*/ 1725613 w 2363788"/>
                  <a:gd name="connsiteY183" fmla="*/ 1739900 h 1797050"/>
                  <a:gd name="connsiteX184" fmla="*/ 1703388 w 2363788"/>
                  <a:gd name="connsiteY184" fmla="*/ 1739900 h 1797050"/>
                  <a:gd name="connsiteX185" fmla="*/ 1716088 w 2363788"/>
                  <a:gd name="connsiteY185" fmla="*/ 1704975 h 1797050"/>
                  <a:gd name="connsiteX186" fmla="*/ 1741488 w 2363788"/>
                  <a:gd name="connsiteY186" fmla="*/ 1679575 h 1797050"/>
                  <a:gd name="connsiteX187" fmla="*/ 1731963 w 2363788"/>
                  <a:gd name="connsiteY187" fmla="*/ 1654175 h 1797050"/>
                  <a:gd name="connsiteX188" fmla="*/ 1709738 w 2363788"/>
                  <a:gd name="connsiteY188" fmla="*/ 1654175 h 1797050"/>
                  <a:gd name="connsiteX189" fmla="*/ 1697038 w 2363788"/>
                  <a:gd name="connsiteY189" fmla="*/ 1679575 h 1797050"/>
                  <a:gd name="connsiteX190" fmla="*/ 1665288 w 2363788"/>
                  <a:gd name="connsiteY190" fmla="*/ 1685925 h 1797050"/>
                  <a:gd name="connsiteX191" fmla="*/ 1630363 w 2363788"/>
                  <a:gd name="connsiteY191" fmla="*/ 1698625 h 1797050"/>
                  <a:gd name="connsiteX192" fmla="*/ 1601788 w 2363788"/>
                  <a:gd name="connsiteY192" fmla="*/ 1670050 h 1797050"/>
                  <a:gd name="connsiteX193" fmla="*/ 1598613 w 2363788"/>
                  <a:gd name="connsiteY193" fmla="*/ 1635125 h 1797050"/>
                  <a:gd name="connsiteX194" fmla="*/ 1570038 w 2363788"/>
                  <a:gd name="connsiteY194" fmla="*/ 1619250 h 1797050"/>
                  <a:gd name="connsiteX195" fmla="*/ 1560513 w 2363788"/>
                  <a:gd name="connsiteY195" fmla="*/ 1584325 h 1797050"/>
                  <a:gd name="connsiteX196" fmla="*/ 1519238 w 2363788"/>
                  <a:gd name="connsiteY196" fmla="*/ 1555750 h 1797050"/>
                  <a:gd name="connsiteX197" fmla="*/ 1500188 w 2363788"/>
                  <a:gd name="connsiteY197" fmla="*/ 1558925 h 1797050"/>
                  <a:gd name="connsiteX198" fmla="*/ 1468438 w 2363788"/>
                  <a:gd name="connsiteY198" fmla="*/ 1603375 h 1797050"/>
                  <a:gd name="connsiteX199" fmla="*/ 1420813 w 2363788"/>
                  <a:gd name="connsiteY199" fmla="*/ 1622425 h 1797050"/>
                  <a:gd name="connsiteX200" fmla="*/ 1395413 w 2363788"/>
                  <a:gd name="connsiteY200" fmla="*/ 1587500 h 1797050"/>
                  <a:gd name="connsiteX201" fmla="*/ 1370013 w 2363788"/>
                  <a:gd name="connsiteY201" fmla="*/ 1587500 h 1797050"/>
                  <a:gd name="connsiteX202" fmla="*/ 1271588 w 2363788"/>
                  <a:gd name="connsiteY202" fmla="*/ 1511300 h 1797050"/>
                  <a:gd name="connsiteX203" fmla="*/ 1277938 w 2363788"/>
                  <a:gd name="connsiteY203" fmla="*/ 1463675 h 1797050"/>
                  <a:gd name="connsiteX204" fmla="*/ 1239838 w 2363788"/>
                  <a:gd name="connsiteY204" fmla="*/ 1457325 h 1797050"/>
                  <a:gd name="connsiteX205" fmla="*/ 1223963 w 2363788"/>
                  <a:gd name="connsiteY205" fmla="*/ 1482725 h 1797050"/>
                  <a:gd name="connsiteX206" fmla="*/ 1189038 w 2363788"/>
                  <a:gd name="connsiteY206" fmla="*/ 1482725 h 1797050"/>
                  <a:gd name="connsiteX207" fmla="*/ 1141413 w 2363788"/>
                  <a:gd name="connsiteY207" fmla="*/ 1460500 h 1797050"/>
                  <a:gd name="connsiteX208" fmla="*/ 1093788 w 2363788"/>
                  <a:gd name="connsiteY208" fmla="*/ 1495425 h 1797050"/>
                  <a:gd name="connsiteX209" fmla="*/ 1100138 w 2363788"/>
                  <a:gd name="connsiteY209" fmla="*/ 1511300 h 1797050"/>
                  <a:gd name="connsiteX210" fmla="*/ 1081088 w 2363788"/>
                  <a:gd name="connsiteY210" fmla="*/ 1530350 h 1797050"/>
                  <a:gd name="connsiteX211" fmla="*/ 1036638 w 2363788"/>
                  <a:gd name="connsiteY211" fmla="*/ 1530350 h 1797050"/>
                  <a:gd name="connsiteX212" fmla="*/ 1008063 w 2363788"/>
                  <a:gd name="connsiteY212" fmla="*/ 1574800 h 1797050"/>
                  <a:gd name="connsiteX213" fmla="*/ 960438 w 2363788"/>
                  <a:gd name="connsiteY213" fmla="*/ 1571625 h 1797050"/>
                  <a:gd name="connsiteX214" fmla="*/ 954088 w 2363788"/>
                  <a:gd name="connsiteY214" fmla="*/ 1587500 h 1797050"/>
                  <a:gd name="connsiteX215" fmla="*/ 966788 w 2363788"/>
                  <a:gd name="connsiteY215" fmla="*/ 1670050 h 1797050"/>
                  <a:gd name="connsiteX216" fmla="*/ 941388 w 2363788"/>
                  <a:gd name="connsiteY216" fmla="*/ 1714500 h 1797050"/>
                  <a:gd name="connsiteX217" fmla="*/ 903288 w 2363788"/>
                  <a:gd name="connsiteY217" fmla="*/ 1720850 h 1797050"/>
                  <a:gd name="connsiteX218" fmla="*/ 900113 w 2363788"/>
                  <a:gd name="connsiteY218" fmla="*/ 1746250 h 1797050"/>
                  <a:gd name="connsiteX219" fmla="*/ 871538 w 2363788"/>
                  <a:gd name="connsiteY219" fmla="*/ 1746250 h 1797050"/>
                  <a:gd name="connsiteX220" fmla="*/ 855663 w 2363788"/>
                  <a:gd name="connsiteY220" fmla="*/ 1758950 h 1797050"/>
                  <a:gd name="connsiteX221" fmla="*/ 849313 w 2363788"/>
                  <a:gd name="connsiteY221" fmla="*/ 1771650 h 1797050"/>
                  <a:gd name="connsiteX222" fmla="*/ 830263 w 2363788"/>
                  <a:gd name="connsiteY222" fmla="*/ 1765300 h 1797050"/>
                  <a:gd name="connsiteX223" fmla="*/ 820738 w 2363788"/>
                  <a:gd name="connsiteY223" fmla="*/ 1752600 h 1797050"/>
                  <a:gd name="connsiteX224" fmla="*/ 792163 w 2363788"/>
                  <a:gd name="connsiteY224" fmla="*/ 1771650 h 1797050"/>
                  <a:gd name="connsiteX225" fmla="*/ 693738 w 2363788"/>
                  <a:gd name="connsiteY225" fmla="*/ 1701800 h 1797050"/>
                  <a:gd name="connsiteX226" fmla="*/ 652463 w 2363788"/>
                  <a:gd name="connsiteY226" fmla="*/ 1720850 h 1797050"/>
                  <a:gd name="connsiteX227" fmla="*/ 617538 w 2363788"/>
                  <a:gd name="connsiteY227" fmla="*/ 1685925 h 1797050"/>
                  <a:gd name="connsiteX228" fmla="*/ 582613 w 2363788"/>
                  <a:gd name="connsiteY228" fmla="*/ 1689100 h 1797050"/>
                  <a:gd name="connsiteX229" fmla="*/ 573088 w 2363788"/>
                  <a:gd name="connsiteY229" fmla="*/ 1609725 h 1797050"/>
                  <a:gd name="connsiteX230" fmla="*/ 525463 w 2363788"/>
                  <a:gd name="connsiteY230" fmla="*/ 1571625 h 1797050"/>
                  <a:gd name="connsiteX0" fmla="*/ 525463 w 2363788"/>
                  <a:gd name="connsiteY0" fmla="*/ 1571625 h 1797050"/>
                  <a:gd name="connsiteX1" fmla="*/ 525463 w 2363788"/>
                  <a:gd name="connsiteY1" fmla="*/ 1571625 h 1797050"/>
                  <a:gd name="connsiteX2" fmla="*/ 496888 w 2363788"/>
                  <a:gd name="connsiteY2" fmla="*/ 1574800 h 1797050"/>
                  <a:gd name="connsiteX3" fmla="*/ 487363 w 2363788"/>
                  <a:gd name="connsiteY3" fmla="*/ 1584325 h 1797050"/>
                  <a:gd name="connsiteX4" fmla="*/ 465138 w 2363788"/>
                  <a:gd name="connsiteY4" fmla="*/ 1568450 h 1797050"/>
                  <a:gd name="connsiteX5" fmla="*/ 458788 w 2363788"/>
                  <a:gd name="connsiteY5" fmla="*/ 1558925 h 1797050"/>
                  <a:gd name="connsiteX6" fmla="*/ 439738 w 2363788"/>
                  <a:gd name="connsiteY6" fmla="*/ 1552575 h 1797050"/>
                  <a:gd name="connsiteX7" fmla="*/ 430213 w 2363788"/>
                  <a:gd name="connsiteY7" fmla="*/ 1549400 h 1797050"/>
                  <a:gd name="connsiteX8" fmla="*/ 420688 w 2363788"/>
                  <a:gd name="connsiteY8" fmla="*/ 1539875 h 1797050"/>
                  <a:gd name="connsiteX9" fmla="*/ 407988 w 2363788"/>
                  <a:gd name="connsiteY9" fmla="*/ 1530350 h 1797050"/>
                  <a:gd name="connsiteX10" fmla="*/ 363538 w 2363788"/>
                  <a:gd name="connsiteY10" fmla="*/ 1498600 h 1797050"/>
                  <a:gd name="connsiteX11" fmla="*/ 338138 w 2363788"/>
                  <a:gd name="connsiteY11" fmla="*/ 1490663 h 1797050"/>
                  <a:gd name="connsiteX12" fmla="*/ 300038 w 2363788"/>
                  <a:gd name="connsiteY12" fmla="*/ 1444625 h 1797050"/>
                  <a:gd name="connsiteX13" fmla="*/ 271463 w 2363788"/>
                  <a:gd name="connsiteY13" fmla="*/ 1444625 h 1797050"/>
                  <a:gd name="connsiteX14" fmla="*/ 271463 w 2363788"/>
                  <a:gd name="connsiteY14" fmla="*/ 1411287 h 1797050"/>
                  <a:gd name="connsiteX15" fmla="*/ 258763 w 2363788"/>
                  <a:gd name="connsiteY15" fmla="*/ 1387475 h 1797050"/>
                  <a:gd name="connsiteX16" fmla="*/ 258763 w 2363788"/>
                  <a:gd name="connsiteY16" fmla="*/ 1327150 h 1797050"/>
                  <a:gd name="connsiteX17" fmla="*/ 277813 w 2363788"/>
                  <a:gd name="connsiteY17" fmla="*/ 1209675 h 1797050"/>
                  <a:gd name="connsiteX18" fmla="*/ 258763 w 2363788"/>
                  <a:gd name="connsiteY18" fmla="*/ 1162050 h 1797050"/>
                  <a:gd name="connsiteX19" fmla="*/ 278607 w 2363788"/>
                  <a:gd name="connsiteY19" fmla="*/ 1121569 h 1797050"/>
                  <a:gd name="connsiteX20" fmla="*/ 258763 w 2363788"/>
                  <a:gd name="connsiteY20" fmla="*/ 1066800 h 1797050"/>
                  <a:gd name="connsiteX21" fmla="*/ 258763 w 2363788"/>
                  <a:gd name="connsiteY21" fmla="*/ 1025525 h 1797050"/>
                  <a:gd name="connsiteX22" fmla="*/ 227013 w 2363788"/>
                  <a:gd name="connsiteY22" fmla="*/ 984250 h 1797050"/>
                  <a:gd name="connsiteX23" fmla="*/ 246063 w 2363788"/>
                  <a:gd name="connsiteY23" fmla="*/ 949325 h 1797050"/>
                  <a:gd name="connsiteX24" fmla="*/ 246063 w 2363788"/>
                  <a:gd name="connsiteY24" fmla="*/ 911225 h 1797050"/>
                  <a:gd name="connsiteX25" fmla="*/ 284163 w 2363788"/>
                  <a:gd name="connsiteY25" fmla="*/ 897731 h 1797050"/>
                  <a:gd name="connsiteX26" fmla="*/ 328613 w 2363788"/>
                  <a:gd name="connsiteY26" fmla="*/ 904081 h 1797050"/>
                  <a:gd name="connsiteX27" fmla="*/ 334963 w 2363788"/>
                  <a:gd name="connsiteY27" fmla="*/ 849313 h 1797050"/>
                  <a:gd name="connsiteX28" fmla="*/ 354013 w 2363788"/>
                  <a:gd name="connsiteY28" fmla="*/ 812800 h 1797050"/>
                  <a:gd name="connsiteX29" fmla="*/ 404812 w 2363788"/>
                  <a:gd name="connsiteY29" fmla="*/ 819150 h 1797050"/>
                  <a:gd name="connsiteX30" fmla="*/ 442913 w 2363788"/>
                  <a:gd name="connsiteY30" fmla="*/ 784225 h 1797050"/>
                  <a:gd name="connsiteX31" fmla="*/ 442913 w 2363788"/>
                  <a:gd name="connsiteY31" fmla="*/ 733425 h 1797050"/>
                  <a:gd name="connsiteX32" fmla="*/ 472282 w 2363788"/>
                  <a:gd name="connsiteY32" fmla="*/ 700881 h 1797050"/>
                  <a:gd name="connsiteX33" fmla="*/ 420688 w 2363788"/>
                  <a:gd name="connsiteY33" fmla="*/ 682625 h 1797050"/>
                  <a:gd name="connsiteX34" fmla="*/ 391319 w 2363788"/>
                  <a:gd name="connsiteY34" fmla="*/ 654844 h 1797050"/>
                  <a:gd name="connsiteX35" fmla="*/ 374650 w 2363788"/>
                  <a:gd name="connsiteY35" fmla="*/ 668337 h 1797050"/>
                  <a:gd name="connsiteX36" fmla="*/ 342901 w 2363788"/>
                  <a:gd name="connsiteY36" fmla="*/ 663575 h 1797050"/>
                  <a:gd name="connsiteX37" fmla="*/ 354013 w 2363788"/>
                  <a:gd name="connsiteY37" fmla="*/ 628650 h 1797050"/>
                  <a:gd name="connsiteX38" fmla="*/ 341313 w 2363788"/>
                  <a:gd name="connsiteY38" fmla="*/ 600075 h 1797050"/>
                  <a:gd name="connsiteX39" fmla="*/ 367507 w 2363788"/>
                  <a:gd name="connsiteY39" fmla="*/ 585788 h 1797050"/>
                  <a:gd name="connsiteX40" fmla="*/ 373063 w 2363788"/>
                  <a:gd name="connsiteY40" fmla="*/ 561975 h 1797050"/>
                  <a:gd name="connsiteX41" fmla="*/ 334420 w 2363788"/>
                  <a:gd name="connsiteY41" fmla="*/ 548699 h 1797050"/>
                  <a:gd name="connsiteX42" fmla="*/ 265113 w 2363788"/>
                  <a:gd name="connsiteY42" fmla="*/ 535781 h 1797050"/>
                  <a:gd name="connsiteX43" fmla="*/ 223838 w 2363788"/>
                  <a:gd name="connsiteY43" fmla="*/ 511969 h 1797050"/>
                  <a:gd name="connsiteX44" fmla="*/ 182563 w 2363788"/>
                  <a:gd name="connsiteY44" fmla="*/ 473869 h 1797050"/>
                  <a:gd name="connsiteX45" fmla="*/ 177800 w 2363788"/>
                  <a:gd name="connsiteY45" fmla="*/ 415131 h 1797050"/>
                  <a:gd name="connsiteX46" fmla="*/ 128588 w 2363788"/>
                  <a:gd name="connsiteY46" fmla="*/ 415925 h 1797050"/>
                  <a:gd name="connsiteX47" fmla="*/ 92869 w 2363788"/>
                  <a:gd name="connsiteY47" fmla="*/ 403225 h 1797050"/>
                  <a:gd name="connsiteX48" fmla="*/ 77788 w 2363788"/>
                  <a:gd name="connsiteY48" fmla="*/ 422275 h 1797050"/>
                  <a:gd name="connsiteX49" fmla="*/ 39688 w 2363788"/>
                  <a:gd name="connsiteY49" fmla="*/ 420688 h 1797050"/>
                  <a:gd name="connsiteX50" fmla="*/ 0 w 2363788"/>
                  <a:gd name="connsiteY50" fmla="*/ 381794 h 1797050"/>
                  <a:gd name="connsiteX51" fmla="*/ 33338 w 2363788"/>
                  <a:gd name="connsiteY51" fmla="*/ 350838 h 1797050"/>
                  <a:gd name="connsiteX52" fmla="*/ 14288 w 2363788"/>
                  <a:gd name="connsiteY52" fmla="*/ 339725 h 1797050"/>
                  <a:gd name="connsiteX53" fmla="*/ 14288 w 2363788"/>
                  <a:gd name="connsiteY53" fmla="*/ 304800 h 1797050"/>
                  <a:gd name="connsiteX54" fmla="*/ 39688 w 2363788"/>
                  <a:gd name="connsiteY54" fmla="*/ 294481 h 1797050"/>
                  <a:gd name="connsiteX55" fmla="*/ 25400 w 2363788"/>
                  <a:gd name="connsiteY55" fmla="*/ 259556 h 1797050"/>
                  <a:gd name="connsiteX56" fmla="*/ 65883 w 2363788"/>
                  <a:gd name="connsiteY56" fmla="*/ 256381 h 1797050"/>
                  <a:gd name="connsiteX57" fmla="*/ 111126 w 2363788"/>
                  <a:gd name="connsiteY57" fmla="*/ 238125 h 1797050"/>
                  <a:gd name="connsiteX58" fmla="*/ 127794 w 2363788"/>
                  <a:gd name="connsiteY58" fmla="*/ 222250 h 1797050"/>
                  <a:gd name="connsiteX59" fmla="*/ 130969 w 2363788"/>
                  <a:gd name="connsiteY59" fmla="*/ 196057 h 1797050"/>
                  <a:gd name="connsiteX60" fmla="*/ 163513 w 2363788"/>
                  <a:gd name="connsiteY60" fmla="*/ 196850 h 1797050"/>
                  <a:gd name="connsiteX61" fmla="*/ 169863 w 2363788"/>
                  <a:gd name="connsiteY61" fmla="*/ 164306 h 1797050"/>
                  <a:gd name="connsiteX62" fmla="*/ 188913 w 2363788"/>
                  <a:gd name="connsiteY62" fmla="*/ 163513 h 1797050"/>
                  <a:gd name="connsiteX63" fmla="*/ 196057 w 2363788"/>
                  <a:gd name="connsiteY63" fmla="*/ 100806 h 1797050"/>
                  <a:gd name="connsiteX64" fmla="*/ 251619 w 2363788"/>
                  <a:gd name="connsiteY64" fmla="*/ 107950 h 1797050"/>
                  <a:gd name="connsiteX65" fmla="*/ 296863 w 2363788"/>
                  <a:gd name="connsiteY65" fmla="*/ 104775 h 1797050"/>
                  <a:gd name="connsiteX66" fmla="*/ 335757 w 2363788"/>
                  <a:gd name="connsiteY66" fmla="*/ 100807 h 1797050"/>
                  <a:gd name="connsiteX67" fmla="*/ 349251 w 2363788"/>
                  <a:gd name="connsiteY67" fmla="*/ 113507 h 1797050"/>
                  <a:gd name="connsiteX68" fmla="*/ 379412 w 2363788"/>
                  <a:gd name="connsiteY68" fmla="*/ 125413 h 1797050"/>
                  <a:gd name="connsiteX69" fmla="*/ 401638 w 2363788"/>
                  <a:gd name="connsiteY69" fmla="*/ 107950 h 1797050"/>
                  <a:gd name="connsiteX70" fmla="*/ 404813 w 2363788"/>
                  <a:gd name="connsiteY70" fmla="*/ 107950 h 1797050"/>
                  <a:gd name="connsiteX71" fmla="*/ 411163 w 2363788"/>
                  <a:gd name="connsiteY71" fmla="*/ 120650 h 1797050"/>
                  <a:gd name="connsiteX72" fmla="*/ 430213 w 2363788"/>
                  <a:gd name="connsiteY72" fmla="*/ 120650 h 1797050"/>
                  <a:gd name="connsiteX73" fmla="*/ 438151 w 2363788"/>
                  <a:gd name="connsiteY73" fmla="*/ 102394 h 1797050"/>
                  <a:gd name="connsiteX74" fmla="*/ 366713 w 2363788"/>
                  <a:gd name="connsiteY74" fmla="*/ 55563 h 1797050"/>
                  <a:gd name="connsiteX75" fmla="*/ 385763 w 2363788"/>
                  <a:gd name="connsiteY75" fmla="*/ 43656 h 1797050"/>
                  <a:gd name="connsiteX76" fmla="*/ 434976 w 2363788"/>
                  <a:gd name="connsiteY76" fmla="*/ 42862 h 1797050"/>
                  <a:gd name="connsiteX77" fmla="*/ 455613 w 2363788"/>
                  <a:gd name="connsiteY77" fmla="*/ 63500 h 1797050"/>
                  <a:gd name="connsiteX78" fmla="*/ 513557 w 2363788"/>
                  <a:gd name="connsiteY78" fmla="*/ 75406 h 1797050"/>
                  <a:gd name="connsiteX79" fmla="*/ 608013 w 2363788"/>
                  <a:gd name="connsiteY79" fmla="*/ 22225 h 1797050"/>
                  <a:gd name="connsiteX80" fmla="*/ 640557 w 2363788"/>
                  <a:gd name="connsiteY80" fmla="*/ 31750 h 1797050"/>
                  <a:gd name="connsiteX81" fmla="*/ 646113 w 2363788"/>
                  <a:gd name="connsiteY81" fmla="*/ 0 h 1797050"/>
                  <a:gd name="connsiteX82" fmla="*/ 716757 w 2363788"/>
                  <a:gd name="connsiteY82" fmla="*/ 5556 h 1797050"/>
                  <a:gd name="connsiteX83" fmla="*/ 725488 w 2363788"/>
                  <a:gd name="connsiteY83" fmla="*/ 31750 h 1797050"/>
                  <a:gd name="connsiteX84" fmla="*/ 752476 w 2363788"/>
                  <a:gd name="connsiteY84" fmla="*/ 63500 h 1797050"/>
                  <a:gd name="connsiteX85" fmla="*/ 767556 w 2363788"/>
                  <a:gd name="connsiteY85" fmla="*/ 44450 h 1797050"/>
                  <a:gd name="connsiteX86" fmla="*/ 808038 w 2363788"/>
                  <a:gd name="connsiteY86" fmla="*/ 41275 h 1797050"/>
                  <a:gd name="connsiteX87" fmla="*/ 827088 w 2363788"/>
                  <a:gd name="connsiteY87" fmla="*/ 34925 h 1797050"/>
                  <a:gd name="connsiteX88" fmla="*/ 846138 w 2363788"/>
                  <a:gd name="connsiteY88" fmla="*/ 6350 h 1797050"/>
                  <a:gd name="connsiteX89" fmla="*/ 889794 w 2363788"/>
                  <a:gd name="connsiteY89" fmla="*/ 12700 h 1797050"/>
                  <a:gd name="connsiteX90" fmla="*/ 902494 w 2363788"/>
                  <a:gd name="connsiteY90" fmla="*/ 83344 h 1797050"/>
                  <a:gd name="connsiteX91" fmla="*/ 954088 w 2363788"/>
                  <a:gd name="connsiteY91" fmla="*/ 123825 h 1797050"/>
                  <a:gd name="connsiteX92" fmla="*/ 998538 w 2363788"/>
                  <a:gd name="connsiteY92" fmla="*/ 203200 h 1797050"/>
                  <a:gd name="connsiteX93" fmla="*/ 1039020 w 2363788"/>
                  <a:gd name="connsiteY93" fmla="*/ 228600 h 1797050"/>
                  <a:gd name="connsiteX94" fmla="*/ 1075532 w 2363788"/>
                  <a:gd name="connsiteY94" fmla="*/ 230981 h 1797050"/>
                  <a:gd name="connsiteX95" fmla="*/ 1130830 w 2363788"/>
                  <a:gd name="connsiteY95" fmla="*/ 283633 h 1797050"/>
                  <a:gd name="connsiteX96" fmla="*/ 1171046 w 2363788"/>
                  <a:gd name="connsiteY96" fmla="*/ 281517 h 1797050"/>
                  <a:gd name="connsiteX97" fmla="*/ 1208088 w 2363788"/>
                  <a:gd name="connsiteY97" fmla="*/ 317500 h 1797050"/>
                  <a:gd name="connsiteX98" fmla="*/ 1208088 w 2363788"/>
                  <a:gd name="connsiteY98" fmla="*/ 346075 h 1797050"/>
                  <a:gd name="connsiteX99" fmla="*/ 1281113 w 2363788"/>
                  <a:gd name="connsiteY99" fmla="*/ 384175 h 1797050"/>
                  <a:gd name="connsiteX100" fmla="*/ 1303338 w 2363788"/>
                  <a:gd name="connsiteY100" fmla="*/ 416983 h 1797050"/>
                  <a:gd name="connsiteX101" fmla="*/ 1284288 w 2363788"/>
                  <a:gd name="connsiteY101" fmla="*/ 460375 h 1797050"/>
                  <a:gd name="connsiteX102" fmla="*/ 1338263 w 2363788"/>
                  <a:gd name="connsiteY102" fmla="*/ 504825 h 1797050"/>
                  <a:gd name="connsiteX103" fmla="*/ 1380332 w 2363788"/>
                  <a:gd name="connsiteY103" fmla="*/ 503238 h 1797050"/>
                  <a:gd name="connsiteX104" fmla="*/ 1404938 w 2363788"/>
                  <a:gd name="connsiteY104" fmla="*/ 530225 h 1797050"/>
                  <a:gd name="connsiteX105" fmla="*/ 1435895 w 2363788"/>
                  <a:gd name="connsiteY105" fmla="*/ 526475 h 1797050"/>
                  <a:gd name="connsiteX106" fmla="*/ 1470026 w 2363788"/>
                  <a:gd name="connsiteY106" fmla="*/ 548578 h 1797050"/>
                  <a:gd name="connsiteX107" fmla="*/ 1493838 w 2363788"/>
                  <a:gd name="connsiteY107" fmla="*/ 590550 h 1797050"/>
                  <a:gd name="connsiteX108" fmla="*/ 1481932 w 2363788"/>
                  <a:gd name="connsiteY108" fmla="*/ 612775 h 1797050"/>
                  <a:gd name="connsiteX109" fmla="*/ 1452563 w 2363788"/>
                  <a:gd name="connsiteY109" fmla="*/ 622300 h 1797050"/>
                  <a:gd name="connsiteX110" fmla="*/ 1512888 w 2363788"/>
                  <a:gd name="connsiteY110" fmla="*/ 638175 h 1797050"/>
                  <a:gd name="connsiteX111" fmla="*/ 1583532 w 2363788"/>
                  <a:gd name="connsiteY111" fmla="*/ 619919 h 1797050"/>
                  <a:gd name="connsiteX112" fmla="*/ 1624013 w 2363788"/>
                  <a:gd name="connsiteY112" fmla="*/ 613569 h 1797050"/>
                  <a:gd name="connsiteX113" fmla="*/ 1624807 w 2363788"/>
                  <a:gd name="connsiteY113" fmla="*/ 587375 h 1797050"/>
                  <a:gd name="connsiteX114" fmla="*/ 1643063 w 2363788"/>
                  <a:gd name="connsiteY114" fmla="*/ 593725 h 1797050"/>
                  <a:gd name="connsiteX115" fmla="*/ 1700213 w 2363788"/>
                  <a:gd name="connsiteY115" fmla="*/ 611981 h 1797050"/>
                  <a:gd name="connsiteX116" fmla="*/ 1705769 w 2363788"/>
                  <a:gd name="connsiteY116" fmla="*/ 575469 h 1797050"/>
                  <a:gd name="connsiteX117" fmla="*/ 1725613 w 2363788"/>
                  <a:gd name="connsiteY117" fmla="*/ 565150 h 1797050"/>
                  <a:gd name="connsiteX118" fmla="*/ 1804988 w 2363788"/>
                  <a:gd name="connsiteY118" fmla="*/ 508000 h 1797050"/>
                  <a:gd name="connsiteX119" fmla="*/ 1887538 w 2363788"/>
                  <a:gd name="connsiteY119" fmla="*/ 485775 h 1797050"/>
                  <a:gd name="connsiteX120" fmla="*/ 1954213 w 2363788"/>
                  <a:gd name="connsiteY120" fmla="*/ 415925 h 1797050"/>
                  <a:gd name="connsiteX121" fmla="*/ 1978819 w 2363788"/>
                  <a:gd name="connsiteY121" fmla="*/ 409575 h 1797050"/>
                  <a:gd name="connsiteX122" fmla="*/ 2008188 w 2363788"/>
                  <a:gd name="connsiteY122" fmla="*/ 396875 h 1797050"/>
                  <a:gd name="connsiteX123" fmla="*/ 2058194 w 2363788"/>
                  <a:gd name="connsiteY123" fmla="*/ 411956 h 1797050"/>
                  <a:gd name="connsiteX124" fmla="*/ 2079626 w 2363788"/>
                  <a:gd name="connsiteY124" fmla="*/ 452437 h 1797050"/>
                  <a:gd name="connsiteX125" fmla="*/ 2135188 w 2363788"/>
                  <a:gd name="connsiteY125" fmla="*/ 504825 h 1797050"/>
                  <a:gd name="connsiteX126" fmla="*/ 2196307 w 2363788"/>
                  <a:gd name="connsiteY126" fmla="*/ 536575 h 1797050"/>
                  <a:gd name="connsiteX127" fmla="*/ 2250282 w 2363788"/>
                  <a:gd name="connsiteY127" fmla="*/ 523081 h 1797050"/>
                  <a:gd name="connsiteX128" fmla="*/ 2267744 w 2363788"/>
                  <a:gd name="connsiteY128" fmla="*/ 531019 h 1797050"/>
                  <a:gd name="connsiteX129" fmla="*/ 2276475 w 2363788"/>
                  <a:gd name="connsiteY129" fmla="*/ 573881 h 1797050"/>
                  <a:gd name="connsiteX130" fmla="*/ 2325688 w 2363788"/>
                  <a:gd name="connsiteY130" fmla="*/ 606425 h 1797050"/>
                  <a:gd name="connsiteX131" fmla="*/ 2363788 w 2363788"/>
                  <a:gd name="connsiteY131" fmla="*/ 644525 h 1797050"/>
                  <a:gd name="connsiteX132" fmla="*/ 2312445 w 2363788"/>
                  <a:gd name="connsiteY132" fmla="*/ 772537 h 1797050"/>
                  <a:gd name="connsiteX133" fmla="*/ 2274888 w 2363788"/>
                  <a:gd name="connsiteY133" fmla="*/ 895350 h 1797050"/>
                  <a:gd name="connsiteX134" fmla="*/ 2249488 w 2363788"/>
                  <a:gd name="connsiteY134" fmla="*/ 949325 h 1797050"/>
                  <a:gd name="connsiteX135" fmla="*/ 2198688 w 2363788"/>
                  <a:gd name="connsiteY135" fmla="*/ 949325 h 1797050"/>
                  <a:gd name="connsiteX136" fmla="*/ 2176463 w 2363788"/>
                  <a:gd name="connsiteY136" fmla="*/ 993775 h 1797050"/>
                  <a:gd name="connsiteX137" fmla="*/ 2176463 w 2363788"/>
                  <a:gd name="connsiteY137" fmla="*/ 993775 h 1797050"/>
                  <a:gd name="connsiteX138" fmla="*/ 2182813 w 2363788"/>
                  <a:gd name="connsiteY138" fmla="*/ 1022350 h 1797050"/>
                  <a:gd name="connsiteX139" fmla="*/ 2147888 w 2363788"/>
                  <a:gd name="connsiteY139" fmla="*/ 1031875 h 1797050"/>
                  <a:gd name="connsiteX140" fmla="*/ 2097088 w 2363788"/>
                  <a:gd name="connsiteY140" fmla="*/ 1019175 h 1797050"/>
                  <a:gd name="connsiteX141" fmla="*/ 2103438 w 2363788"/>
                  <a:gd name="connsiteY141" fmla="*/ 1073150 h 1797050"/>
                  <a:gd name="connsiteX142" fmla="*/ 2116138 w 2363788"/>
                  <a:gd name="connsiteY142" fmla="*/ 1117600 h 1797050"/>
                  <a:gd name="connsiteX143" fmla="*/ 2052638 w 2363788"/>
                  <a:gd name="connsiteY143" fmla="*/ 1152525 h 1797050"/>
                  <a:gd name="connsiteX144" fmla="*/ 2068513 w 2363788"/>
                  <a:gd name="connsiteY144" fmla="*/ 1174750 h 1797050"/>
                  <a:gd name="connsiteX145" fmla="*/ 2049463 w 2363788"/>
                  <a:gd name="connsiteY145" fmla="*/ 1196975 h 1797050"/>
                  <a:gd name="connsiteX146" fmla="*/ 1970088 w 2363788"/>
                  <a:gd name="connsiteY146" fmla="*/ 1171575 h 1797050"/>
                  <a:gd name="connsiteX147" fmla="*/ 1944688 w 2363788"/>
                  <a:gd name="connsiteY147" fmla="*/ 1187450 h 1797050"/>
                  <a:gd name="connsiteX148" fmla="*/ 1909763 w 2363788"/>
                  <a:gd name="connsiteY148" fmla="*/ 1187450 h 1797050"/>
                  <a:gd name="connsiteX149" fmla="*/ 1909763 w 2363788"/>
                  <a:gd name="connsiteY149" fmla="*/ 1247775 h 1797050"/>
                  <a:gd name="connsiteX150" fmla="*/ 1925638 w 2363788"/>
                  <a:gd name="connsiteY150" fmla="*/ 1263650 h 1797050"/>
                  <a:gd name="connsiteX151" fmla="*/ 1935163 w 2363788"/>
                  <a:gd name="connsiteY151" fmla="*/ 1279525 h 1797050"/>
                  <a:gd name="connsiteX152" fmla="*/ 1944688 w 2363788"/>
                  <a:gd name="connsiteY152" fmla="*/ 1279525 h 1797050"/>
                  <a:gd name="connsiteX153" fmla="*/ 1935163 w 2363788"/>
                  <a:gd name="connsiteY153" fmla="*/ 1304925 h 1797050"/>
                  <a:gd name="connsiteX154" fmla="*/ 1954213 w 2363788"/>
                  <a:gd name="connsiteY154" fmla="*/ 1320800 h 1797050"/>
                  <a:gd name="connsiteX155" fmla="*/ 1951038 w 2363788"/>
                  <a:gd name="connsiteY155" fmla="*/ 1336675 h 1797050"/>
                  <a:gd name="connsiteX156" fmla="*/ 1906588 w 2363788"/>
                  <a:gd name="connsiteY156" fmla="*/ 1336675 h 1797050"/>
                  <a:gd name="connsiteX157" fmla="*/ 1903413 w 2363788"/>
                  <a:gd name="connsiteY157" fmla="*/ 1387475 h 1797050"/>
                  <a:gd name="connsiteX158" fmla="*/ 1903413 w 2363788"/>
                  <a:gd name="connsiteY158" fmla="*/ 1387475 h 1797050"/>
                  <a:gd name="connsiteX159" fmla="*/ 1903413 w 2363788"/>
                  <a:gd name="connsiteY159" fmla="*/ 1406525 h 1797050"/>
                  <a:gd name="connsiteX160" fmla="*/ 1938338 w 2363788"/>
                  <a:gd name="connsiteY160" fmla="*/ 1447800 h 1797050"/>
                  <a:gd name="connsiteX161" fmla="*/ 1992313 w 2363788"/>
                  <a:gd name="connsiteY161" fmla="*/ 1447800 h 1797050"/>
                  <a:gd name="connsiteX162" fmla="*/ 2062163 w 2363788"/>
                  <a:gd name="connsiteY162" fmla="*/ 1476375 h 1797050"/>
                  <a:gd name="connsiteX163" fmla="*/ 2062163 w 2363788"/>
                  <a:gd name="connsiteY163" fmla="*/ 1504950 h 1797050"/>
                  <a:gd name="connsiteX164" fmla="*/ 2036763 w 2363788"/>
                  <a:gd name="connsiteY164" fmla="*/ 1571625 h 1797050"/>
                  <a:gd name="connsiteX165" fmla="*/ 2065338 w 2363788"/>
                  <a:gd name="connsiteY165" fmla="*/ 1587500 h 1797050"/>
                  <a:gd name="connsiteX166" fmla="*/ 2106613 w 2363788"/>
                  <a:gd name="connsiteY166" fmla="*/ 1660525 h 1797050"/>
                  <a:gd name="connsiteX167" fmla="*/ 2055813 w 2363788"/>
                  <a:gd name="connsiteY167" fmla="*/ 1736725 h 1797050"/>
                  <a:gd name="connsiteX168" fmla="*/ 2030413 w 2363788"/>
                  <a:gd name="connsiteY168" fmla="*/ 1730375 h 1797050"/>
                  <a:gd name="connsiteX169" fmla="*/ 2008188 w 2363788"/>
                  <a:gd name="connsiteY169" fmla="*/ 1717675 h 1797050"/>
                  <a:gd name="connsiteX170" fmla="*/ 2001838 w 2363788"/>
                  <a:gd name="connsiteY170" fmla="*/ 1736725 h 1797050"/>
                  <a:gd name="connsiteX171" fmla="*/ 1960563 w 2363788"/>
                  <a:gd name="connsiteY171" fmla="*/ 1746250 h 1797050"/>
                  <a:gd name="connsiteX172" fmla="*/ 1954213 w 2363788"/>
                  <a:gd name="connsiteY172" fmla="*/ 1778000 h 1797050"/>
                  <a:gd name="connsiteX173" fmla="*/ 1903413 w 2363788"/>
                  <a:gd name="connsiteY173" fmla="*/ 1797050 h 1797050"/>
                  <a:gd name="connsiteX174" fmla="*/ 1881188 w 2363788"/>
                  <a:gd name="connsiteY174" fmla="*/ 1758950 h 1797050"/>
                  <a:gd name="connsiteX175" fmla="*/ 1843088 w 2363788"/>
                  <a:gd name="connsiteY175" fmla="*/ 1768475 h 1797050"/>
                  <a:gd name="connsiteX176" fmla="*/ 1846263 w 2363788"/>
                  <a:gd name="connsiteY176" fmla="*/ 1730375 h 1797050"/>
                  <a:gd name="connsiteX177" fmla="*/ 1827213 w 2363788"/>
                  <a:gd name="connsiteY177" fmla="*/ 1704975 h 1797050"/>
                  <a:gd name="connsiteX178" fmla="*/ 1862138 w 2363788"/>
                  <a:gd name="connsiteY178" fmla="*/ 1685925 h 1797050"/>
                  <a:gd name="connsiteX179" fmla="*/ 1804988 w 2363788"/>
                  <a:gd name="connsiteY179" fmla="*/ 1666875 h 1797050"/>
                  <a:gd name="connsiteX180" fmla="*/ 1792288 w 2363788"/>
                  <a:gd name="connsiteY180" fmla="*/ 1692275 h 1797050"/>
                  <a:gd name="connsiteX181" fmla="*/ 1747838 w 2363788"/>
                  <a:gd name="connsiteY181" fmla="*/ 1711325 h 1797050"/>
                  <a:gd name="connsiteX182" fmla="*/ 1741488 w 2363788"/>
                  <a:gd name="connsiteY182" fmla="*/ 1733550 h 1797050"/>
                  <a:gd name="connsiteX183" fmla="*/ 1725613 w 2363788"/>
                  <a:gd name="connsiteY183" fmla="*/ 1739900 h 1797050"/>
                  <a:gd name="connsiteX184" fmla="*/ 1703388 w 2363788"/>
                  <a:gd name="connsiteY184" fmla="*/ 1739900 h 1797050"/>
                  <a:gd name="connsiteX185" fmla="*/ 1716088 w 2363788"/>
                  <a:gd name="connsiteY185" fmla="*/ 1704975 h 1797050"/>
                  <a:gd name="connsiteX186" fmla="*/ 1741488 w 2363788"/>
                  <a:gd name="connsiteY186" fmla="*/ 1679575 h 1797050"/>
                  <a:gd name="connsiteX187" fmla="*/ 1731963 w 2363788"/>
                  <a:gd name="connsiteY187" fmla="*/ 1654175 h 1797050"/>
                  <a:gd name="connsiteX188" fmla="*/ 1709738 w 2363788"/>
                  <a:gd name="connsiteY188" fmla="*/ 1654175 h 1797050"/>
                  <a:gd name="connsiteX189" fmla="*/ 1697038 w 2363788"/>
                  <a:gd name="connsiteY189" fmla="*/ 1679575 h 1797050"/>
                  <a:gd name="connsiteX190" fmla="*/ 1665288 w 2363788"/>
                  <a:gd name="connsiteY190" fmla="*/ 1685925 h 1797050"/>
                  <a:gd name="connsiteX191" fmla="*/ 1630363 w 2363788"/>
                  <a:gd name="connsiteY191" fmla="*/ 1698625 h 1797050"/>
                  <a:gd name="connsiteX192" fmla="*/ 1601788 w 2363788"/>
                  <a:gd name="connsiteY192" fmla="*/ 1670050 h 1797050"/>
                  <a:gd name="connsiteX193" fmla="*/ 1598613 w 2363788"/>
                  <a:gd name="connsiteY193" fmla="*/ 1635125 h 1797050"/>
                  <a:gd name="connsiteX194" fmla="*/ 1570038 w 2363788"/>
                  <a:gd name="connsiteY194" fmla="*/ 1619250 h 1797050"/>
                  <a:gd name="connsiteX195" fmla="*/ 1560513 w 2363788"/>
                  <a:gd name="connsiteY195" fmla="*/ 1584325 h 1797050"/>
                  <a:gd name="connsiteX196" fmla="*/ 1519238 w 2363788"/>
                  <a:gd name="connsiteY196" fmla="*/ 1555750 h 1797050"/>
                  <a:gd name="connsiteX197" fmla="*/ 1500188 w 2363788"/>
                  <a:gd name="connsiteY197" fmla="*/ 1558925 h 1797050"/>
                  <a:gd name="connsiteX198" fmla="*/ 1468438 w 2363788"/>
                  <a:gd name="connsiteY198" fmla="*/ 1603375 h 1797050"/>
                  <a:gd name="connsiteX199" fmla="*/ 1420813 w 2363788"/>
                  <a:gd name="connsiteY199" fmla="*/ 1622425 h 1797050"/>
                  <a:gd name="connsiteX200" fmla="*/ 1395413 w 2363788"/>
                  <a:gd name="connsiteY200" fmla="*/ 1587500 h 1797050"/>
                  <a:gd name="connsiteX201" fmla="*/ 1370013 w 2363788"/>
                  <a:gd name="connsiteY201" fmla="*/ 1587500 h 1797050"/>
                  <a:gd name="connsiteX202" fmla="*/ 1271588 w 2363788"/>
                  <a:gd name="connsiteY202" fmla="*/ 1511300 h 1797050"/>
                  <a:gd name="connsiteX203" fmla="*/ 1277938 w 2363788"/>
                  <a:gd name="connsiteY203" fmla="*/ 1463675 h 1797050"/>
                  <a:gd name="connsiteX204" fmla="*/ 1239838 w 2363788"/>
                  <a:gd name="connsiteY204" fmla="*/ 1457325 h 1797050"/>
                  <a:gd name="connsiteX205" fmla="*/ 1223963 w 2363788"/>
                  <a:gd name="connsiteY205" fmla="*/ 1482725 h 1797050"/>
                  <a:gd name="connsiteX206" fmla="*/ 1189038 w 2363788"/>
                  <a:gd name="connsiteY206" fmla="*/ 1482725 h 1797050"/>
                  <a:gd name="connsiteX207" fmla="*/ 1141413 w 2363788"/>
                  <a:gd name="connsiteY207" fmla="*/ 1460500 h 1797050"/>
                  <a:gd name="connsiteX208" fmla="*/ 1093788 w 2363788"/>
                  <a:gd name="connsiteY208" fmla="*/ 1495425 h 1797050"/>
                  <a:gd name="connsiteX209" fmla="*/ 1100138 w 2363788"/>
                  <a:gd name="connsiteY209" fmla="*/ 1511300 h 1797050"/>
                  <a:gd name="connsiteX210" fmla="*/ 1081088 w 2363788"/>
                  <a:gd name="connsiteY210" fmla="*/ 1530350 h 1797050"/>
                  <a:gd name="connsiteX211" fmla="*/ 1036638 w 2363788"/>
                  <a:gd name="connsiteY211" fmla="*/ 1530350 h 1797050"/>
                  <a:gd name="connsiteX212" fmla="*/ 1008063 w 2363788"/>
                  <a:gd name="connsiteY212" fmla="*/ 1574800 h 1797050"/>
                  <a:gd name="connsiteX213" fmla="*/ 960438 w 2363788"/>
                  <a:gd name="connsiteY213" fmla="*/ 1571625 h 1797050"/>
                  <a:gd name="connsiteX214" fmla="*/ 954088 w 2363788"/>
                  <a:gd name="connsiteY214" fmla="*/ 1587500 h 1797050"/>
                  <a:gd name="connsiteX215" fmla="*/ 966788 w 2363788"/>
                  <a:gd name="connsiteY215" fmla="*/ 1670050 h 1797050"/>
                  <a:gd name="connsiteX216" fmla="*/ 941388 w 2363788"/>
                  <a:gd name="connsiteY216" fmla="*/ 1714500 h 1797050"/>
                  <a:gd name="connsiteX217" fmla="*/ 903288 w 2363788"/>
                  <a:gd name="connsiteY217" fmla="*/ 1720850 h 1797050"/>
                  <a:gd name="connsiteX218" fmla="*/ 900113 w 2363788"/>
                  <a:gd name="connsiteY218" fmla="*/ 1746250 h 1797050"/>
                  <a:gd name="connsiteX219" fmla="*/ 871538 w 2363788"/>
                  <a:gd name="connsiteY219" fmla="*/ 1746250 h 1797050"/>
                  <a:gd name="connsiteX220" fmla="*/ 855663 w 2363788"/>
                  <a:gd name="connsiteY220" fmla="*/ 1758950 h 1797050"/>
                  <a:gd name="connsiteX221" fmla="*/ 849313 w 2363788"/>
                  <a:gd name="connsiteY221" fmla="*/ 1771650 h 1797050"/>
                  <a:gd name="connsiteX222" fmla="*/ 830263 w 2363788"/>
                  <a:gd name="connsiteY222" fmla="*/ 1765300 h 1797050"/>
                  <a:gd name="connsiteX223" fmla="*/ 820738 w 2363788"/>
                  <a:gd name="connsiteY223" fmla="*/ 1752600 h 1797050"/>
                  <a:gd name="connsiteX224" fmla="*/ 792163 w 2363788"/>
                  <a:gd name="connsiteY224" fmla="*/ 1771650 h 1797050"/>
                  <a:gd name="connsiteX225" fmla="*/ 693738 w 2363788"/>
                  <a:gd name="connsiteY225" fmla="*/ 1701800 h 1797050"/>
                  <a:gd name="connsiteX226" fmla="*/ 652463 w 2363788"/>
                  <a:gd name="connsiteY226" fmla="*/ 1720850 h 1797050"/>
                  <a:gd name="connsiteX227" fmla="*/ 617538 w 2363788"/>
                  <a:gd name="connsiteY227" fmla="*/ 1685925 h 1797050"/>
                  <a:gd name="connsiteX228" fmla="*/ 582613 w 2363788"/>
                  <a:gd name="connsiteY228" fmla="*/ 1689100 h 1797050"/>
                  <a:gd name="connsiteX229" fmla="*/ 573088 w 2363788"/>
                  <a:gd name="connsiteY229" fmla="*/ 1609725 h 1797050"/>
                  <a:gd name="connsiteX230" fmla="*/ 525463 w 2363788"/>
                  <a:gd name="connsiteY230" fmla="*/ 1571625 h 1797050"/>
                  <a:gd name="connsiteX0" fmla="*/ 525463 w 2363788"/>
                  <a:gd name="connsiteY0" fmla="*/ 1571625 h 1797050"/>
                  <a:gd name="connsiteX1" fmla="*/ 525463 w 2363788"/>
                  <a:gd name="connsiteY1" fmla="*/ 1571625 h 1797050"/>
                  <a:gd name="connsiteX2" fmla="*/ 496888 w 2363788"/>
                  <a:gd name="connsiteY2" fmla="*/ 1574800 h 1797050"/>
                  <a:gd name="connsiteX3" fmla="*/ 487363 w 2363788"/>
                  <a:gd name="connsiteY3" fmla="*/ 1584325 h 1797050"/>
                  <a:gd name="connsiteX4" fmla="*/ 465138 w 2363788"/>
                  <a:gd name="connsiteY4" fmla="*/ 1568450 h 1797050"/>
                  <a:gd name="connsiteX5" fmla="*/ 458788 w 2363788"/>
                  <a:gd name="connsiteY5" fmla="*/ 1558925 h 1797050"/>
                  <a:gd name="connsiteX6" fmla="*/ 439738 w 2363788"/>
                  <a:gd name="connsiteY6" fmla="*/ 1552575 h 1797050"/>
                  <a:gd name="connsiteX7" fmla="*/ 430213 w 2363788"/>
                  <a:gd name="connsiteY7" fmla="*/ 1549400 h 1797050"/>
                  <a:gd name="connsiteX8" fmla="*/ 420688 w 2363788"/>
                  <a:gd name="connsiteY8" fmla="*/ 1539875 h 1797050"/>
                  <a:gd name="connsiteX9" fmla="*/ 400844 w 2363788"/>
                  <a:gd name="connsiteY9" fmla="*/ 1527969 h 1797050"/>
                  <a:gd name="connsiteX10" fmla="*/ 363538 w 2363788"/>
                  <a:gd name="connsiteY10" fmla="*/ 1498600 h 1797050"/>
                  <a:gd name="connsiteX11" fmla="*/ 338138 w 2363788"/>
                  <a:gd name="connsiteY11" fmla="*/ 1490663 h 1797050"/>
                  <a:gd name="connsiteX12" fmla="*/ 300038 w 2363788"/>
                  <a:gd name="connsiteY12" fmla="*/ 1444625 h 1797050"/>
                  <a:gd name="connsiteX13" fmla="*/ 271463 w 2363788"/>
                  <a:gd name="connsiteY13" fmla="*/ 1444625 h 1797050"/>
                  <a:gd name="connsiteX14" fmla="*/ 271463 w 2363788"/>
                  <a:gd name="connsiteY14" fmla="*/ 1411287 h 1797050"/>
                  <a:gd name="connsiteX15" fmla="*/ 258763 w 2363788"/>
                  <a:gd name="connsiteY15" fmla="*/ 1387475 h 1797050"/>
                  <a:gd name="connsiteX16" fmla="*/ 258763 w 2363788"/>
                  <a:gd name="connsiteY16" fmla="*/ 1327150 h 1797050"/>
                  <a:gd name="connsiteX17" fmla="*/ 277813 w 2363788"/>
                  <a:gd name="connsiteY17" fmla="*/ 1209675 h 1797050"/>
                  <a:gd name="connsiteX18" fmla="*/ 258763 w 2363788"/>
                  <a:gd name="connsiteY18" fmla="*/ 1162050 h 1797050"/>
                  <a:gd name="connsiteX19" fmla="*/ 278607 w 2363788"/>
                  <a:gd name="connsiteY19" fmla="*/ 1121569 h 1797050"/>
                  <a:gd name="connsiteX20" fmla="*/ 258763 w 2363788"/>
                  <a:gd name="connsiteY20" fmla="*/ 1066800 h 1797050"/>
                  <a:gd name="connsiteX21" fmla="*/ 258763 w 2363788"/>
                  <a:gd name="connsiteY21" fmla="*/ 1025525 h 1797050"/>
                  <a:gd name="connsiteX22" fmla="*/ 227013 w 2363788"/>
                  <a:gd name="connsiteY22" fmla="*/ 984250 h 1797050"/>
                  <a:gd name="connsiteX23" fmla="*/ 246063 w 2363788"/>
                  <a:gd name="connsiteY23" fmla="*/ 949325 h 1797050"/>
                  <a:gd name="connsiteX24" fmla="*/ 246063 w 2363788"/>
                  <a:gd name="connsiteY24" fmla="*/ 911225 h 1797050"/>
                  <a:gd name="connsiteX25" fmla="*/ 284163 w 2363788"/>
                  <a:gd name="connsiteY25" fmla="*/ 897731 h 1797050"/>
                  <a:gd name="connsiteX26" fmla="*/ 328613 w 2363788"/>
                  <a:gd name="connsiteY26" fmla="*/ 904081 h 1797050"/>
                  <a:gd name="connsiteX27" fmla="*/ 334963 w 2363788"/>
                  <a:gd name="connsiteY27" fmla="*/ 849313 h 1797050"/>
                  <a:gd name="connsiteX28" fmla="*/ 354013 w 2363788"/>
                  <a:gd name="connsiteY28" fmla="*/ 812800 h 1797050"/>
                  <a:gd name="connsiteX29" fmla="*/ 404812 w 2363788"/>
                  <a:gd name="connsiteY29" fmla="*/ 819150 h 1797050"/>
                  <a:gd name="connsiteX30" fmla="*/ 442913 w 2363788"/>
                  <a:gd name="connsiteY30" fmla="*/ 784225 h 1797050"/>
                  <a:gd name="connsiteX31" fmla="*/ 442913 w 2363788"/>
                  <a:gd name="connsiteY31" fmla="*/ 733425 h 1797050"/>
                  <a:gd name="connsiteX32" fmla="*/ 472282 w 2363788"/>
                  <a:gd name="connsiteY32" fmla="*/ 700881 h 1797050"/>
                  <a:gd name="connsiteX33" fmla="*/ 420688 w 2363788"/>
                  <a:gd name="connsiteY33" fmla="*/ 682625 h 1797050"/>
                  <a:gd name="connsiteX34" fmla="*/ 391319 w 2363788"/>
                  <a:gd name="connsiteY34" fmla="*/ 654844 h 1797050"/>
                  <a:gd name="connsiteX35" fmla="*/ 374650 w 2363788"/>
                  <a:gd name="connsiteY35" fmla="*/ 668337 h 1797050"/>
                  <a:gd name="connsiteX36" fmla="*/ 342901 w 2363788"/>
                  <a:gd name="connsiteY36" fmla="*/ 663575 h 1797050"/>
                  <a:gd name="connsiteX37" fmla="*/ 354013 w 2363788"/>
                  <a:gd name="connsiteY37" fmla="*/ 628650 h 1797050"/>
                  <a:gd name="connsiteX38" fmla="*/ 341313 w 2363788"/>
                  <a:gd name="connsiteY38" fmla="*/ 600075 h 1797050"/>
                  <a:gd name="connsiteX39" fmla="*/ 367507 w 2363788"/>
                  <a:gd name="connsiteY39" fmla="*/ 585788 h 1797050"/>
                  <a:gd name="connsiteX40" fmla="*/ 373063 w 2363788"/>
                  <a:gd name="connsiteY40" fmla="*/ 561975 h 1797050"/>
                  <a:gd name="connsiteX41" fmla="*/ 334420 w 2363788"/>
                  <a:gd name="connsiteY41" fmla="*/ 548699 h 1797050"/>
                  <a:gd name="connsiteX42" fmla="*/ 265113 w 2363788"/>
                  <a:gd name="connsiteY42" fmla="*/ 535781 h 1797050"/>
                  <a:gd name="connsiteX43" fmla="*/ 223838 w 2363788"/>
                  <a:gd name="connsiteY43" fmla="*/ 511969 h 1797050"/>
                  <a:gd name="connsiteX44" fmla="*/ 182563 w 2363788"/>
                  <a:gd name="connsiteY44" fmla="*/ 473869 h 1797050"/>
                  <a:gd name="connsiteX45" fmla="*/ 177800 w 2363788"/>
                  <a:gd name="connsiteY45" fmla="*/ 415131 h 1797050"/>
                  <a:gd name="connsiteX46" fmla="*/ 128588 w 2363788"/>
                  <a:gd name="connsiteY46" fmla="*/ 415925 h 1797050"/>
                  <a:gd name="connsiteX47" fmla="*/ 92869 w 2363788"/>
                  <a:gd name="connsiteY47" fmla="*/ 403225 h 1797050"/>
                  <a:gd name="connsiteX48" fmla="*/ 77788 w 2363788"/>
                  <a:gd name="connsiteY48" fmla="*/ 422275 h 1797050"/>
                  <a:gd name="connsiteX49" fmla="*/ 39688 w 2363788"/>
                  <a:gd name="connsiteY49" fmla="*/ 420688 h 1797050"/>
                  <a:gd name="connsiteX50" fmla="*/ 0 w 2363788"/>
                  <a:gd name="connsiteY50" fmla="*/ 381794 h 1797050"/>
                  <a:gd name="connsiteX51" fmla="*/ 33338 w 2363788"/>
                  <a:gd name="connsiteY51" fmla="*/ 350838 h 1797050"/>
                  <a:gd name="connsiteX52" fmla="*/ 14288 w 2363788"/>
                  <a:gd name="connsiteY52" fmla="*/ 339725 h 1797050"/>
                  <a:gd name="connsiteX53" fmla="*/ 14288 w 2363788"/>
                  <a:gd name="connsiteY53" fmla="*/ 304800 h 1797050"/>
                  <a:gd name="connsiteX54" fmla="*/ 39688 w 2363788"/>
                  <a:gd name="connsiteY54" fmla="*/ 294481 h 1797050"/>
                  <a:gd name="connsiteX55" fmla="*/ 25400 w 2363788"/>
                  <a:gd name="connsiteY55" fmla="*/ 259556 h 1797050"/>
                  <a:gd name="connsiteX56" fmla="*/ 65883 w 2363788"/>
                  <a:gd name="connsiteY56" fmla="*/ 256381 h 1797050"/>
                  <a:gd name="connsiteX57" fmla="*/ 111126 w 2363788"/>
                  <a:gd name="connsiteY57" fmla="*/ 238125 h 1797050"/>
                  <a:gd name="connsiteX58" fmla="*/ 127794 w 2363788"/>
                  <a:gd name="connsiteY58" fmla="*/ 222250 h 1797050"/>
                  <a:gd name="connsiteX59" fmla="*/ 130969 w 2363788"/>
                  <a:gd name="connsiteY59" fmla="*/ 196057 h 1797050"/>
                  <a:gd name="connsiteX60" fmla="*/ 163513 w 2363788"/>
                  <a:gd name="connsiteY60" fmla="*/ 196850 h 1797050"/>
                  <a:gd name="connsiteX61" fmla="*/ 169863 w 2363788"/>
                  <a:gd name="connsiteY61" fmla="*/ 164306 h 1797050"/>
                  <a:gd name="connsiteX62" fmla="*/ 188913 w 2363788"/>
                  <a:gd name="connsiteY62" fmla="*/ 163513 h 1797050"/>
                  <a:gd name="connsiteX63" fmla="*/ 196057 w 2363788"/>
                  <a:gd name="connsiteY63" fmla="*/ 100806 h 1797050"/>
                  <a:gd name="connsiteX64" fmla="*/ 251619 w 2363788"/>
                  <a:gd name="connsiteY64" fmla="*/ 107950 h 1797050"/>
                  <a:gd name="connsiteX65" fmla="*/ 296863 w 2363788"/>
                  <a:gd name="connsiteY65" fmla="*/ 104775 h 1797050"/>
                  <a:gd name="connsiteX66" fmla="*/ 335757 w 2363788"/>
                  <a:gd name="connsiteY66" fmla="*/ 100807 h 1797050"/>
                  <a:gd name="connsiteX67" fmla="*/ 349251 w 2363788"/>
                  <a:gd name="connsiteY67" fmla="*/ 113507 h 1797050"/>
                  <a:gd name="connsiteX68" fmla="*/ 379412 w 2363788"/>
                  <a:gd name="connsiteY68" fmla="*/ 125413 h 1797050"/>
                  <a:gd name="connsiteX69" fmla="*/ 401638 w 2363788"/>
                  <a:gd name="connsiteY69" fmla="*/ 107950 h 1797050"/>
                  <a:gd name="connsiteX70" fmla="*/ 404813 w 2363788"/>
                  <a:gd name="connsiteY70" fmla="*/ 107950 h 1797050"/>
                  <a:gd name="connsiteX71" fmla="*/ 411163 w 2363788"/>
                  <a:gd name="connsiteY71" fmla="*/ 120650 h 1797050"/>
                  <a:gd name="connsiteX72" fmla="*/ 430213 w 2363788"/>
                  <a:gd name="connsiteY72" fmla="*/ 120650 h 1797050"/>
                  <a:gd name="connsiteX73" fmla="*/ 438151 w 2363788"/>
                  <a:gd name="connsiteY73" fmla="*/ 102394 h 1797050"/>
                  <a:gd name="connsiteX74" fmla="*/ 366713 w 2363788"/>
                  <a:gd name="connsiteY74" fmla="*/ 55563 h 1797050"/>
                  <a:gd name="connsiteX75" fmla="*/ 385763 w 2363788"/>
                  <a:gd name="connsiteY75" fmla="*/ 43656 h 1797050"/>
                  <a:gd name="connsiteX76" fmla="*/ 434976 w 2363788"/>
                  <a:gd name="connsiteY76" fmla="*/ 42862 h 1797050"/>
                  <a:gd name="connsiteX77" fmla="*/ 455613 w 2363788"/>
                  <a:gd name="connsiteY77" fmla="*/ 63500 h 1797050"/>
                  <a:gd name="connsiteX78" fmla="*/ 513557 w 2363788"/>
                  <a:gd name="connsiteY78" fmla="*/ 75406 h 1797050"/>
                  <a:gd name="connsiteX79" fmla="*/ 608013 w 2363788"/>
                  <a:gd name="connsiteY79" fmla="*/ 22225 h 1797050"/>
                  <a:gd name="connsiteX80" fmla="*/ 640557 w 2363788"/>
                  <a:gd name="connsiteY80" fmla="*/ 31750 h 1797050"/>
                  <a:gd name="connsiteX81" fmla="*/ 646113 w 2363788"/>
                  <a:gd name="connsiteY81" fmla="*/ 0 h 1797050"/>
                  <a:gd name="connsiteX82" fmla="*/ 716757 w 2363788"/>
                  <a:gd name="connsiteY82" fmla="*/ 5556 h 1797050"/>
                  <a:gd name="connsiteX83" fmla="*/ 725488 w 2363788"/>
                  <a:gd name="connsiteY83" fmla="*/ 31750 h 1797050"/>
                  <a:gd name="connsiteX84" fmla="*/ 752476 w 2363788"/>
                  <a:gd name="connsiteY84" fmla="*/ 63500 h 1797050"/>
                  <a:gd name="connsiteX85" fmla="*/ 767556 w 2363788"/>
                  <a:gd name="connsiteY85" fmla="*/ 44450 h 1797050"/>
                  <a:gd name="connsiteX86" fmla="*/ 808038 w 2363788"/>
                  <a:gd name="connsiteY86" fmla="*/ 41275 h 1797050"/>
                  <a:gd name="connsiteX87" fmla="*/ 827088 w 2363788"/>
                  <a:gd name="connsiteY87" fmla="*/ 34925 h 1797050"/>
                  <a:gd name="connsiteX88" fmla="*/ 846138 w 2363788"/>
                  <a:gd name="connsiteY88" fmla="*/ 6350 h 1797050"/>
                  <a:gd name="connsiteX89" fmla="*/ 889794 w 2363788"/>
                  <a:gd name="connsiteY89" fmla="*/ 12700 h 1797050"/>
                  <a:gd name="connsiteX90" fmla="*/ 902494 w 2363788"/>
                  <a:gd name="connsiteY90" fmla="*/ 83344 h 1797050"/>
                  <a:gd name="connsiteX91" fmla="*/ 954088 w 2363788"/>
                  <a:gd name="connsiteY91" fmla="*/ 123825 h 1797050"/>
                  <a:gd name="connsiteX92" fmla="*/ 998538 w 2363788"/>
                  <a:gd name="connsiteY92" fmla="*/ 203200 h 1797050"/>
                  <a:gd name="connsiteX93" fmla="*/ 1039020 w 2363788"/>
                  <a:gd name="connsiteY93" fmla="*/ 228600 h 1797050"/>
                  <a:gd name="connsiteX94" fmla="*/ 1075532 w 2363788"/>
                  <a:gd name="connsiteY94" fmla="*/ 230981 h 1797050"/>
                  <a:gd name="connsiteX95" fmla="*/ 1130830 w 2363788"/>
                  <a:gd name="connsiteY95" fmla="*/ 283633 h 1797050"/>
                  <a:gd name="connsiteX96" fmla="*/ 1171046 w 2363788"/>
                  <a:gd name="connsiteY96" fmla="*/ 281517 h 1797050"/>
                  <a:gd name="connsiteX97" fmla="*/ 1208088 w 2363788"/>
                  <a:gd name="connsiteY97" fmla="*/ 317500 h 1797050"/>
                  <a:gd name="connsiteX98" fmla="*/ 1208088 w 2363788"/>
                  <a:gd name="connsiteY98" fmla="*/ 346075 h 1797050"/>
                  <a:gd name="connsiteX99" fmla="*/ 1281113 w 2363788"/>
                  <a:gd name="connsiteY99" fmla="*/ 384175 h 1797050"/>
                  <a:gd name="connsiteX100" fmla="*/ 1303338 w 2363788"/>
                  <a:gd name="connsiteY100" fmla="*/ 416983 h 1797050"/>
                  <a:gd name="connsiteX101" fmla="*/ 1284288 w 2363788"/>
                  <a:gd name="connsiteY101" fmla="*/ 460375 h 1797050"/>
                  <a:gd name="connsiteX102" fmla="*/ 1338263 w 2363788"/>
                  <a:gd name="connsiteY102" fmla="*/ 504825 h 1797050"/>
                  <a:gd name="connsiteX103" fmla="*/ 1380332 w 2363788"/>
                  <a:gd name="connsiteY103" fmla="*/ 503238 h 1797050"/>
                  <a:gd name="connsiteX104" fmla="*/ 1404938 w 2363788"/>
                  <a:gd name="connsiteY104" fmla="*/ 530225 h 1797050"/>
                  <a:gd name="connsiteX105" fmla="*/ 1435895 w 2363788"/>
                  <a:gd name="connsiteY105" fmla="*/ 526475 h 1797050"/>
                  <a:gd name="connsiteX106" fmla="*/ 1470026 w 2363788"/>
                  <a:gd name="connsiteY106" fmla="*/ 548578 h 1797050"/>
                  <a:gd name="connsiteX107" fmla="*/ 1493838 w 2363788"/>
                  <a:gd name="connsiteY107" fmla="*/ 590550 h 1797050"/>
                  <a:gd name="connsiteX108" fmla="*/ 1481932 w 2363788"/>
                  <a:gd name="connsiteY108" fmla="*/ 612775 h 1797050"/>
                  <a:gd name="connsiteX109" fmla="*/ 1452563 w 2363788"/>
                  <a:gd name="connsiteY109" fmla="*/ 622300 h 1797050"/>
                  <a:gd name="connsiteX110" fmla="*/ 1512888 w 2363788"/>
                  <a:gd name="connsiteY110" fmla="*/ 638175 h 1797050"/>
                  <a:gd name="connsiteX111" fmla="*/ 1583532 w 2363788"/>
                  <a:gd name="connsiteY111" fmla="*/ 619919 h 1797050"/>
                  <a:gd name="connsiteX112" fmla="*/ 1624013 w 2363788"/>
                  <a:gd name="connsiteY112" fmla="*/ 613569 h 1797050"/>
                  <a:gd name="connsiteX113" fmla="*/ 1624807 w 2363788"/>
                  <a:gd name="connsiteY113" fmla="*/ 587375 h 1797050"/>
                  <a:gd name="connsiteX114" fmla="*/ 1643063 w 2363788"/>
                  <a:gd name="connsiteY114" fmla="*/ 593725 h 1797050"/>
                  <a:gd name="connsiteX115" fmla="*/ 1700213 w 2363788"/>
                  <a:gd name="connsiteY115" fmla="*/ 611981 h 1797050"/>
                  <a:gd name="connsiteX116" fmla="*/ 1705769 w 2363788"/>
                  <a:gd name="connsiteY116" fmla="*/ 575469 h 1797050"/>
                  <a:gd name="connsiteX117" fmla="*/ 1725613 w 2363788"/>
                  <a:gd name="connsiteY117" fmla="*/ 565150 h 1797050"/>
                  <a:gd name="connsiteX118" fmla="*/ 1804988 w 2363788"/>
                  <a:gd name="connsiteY118" fmla="*/ 508000 h 1797050"/>
                  <a:gd name="connsiteX119" fmla="*/ 1887538 w 2363788"/>
                  <a:gd name="connsiteY119" fmla="*/ 485775 h 1797050"/>
                  <a:gd name="connsiteX120" fmla="*/ 1954213 w 2363788"/>
                  <a:gd name="connsiteY120" fmla="*/ 415925 h 1797050"/>
                  <a:gd name="connsiteX121" fmla="*/ 1978819 w 2363788"/>
                  <a:gd name="connsiteY121" fmla="*/ 409575 h 1797050"/>
                  <a:gd name="connsiteX122" fmla="*/ 2008188 w 2363788"/>
                  <a:gd name="connsiteY122" fmla="*/ 396875 h 1797050"/>
                  <a:gd name="connsiteX123" fmla="*/ 2058194 w 2363788"/>
                  <a:gd name="connsiteY123" fmla="*/ 411956 h 1797050"/>
                  <a:gd name="connsiteX124" fmla="*/ 2079626 w 2363788"/>
                  <a:gd name="connsiteY124" fmla="*/ 452437 h 1797050"/>
                  <a:gd name="connsiteX125" fmla="*/ 2135188 w 2363788"/>
                  <a:gd name="connsiteY125" fmla="*/ 504825 h 1797050"/>
                  <a:gd name="connsiteX126" fmla="*/ 2196307 w 2363788"/>
                  <a:gd name="connsiteY126" fmla="*/ 536575 h 1797050"/>
                  <a:gd name="connsiteX127" fmla="*/ 2250282 w 2363788"/>
                  <a:gd name="connsiteY127" fmla="*/ 523081 h 1797050"/>
                  <a:gd name="connsiteX128" fmla="*/ 2267744 w 2363788"/>
                  <a:gd name="connsiteY128" fmla="*/ 531019 h 1797050"/>
                  <a:gd name="connsiteX129" fmla="*/ 2276475 w 2363788"/>
                  <a:gd name="connsiteY129" fmla="*/ 573881 h 1797050"/>
                  <a:gd name="connsiteX130" fmla="*/ 2325688 w 2363788"/>
                  <a:gd name="connsiteY130" fmla="*/ 606425 h 1797050"/>
                  <a:gd name="connsiteX131" fmla="*/ 2363788 w 2363788"/>
                  <a:gd name="connsiteY131" fmla="*/ 644525 h 1797050"/>
                  <a:gd name="connsiteX132" fmla="*/ 2312445 w 2363788"/>
                  <a:gd name="connsiteY132" fmla="*/ 772537 h 1797050"/>
                  <a:gd name="connsiteX133" fmla="*/ 2274888 w 2363788"/>
                  <a:gd name="connsiteY133" fmla="*/ 895350 h 1797050"/>
                  <a:gd name="connsiteX134" fmla="*/ 2249488 w 2363788"/>
                  <a:gd name="connsiteY134" fmla="*/ 949325 h 1797050"/>
                  <a:gd name="connsiteX135" fmla="*/ 2198688 w 2363788"/>
                  <a:gd name="connsiteY135" fmla="*/ 949325 h 1797050"/>
                  <a:gd name="connsiteX136" fmla="*/ 2176463 w 2363788"/>
                  <a:gd name="connsiteY136" fmla="*/ 993775 h 1797050"/>
                  <a:gd name="connsiteX137" fmla="*/ 2176463 w 2363788"/>
                  <a:gd name="connsiteY137" fmla="*/ 993775 h 1797050"/>
                  <a:gd name="connsiteX138" fmla="*/ 2182813 w 2363788"/>
                  <a:gd name="connsiteY138" fmla="*/ 1022350 h 1797050"/>
                  <a:gd name="connsiteX139" fmla="*/ 2147888 w 2363788"/>
                  <a:gd name="connsiteY139" fmla="*/ 1031875 h 1797050"/>
                  <a:gd name="connsiteX140" fmla="*/ 2097088 w 2363788"/>
                  <a:gd name="connsiteY140" fmla="*/ 1019175 h 1797050"/>
                  <a:gd name="connsiteX141" fmla="*/ 2103438 w 2363788"/>
                  <a:gd name="connsiteY141" fmla="*/ 1073150 h 1797050"/>
                  <a:gd name="connsiteX142" fmla="*/ 2116138 w 2363788"/>
                  <a:gd name="connsiteY142" fmla="*/ 1117600 h 1797050"/>
                  <a:gd name="connsiteX143" fmla="*/ 2052638 w 2363788"/>
                  <a:gd name="connsiteY143" fmla="*/ 1152525 h 1797050"/>
                  <a:gd name="connsiteX144" fmla="*/ 2068513 w 2363788"/>
                  <a:gd name="connsiteY144" fmla="*/ 1174750 h 1797050"/>
                  <a:gd name="connsiteX145" fmla="*/ 2049463 w 2363788"/>
                  <a:gd name="connsiteY145" fmla="*/ 1196975 h 1797050"/>
                  <a:gd name="connsiteX146" fmla="*/ 1970088 w 2363788"/>
                  <a:gd name="connsiteY146" fmla="*/ 1171575 h 1797050"/>
                  <a:gd name="connsiteX147" fmla="*/ 1944688 w 2363788"/>
                  <a:gd name="connsiteY147" fmla="*/ 1187450 h 1797050"/>
                  <a:gd name="connsiteX148" fmla="*/ 1909763 w 2363788"/>
                  <a:gd name="connsiteY148" fmla="*/ 1187450 h 1797050"/>
                  <a:gd name="connsiteX149" fmla="*/ 1909763 w 2363788"/>
                  <a:gd name="connsiteY149" fmla="*/ 1247775 h 1797050"/>
                  <a:gd name="connsiteX150" fmla="*/ 1925638 w 2363788"/>
                  <a:gd name="connsiteY150" fmla="*/ 1263650 h 1797050"/>
                  <a:gd name="connsiteX151" fmla="*/ 1935163 w 2363788"/>
                  <a:gd name="connsiteY151" fmla="*/ 1279525 h 1797050"/>
                  <a:gd name="connsiteX152" fmla="*/ 1944688 w 2363788"/>
                  <a:gd name="connsiteY152" fmla="*/ 1279525 h 1797050"/>
                  <a:gd name="connsiteX153" fmla="*/ 1935163 w 2363788"/>
                  <a:gd name="connsiteY153" fmla="*/ 1304925 h 1797050"/>
                  <a:gd name="connsiteX154" fmla="*/ 1954213 w 2363788"/>
                  <a:gd name="connsiteY154" fmla="*/ 1320800 h 1797050"/>
                  <a:gd name="connsiteX155" fmla="*/ 1951038 w 2363788"/>
                  <a:gd name="connsiteY155" fmla="*/ 1336675 h 1797050"/>
                  <a:gd name="connsiteX156" fmla="*/ 1906588 w 2363788"/>
                  <a:gd name="connsiteY156" fmla="*/ 1336675 h 1797050"/>
                  <a:gd name="connsiteX157" fmla="*/ 1903413 w 2363788"/>
                  <a:gd name="connsiteY157" fmla="*/ 1387475 h 1797050"/>
                  <a:gd name="connsiteX158" fmla="*/ 1903413 w 2363788"/>
                  <a:gd name="connsiteY158" fmla="*/ 1387475 h 1797050"/>
                  <a:gd name="connsiteX159" fmla="*/ 1903413 w 2363788"/>
                  <a:gd name="connsiteY159" fmla="*/ 1406525 h 1797050"/>
                  <a:gd name="connsiteX160" fmla="*/ 1938338 w 2363788"/>
                  <a:gd name="connsiteY160" fmla="*/ 1447800 h 1797050"/>
                  <a:gd name="connsiteX161" fmla="*/ 1992313 w 2363788"/>
                  <a:gd name="connsiteY161" fmla="*/ 1447800 h 1797050"/>
                  <a:gd name="connsiteX162" fmla="*/ 2062163 w 2363788"/>
                  <a:gd name="connsiteY162" fmla="*/ 1476375 h 1797050"/>
                  <a:gd name="connsiteX163" fmla="*/ 2062163 w 2363788"/>
                  <a:gd name="connsiteY163" fmla="*/ 1504950 h 1797050"/>
                  <a:gd name="connsiteX164" fmla="*/ 2036763 w 2363788"/>
                  <a:gd name="connsiteY164" fmla="*/ 1571625 h 1797050"/>
                  <a:gd name="connsiteX165" fmla="*/ 2065338 w 2363788"/>
                  <a:gd name="connsiteY165" fmla="*/ 1587500 h 1797050"/>
                  <a:gd name="connsiteX166" fmla="*/ 2106613 w 2363788"/>
                  <a:gd name="connsiteY166" fmla="*/ 1660525 h 1797050"/>
                  <a:gd name="connsiteX167" fmla="*/ 2055813 w 2363788"/>
                  <a:gd name="connsiteY167" fmla="*/ 1736725 h 1797050"/>
                  <a:gd name="connsiteX168" fmla="*/ 2030413 w 2363788"/>
                  <a:gd name="connsiteY168" fmla="*/ 1730375 h 1797050"/>
                  <a:gd name="connsiteX169" fmla="*/ 2008188 w 2363788"/>
                  <a:gd name="connsiteY169" fmla="*/ 1717675 h 1797050"/>
                  <a:gd name="connsiteX170" fmla="*/ 2001838 w 2363788"/>
                  <a:gd name="connsiteY170" fmla="*/ 1736725 h 1797050"/>
                  <a:gd name="connsiteX171" fmla="*/ 1960563 w 2363788"/>
                  <a:gd name="connsiteY171" fmla="*/ 1746250 h 1797050"/>
                  <a:gd name="connsiteX172" fmla="*/ 1954213 w 2363788"/>
                  <a:gd name="connsiteY172" fmla="*/ 1778000 h 1797050"/>
                  <a:gd name="connsiteX173" fmla="*/ 1903413 w 2363788"/>
                  <a:gd name="connsiteY173" fmla="*/ 1797050 h 1797050"/>
                  <a:gd name="connsiteX174" fmla="*/ 1881188 w 2363788"/>
                  <a:gd name="connsiteY174" fmla="*/ 1758950 h 1797050"/>
                  <a:gd name="connsiteX175" fmla="*/ 1843088 w 2363788"/>
                  <a:gd name="connsiteY175" fmla="*/ 1768475 h 1797050"/>
                  <a:gd name="connsiteX176" fmla="*/ 1846263 w 2363788"/>
                  <a:gd name="connsiteY176" fmla="*/ 1730375 h 1797050"/>
                  <a:gd name="connsiteX177" fmla="*/ 1827213 w 2363788"/>
                  <a:gd name="connsiteY177" fmla="*/ 1704975 h 1797050"/>
                  <a:gd name="connsiteX178" fmla="*/ 1862138 w 2363788"/>
                  <a:gd name="connsiteY178" fmla="*/ 1685925 h 1797050"/>
                  <a:gd name="connsiteX179" fmla="*/ 1804988 w 2363788"/>
                  <a:gd name="connsiteY179" fmla="*/ 1666875 h 1797050"/>
                  <a:gd name="connsiteX180" fmla="*/ 1792288 w 2363788"/>
                  <a:gd name="connsiteY180" fmla="*/ 1692275 h 1797050"/>
                  <a:gd name="connsiteX181" fmla="*/ 1747838 w 2363788"/>
                  <a:gd name="connsiteY181" fmla="*/ 1711325 h 1797050"/>
                  <a:gd name="connsiteX182" fmla="*/ 1741488 w 2363788"/>
                  <a:gd name="connsiteY182" fmla="*/ 1733550 h 1797050"/>
                  <a:gd name="connsiteX183" fmla="*/ 1725613 w 2363788"/>
                  <a:gd name="connsiteY183" fmla="*/ 1739900 h 1797050"/>
                  <a:gd name="connsiteX184" fmla="*/ 1703388 w 2363788"/>
                  <a:gd name="connsiteY184" fmla="*/ 1739900 h 1797050"/>
                  <a:gd name="connsiteX185" fmla="*/ 1716088 w 2363788"/>
                  <a:gd name="connsiteY185" fmla="*/ 1704975 h 1797050"/>
                  <a:gd name="connsiteX186" fmla="*/ 1741488 w 2363788"/>
                  <a:gd name="connsiteY186" fmla="*/ 1679575 h 1797050"/>
                  <a:gd name="connsiteX187" fmla="*/ 1731963 w 2363788"/>
                  <a:gd name="connsiteY187" fmla="*/ 1654175 h 1797050"/>
                  <a:gd name="connsiteX188" fmla="*/ 1709738 w 2363788"/>
                  <a:gd name="connsiteY188" fmla="*/ 1654175 h 1797050"/>
                  <a:gd name="connsiteX189" fmla="*/ 1697038 w 2363788"/>
                  <a:gd name="connsiteY189" fmla="*/ 1679575 h 1797050"/>
                  <a:gd name="connsiteX190" fmla="*/ 1665288 w 2363788"/>
                  <a:gd name="connsiteY190" fmla="*/ 1685925 h 1797050"/>
                  <a:gd name="connsiteX191" fmla="*/ 1630363 w 2363788"/>
                  <a:gd name="connsiteY191" fmla="*/ 1698625 h 1797050"/>
                  <a:gd name="connsiteX192" fmla="*/ 1601788 w 2363788"/>
                  <a:gd name="connsiteY192" fmla="*/ 1670050 h 1797050"/>
                  <a:gd name="connsiteX193" fmla="*/ 1598613 w 2363788"/>
                  <a:gd name="connsiteY193" fmla="*/ 1635125 h 1797050"/>
                  <a:gd name="connsiteX194" fmla="*/ 1570038 w 2363788"/>
                  <a:gd name="connsiteY194" fmla="*/ 1619250 h 1797050"/>
                  <a:gd name="connsiteX195" fmla="*/ 1560513 w 2363788"/>
                  <a:gd name="connsiteY195" fmla="*/ 1584325 h 1797050"/>
                  <a:gd name="connsiteX196" fmla="*/ 1519238 w 2363788"/>
                  <a:gd name="connsiteY196" fmla="*/ 1555750 h 1797050"/>
                  <a:gd name="connsiteX197" fmla="*/ 1500188 w 2363788"/>
                  <a:gd name="connsiteY197" fmla="*/ 1558925 h 1797050"/>
                  <a:gd name="connsiteX198" fmla="*/ 1468438 w 2363788"/>
                  <a:gd name="connsiteY198" fmla="*/ 1603375 h 1797050"/>
                  <a:gd name="connsiteX199" fmla="*/ 1420813 w 2363788"/>
                  <a:gd name="connsiteY199" fmla="*/ 1622425 h 1797050"/>
                  <a:gd name="connsiteX200" fmla="*/ 1395413 w 2363788"/>
                  <a:gd name="connsiteY200" fmla="*/ 1587500 h 1797050"/>
                  <a:gd name="connsiteX201" fmla="*/ 1370013 w 2363788"/>
                  <a:gd name="connsiteY201" fmla="*/ 1587500 h 1797050"/>
                  <a:gd name="connsiteX202" fmla="*/ 1271588 w 2363788"/>
                  <a:gd name="connsiteY202" fmla="*/ 1511300 h 1797050"/>
                  <a:gd name="connsiteX203" fmla="*/ 1277938 w 2363788"/>
                  <a:gd name="connsiteY203" fmla="*/ 1463675 h 1797050"/>
                  <a:gd name="connsiteX204" fmla="*/ 1239838 w 2363788"/>
                  <a:gd name="connsiteY204" fmla="*/ 1457325 h 1797050"/>
                  <a:gd name="connsiteX205" fmla="*/ 1223963 w 2363788"/>
                  <a:gd name="connsiteY205" fmla="*/ 1482725 h 1797050"/>
                  <a:gd name="connsiteX206" fmla="*/ 1189038 w 2363788"/>
                  <a:gd name="connsiteY206" fmla="*/ 1482725 h 1797050"/>
                  <a:gd name="connsiteX207" fmla="*/ 1141413 w 2363788"/>
                  <a:gd name="connsiteY207" fmla="*/ 1460500 h 1797050"/>
                  <a:gd name="connsiteX208" fmla="*/ 1093788 w 2363788"/>
                  <a:gd name="connsiteY208" fmla="*/ 1495425 h 1797050"/>
                  <a:gd name="connsiteX209" fmla="*/ 1100138 w 2363788"/>
                  <a:gd name="connsiteY209" fmla="*/ 1511300 h 1797050"/>
                  <a:gd name="connsiteX210" fmla="*/ 1081088 w 2363788"/>
                  <a:gd name="connsiteY210" fmla="*/ 1530350 h 1797050"/>
                  <a:gd name="connsiteX211" fmla="*/ 1036638 w 2363788"/>
                  <a:gd name="connsiteY211" fmla="*/ 1530350 h 1797050"/>
                  <a:gd name="connsiteX212" fmla="*/ 1008063 w 2363788"/>
                  <a:gd name="connsiteY212" fmla="*/ 1574800 h 1797050"/>
                  <a:gd name="connsiteX213" fmla="*/ 960438 w 2363788"/>
                  <a:gd name="connsiteY213" fmla="*/ 1571625 h 1797050"/>
                  <a:gd name="connsiteX214" fmla="*/ 954088 w 2363788"/>
                  <a:gd name="connsiteY214" fmla="*/ 1587500 h 1797050"/>
                  <a:gd name="connsiteX215" fmla="*/ 966788 w 2363788"/>
                  <a:gd name="connsiteY215" fmla="*/ 1670050 h 1797050"/>
                  <a:gd name="connsiteX216" fmla="*/ 941388 w 2363788"/>
                  <a:gd name="connsiteY216" fmla="*/ 1714500 h 1797050"/>
                  <a:gd name="connsiteX217" fmla="*/ 903288 w 2363788"/>
                  <a:gd name="connsiteY217" fmla="*/ 1720850 h 1797050"/>
                  <a:gd name="connsiteX218" fmla="*/ 900113 w 2363788"/>
                  <a:gd name="connsiteY218" fmla="*/ 1746250 h 1797050"/>
                  <a:gd name="connsiteX219" fmla="*/ 871538 w 2363788"/>
                  <a:gd name="connsiteY219" fmla="*/ 1746250 h 1797050"/>
                  <a:gd name="connsiteX220" fmla="*/ 855663 w 2363788"/>
                  <a:gd name="connsiteY220" fmla="*/ 1758950 h 1797050"/>
                  <a:gd name="connsiteX221" fmla="*/ 849313 w 2363788"/>
                  <a:gd name="connsiteY221" fmla="*/ 1771650 h 1797050"/>
                  <a:gd name="connsiteX222" fmla="*/ 830263 w 2363788"/>
                  <a:gd name="connsiteY222" fmla="*/ 1765300 h 1797050"/>
                  <a:gd name="connsiteX223" fmla="*/ 820738 w 2363788"/>
                  <a:gd name="connsiteY223" fmla="*/ 1752600 h 1797050"/>
                  <a:gd name="connsiteX224" fmla="*/ 792163 w 2363788"/>
                  <a:gd name="connsiteY224" fmla="*/ 1771650 h 1797050"/>
                  <a:gd name="connsiteX225" fmla="*/ 693738 w 2363788"/>
                  <a:gd name="connsiteY225" fmla="*/ 1701800 h 1797050"/>
                  <a:gd name="connsiteX226" fmla="*/ 652463 w 2363788"/>
                  <a:gd name="connsiteY226" fmla="*/ 1720850 h 1797050"/>
                  <a:gd name="connsiteX227" fmla="*/ 617538 w 2363788"/>
                  <a:gd name="connsiteY227" fmla="*/ 1685925 h 1797050"/>
                  <a:gd name="connsiteX228" fmla="*/ 582613 w 2363788"/>
                  <a:gd name="connsiteY228" fmla="*/ 1689100 h 1797050"/>
                  <a:gd name="connsiteX229" fmla="*/ 573088 w 2363788"/>
                  <a:gd name="connsiteY229" fmla="*/ 1609725 h 1797050"/>
                  <a:gd name="connsiteX230" fmla="*/ 525463 w 2363788"/>
                  <a:gd name="connsiteY230" fmla="*/ 1571625 h 1797050"/>
                  <a:gd name="connsiteX0" fmla="*/ 525463 w 2363788"/>
                  <a:gd name="connsiteY0" fmla="*/ 1571625 h 1797050"/>
                  <a:gd name="connsiteX1" fmla="*/ 525463 w 2363788"/>
                  <a:gd name="connsiteY1" fmla="*/ 1571625 h 1797050"/>
                  <a:gd name="connsiteX2" fmla="*/ 496888 w 2363788"/>
                  <a:gd name="connsiteY2" fmla="*/ 1574800 h 1797050"/>
                  <a:gd name="connsiteX3" fmla="*/ 487363 w 2363788"/>
                  <a:gd name="connsiteY3" fmla="*/ 1584325 h 1797050"/>
                  <a:gd name="connsiteX4" fmla="*/ 465138 w 2363788"/>
                  <a:gd name="connsiteY4" fmla="*/ 1568450 h 1797050"/>
                  <a:gd name="connsiteX5" fmla="*/ 458788 w 2363788"/>
                  <a:gd name="connsiteY5" fmla="*/ 1558925 h 1797050"/>
                  <a:gd name="connsiteX6" fmla="*/ 439738 w 2363788"/>
                  <a:gd name="connsiteY6" fmla="*/ 1552575 h 1797050"/>
                  <a:gd name="connsiteX7" fmla="*/ 430213 w 2363788"/>
                  <a:gd name="connsiteY7" fmla="*/ 1549400 h 1797050"/>
                  <a:gd name="connsiteX8" fmla="*/ 419100 w 2363788"/>
                  <a:gd name="connsiteY8" fmla="*/ 1532731 h 1797050"/>
                  <a:gd name="connsiteX9" fmla="*/ 400844 w 2363788"/>
                  <a:gd name="connsiteY9" fmla="*/ 1527969 h 1797050"/>
                  <a:gd name="connsiteX10" fmla="*/ 363538 w 2363788"/>
                  <a:gd name="connsiteY10" fmla="*/ 1498600 h 1797050"/>
                  <a:gd name="connsiteX11" fmla="*/ 338138 w 2363788"/>
                  <a:gd name="connsiteY11" fmla="*/ 1490663 h 1797050"/>
                  <a:gd name="connsiteX12" fmla="*/ 300038 w 2363788"/>
                  <a:gd name="connsiteY12" fmla="*/ 1444625 h 1797050"/>
                  <a:gd name="connsiteX13" fmla="*/ 271463 w 2363788"/>
                  <a:gd name="connsiteY13" fmla="*/ 1444625 h 1797050"/>
                  <a:gd name="connsiteX14" fmla="*/ 271463 w 2363788"/>
                  <a:gd name="connsiteY14" fmla="*/ 1411287 h 1797050"/>
                  <a:gd name="connsiteX15" fmla="*/ 258763 w 2363788"/>
                  <a:gd name="connsiteY15" fmla="*/ 1387475 h 1797050"/>
                  <a:gd name="connsiteX16" fmla="*/ 258763 w 2363788"/>
                  <a:gd name="connsiteY16" fmla="*/ 1327150 h 1797050"/>
                  <a:gd name="connsiteX17" fmla="*/ 277813 w 2363788"/>
                  <a:gd name="connsiteY17" fmla="*/ 1209675 h 1797050"/>
                  <a:gd name="connsiteX18" fmla="*/ 258763 w 2363788"/>
                  <a:gd name="connsiteY18" fmla="*/ 1162050 h 1797050"/>
                  <a:gd name="connsiteX19" fmla="*/ 278607 w 2363788"/>
                  <a:gd name="connsiteY19" fmla="*/ 1121569 h 1797050"/>
                  <a:gd name="connsiteX20" fmla="*/ 258763 w 2363788"/>
                  <a:gd name="connsiteY20" fmla="*/ 1066800 h 1797050"/>
                  <a:gd name="connsiteX21" fmla="*/ 258763 w 2363788"/>
                  <a:gd name="connsiteY21" fmla="*/ 1025525 h 1797050"/>
                  <a:gd name="connsiteX22" fmla="*/ 227013 w 2363788"/>
                  <a:gd name="connsiteY22" fmla="*/ 984250 h 1797050"/>
                  <a:gd name="connsiteX23" fmla="*/ 246063 w 2363788"/>
                  <a:gd name="connsiteY23" fmla="*/ 949325 h 1797050"/>
                  <a:gd name="connsiteX24" fmla="*/ 246063 w 2363788"/>
                  <a:gd name="connsiteY24" fmla="*/ 911225 h 1797050"/>
                  <a:gd name="connsiteX25" fmla="*/ 284163 w 2363788"/>
                  <a:gd name="connsiteY25" fmla="*/ 897731 h 1797050"/>
                  <a:gd name="connsiteX26" fmla="*/ 328613 w 2363788"/>
                  <a:gd name="connsiteY26" fmla="*/ 904081 h 1797050"/>
                  <a:gd name="connsiteX27" fmla="*/ 334963 w 2363788"/>
                  <a:gd name="connsiteY27" fmla="*/ 849313 h 1797050"/>
                  <a:gd name="connsiteX28" fmla="*/ 354013 w 2363788"/>
                  <a:gd name="connsiteY28" fmla="*/ 812800 h 1797050"/>
                  <a:gd name="connsiteX29" fmla="*/ 404812 w 2363788"/>
                  <a:gd name="connsiteY29" fmla="*/ 819150 h 1797050"/>
                  <a:gd name="connsiteX30" fmla="*/ 442913 w 2363788"/>
                  <a:gd name="connsiteY30" fmla="*/ 784225 h 1797050"/>
                  <a:gd name="connsiteX31" fmla="*/ 442913 w 2363788"/>
                  <a:gd name="connsiteY31" fmla="*/ 733425 h 1797050"/>
                  <a:gd name="connsiteX32" fmla="*/ 472282 w 2363788"/>
                  <a:gd name="connsiteY32" fmla="*/ 700881 h 1797050"/>
                  <a:gd name="connsiteX33" fmla="*/ 420688 w 2363788"/>
                  <a:gd name="connsiteY33" fmla="*/ 682625 h 1797050"/>
                  <a:gd name="connsiteX34" fmla="*/ 391319 w 2363788"/>
                  <a:gd name="connsiteY34" fmla="*/ 654844 h 1797050"/>
                  <a:gd name="connsiteX35" fmla="*/ 374650 w 2363788"/>
                  <a:gd name="connsiteY35" fmla="*/ 668337 h 1797050"/>
                  <a:gd name="connsiteX36" fmla="*/ 342901 w 2363788"/>
                  <a:gd name="connsiteY36" fmla="*/ 663575 h 1797050"/>
                  <a:gd name="connsiteX37" fmla="*/ 354013 w 2363788"/>
                  <a:gd name="connsiteY37" fmla="*/ 628650 h 1797050"/>
                  <a:gd name="connsiteX38" fmla="*/ 341313 w 2363788"/>
                  <a:gd name="connsiteY38" fmla="*/ 600075 h 1797050"/>
                  <a:gd name="connsiteX39" fmla="*/ 367507 w 2363788"/>
                  <a:gd name="connsiteY39" fmla="*/ 585788 h 1797050"/>
                  <a:gd name="connsiteX40" fmla="*/ 373063 w 2363788"/>
                  <a:gd name="connsiteY40" fmla="*/ 561975 h 1797050"/>
                  <a:gd name="connsiteX41" fmla="*/ 334420 w 2363788"/>
                  <a:gd name="connsiteY41" fmla="*/ 548699 h 1797050"/>
                  <a:gd name="connsiteX42" fmla="*/ 265113 w 2363788"/>
                  <a:gd name="connsiteY42" fmla="*/ 535781 h 1797050"/>
                  <a:gd name="connsiteX43" fmla="*/ 223838 w 2363788"/>
                  <a:gd name="connsiteY43" fmla="*/ 511969 h 1797050"/>
                  <a:gd name="connsiteX44" fmla="*/ 182563 w 2363788"/>
                  <a:gd name="connsiteY44" fmla="*/ 473869 h 1797050"/>
                  <a:gd name="connsiteX45" fmla="*/ 177800 w 2363788"/>
                  <a:gd name="connsiteY45" fmla="*/ 415131 h 1797050"/>
                  <a:gd name="connsiteX46" fmla="*/ 128588 w 2363788"/>
                  <a:gd name="connsiteY46" fmla="*/ 415925 h 1797050"/>
                  <a:gd name="connsiteX47" fmla="*/ 92869 w 2363788"/>
                  <a:gd name="connsiteY47" fmla="*/ 403225 h 1797050"/>
                  <a:gd name="connsiteX48" fmla="*/ 77788 w 2363788"/>
                  <a:gd name="connsiteY48" fmla="*/ 422275 h 1797050"/>
                  <a:gd name="connsiteX49" fmla="*/ 39688 w 2363788"/>
                  <a:gd name="connsiteY49" fmla="*/ 420688 h 1797050"/>
                  <a:gd name="connsiteX50" fmla="*/ 0 w 2363788"/>
                  <a:gd name="connsiteY50" fmla="*/ 381794 h 1797050"/>
                  <a:gd name="connsiteX51" fmla="*/ 33338 w 2363788"/>
                  <a:gd name="connsiteY51" fmla="*/ 350838 h 1797050"/>
                  <a:gd name="connsiteX52" fmla="*/ 14288 w 2363788"/>
                  <a:gd name="connsiteY52" fmla="*/ 339725 h 1797050"/>
                  <a:gd name="connsiteX53" fmla="*/ 14288 w 2363788"/>
                  <a:gd name="connsiteY53" fmla="*/ 304800 h 1797050"/>
                  <a:gd name="connsiteX54" fmla="*/ 39688 w 2363788"/>
                  <a:gd name="connsiteY54" fmla="*/ 294481 h 1797050"/>
                  <a:gd name="connsiteX55" fmla="*/ 25400 w 2363788"/>
                  <a:gd name="connsiteY55" fmla="*/ 259556 h 1797050"/>
                  <a:gd name="connsiteX56" fmla="*/ 65883 w 2363788"/>
                  <a:gd name="connsiteY56" fmla="*/ 256381 h 1797050"/>
                  <a:gd name="connsiteX57" fmla="*/ 111126 w 2363788"/>
                  <a:gd name="connsiteY57" fmla="*/ 238125 h 1797050"/>
                  <a:gd name="connsiteX58" fmla="*/ 127794 w 2363788"/>
                  <a:gd name="connsiteY58" fmla="*/ 222250 h 1797050"/>
                  <a:gd name="connsiteX59" fmla="*/ 130969 w 2363788"/>
                  <a:gd name="connsiteY59" fmla="*/ 196057 h 1797050"/>
                  <a:gd name="connsiteX60" fmla="*/ 163513 w 2363788"/>
                  <a:gd name="connsiteY60" fmla="*/ 196850 h 1797050"/>
                  <a:gd name="connsiteX61" fmla="*/ 169863 w 2363788"/>
                  <a:gd name="connsiteY61" fmla="*/ 164306 h 1797050"/>
                  <a:gd name="connsiteX62" fmla="*/ 188913 w 2363788"/>
                  <a:gd name="connsiteY62" fmla="*/ 163513 h 1797050"/>
                  <a:gd name="connsiteX63" fmla="*/ 196057 w 2363788"/>
                  <a:gd name="connsiteY63" fmla="*/ 100806 h 1797050"/>
                  <a:gd name="connsiteX64" fmla="*/ 251619 w 2363788"/>
                  <a:gd name="connsiteY64" fmla="*/ 107950 h 1797050"/>
                  <a:gd name="connsiteX65" fmla="*/ 296863 w 2363788"/>
                  <a:gd name="connsiteY65" fmla="*/ 104775 h 1797050"/>
                  <a:gd name="connsiteX66" fmla="*/ 335757 w 2363788"/>
                  <a:gd name="connsiteY66" fmla="*/ 100807 h 1797050"/>
                  <a:gd name="connsiteX67" fmla="*/ 349251 w 2363788"/>
                  <a:gd name="connsiteY67" fmla="*/ 113507 h 1797050"/>
                  <a:gd name="connsiteX68" fmla="*/ 379412 w 2363788"/>
                  <a:gd name="connsiteY68" fmla="*/ 125413 h 1797050"/>
                  <a:gd name="connsiteX69" fmla="*/ 401638 w 2363788"/>
                  <a:gd name="connsiteY69" fmla="*/ 107950 h 1797050"/>
                  <a:gd name="connsiteX70" fmla="*/ 404813 w 2363788"/>
                  <a:gd name="connsiteY70" fmla="*/ 107950 h 1797050"/>
                  <a:gd name="connsiteX71" fmla="*/ 411163 w 2363788"/>
                  <a:gd name="connsiteY71" fmla="*/ 120650 h 1797050"/>
                  <a:gd name="connsiteX72" fmla="*/ 430213 w 2363788"/>
                  <a:gd name="connsiteY72" fmla="*/ 120650 h 1797050"/>
                  <a:gd name="connsiteX73" fmla="*/ 438151 w 2363788"/>
                  <a:gd name="connsiteY73" fmla="*/ 102394 h 1797050"/>
                  <a:gd name="connsiteX74" fmla="*/ 366713 w 2363788"/>
                  <a:gd name="connsiteY74" fmla="*/ 55563 h 1797050"/>
                  <a:gd name="connsiteX75" fmla="*/ 385763 w 2363788"/>
                  <a:gd name="connsiteY75" fmla="*/ 43656 h 1797050"/>
                  <a:gd name="connsiteX76" fmla="*/ 434976 w 2363788"/>
                  <a:gd name="connsiteY76" fmla="*/ 42862 h 1797050"/>
                  <a:gd name="connsiteX77" fmla="*/ 455613 w 2363788"/>
                  <a:gd name="connsiteY77" fmla="*/ 63500 h 1797050"/>
                  <a:gd name="connsiteX78" fmla="*/ 513557 w 2363788"/>
                  <a:gd name="connsiteY78" fmla="*/ 75406 h 1797050"/>
                  <a:gd name="connsiteX79" fmla="*/ 608013 w 2363788"/>
                  <a:gd name="connsiteY79" fmla="*/ 22225 h 1797050"/>
                  <a:gd name="connsiteX80" fmla="*/ 640557 w 2363788"/>
                  <a:gd name="connsiteY80" fmla="*/ 31750 h 1797050"/>
                  <a:gd name="connsiteX81" fmla="*/ 646113 w 2363788"/>
                  <a:gd name="connsiteY81" fmla="*/ 0 h 1797050"/>
                  <a:gd name="connsiteX82" fmla="*/ 716757 w 2363788"/>
                  <a:gd name="connsiteY82" fmla="*/ 5556 h 1797050"/>
                  <a:gd name="connsiteX83" fmla="*/ 725488 w 2363788"/>
                  <a:gd name="connsiteY83" fmla="*/ 31750 h 1797050"/>
                  <a:gd name="connsiteX84" fmla="*/ 752476 w 2363788"/>
                  <a:gd name="connsiteY84" fmla="*/ 63500 h 1797050"/>
                  <a:gd name="connsiteX85" fmla="*/ 767556 w 2363788"/>
                  <a:gd name="connsiteY85" fmla="*/ 44450 h 1797050"/>
                  <a:gd name="connsiteX86" fmla="*/ 808038 w 2363788"/>
                  <a:gd name="connsiteY86" fmla="*/ 41275 h 1797050"/>
                  <a:gd name="connsiteX87" fmla="*/ 827088 w 2363788"/>
                  <a:gd name="connsiteY87" fmla="*/ 34925 h 1797050"/>
                  <a:gd name="connsiteX88" fmla="*/ 846138 w 2363788"/>
                  <a:gd name="connsiteY88" fmla="*/ 6350 h 1797050"/>
                  <a:gd name="connsiteX89" fmla="*/ 889794 w 2363788"/>
                  <a:gd name="connsiteY89" fmla="*/ 12700 h 1797050"/>
                  <a:gd name="connsiteX90" fmla="*/ 902494 w 2363788"/>
                  <a:gd name="connsiteY90" fmla="*/ 83344 h 1797050"/>
                  <a:gd name="connsiteX91" fmla="*/ 954088 w 2363788"/>
                  <a:gd name="connsiteY91" fmla="*/ 123825 h 1797050"/>
                  <a:gd name="connsiteX92" fmla="*/ 998538 w 2363788"/>
                  <a:gd name="connsiteY92" fmla="*/ 203200 h 1797050"/>
                  <a:gd name="connsiteX93" fmla="*/ 1039020 w 2363788"/>
                  <a:gd name="connsiteY93" fmla="*/ 228600 h 1797050"/>
                  <a:gd name="connsiteX94" fmla="*/ 1075532 w 2363788"/>
                  <a:gd name="connsiteY94" fmla="*/ 230981 h 1797050"/>
                  <a:gd name="connsiteX95" fmla="*/ 1130830 w 2363788"/>
                  <a:gd name="connsiteY95" fmla="*/ 283633 h 1797050"/>
                  <a:gd name="connsiteX96" fmla="*/ 1171046 w 2363788"/>
                  <a:gd name="connsiteY96" fmla="*/ 281517 h 1797050"/>
                  <a:gd name="connsiteX97" fmla="*/ 1208088 w 2363788"/>
                  <a:gd name="connsiteY97" fmla="*/ 317500 h 1797050"/>
                  <a:gd name="connsiteX98" fmla="*/ 1208088 w 2363788"/>
                  <a:gd name="connsiteY98" fmla="*/ 346075 h 1797050"/>
                  <a:gd name="connsiteX99" fmla="*/ 1281113 w 2363788"/>
                  <a:gd name="connsiteY99" fmla="*/ 384175 h 1797050"/>
                  <a:gd name="connsiteX100" fmla="*/ 1303338 w 2363788"/>
                  <a:gd name="connsiteY100" fmla="*/ 416983 h 1797050"/>
                  <a:gd name="connsiteX101" fmla="*/ 1284288 w 2363788"/>
                  <a:gd name="connsiteY101" fmla="*/ 460375 h 1797050"/>
                  <a:gd name="connsiteX102" fmla="*/ 1338263 w 2363788"/>
                  <a:gd name="connsiteY102" fmla="*/ 504825 h 1797050"/>
                  <a:gd name="connsiteX103" fmla="*/ 1380332 w 2363788"/>
                  <a:gd name="connsiteY103" fmla="*/ 503238 h 1797050"/>
                  <a:gd name="connsiteX104" fmla="*/ 1404938 w 2363788"/>
                  <a:gd name="connsiteY104" fmla="*/ 530225 h 1797050"/>
                  <a:gd name="connsiteX105" fmla="*/ 1435895 w 2363788"/>
                  <a:gd name="connsiteY105" fmla="*/ 526475 h 1797050"/>
                  <a:gd name="connsiteX106" fmla="*/ 1470026 w 2363788"/>
                  <a:gd name="connsiteY106" fmla="*/ 548578 h 1797050"/>
                  <a:gd name="connsiteX107" fmla="*/ 1493838 w 2363788"/>
                  <a:gd name="connsiteY107" fmla="*/ 590550 h 1797050"/>
                  <a:gd name="connsiteX108" fmla="*/ 1481932 w 2363788"/>
                  <a:gd name="connsiteY108" fmla="*/ 612775 h 1797050"/>
                  <a:gd name="connsiteX109" fmla="*/ 1452563 w 2363788"/>
                  <a:gd name="connsiteY109" fmla="*/ 622300 h 1797050"/>
                  <a:gd name="connsiteX110" fmla="*/ 1512888 w 2363788"/>
                  <a:gd name="connsiteY110" fmla="*/ 638175 h 1797050"/>
                  <a:gd name="connsiteX111" fmla="*/ 1583532 w 2363788"/>
                  <a:gd name="connsiteY111" fmla="*/ 619919 h 1797050"/>
                  <a:gd name="connsiteX112" fmla="*/ 1624013 w 2363788"/>
                  <a:gd name="connsiteY112" fmla="*/ 613569 h 1797050"/>
                  <a:gd name="connsiteX113" fmla="*/ 1624807 w 2363788"/>
                  <a:gd name="connsiteY113" fmla="*/ 587375 h 1797050"/>
                  <a:gd name="connsiteX114" fmla="*/ 1643063 w 2363788"/>
                  <a:gd name="connsiteY114" fmla="*/ 593725 h 1797050"/>
                  <a:gd name="connsiteX115" fmla="*/ 1700213 w 2363788"/>
                  <a:gd name="connsiteY115" fmla="*/ 611981 h 1797050"/>
                  <a:gd name="connsiteX116" fmla="*/ 1705769 w 2363788"/>
                  <a:gd name="connsiteY116" fmla="*/ 575469 h 1797050"/>
                  <a:gd name="connsiteX117" fmla="*/ 1725613 w 2363788"/>
                  <a:gd name="connsiteY117" fmla="*/ 565150 h 1797050"/>
                  <a:gd name="connsiteX118" fmla="*/ 1804988 w 2363788"/>
                  <a:gd name="connsiteY118" fmla="*/ 508000 h 1797050"/>
                  <a:gd name="connsiteX119" fmla="*/ 1887538 w 2363788"/>
                  <a:gd name="connsiteY119" fmla="*/ 485775 h 1797050"/>
                  <a:gd name="connsiteX120" fmla="*/ 1954213 w 2363788"/>
                  <a:gd name="connsiteY120" fmla="*/ 415925 h 1797050"/>
                  <a:gd name="connsiteX121" fmla="*/ 1978819 w 2363788"/>
                  <a:gd name="connsiteY121" fmla="*/ 409575 h 1797050"/>
                  <a:gd name="connsiteX122" fmla="*/ 2008188 w 2363788"/>
                  <a:gd name="connsiteY122" fmla="*/ 396875 h 1797050"/>
                  <a:gd name="connsiteX123" fmla="*/ 2058194 w 2363788"/>
                  <a:gd name="connsiteY123" fmla="*/ 411956 h 1797050"/>
                  <a:gd name="connsiteX124" fmla="*/ 2079626 w 2363788"/>
                  <a:gd name="connsiteY124" fmla="*/ 452437 h 1797050"/>
                  <a:gd name="connsiteX125" fmla="*/ 2135188 w 2363788"/>
                  <a:gd name="connsiteY125" fmla="*/ 504825 h 1797050"/>
                  <a:gd name="connsiteX126" fmla="*/ 2196307 w 2363788"/>
                  <a:gd name="connsiteY126" fmla="*/ 536575 h 1797050"/>
                  <a:gd name="connsiteX127" fmla="*/ 2250282 w 2363788"/>
                  <a:gd name="connsiteY127" fmla="*/ 523081 h 1797050"/>
                  <a:gd name="connsiteX128" fmla="*/ 2267744 w 2363788"/>
                  <a:gd name="connsiteY128" fmla="*/ 531019 h 1797050"/>
                  <a:gd name="connsiteX129" fmla="*/ 2276475 w 2363788"/>
                  <a:gd name="connsiteY129" fmla="*/ 573881 h 1797050"/>
                  <a:gd name="connsiteX130" fmla="*/ 2325688 w 2363788"/>
                  <a:gd name="connsiteY130" fmla="*/ 606425 h 1797050"/>
                  <a:gd name="connsiteX131" fmla="*/ 2363788 w 2363788"/>
                  <a:gd name="connsiteY131" fmla="*/ 644525 h 1797050"/>
                  <a:gd name="connsiteX132" fmla="*/ 2312445 w 2363788"/>
                  <a:gd name="connsiteY132" fmla="*/ 772537 h 1797050"/>
                  <a:gd name="connsiteX133" fmla="*/ 2274888 w 2363788"/>
                  <a:gd name="connsiteY133" fmla="*/ 895350 h 1797050"/>
                  <a:gd name="connsiteX134" fmla="*/ 2249488 w 2363788"/>
                  <a:gd name="connsiteY134" fmla="*/ 949325 h 1797050"/>
                  <a:gd name="connsiteX135" fmla="*/ 2198688 w 2363788"/>
                  <a:gd name="connsiteY135" fmla="*/ 949325 h 1797050"/>
                  <a:gd name="connsiteX136" fmla="*/ 2176463 w 2363788"/>
                  <a:gd name="connsiteY136" fmla="*/ 993775 h 1797050"/>
                  <a:gd name="connsiteX137" fmla="*/ 2176463 w 2363788"/>
                  <a:gd name="connsiteY137" fmla="*/ 993775 h 1797050"/>
                  <a:gd name="connsiteX138" fmla="*/ 2182813 w 2363788"/>
                  <a:gd name="connsiteY138" fmla="*/ 1022350 h 1797050"/>
                  <a:gd name="connsiteX139" fmla="*/ 2147888 w 2363788"/>
                  <a:gd name="connsiteY139" fmla="*/ 1031875 h 1797050"/>
                  <a:gd name="connsiteX140" fmla="*/ 2097088 w 2363788"/>
                  <a:gd name="connsiteY140" fmla="*/ 1019175 h 1797050"/>
                  <a:gd name="connsiteX141" fmla="*/ 2103438 w 2363788"/>
                  <a:gd name="connsiteY141" fmla="*/ 1073150 h 1797050"/>
                  <a:gd name="connsiteX142" fmla="*/ 2116138 w 2363788"/>
                  <a:gd name="connsiteY142" fmla="*/ 1117600 h 1797050"/>
                  <a:gd name="connsiteX143" fmla="*/ 2052638 w 2363788"/>
                  <a:gd name="connsiteY143" fmla="*/ 1152525 h 1797050"/>
                  <a:gd name="connsiteX144" fmla="*/ 2068513 w 2363788"/>
                  <a:gd name="connsiteY144" fmla="*/ 1174750 h 1797050"/>
                  <a:gd name="connsiteX145" fmla="*/ 2049463 w 2363788"/>
                  <a:gd name="connsiteY145" fmla="*/ 1196975 h 1797050"/>
                  <a:gd name="connsiteX146" fmla="*/ 1970088 w 2363788"/>
                  <a:gd name="connsiteY146" fmla="*/ 1171575 h 1797050"/>
                  <a:gd name="connsiteX147" fmla="*/ 1944688 w 2363788"/>
                  <a:gd name="connsiteY147" fmla="*/ 1187450 h 1797050"/>
                  <a:gd name="connsiteX148" fmla="*/ 1909763 w 2363788"/>
                  <a:gd name="connsiteY148" fmla="*/ 1187450 h 1797050"/>
                  <a:gd name="connsiteX149" fmla="*/ 1909763 w 2363788"/>
                  <a:gd name="connsiteY149" fmla="*/ 1247775 h 1797050"/>
                  <a:gd name="connsiteX150" fmla="*/ 1925638 w 2363788"/>
                  <a:gd name="connsiteY150" fmla="*/ 1263650 h 1797050"/>
                  <a:gd name="connsiteX151" fmla="*/ 1935163 w 2363788"/>
                  <a:gd name="connsiteY151" fmla="*/ 1279525 h 1797050"/>
                  <a:gd name="connsiteX152" fmla="*/ 1944688 w 2363788"/>
                  <a:gd name="connsiteY152" fmla="*/ 1279525 h 1797050"/>
                  <a:gd name="connsiteX153" fmla="*/ 1935163 w 2363788"/>
                  <a:gd name="connsiteY153" fmla="*/ 1304925 h 1797050"/>
                  <a:gd name="connsiteX154" fmla="*/ 1954213 w 2363788"/>
                  <a:gd name="connsiteY154" fmla="*/ 1320800 h 1797050"/>
                  <a:gd name="connsiteX155" fmla="*/ 1951038 w 2363788"/>
                  <a:gd name="connsiteY155" fmla="*/ 1336675 h 1797050"/>
                  <a:gd name="connsiteX156" fmla="*/ 1906588 w 2363788"/>
                  <a:gd name="connsiteY156" fmla="*/ 1336675 h 1797050"/>
                  <a:gd name="connsiteX157" fmla="*/ 1903413 w 2363788"/>
                  <a:gd name="connsiteY157" fmla="*/ 1387475 h 1797050"/>
                  <a:gd name="connsiteX158" fmla="*/ 1903413 w 2363788"/>
                  <a:gd name="connsiteY158" fmla="*/ 1387475 h 1797050"/>
                  <a:gd name="connsiteX159" fmla="*/ 1903413 w 2363788"/>
                  <a:gd name="connsiteY159" fmla="*/ 1406525 h 1797050"/>
                  <a:gd name="connsiteX160" fmla="*/ 1938338 w 2363788"/>
                  <a:gd name="connsiteY160" fmla="*/ 1447800 h 1797050"/>
                  <a:gd name="connsiteX161" fmla="*/ 1992313 w 2363788"/>
                  <a:gd name="connsiteY161" fmla="*/ 1447800 h 1797050"/>
                  <a:gd name="connsiteX162" fmla="*/ 2062163 w 2363788"/>
                  <a:gd name="connsiteY162" fmla="*/ 1476375 h 1797050"/>
                  <a:gd name="connsiteX163" fmla="*/ 2062163 w 2363788"/>
                  <a:gd name="connsiteY163" fmla="*/ 1504950 h 1797050"/>
                  <a:gd name="connsiteX164" fmla="*/ 2036763 w 2363788"/>
                  <a:gd name="connsiteY164" fmla="*/ 1571625 h 1797050"/>
                  <a:gd name="connsiteX165" fmla="*/ 2065338 w 2363788"/>
                  <a:gd name="connsiteY165" fmla="*/ 1587500 h 1797050"/>
                  <a:gd name="connsiteX166" fmla="*/ 2106613 w 2363788"/>
                  <a:gd name="connsiteY166" fmla="*/ 1660525 h 1797050"/>
                  <a:gd name="connsiteX167" fmla="*/ 2055813 w 2363788"/>
                  <a:gd name="connsiteY167" fmla="*/ 1736725 h 1797050"/>
                  <a:gd name="connsiteX168" fmla="*/ 2030413 w 2363788"/>
                  <a:gd name="connsiteY168" fmla="*/ 1730375 h 1797050"/>
                  <a:gd name="connsiteX169" fmla="*/ 2008188 w 2363788"/>
                  <a:gd name="connsiteY169" fmla="*/ 1717675 h 1797050"/>
                  <a:gd name="connsiteX170" fmla="*/ 2001838 w 2363788"/>
                  <a:gd name="connsiteY170" fmla="*/ 1736725 h 1797050"/>
                  <a:gd name="connsiteX171" fmla="*/ 1960563 w 2363788"/>
                  <a:gd name="connsiteY171" fmla="*/ 1746250 h 1797050"/>
                  <a:gd name="connsiteX172" fmla="*/ 1954213 w 2363788"/>
                  <a:gd name="connsiteY172" fmla="*/ 1778000 h 1797050"/>
                  <a:gd name="connsiteX173" fmla="*/ 1903413 w 2363788"/>
                  <a:gd name="connsiteY173" fmla="*/ 1797050 h 1797050"/>
                  <a:gd name="connsiteX174" fmla="*/ 1881188 w 2363788"/>
                  <a:gd name="connsiteY174" fmla="*/ 1758950 h 1797050"/>
                  <a:gd name="connsiteX175" fmla="*/ 1843088 w 2363788"/>
                  <a:gd name="connsiteY175" fmla="*/ 1768475 h 1797050"/>
                  <a:gd name="connsiteX176" fmla="*/ 1846263 w 2363788"/>
                  <a:gd name="connsiteY176" fmla="*/ 1730375 h 1797050"/>
                  <a:gd name="connsiteX177" fmla="*/ 1827213 w 2363788"/>
                  <a:gd name="connsiteY177" fmla="*/ 1704975 h 1797050"/>
                  <a:gd name="connsiteX178" fmla="*/ 1862138 w 2363788"/>
                  <a:gd name="connsiteY178" fmla="*/ 1685925 h 1797050"/>
                  <a:gd name="connsiteX179" fmla="*/ 1804988 w 2363788"/>
                  <a:gd name="connsiteY179" fmla="*/ 1666875 h 1797050"/>
                  <a:gd name="connsiteX180" fmla="*/ 1792288 w 2363788"/>
                  <a:gd name="connsiteY180" fmla="*/ 1692275 h 1797050"/>
                  <a:gd name="connsiteX181" fmla="*/ 1747838 w 2363788"/>
                  <a:gd name="connsiteY181" fmla="*/ 1711325 h 1797050"/>
                  <a:gd name="connsiteX182" fmla="*/ 1741488 w 2363788"/>
                  <a:gd name="connsiteY182" fmla="*/ 1733550 h 1797050"/>
                  <a:gd name="connsiteX183" fmla="*/ 1725613 w 2363788"/>
                  <a:gd name="connsiteY183" fmla="*/ 1739900 h 1797050"/>
                  <a:gd name="connsiteX184" fmla="*/ 1703388 w 2363788"/>
                  <a:gd name="connsiteY184" fmla="*/ 1739900 h 1797050"/>
                  <a:gd name="connsiteX185" fmla="*/ 1716088 w 2363788"/>
                  <a:gd name="connsiteY185" fmla="*/ 1704975 h 1797050"/>
                  <a:gd name="connsiteX186" fmla="*/ 1741488 w 2363788"/>
                  <a:gd name="connsiteY186" fmla="*/ 1679575 h 1797050"/>
                  <a:gd name="connsiteX187" fmla="*/ 1731963 w 2363788"/>
                  <a:gd name="connsiteY187" fmla="*/ 1654175 h 1797050"/>
                  <a:gd name="connsiteX188" fmla="*/ 1709738 w 2363788"/>
                  <a:gd name="connsiteY188" fmla="*/ 1654175 h 1797050"/>
                  <a:gd name="connsiteX189" fmla="*/ 1697038 w 2363788"/>
                  <a:gd name="connsiteY189" fmla="*/ 1679575 h 1797050"/>
                  <a:gd name="connsiteX190" fmla="*/ 1665288 w 2363788"/>
                  <a:gd name="connsiteY190" fmla="*/ 1685925 h 1797050"/>
                  <a:gd name="connsiteX191" fmla="*/ 1630363 w 2363788"/>
                  <a:gd name="connsiteY191" fmla="*/ 1698625 h 1797050"/>
                  <a:gd name="connsiteX192" fmla="*/ 1601788 w 2363788"/>
                  <a:gd name="connsiteY192" fmla="*/ 1670050 h 1797050"/>
                  <a:gd name="connsiteX193" fmla="*/ 1598613 w 2363788"/>
                  <a:gd name="connsiteY193" fmla="*/ 1635125 h 1797050"/>
                  <a:gd name="connsiteX194" fmla="*/ 1570038 w 2363788"/>
                  <a:gd name="connsiteY194" fmla="*/ 1619250 h 1797050"/>
                  <a:gd name="connsiteX195" fmla="*/ 1560513 w 2363788"/>
                  <a:gd name="connsiteY195" fmla="*/ 1584325 h 1797050"/>
                  <a:gd name="connsiteX196" fmla="*/ 1519238 w 2363788"/>
                  <a:gd name="connsiteY196" fmla="*/ 1555750 h 1797050"/>
                  <a:gd name="connsiteX197" fmla="*/ 1500188 w 2363788"/>
                  <a:gd name="connsiteY197" fmla="*/ 1558925 h 1797050"/>
                  <a:gd name="connsiteX198" fmla="*/ 1468438 w 2363788"/>
                  <a:gd name="connsiteY198" fmla="*/ 1603375 h 1797050"/>
                  <a:gd name="connsiteX199" fmla="*/ 1420813 w 2363788"/>
                  <a:gd name="connsiteY199" fmla="*/ 1622425 h 1797050"/>
                  <a:gd name="connsiteX200" fmla="*/ 1395413 w 2363788"/>
                  <a:gd name="connsiteY200" fmla="*/ 1587500 h 1797050"/>
                  <a:gd name="connsiteX201" fmla="*/ 1370013 w 2363788"/>
                  <a:gd name="connsiteY201" fmla="*/ 1587500 h 1797050"/>
                  <a:gd name="connsiteX202" fmla="*/ 1271588 w 2363788"/>
                  <a:gd name="connsiteY202" fmla="*/ 1511300 h 1797050"/>
                  <a:gd name="connsiteX203" fmla="*/ 1277938 w 2363788"/>
                  <a:gd name="connsiteY203" fmla="*/ 1463675 h 1797050"/>
                  <a:gd name="connsiteX204" fmla="*/ 1239838 w 2363788"/>
                  <a:gd name="connsiteY204" fmla="*/ 1457325 h 1797050"/>
                  <a:gd name="connsiteX205" fmla="*/ 1223963 w 2363788"/>
                  <a:gd name="connsiteY205" fmla="*/ 1482725 h 1797050"/>
                  <a:gd name="connsiteX206" fmla="*/ 1189038 w 2363788"/>
                  <a:gd name="connsiteY206" fmla="*/ 1482725 h 1797050"/>
                  <a:gd name="connsiteX207" fmla="*/ 1141413 w 2363788"/>
                  <a:gd name="connsiteY207" fmla="*/ 1460500 h 1797050"/>
                  <a:gd name="connsiteX208" fmla="*/ 1093788 w 2363788"/>
                  <a:gd name="connsiteY208" fmla="*/ 1495425 h 1797050"/>
                  <a:gd name="connsiteX209" fmla="*/ 1100138 w 2363788"/>
                  <a:gd name="connsiteY209" fmla="*/ 1511300 h 1797050"/>
                  <a:gd name="connsiteX210" fmla="*/ 1081088 w 2363788"/>
                  <a:gd name="connsiteY210" fmla="*/ 1530350 h 1797050"/>
                  <a:gd name="connsiteX211" fmla="*/ 1036638 w 2363788"/>
                  <a:gd name="connsiteY211" fmla="*/ 1530350 h 1797050"/>
                  <a:gd name="connsiteX212" fmla="*/ 1008063 w 2363788"/>
                  <a:gd name="connsiteY212" fmla="*/ 1574800 h 1797050"/>
                  <a:gd name="connsiteX213" fmla="*/ 960438 w 2363788"/>
                  <a:gd name="connsiteY213" fmla="*/ 1571625 h 1797050"/>
                  <a:gd name="connsiteX214" fmla="*/ 954088 w 2363788"/>
                  <a:gd name="connsiteY214" fmla="*/ 1587500 h 1797050"/>
                  <a:gd name="connsiteX215" fmla="*/ 966788 w 2363788"/>
                  <a:gd name="connsiteY215" fmla="*/ 1670050 h 1797050"/>
                  <a:gd name="connsiteX216" fmla="*/ 941388 w 2363788"/>
                  <a:gd name="connsiteY216" fmla="*/ 1714500 h 1797050"/>
                  <a:gd name="connsiteX217" fmla="*/ 903288 w 2363788"/>
                  <a:gd name="connsiteY217" fmla="*/ 1720850 h 1797050"/>
                  <a:gd name="connsiteX218" fmla="*/ 900113 w 2363788"/>
                  <a:gd name="connsiteY218" fmla="*/ 1746250 h 1797050"/>
                  <a:gd name="connsiteX219" fmla="*/ 871538 w 2363788"/>
                  <a:gd name="connsiteY219" fmla="*/ 1746250 h 1797050"/>
                  <a:gd name="connsiteX220" fmla="*/ 855663 w 2363788"/>
                  <a:gd name="connsiteY220" fmla="*/ 1758950 h 1797050"/>
                  <a:gd name="connsiteX221" fmla="*/ 849313 w 2363788"/>
                  <a:gd name="connsiteY221" fmla="*/ 1771650 h 1797050"/>
                  <a:gd name="connsiteX222" fmla="*/ 830263 w 2363788"/>
                  <a:gd name="connsiteY222" fmla="*/ 1765300 h 1797050"/>
                  <a:gd name="connsiteX223" fmla="*/ 820738 w 2363788"/>
                  <a:gd name="connsiteY223" fmla="*/ 1752600 h 1797050"/>
                  <a:gd name="connsiteX224" fmla="*/ 792163 w 2363788"/>
                  <a:gd name="connsiteY224" fmla="*/ 1771650 h 1797050"/>
                  <a:gd name="connsiteX225" fmla="*/ 693738 w 2363788"/>
                  <a:gd name="connsiteY225" fmla="*/ 1701800 h 1797050"/>
                  <a:gd name="connsiteX226" fmla="*/ 652463 w 2363788"/>
                  <a:gd name="connsiteY226" fmla="*/ 1720850 h 1797050"/>
                  <a:gd name="connsiteX227" fmla="*/ 617538 w 2363788"/>
                  <a:gd name="connsiteY227" fmla="*/ 1685925 h 1797050"/>
                  <a:gd name="connsiteX228" fmla="*/ 582613 w 2363788"/>
                  <a:gd name="connsiteY228" fmla="*/ 1689100 h 1797050"/>
                  <a:gd name="connsiteX229" fmla="*/ 573088 w 2363788"/>
                  <a:gd name="connsiteY229" fmla="*/ 1609725 h 1797050"/>
                  <a:gd name="connsiteX230" fmla="*/ 525463 w 2363788"/>
                  <a:gd name="connsiteY230" fmla="*/ 1571625 h 1797050"/>
                  <a:gd name="connsiteX0" fmla="*/ 525463 w 2363788"/>
                  <a:gd name="connsiteY0" fmla="*/ 1571625 h 1797050"/>
                  <a:gd name="connsiteX1" fmla="*/ 525463 w 2363788"/>
                  <a:gd name="connsiteY1" fmla="*/ 1571625 h 1797050"/>
                  <a:gd name="connsiteX2" fmla="*/ 496888 w 2363788"/>
                  <a:gd name="connsiteY2" fmla="*/ 1574800 h 1797050"/>
                  <a:gd name="connsiteX3" fmla="*/ 487363 w 2363788"/>
                  <a:gd name="connsiteY3" fmla="*/ 1584325 h 1797050"/>
                  <a:gd name="connsiteX4" fmla="*/ 465138 w 2363788"/>
                  <a:gd name="connsiteY4" fmla="*/ 1568450 h 1797050"/>
                  <a:gd name="connsiteX5" fmla="*/ 458788 w 2363788"/>
                  <a:gd name="connsiteY5" fmla="*/ 1558925 h 1797050"/>
                  <a:gd name="connsiteX6" fmla="*/ 439738 w 2363788"/>
                  <a:gd name="connsiteY6" fmla="*/ 1552575 h 1797050"/>
                  <a:gd name="connsiteX7" fmla="*/ 430213 w 2363788"/>
                  <a:gd name="connsiteY7" fmla="*/ 1549400 h 1797050"/>
                  <a:gd name="connsiteX8" fmla="*/ 419100 w 2363788"/>
                  <a:gd name="connsiteY8" fmla="*/ 1532731 h 1797050"/>
                  <a:gd name="connsiteX9" fmla="*/ 400844 w 2363788"/>
                  <a:gd name="connsiteY9" fmla="*/ 1527969 h 1797050"/>
                  <a:gd name="connsiteX10" fmla="*/ 363538 w 2363788"/>
                  <a:gd name="connsiteY10" fmla="*/ 1498600 h 1797050"/>
                  <a:gd name="connsiteX11" fmla="*/ 338138 w 2363788"/>
                  <a:gd name="connsiteY11" fmla="*/ 1490663 h 1797050"/>
                  <a:gd name="connsiteX12" fmla="*/ 300038 w 2363788"/>
                  <a:gd name="connsiteY12" fmla="*/ 1444625 h 1797050"/>
                  <a:gd name="connsiteX13" fmla="*/ 271463 w 2363788"/>
                  <a:gd name="connsiteY13" fmla="*/ 1444625 h 1797050"/>
                  <a:gd name="connsiteX14" fmla="*/ 271463 w 2363788"/>
                  <a:gd name="connsiteY14" fmla="*/ 1411287 h 1797050"/>
                  <a:gd name="connsiteX15" fmla="*/ 258763 w 2363788"/>
                  <a:gd name="connsiteY15" fmla="*/ 1387475 h 1797050"/>
                  <a:gd name="connsiteX16" fmla="*/ 258763 w 2363788"/>
                  <a:gd name="connsiteY16" fmla="*/ 1327150 h 1797050"/>
                  <a:gd name="connsiteX17" fmla="*/ 277813 w 2363788"/>
                  <a:gd name="connsiteY17" fmla="*/ 1209675 h 1797050"/>
                  <a:gd name="connsiteX18" fmla="*/ 258763 w 2363788"/>
                  <a:gd name="connsiteY18" fmla="*/ 1162050 h 1797050"/>
                  <a:gd name="connsiteX19" fmla="*/ 278607 w 2363788"/>
                  <a:gd name="connsiteY19" fmla="*/ 1121569 h 1797050"/>
                  <a:gd name="connsiteX20" fmla="*/ 258763 w 2363788"/>
                  <a:gd name="connsiteY20" fmla="*/ 1066800 h 1797050"/>
                  <a:gd name="connsiteX21" fmla="*/ 258763 w 2363788"/>
                  <a:gd name="connsiteY21" fmla="*/ 1025525 h 1797050"/>
                  <a:gd name="connsiteX22" fmla="*/ 227013 w 2363788"/>
                  <a:gd name="connsiteY22" fmla="*/ 984250 h 1797050"/>
                  <a:gd name="connsiteX23" fmla="*/ 246063 w 2363788"/>
                  <a:gd name="connsiteY23" fmla="*/ 949325 h 1797050"/>
                  <a:gd name="connsiteX24" fmla="*/ 246063 w 2363788"/>
                  <a:gd name="connsiteY24" fmla="*/ 911225 h 1797050"/>
                  <a:gd name="connsiteX25" fmla="*/ 284163 w 2363788"/>
                  <a:gd name="connsiteY25" fmla="*/ 897731 h 1797050"/>
                  <a:gd name="connsiteX26" fmla="*/ 328613 w 2363788"/>
                  <a:gd name="connsiteY26" fmla="*/ 904081 h 1797050"/>
                  <a:gd name="connsiteX27" fmla="*/ 334963 w 2363788"/>
                  <a:gd name="connsiteY27" fmla="*/ 849313 h 1797050"/>
                  <a:gd name="connsiteX28" fmla="*/ 354013 w 2363788"/>
                  <a:gd name="connsiteY28" fmla="*/ 812800 h 1797050"/>
                  <a:gd name="connsiteX29" fmla="*/ 404812 w 2363788"/>
                  <a:gd name="connsiteY29" fmla="*/ 819150 h 1797050"/>
                  <a:gd name="connsiteX30" fmla="*/ 442913 w 2363788"/>
                  <a:gd name="connsiteY30" fmla="*/ 784225 h 1797050"/>
                  <a:gd name="connsiteX31" fmla="*/ 442913 w 2363788"/>
                  <a:gd name="connsiteY31" fmla="*/ 733425 h 1797050"/>
                  <a:gd name="connsiteX32" fmla="*/ 472282 w 2363788"/>
                  <a:gd name="connsiteY32" fmla="*/ 700881 h 1797050"/>
                  <a:gd name="connsiteX33" fmla="*/ 420688 w 2363788"/>
                  <a:gd name="connsiteY33" fmla="*/ 682625 h 1797050"/>
                  <a:gd name="connsiteX34" fmla="*/ 391319 w 2363788"/>
                  <a:gd name="connsiteY34" fmla="*/ 654844 h 1797050"/>
                  <a:gd name="connsiteX35" fmla="*/ 374650 w 2363788"/>
                  <a:gd name="connsiteY35" fmla="*/ 668337 h 1797050"/>
                  <a:gd name="connsiteX36" fmla="*/ 342901 w 2363788"/>
                  <a:gd name="connsiteY36" fmla="*/ 663575 h 1797050"/>
                  <a:gd name="connsiteX37" fmla="*/ 354013 w 2363788"/>
                  <a:gd name="connsiteY37" fmla="*/ 628650 h 1797050"/>
                  <a:gd name="connsiteX38" fmla="*/ 341313 w 2363788"/>
                  <a:gd name="connsiteY38" fmla="*/ 600075 h 1797050"/>
                  <a:gd name="connsiteX39" fmla="*/ 367507 w 2363788"/>
                  <a:gd name="connsiteY39" fmla="*/ 585788 h 1797050"/>
                  <a:gd name="connsiteX40" fmla="*/ 373063 w 2363788"/>
                  <a:gd name="connsiteY40" fmla="*/ 561975 h 1797050"/>
                  <a:gd name="connsiteX41" fmla="*/ 334420 w 2363788"/>
                  <a:gd name="connsiteY41" fmla="*/ 548699 h 1797050"/>
                  <a:gd name="connsiteX42" fmla="*/ 265113 w 2363788"/>
                  <a:gd name="connsiteY42" fmla="*/ 535781 h 1797050"/>
                  <a:gd name="connsiteX43" fmla="*/ 223838 w 2363788"/>
                  <a:gd name="connsiteY43" fmla="*/ 511969 h 1797050"/>
                  <a:gd name="connsiteX44" fmla="*/ 182563 w 2363788"/>
                  <a:gd name="connsiteY44" fmla="*/ 473869 h 1797050"/>
                  <a:gd name="connsiteX45" fmla="*/ 177800 w 2363788"/>
                  <a:gd name="connsiteY45" fmla="*/ 415131 h 1797050"/>
                  <a:gd name="connsiteX46" fmla="*/ 128588 w 2363788"/>
                  <a:gd name="connsiteY46" fmla="*/ 415925 h 1797050"/>
                  <a:gd name="connsiteX47" fmla="*/ 92869 w 2363788"/>
                  <a:gd name="connsiteY47" fmla="*/ 403225 h 1797050"/>
                  <a:gd name="connsiteX48" fmla="*/ 77788 w 2363788"/>
                  <a:gd name="connsiteY48" fmla="*/ 422275 h 1797050"/>
                  <a:gd name="connsiteX49" fmla="*/ 39688 w 2363788"/>
                  <a:gd name="connsiteY49" fmla="*/ 420688 h 1797050"/>
                  <a:gd name="connsiteX50" fmla="*/ 0 w 2363788"/>
                  <a:gd name="connsiteY50" fmla="*/ 381794 h 1797050"/>
                  <a:gd name="connsiteX51" fmla="*/ 33338 w 2363788"/>
                  <a:gd name="connsiteY51" fmla="*/ 350838 h 1797050"/>
                  <a:gd name="connsiteX52" fmla="*/ 14288 w 2363788"/>
                  <a:gd name="connsiteY52" fmla="*/ 339725 h 1797050"/>
                  <a:gd name="connsiteX53" fmla="*/ 14288 w 2363788"/>
                  <a:gd name="connsiteY53" fmla="*/ 304800 h 1797050"/>
                  <a:gd name="connsiteX54" fmla="*/ 39688 w 2363788"/>
                  <a:gd name="connsiteY54" fmla="*/ 294481 h 1797050"/>
                  <a:gd name="connsiteX55" fmla="*/ 25400 w 2363788"/>
                  <a:gd name="connsiteY55" fmla="*/ 259556 h 1797050"/>
                  <a:gd name="connsiteX56" fmla="*/ 65883 w 2363788"/>
                  <a:gd name="connsiteY56" fmla="*/ 256381 h 1797050"/>
                  <a:gd name="connsiteX57" fmla="*/ 111126 w 2363788"/>
                  <a:gd name="connsiteY57" fmla="*/ 238125 h 1797050"/>
                  <a:gd name="connsiteX58" fmla="*/ 127794 w 2363788"/>
                  <a:gd name="connsiteY58" fmla="*/ 222250 h 1797050"/>
                  <a:gd name="connsiteX59" fmla="*/ 130969 w 2363788"/>
                  <a:gd name="connsiteY59" fmla="*/ 196057 h 1797050"/>
                  <a:gd name="connsiteX60" fmla="*/ 163513 w 2363788"/>
                  <a:gd name="connsiteY60" fmla="*/ 196850 h 1797050"/>
                  <a:gd name="connsiteX61" fmla="*/ 169863 w 2363788"/>
                  <a:gd name="connsiteY61" fmla="*/ 164306 h 1797050"/>
                  <a:gd name="connsiteX62" fmla="*/ 188913 w 2363788"/>
                  <a:gd name="connsiteY62" fmla="*/ 163513 h 1797050"/>
                  <a:gd name="connsiteX63" fmla="*/ 196057 w 2363788"/>
                  <a:gd name="connsiteY63" fmla="*/ 100806 h 1797050"/>
                  <a:gd name="connsiteX64" fmla="*/ 251619 w 2363788"/>
                  <a:gd name="connsiteY64" fmla="*/ 107950 h 1797050"/>
                  <a:gd name="connsiteX65" fmla="*/ 296863 w 2363788"/>
                  <a:gd name="connsiteY65" fmla="*/ 104775 h 1797050"/>
                  <a:gd name="connsiteX66" fmla="*/ 335757 w 2363788"/>
                  <a:gd name="connsiteY66" fmla="*/ 100807 h 1797050"/>
                  <a:gd name="connsiteX67" fmla="*/ 349251 w 2363788"/>
                  <a:gd name="connsiteY67" fmla="*/ 113507 h 1797050"/>
                  <a:gd name="connsiteX68" fmla="*/ 379412 w 2363788"/>
                  <a:gd name="connsiteY68" fmla="*/ 125413 h 1797050"/>
                  <a:gd name="connsiteX69" fmla="*/ 401638 w 2363788"/>
                  <a:gd name="connsiteY69" fmla="*/ 107950 h 1797050"/>
                  <a:gd name="connsiteX70" fmla="*/ 404813 w 2363788"/>
                  <a:gd name="connsiteY70" fmla="*/ 107950 h 1797050"/>
                  <a:gd name="connsiteX71" fmla="*/ 411163 w 2363788"/>
                  <a:gd name="connsiteY71" fmla="*/ 120650 h 1797050"/>
                  <a:gd name="connsiteX72" fmla="*/ 430213 w 2363788"/>
                  <a:gd name="connsiteY72" fmla="*/ 120650 h 1797050"/>
                  <a:gd name="connsiteX73" fmla="*/ 438151 w 2363788"/>
                  <a:gd name="connsiteY73" fmla="*/ 102394 h 1797050"/>
                  <a:gd name="connsiteX74" fmla="*/ 366713 w 2363788"/>
                  <a:gd name="connsiteY74" fmla="*/ 55563 h 1797050"/>
                  <a:gd name="connsiteX75" fmla="*/ 385763 w 2363788"/>
                  <a:gd name="connsiteY75" fmla="*/ 43656 h 1797050"/>
                  <a:gd name="connsiteX76" fmla="*/ 434976 w 2363788"/>
                  <a:gd name="connsiteY76" fmla="*/ 42862 h 1797050"/>
                  <a:gd name="connsiteX77" fmla="*/ 455613 w 2363788"/>
                  <a:gd name="connsiteY77" fmla="*/ 63500 h 1797050"/>
                  <a:gd name="connsiteX78" fmla="*/ 513557 w 2363788"/>
                  <a:gd name="connsiteY78" fmla="*/ 75406 h 1797050"/>
                  <a:gd name="connsiteX79" fmla="*/ 608013 w 2363788"/>
                  <a:gd name="connsiteY79" fmla="*/ 22225 h 1797050"/>
                  <a:gd name="connsiteX80" fmla="*/ 640557 w 2363788"/>
                  <a:gd name="connsiteY80" fmla="*/ 31750 h 1797050"/>
                  <a:gd name="connsiteX81" fmla="*/ 646113 w 2363788"/>
                  <a:gd name="connsiteY81" fmla="*/ 0 h 1797050"/>
                  <a:gd name="connsiteX82" fmla="*/ 716757 w 2363788"/>
                  <a:gd name="connsiteY82" fmla="*/ 5556 h 1797050"/>
                  <a:gd name="connsiteX83" fmla="*/ 725488 w 2363788"/>
                  <a:gd name="connsiteY83" fmla="*/ 31750 h 1797050"/>
                  <a:gd name="connsiteX84" fmla="*/ 752476 w 2363788"/>
                  <a:gd name="connsiteY84" fmla="*/ 63500 h 1797050"/>
                  <a:gd name="connsiteX85" fmla="*/ 767556 w 2363788"/>
                  <a:gd name="connsiteY85" fmla="*/ 44450 h 1797050"/>
                  <a:gd name="connsiteX86" fmla="*/ 808038 w 2363788"/>
                  <a:gd name="connsiteY86" fmla="*/ 41275 h 1797050"/>
                  <a:gd name="connsiteX87" fmla="*/ 827088 w 2363788"/>
                  <a:gd name="connsiteY87" fmla="*/ 34925 h 1797050"/>
                  <a:gd name="connsiteX88" fmla="*/ 846138 w 2363788"/>
                  <a:gd name="connsiteY88" fmla="*/ 6350 h 1797050"/>
                  <a:gd name="connsiteX89" fmla="*/ 889794 w 2363788"/>
                  <a:gd name="connsiteY89" fmla="*/ 12700 h 1797050"/>
                  <a:gd name="connsiteX90" fmla="*/ 902494 w 2363788"/>
                  <a:gd name="connsiteY90" fmla="*/ 83344 h 1797050"/>
                  <a:gd name="connsiteX91" fmla="*/ 954088 w 2363788"/>
                  <a:gd name="connsiteY91" fmla="*/ 123825 h 1797050"/>
                  <a:gd name="connsiteX92" fmla="*/ 998538 w 2363788"/>
                  <a:gd name="connsiteY92" fmla="*/ 203200 h 1797050"/>
                  <a:gd name="connsiteX93" fmla="*/ 1039020 w 2363788"/>
                  <a:gd name="connsiteY93" fmla="*/ 228600 h 1797050"/>
                  <a:gd name="connsiteX94" fmla="*/ 1075532 w 2363788"/>
                  <a:gd name="connsiteY94" fmla="*/ 230981 h 1797050"/>
                  <a:gd name="connsiteX95" fmla="*/ 1130830 w 2363788"/>
                  <a:gd name="connsiteY95" fmla="*/ 283633 h 1797050"/>
                  <a:gd name="connsiteX96" fmla="*/ 1171046 w 2363788"/>
                  <a:gd name="connsiteY96" fmla="*/ 281517 h 1797050"/>
                  <a:gd name="connsiteX97" fmla="*/ 1208088 w 2363788"/>
                  <a:gd name="connsiteY97" fmla="*/ 317500 h 1797050"/>
                  <a:gd name="connsiteX98" fmla="*/ 1208088 w 2363788"/>
                  <a:gd name="connsiteY98" fmla="*/ 346075 h 1797050"/>
                  <a:gd name="connsiteX99" fmla="*/ 1281113 w 2363788"/>
                  <a:gd name="connsiteY99" fmla="*/ 384175 h 1797050"/>
                  <a:gd name="connsiteX100" fmla="*/ 1303338 w 2363788"/>
                  <a:gd name="connsiteY100" fmla="*/ 416983 h 1797050"/>
                  <a:gd name="connsiteX101" fmla="*/ 1284288 w 2363788"/>
                  <a:gd name="connsiteY101" fmla="*/ 460375 h 1797050"/>
                  <a:gd name="connsiteX102" fmla="*/ 1338263 w 2363788"/>
                  <a:gd name="connsiteY102" fmla="*/ 504825 h 1797050"/>
                  <a:gd name="connsiteX103" fmla="*/ 1380332 w 2363788"/>
                  <a:gd name="connsiteY103" fmla="*/ 503238 h 1797050"/>
                  <a:gd name="connsiteX104" fmla="*/ 1404938 w 2363788"/>
                  <a:gd name="connsiteY104" fmla="*/ 530225 h 1797050"/>
                  <a:gd name="connsiteX105" fmla="*/ 1435895 w 2363788"/>
                  <a:gd name="connsiteY105" fmla="*/ 526475 h 1797050"/>
                  <a:gd name="connsiteX106" fmla="*/ 1470026 w 2363788"/>
                  <a:gd name="connsiteY106" fmla="*/ 548578 h 1797050"/>
                  <a:gd name="connsiteX107" fmla="*/ 1493838 w 2363788"/>
                  <a:gd name="connsiteY107" fmla="*/ 590550 h 1797050"/>
                  <a:gd name="connsiteX108" fmla="*/ 1481932 w 2363788"/>
                  <a:gd name="connsiteY108" fmla="*/ 612775 h 1797050"/>
                  <a:gd name="connsiteX109" fmla="*/ 1452563 w 2363788"/>
                  <a:gd name="connsiteY109" fmla="*/ 622300 h 1797050"/>
                  <a:gd name="connsiteX110" fmla="*/ 1512888 w 2363788"/>
                  <a:gd name="connsiteY110" fmla="*/ 638175 h 1797050"/>
                  <a:gd name="connsiteX111" fmla="*/ 1583532 w 2363788"/>
                  <a:gd name="connsiteY111" fmla="*/ 619919 h 1797050"/>
                  <a:gd name="connsiteX112" fmla="*/ 1624013 w 2363788"/>
                  <a:gd name="connsiteY112" fmla="*/ 613569 h 1797050"/>
                  <a:gd name="connsiteX113" fmla="*/ 1624807 w 2363788"/>
                  <a:gd name="connsiteY113" fmla="*/ 587375 h 1797050"/>
                  <a:gd name="connsiteX114" fmla="*/ 1643063 w 2363788"/>
                  <a:gd name="connsiteY114" fmla="*/ 593725 h 1797050"/>
                  <a:gd name="connsiteX115" fmla="*/ 1700213 w 2363788"/>
                  <a:gd name="connsiteY115" fmla="*/ 611981 h 1797050"/>
                  <a:gd name="connsiteX116" fmla="*/ 1705769 w 2363788"/>
                  <a:gd name="connsiteY116" fmla="*/ 575469 h 1797050"/>
                  <a:gd name="connsiteX117" fmla="*/ 1725613 w 2363788"/>
                  <a:gd name="connsiteY117" fmla="*/ 565150 h 1797050"/>
                  <a:gd name="connsiteX118" fmla="*/ 1804988 w 2363788"/>
                  <a:gd name="connsiteY118" fmla="*/ 508000 h 1797050"/>
                  <a:gd name="connsiteX119" fmla="*/ 1887538 w 2363788"/>
                  <a:gd name="connsiteY119" fmla="*/ 485775 h 1797050"/>
                  <a:gd name="connsiteX120" fmla="*/ 1954213 w 2363788"/>
                  <a:gd name="connsiteY120" fmla="*/ 415925 h 1797050"/>
                  <a:gd name="connsiteX121" fmla="*/ 1978819 w 2363788"/>
                  <a:gd name="connsiteY121" fmla="*/ 409575 h 1797050"/>
                  <a:gd name="connsiteX122" fmla="*/ 2008188 w 2363788"/>
                  <a:gd name="connsiteY122" fmla="*/ 396875 h 1797050"/>
                  <a:gd name="connsiteX123" fmla="*/ 2058194 w 2363788"/>
                  <a:gd name="connsiteY123" fmla="*/ 411956 h 1797050"/>
                  <a:gd name="connsiteX124" fmla="*/ 2079626 w 2363788"/>
                  <a:gd name="connsiteY124" fmla="*/ 452437 h 1797050"/>
                  <a:gd name="connsiteX125" fmla="*/ 2135188 w 2363788"/>
                  <a:gd name="connsiteY125" fmla="*/ 504825 h 1797050"/>
                  <a:gd name="connsiteX126" fmla="*/ 2196307 w 2363788"/>
                  <a:gd name="connsiteY126" fmla="*/ 536575 h 1797050"/>
                  <a:gd name="connsiteX127" fmla="*/ 2250282 w 2363788"/>
                  <a:gd name="connsiteY127" fmla="*/ 523081 h 1797050"/>
                  <a:gd name="connsiteX128" fmla="*/ 2267744 w 2363788"/>
                  <a:gd name="connsiteY128" fmla="*/ 531019 h 1797050"/>
                  <a:gd name="connsiteX129" fmla="*/ 2276475 w 2363788"/>
                  <a:gd name="connsiteY129" fmla="*/ 573881 h 1797050"/>
                  <a:gd name="connsiteX130" fmla="*/ 2325688 w 2363788"/>
                  <a:gd name="connsiteY130" fmla="*/ 606425 h 1797050"/>
                  <a:gd name="connsiteX131" fmla="*/ 2363788 w 2363788"/>
                  <a:gd name="connsiteY131" fmla="*/ 644525 h 1797050"/>
                  <a:gd name="connsiteX132" fmla="*/ 2312445 w 2363788"/>
                  <a:gd name="connsiteY132" fmla="*/ 772537 h 1797050"/>
                  <a:gd name="connsiteX133" fmla="*/ 2274888 w 2363788"/>
                  <a:gd name="connsiteY133" fmla="*/ 895350 h 1797050"/>
                  <a:gd name="connsiteX134" fmla="*/ 2249488 w 2363788"/>
                  <a:gd name="connsiteY134" fmla="*/ 949325 h 1797050"/>
                  <a:gd name="connsiteX135" fmla="*/ 2198688 w 2363788"/>
                  <a:gd name="connsiteY135" fmla="*/ 949325 h 1797050"/>
                  <a:gd name="connsiteX136" fmla="*/ 2176463 w 2363788"/>
                  <a:gd name="connsiteY136" fmla="*/ 993775 h 1797050"/>
                  <a:gd name="connsiteX137" fmla="*/ 2176463 w 2363788"/>
                  <a:gd name="connsiteY137" fmla="*/ 993775 h 1797050"/>
                  <a:gd name="connsiteX138" fmla="*/ 2182813 w 2363788"/>
                  <a:gd name="connsiteY138" fmla="*/ 1022350 h 1797050"/>
                  <a:gd name="connsiteX139" fmla="*/ 2147888 w 2363788"/>
                  <a:gd name="connsiteY139" fmla="*/ 1031875 h 1797050"/>
                  <a:gd name="connsiteX140" fmla="*/ 2097088 w 2363788"/>
                  <a:gd name="connsiteY140" fmla="*/ 1019175 h 1797050"/>
                  <a:gd name="connsiteX141" fmla="*/ 2103438 w 2363788"/>
                  <a:gd name="connsiteY141" fmla="*/ 1073150 h 1797050"/>
                  <a:gd name="connsiteX142" fmla="*/ 2116138 w 2363788"/>
                  <a:gd name="connsiteY142" fmla="*/ 1117600 h 1797050"/>
                  <a:gd name="connsiteX143" fmla="*/ 2052638 w 2363788"/>
                  <a:gd name="connsiteY143" fmla="*/ 1152525 h 1797050"/>
                  <a:gd name="connsiteX144" fmla="*/ 2068513 w 2363788"/>
                  <a:gd name="connsiteY144" fmla="*/ 1174750 h 1797050"/>
                  <a:gd name="connsiteX145" fmla="*/ 2049463 w 2363788"/>
                  <a:gd name="connsiteY145" fmla="*/ 1196975 h 1797050"/>
                  <a:gd name="connsiteX146" fmla="*/ 1970088 w 2363788"/>
                  <a:gd name="connsiteY146" fmla="*/ 1171575 h 1797050"/>
                  <a:gd name="connsiteX147" fmla="*/ 1944688 w 2363788"/>
                  <a:gd name="connsiteY147" fmla="*/ 1187450 h 1797050"/>
                  <a:gd name="connsiteX148" fmla="*/ 1909763 w 2363788"/>
                  <a:gd name="connsiteY148" fmla="*/ 1187450 h 1797050"/>
                  <a:gd name="connsiteX149" fmla="*/ 1909763 w 2363788"/>
                  <a:gd name="connsiteY149" fmla="*/ 1247775 h 1797050"/>
                  <a:gd name="connsiteX150" fmla="*/ 1925638 w 2363788"/>
                  <a:gd name="connsiteY150" fmla="*/ 1263650 h 1797050"/>
                  <a:gd name="connsiteX151" fmla="*/ 1935163 w 2363788"/>
                  <a:gd name="connsiteY151" fmla="*/ 1279525 h 1797050"/>
                  <a:gd name="connsiteX152" fmla="*/ 1944688 w 2363788"/>
                  <a:gd name="connsiteY152" fmla="*/ 1279525 h 1797050"/>
                  <a:gd name="connsiteX153" fmla="*/ 1935163 w 2363788"/>
                  <a:gd name="connsiteY153" fmla="*/ 1304925 h 1797050"/>
                  <a:gd name="connsiteX154" fmla="*/ 1954213 w 2363788"/>
                  <a:gd name="connsiteY154" fmla="*/ 1320800 h 1797050"/>
                  <a:gd name="connsiteX155" fmla="*/ 1951038 w 2363788"/>
                  <a:gd name="connsiteY155" fmla="*/ 1336675 h 1797050"/>
                  <a:gd name="connsiteX156" fmla="*/ 1906588 w 2363788"/>
                  <a:gd name="connsiteY156" fmla="*/ 1336675 h 1797050"/>
                  <a:gd name="connsiteX157" fmla="*/ 1903413 w 2363788"/>
                  <a:gd name="connsiteY157" fmla="*/ 1387475 h 1797050"/>
                  <a:gd name="connsiteX158" fmla="*/ 1903413 w 2363788"/>
                  <a:gd name="connsiteY158" fmla="*/ 1387475 h 1797050"/>
                  <a:gd name="connsiteX159" fmla="*/ 1903413 w 2363788"/>
                  <a:gd name="connsiteY159" fmla="*/ 1406525 h 1797050"/>
                  <a:gd name="connsiteX160" fmla="*/ 1938338 w 2363788"/>
                  <a:gd name="connsiteY160" fmla="*/ 1447800 h 1797050"/>
                  <a:gd name="connsiteX161" fmla="*/ 1992313 w 2363788"/>
                  <a:gd name="connsiteY161" fmla="*/ 1447800 h 1797050"/>
                  <a:gd name="connsiteX162" fmla="*/ 2062163 w 2363788"/>
                  <a:gd name="connsiteY162" fmla="*/ 1476375 h 1797050"/>
                  <a:gd name="connsiteX163" fmla="*/ 2062163 w 2363788"/>
                  <a:gd name="connsiteY163" fmla="*/ 1504950 h 1797050"/>
                  <a:gd name="connsiteX164" fmla="*/ 2036763 w 2363788"/>
                  <a:gd name="connsiteY164" fmla="*/ 1571625 h 1797050"/>
                  <a:gd name="connsiteX165" fmla="*/ 2065338 w 2363788"/>
                  <a:gd name="connsiteY165" fmla="*/ 1587500 h 1797050"/>
                  <a:gd name="connsiteX166" fmla="*/ 2106613 w 2363788"/>
                  <a:gd name="connsiteY166" fmla="*/ 1660525 h 1797050"/>
                  <a:gd name="connsiteX167" fmla="*/ 2055813 w 2363788"/>
                  <a:gd name="connsiteY167" fmla="*/ 1736725 h 1797050"/>
                  <a:gd name="connsiteX168" fmla="*/ 2030413 w 2363788"/>
                  <a:gd name="connsiteY168" fmla="*/ 1730375 h 1797050"/>
                  <a:gd name="connsiteX169" fmla="*/ 2008188 w 2363788"/>
                  <a:gd name="connsiteY169" fmla="*/ 1717675 h 1797050"/>
                  <a:gd name="connsiteX170" fmla="*/ 2001838 w 2363788"/>
                  <a:gd name="connsiteY170" fmla="*/ 1736725 h 1797050"/>
                  <a:gd name="connsiteX171" fmla="*/ 1960563 w 2363788"/>
                  <a:gd name="connsiteY171" fmla="*/ 1746250 h 1797050"/>
                  <a:gd name="connsiteX172" fmla="*/ 1954213 w 2363788"/>
                  <a:gd name="connsiteY172" fmla="*/ 1778000 h 1797050"/>
                  <a:gd name="connsiteX173" fmla="*/ 1903413 w 2363788"/>
                  <a:gd name="connsiteY173" fmla="*/ 1797050 h 1797050"/>
                  <a:gd name="connsiteX174" fmla="*/ 1881188 w 2363788"/>
                  <a:gd name="connsiteY174" fmla="*/ 1758950 h 1797050"/>
                  <a:gd name="connsiteX175" fmla="*/ 1843088 w 2363788"/>
                  <a:gd name="connsiteY175" fmla="*/ 1768475 h 1797050"/>
                  <a:gd name="connsiteX176" fmla="*/ 1846263 w 2363788"/>
                  <a:gd name="connsiteY176" fmla="*/ 1730375 h 1797050"/>
                  <a:gd name="connsiteX177" fmla="*/ 1827213 w 2363788"/>
                  <a:gd name="connsiteY177" fmla="*/ 1704975 h 1797050"/>
                  <a:gd name="connsiteX178" fmla="*/ 1862138 w 2363788"/>
                  <a:gd name="connsiteY178" fmla="*/ 1685925 h 1797050"/>
                  <a:gd name="connsiteX179" fmla="*/ 1804988 w 2363788"/>
                  <a:gd name="connsiteY179" fmla="*/ 1666875 h 1797050"/>
                  <a:gd name="connsiteX180" fmla="*/ 1792288 w 2363788"/>
                  <a:gd name="connsiteY180" fmla="*/ 1692275 h 1797050"/>
                  <a:gd name="connsiteX181" fmla="*/ 1747838 w 2363788"/>
                  <a:gd name="connsiteY181" fmla="*/ 1711325 h 1797050"/>
                  <a:gd name="connsiteX182" fmla="*/ 1741488 w 2363788"/>
                  <a:gd name="connsiteY182" fmla="*/ 1733550 h 1797050"/>
                  <a:gd name="connsiteX183" fmla="*/ 1725613 w 2363788"/>
                  <a:gd name="connsiteY183" fmla="*/ 1739900 h 1797050"/>
                  <a:gd name="connsiteX184" fmla="*/ 1703388 w 2363788"/>
                  <a:gd name="connsiteY184" fmla="*/ 1739900 h 1797050"/>
                  <a:gd name="connsiteX185" fmla="*/ 1716088 w 2363788"/>
                  <a:gd name="connsiteY185" fmla="*/ 1704975 h 1797050"/>
                  <a:gd name="connsiteX186" fmla="*/ 1741488 w 2363788"/>
                  <a:gd name="connsiteY186" fmla="*/ 1679575 h 1797050"/>
                  <a:gd name="connsiteX187" fmla="*/ 1731963 w 2363788"/>
                  <a:gd name="connsiteY187" fmla="*/ 1654175 h 1797050"/>
                  <a:gd name="connsiteX188" fmla="*/ 1709738 w 2363788"/>
                  <a:gd name="connsiteY188" fmla="*/ 1654175 h 1797050"/>
                  <a:gd name="connsiteX189" fmla="*/ 1697038 w 2363788"/>
                  <a:gd name="connsiteY189" fmla="*/ 1679575 h 1797050"/>
                  <a:gd name="connsiteX190" fmla="*/ 1665288 w 2363788"/>
                  <a:gd name="connsiteY190" fmla="*/ 1685925 h 1797050"/>
                  <a:gd name="connsiteX191" fmla="*/ 1630363 w 2363788"/>
                  <a:gd name="connsiteY191" fmla="*/ 1698625 h 1797050"/>
                  <a:gd name="connsiteX192" fmla="*/ 1601788 w 2363788"/>
                  <a:gd name="connsiteY192" fmla="*/ 1670050 h 1797050"/>
                  <a:gd name="connsiteX193" fmla="*/ 1598613 w 2363788"/>
                  <a:gd name="connsiteY193" fmla="*/ 1635125 h 1797050"/>
                  <a:gd name="connsiteX194" fmla="*/ 1570038 w 2363788"/>
                  <a:gd name="connsiteY194" fmla="*/ 1619250 h 1797050"/>
                  <a:gd name="connsiteX195" fmla="*/ 1560513 w 2363788"/>
                  <a:gd name="connsiteY195" fmla="*/ 1584325 h 1797050"/>
                  <a:gd name="connsiteX196" fmla="*/ 1519238 w 2363788"/>
                  <a:gd name="connsiteY196" fmla="*/ 1555750 h 1797050"/>
                  <a:gd name="connsiteX197" fmla="*/ 1500188 w 2363788"/>
                  <a:gd name="connsiteY197" fmla="*/ 1558925 h 1797050"/>
                  <a:gd name="connsiteX198" fmla="*/ 1468438 w 2363788"/>
                  <a:gd name="connsiteY198" fmla="*/ 1603375 h 1797050"/>
                  <a:gd name="connsiteX199" fmla="*/ 1420813 w 2363788"/>
                  <a:gd name="connsiteY199" fmla="*/ 1622425 h 1797050"/>
                  <a:gd name="connsiteX200" fmla="*/ 1395413 w 2363788"/>
                  <a:gd name="connsiteY200" fmla="*/ 1587500 h 1797050"/>
                  <a:gd name="connsiteX201" fmla="*/ 1370013 w 2363788"/>
                  <a:gd name="connsiteY201" fmla="*/ 1587500 h 1797050"/>
                  <a:gd name="connsiteX202" fmla="*/ 1271588 w 2363788"/>
                  <a:gd name="connsiteY202" fmla="*/ 1511300 h 1797050"/>
                  <a:gd name="connsiteX203" fmla="*/ 1277938 w 2363788"/>
                  <a:gd name="connsiteY203" fmla="*/ 1463675 h 1797050"/>
                  <a:gd name="connsiteX204" fmla="*/ 1239838 w 2363788"/>
                  <a:gd name="connsiteY204" fmla="*/ 1457325 h 1797050"/>
                  <a:gd name="connsiteX205" fmla="*/ 1223963 w 2363788"/>
                  <a:gd name="connsiteY205" fmla="*/ 1482725 h 1797050"/>
                  <a:gd name="connsiteX206" fmla="*/ 1189038 w 2363788"/>
                  <a:gd name="connsiteY206" fmla="*/ 1482725 h 1797050"/>
                  <a:gd name="connsiteX207" fmla="*/ 1141413 w 2363788"/>
                  <a:gd name="connsiteY207" fmla="*/ 1460500 h 1797050"/>
                  <a:gd name="connsiteX208" fmla="*/ 1093788 w 2363788"/>
                  <a:gd name="connsiteY208" fmla="*/ 1495425 h 1797050"/>
                  <a:gd name="connsiteX209" fmla="*/ 1100138 w 2363788"/>
                  <a:gd name="connsiteY209" fmla="*/ 1511300 h 1797050"/>
                  <a:gd name="connsiteX210" fmla="*/ 1081088 w 2363788"/>
                  <a:gd name="connsiteY210" fmla="*/ 1530350 h 1797050"/>
                  <a:gd name="connsiteX211" fmla="*/ 1036638 w 2363788"/>
                  <a:gd name="connsiteY211" fmla="*/ 1530350 h 1797050"/>
                  <a:gd name="connsiteX212" fmla="*/ 1008063 w 2363788"/>
                  <a:gd name="connsiteY212" fmla="*/ 1574800 h 1797050"/>
                  <a:gd name="connsiteX213" fmla="*/ 960438 w 2363788"/>
                  <a:gd name="connsiteY213" fmla="*/ 1571625 h 1797050"/>
                  <a:gd name="connsiteX214" fmla="*/ 954088 w 2363788"/>
                  <a:gd name="connsiteY214" fmla="*/ 1587500 h 1797050"/>
                  <a:gd name="connsiteX215" fmla="*/ 966788 w 2363788"/>
                  <a:gd name="connsiteY215" fmla="*/ 1670050 h 1797050"/>
                  <a:gd name="connsiteX216" fmla="*/ 941388 w 2363788"/>
                  <a:gd name="connsiteY216" fmla="*/ 1714500 h 1797050"/>
                  <a:gd name="connsiteX217" fmla="*/ 903288 w 2363788"/>
                  <a:gd name="connsiteY217" fmla="*/ 1720850 h 1797050"/>
                  <a:gd name="connsiteX218" fmla="*/ 900113 w 2363788"/>
                  <a:gd name="connsiteY218" fmla="*/ 1746250 h 1797050"/>
                  <a:gd name="connsiteX219" fmla="*/ 871538 w 2363788"/>
                  <a:gd name="connsiteY219" fmla="*/ 1746250 h 1797050"/>
                  <a:gd name="connsiteX220" fmla="*/ 855663 w 2363788"/>
                  <a:gd name="connsiteY220" fmla="*/ 1758950 h 1797050"/>
                  <a:gd name="connsiteX221" fmla="*/ 849313 w 2363788"/>
                  <a:gd name="connsiteY221" fmla="*/ 1771650 h 1797050"/>
                  <a:gd name="connsiteX222" fmla="*/ 830263 w 2363788"/>
                  <a:gd name="connsiteY222" fmla="*/ 1765300 h 1797050"/>
                  <a:gd name="connsiteX223" fmla="*/ 820738 w 2363788"/>
                  <a:gd name="connsiteY223" fmla="*/ 1752600 h 1797050"/>
                  <a:gd name="connsiteX224" fmla="*/ 792163 w 2363788"/>
                  <a:gd name="connsiteY224" fmla="*/ 1771650 h 1797050"/>
                  <a:gd name="connsiteX225" fmla="*/ 693738 w 2363788"/>
                  <a:gd name="connsiteY225" fmla="*/ 1701800 h 1797050"/>
                  <a:gd name="connsiteX226" fmla="*/ 652463 w 2363788"/>
                  <a:gd name="connsiteY226" fmla="*/ 1720850 h 1797050"/>
                  <a:gd name="connsiteX227" fmla="*/ 617538 w 2363788"/>
                  <a:gd name="connsiteY227" fmla="*/ 1685925 h 1797050"/>
                  <a:gd name="connsiteX228" fmla="*/ 582613 w 2363788"/>
                  <a:gd name="connsiteY228" fmla="*/ 1689100 h 1797050"/>
                  <a:gd name="connsiteX229" fmla="*/ 573088 w 2363788"/>
                  <a:gd name="connsiteY229" fmla="*/ 1609725 h 1797050"/>
                  <a:gd name="connsiteX230" fmla="*/ 525463 w 2363788"/>
                  <a:gd name="connsiteY230" fmla="*/ 1571625 h 1797050"/>
                  <a:gd name="connsiteX0" fmla="*/ 525463 w 2363788"/>
                  <a:gd name="connsiteY0" fmla="*/ 1571625 h 1797050"/>
                  <a:gd name="connsiteX1" fmla="*/ 525463 w 2363788"/>
                  <a:gd name="connsiteY1" fmla="*/ 1571625 h 1797050"/>
                  <a:gd name="connsiteX2" fmla="*/ 496888 w 2363788"/>
                  <a:gd name="connsiteY2" fmla="*/ 1574800 h 1797050"/>
                  <a:gd name="connsiteX3" fmla="*/ 487363 w 2363788"/>
                  <a:gd name="connsiteY3" fmla="*/ 1584325 h 1797050"/>
                  <a:gd name="connsiteX4" fmla="*/ 465138 w 2363788"/>
                  <a:gd name="connsiteY4" fmla="*/ 1568450 h 1797050"/>
                  <a:gd name="connsiteX5" fmla="*/ 458788 w 2363788"/>
                  <a:gd name="connsiteY5" fmla="*/ 1558925 h 1797050"/>
                  <a:gd name="connsiteX6" fmla="*/ 439738 w 2363788"/>
                  <a:gd name="connsiteY6" fmla="*/ 1552575 h 1797050"/>
                  <a:gd name="connsiteX7" fmla="*/ 430213 w 2363788"/>
                  <a:gd name="connsiteY7" fmla="*/ 1549400 h 1797050"/>
                  <a:gd name="connsiteX8" fmla="*/ 419100 w 2363788"/>
                  <a:gd name="connsiteY8" fmla="*/ 1532731 h 1797050"/>
                  <a:gd name="connsiteX9" fmla="*/ 400844 w 2363788"/>
                  <a:gd name="connsiteY9" fmla="*/ 1527969 h 1797050"/>
                  <a:gd name="connsiteX10" fmla="*/ 363538 w 2363788"/>
                  <a:gd name="connsiteY10" fmla="*/ 1498600 h 1797050"/>
                  <a:gd name="connsiteX11" fmla="*/ 338138 w 2363788"/>
                  <a:gd name="connsiteY11" fmla="*/ 1490663 h 1797050"/>
                  <a:gd name="connsiteX12" fmla="*/ 300038 w 2363788"/>
                  <a:gd name="connsiteY12" fmla="*/ 1444625 h 1797050"/>
                  <a:gd name="connsiteX13" fmla="*/ 271463 w 2363788"/>
                  <a:gd name="connsiteY13" fmla="*/ 1444625 h 1797050"/>
                  <a:gd name="connsiteX14" fmla="*/ 271463 w 2363788"/>
                  <a:gd name="connsiteY14" fmla="*/ 1411287 h 1797050"/>
                  <a:gd name="connsiteX15" fmla="*/ 258763 w 2363788"/>
                  <a:gd name="connsiteY15" fmla="*/ 1387475 h 1797050"/>
                  <a:gd name="connsiteX16" fmla="*/ 258763 w 2363788"/>
                  <a:gd name="connsiteY16" fmla="*/ 1327150 h 1797050"/>
                  <a:gd name="connsiteX17" fmla="*/ 277813 w 2363788"/>
                  <a:gd name="connsiteY17" fmla="*/ 1209675 h 1797050"/>
                  <a:gd name="connsiteX18" fmla="*/ 258763 w 2363788"/>
                  <a:gd name="connsiteY18" fmla="*/ 1162050 h 1797050"/>
                  <a:gd name="connsiteX19" fmla="*/ 278607 w 2363788"/>
                  <a:gd name="connsiteY19" fmla="*/ 1121569 h 1797050"/>
                  <a:gd name="connsiteX20" fmla="*/ 258763 w 2363788"/>
                  <a:gd name="connsiteY20" fmla="*/ 1066800 h 1797050"/>
                  <a:gd name="connsiteX21" fmla="*/ 258763 w 2363788"/>
                  <a:gd name="connsiteY21" fmla="*/ 1025525 h 1797050"/>
                  <a:gd name="connsiteX22" fmla="*/ 227013 w 2363788"/>
                  <a:gd name="connsiteY22" fmla="*/ 984250 h 1797050"/>
                  <a:gd name="connsiteX23" fmla="*/ 246063 w 2363788"/>
                  <a:gd name="connsiteY23" fmla="*/ 949325 h 1797050"/>
                  <a:gd name="connsiteX24" fmla="*/ 246063 w 2363788"/>
                  <a:gd name="connsiteY24" fmla="*/ 911225 h 1797050"/>
                  <a:gd name="connsiteX25" fmla="*/ 284163 w 2363788"/>
                  <a:gd name="connsiteY25" fmla="*/ 897731 h 1797050"/>
                  <a:gd name="connsiteX26" fmla="*/ 328613 w 2363788"/>
                  <a:gd name="connsiteY26" fmla="*/ 904081 h 1797050"/>
                  <a:gd name="connsiteX27" fmla="*/ 334963 w 2363788"/>
                  <a:gd name="connsiteY27" fmla="*/ 849313 h 1797050"/>
                  <a:gd name="connsiteX28" fmla="*/ 354013 w 2363788"/>
                  <a:gd name="connsiteY28" fmla="*/ 812800 h 1797050"/>
                  <a:gd name="connsiteX29" fmla="*/ 404812 w 2363788"/>
                  <a:gd name="connsiteY29" fmla="*/ 819150 h 1797050"/>
                  <a:gd name="connsiteX30" fmla="*/ 442913 w 2363788"/>
                  <a:gd name="connsiteY30" fmla="*/ 784225 h 1797050"/>
                  <a:gd name="connsiteX31" fmla="*/ 442913 w 2363788"/>
                  <a:gd name="connsiteY31" fmla="*/ 733425 h 1797050"/>
                  <a:gd name="connsiteX32" fmla="*/ 472282 w 2363788"/>
                  <a:gd name="connsiteY32" fmla="*/ 700881 h 1797050"/>
                  <a:gd name="connsiteX33" fmla="*/ 420688 w 2363788"/>
                  <a:gd name="connsiteY33" fmla="*/ 682625 h 1797050"/>
                  <a:gd name="connsiteX34" fmla="*/ 391319 w 2363788"/>
                  <a:gd name="connsiteY34" fmla="*/ 654844 h 1797050"/>
                  <a:gd name="connsiteX35" fmla="*/ 374650 w 2363788"/>
                  <a:gd name="connsiteY35" fmla="*/ 668337 h 1797050"/>
                  <a:gd name="connsiteX36" fmla="*/ 342901 w 2363788"/>
                  <a:gd name="connsiteY36" fmla="*/ 663575 h 1797050"/>
                  <a:gd name="connsiteX37" fmla="*/ 354013 w 2363788"/>
                  <a:gd name="connsiteY37" fmla="*/ 628650 h 1797050"/>
                  <a:gd name="connsiteX38" fmla="*/ 341313 w 2363788"/>
                  <a:gd name="connsiteY38" fmla="*/ 600075 h 1797050"/>
                  <a:gd name="connsiteX39" fmla="*/ 367507 w 2363788"/>
                  <a:gd name="connsiteY39" fmla="*/ 585788 h 1797050"/>
                  <a:gd name="connsiteX40" fmla="*/ 373063 w 2363788"/>
                  <a:gd name="connsiteY40" fmla="*/ 561975 h 1797050"/>
                  <a:gd name="connsiteX41" fmla="*/ 334420 w 2363788"/>
                  <a:gd name="connsiteY41" fmla="*/ 548699 h 1797050"/>
                  <a:gd name="connsiteX42" fmla="*/ 265113 w 2363788"/>
                  <a:gd name="connsiteY42" fmla="*/ 535781 h 1797050"/>
                  <a:gd name="connsiteX43" fmla="*/ 223838 w 2363788"/>
                  <a:gd name="connsiteY43" fmla="*/ 511969 h 1797050"/>
                  <a:gd name="connsiteX44" fmla="*/ 182563 w 2363788"/>
                  <a:gd name="connsiteY44" fmla="*/ 473869 h 1797050"/>
                  <a:gd name="connsiteX45" fmla="*/ 177800 w 2363788"/>
                  <a:gd name="connsiteY45" fmla="*/ 415131 h 1797050"/>
                  <a:gd name="connsiteX46" fmla="*/ 128588 w 2363788"/>
                  <a:gd name="connsiteY46" fmla="*/ 415925 h 1797050"/>
                  <a:gd name="connsiteX47" fmla="*/ 92869 w 2363788"/>
                  <a:gd name="connsiteY47" fmla="*/ 403225 h 1797050"/>
                  <a:gd name="connsiteX48" fmla="*/ 77788 w 2363788"/>
                  <a:gd name="connsiteY48" fmla="*/ 422275 h 1797050"/>
                  <a:gd name="connsiteX49" fmla="*/ 39688 w 2363788"/>
                  <a:gd name="connsiteY49" fmla="*/ 420688 h 1797050"/>
                  <a:gd name="connsiteX50" fmla="*/ 0 w 2363788"/>
                  <a:gd name="connsiteY50" fmla="*/ 381794 h 1797050"/>
                  <a:gd name="connsiteX51" fmla="*/ 33338 w 2363788"/>
                  <a:gd name="connsiteY51" fmla="*/ 350838 h 1797050"/>
                  <a:gd name="connsiteX52" fmla="*/ 14288 w 2363788"/>
                  <a:gd name="connsiteY52" fmla="*/ 339725 h 1797050"/>
                  <a:gd name="connsiteX53" fmla="*/ 14288 w 2363788"/>
                  <a:gd name="connsiteY53" fmla="*/ 304800 h 1797050"/>
                  <a:gd name="connsiteX54" fmla="*/ 39688 w 2363788"/>
                  <a:gd name="connsiteY54" fmla="*/ 294481 h 1797050"/>
                  <a:gd name="connsiteX55" fmla="*/ 25400 w 2363788"/>
                  <a:gd name="connsiteY55" fmla="*/ 259556 h 1797050"/>
                  <a:gd name="connsiteX56" fmla="*/ 65883 w 2363788"/>
                  <a:gd name="connsiteY56" fmla="*/ 256381 h 1797050"/>
                  <a:gd name="connsiteX57" fmla="*/ 111126 w 2363788"/>
                  <a:gd name="connsiteY57" fmla="*/ 238125 h 1797050"/>
                  <a:gd name="connsiteX58" fmla="*/ 127794 w 2363788"/>
                  <a:gd name="connsiteY58" fmla="*/ 222250 h 1797050"/>
                  <a:gd name="connsiteX59" fmla="*/ 130969 w 2363788"/>
                  <a:gd name="connsiteY59" fmla="*/ 196057 h 1797050"/>
                  <a:gd name="connsiteX60" fmla="*/ 163513 w 2363788"/>
                  <a:gd name="connsiteY60" fmla="*/ 196850 h 1797050"/>
                  <a:gd name="connsiteX61" fmla="*/ 169863 w 2363788"/>
                  <a:gd name="connsiteY61" fmla="*/ 164306 h 1797050"/>
                  <a:gd name="connsiteX62" fmla="*/ 188913 w 2363788"/>
                  <a:gd name="connsiteY62" fmla="*/ 163513 h 1797050"/>
                  <a:gd name="connsiteX63" fmla="*/ 196057 w 2363788"/>
                  <a:gd name="connsiteY63" fmla="*/ 100806 h 1797050"/>
                  <a:gd name="connsiteX64" fmla="*/ 251619 w 2363788"/>
                  <a:gd name="connsiteY64" fmla="*/ 107950 h 1797050"/>
                  <a:gd name="connsiteX65" fmla="*/ 296863 w 2363788"/>
                  <a:gd name="connsiteY65" fmla="*/ 104775 h 1797050"/>
                  <a:gd name="connsiteX66" fmla="*/ 335757 w 2363788"/>
                  <a:gd name="connsiteY66" fmla="*/ 100807 h 1797050"/>
                  <a:gd name="connsiteX67" fmla="*/ 349251 w 2363788"/>
                  <a:gd name="connsiteY67" fmla="*/ 113507 h 1797050"/>
                  <a:gd name="connsiteX68" fmla="*/ 379412 w 2363788"/>
                  <a:gd name="connsiteY68" fmla="*/ 125413 h 1797050"/>
                  <a:gd name="connsiteX69" fmla="*/ 401638 w 2363788"/>
                  <a:gd name="connsiteY69" fmla="*/ 107950 h 1797050"/>
                  <a:gd name="connsiteX70" fmla="*/ 404813 w 2363788"/>
                  <a:gd name="connsiteY70" fmla="*/ 107950 h 1797050"/>
                  <a:gd name="connsiteX71" fmla="*/ 411163 w 2363788"/>
                  <a:gd name="connsiteY71" fmla="*/ 120650 h 1797050"/>
                  <a:gd name="connsiteX72" fmla="*/ 430213 w 2363788"/>
                  <a:gd name="connsiteY72" fmla="*/ 120650 h 1797050"/>
                  <a:gd name="connsiteX73" fmla="*/ 438151 w 2363788"/>
                  <a:gd name="connsiteY73" fmla="*/ 102394 h 1797050"/>
                  <a:gd name="connsiteX74" fmla="*/ 366713 w 2363788"/>
                  <a:gd name="connsiteY74" fmla="*/ 55563 h 1797050"/>
                  <a:gd name="connsiteX75" fmla="*/ 385763 w 2363788"/>
                  <a:gd name="connsiteY75" fmla="*/ 43656 h 1797050"/>
                  <a:gd name="connsiteX76" fmla="*/ 434976 w 2363788"/>
                  <a:gd name="connsiteY76" fmla="*/ 42862 h 1797050"/>
                  <a:gd name="connsiteX77" fmla="*/ 455613 w 2363788"/>
                  <a:gd name="connsiteY77" fmla="*/ 63500 h 1797050"/>
                  <a:gd name="connsiteX78" fmla="*/ 513557 w 2363788"/>
                  <a:gd name="connsiteY78" fmla="*/ 75406 h 1797050"/>
                  <a:gd name="connsiteX79" fmla="*/ 608013 w 2363788"/>
                  <a:gd name="connsiteY79" fmla="*/ 22225 h 1797050"/>
                  <a:gd name="connsiteX80" fmla="*/ 640557 w 2363788"/>
                  <a:gd name="connsiteY80" fmla="*/ 31750 h 1797050"/>
                  <a:gd name="connsiteX81" fmla="*/ 646113 w 2363788"/>
                  <a:gd name="connsiteY81" fmla="*/ 0 h 1797050"/>
                  <a:gd name="connsiteX82" fmla="*/ 716757 w 2363788"/>
                  <a:gd name="connsiteY82" fmla="*/ 5556 h 1797050"/>
                  <a:gd name="connsiteX83" fmla="*/ 725488 w 2363788"/>
                  <a:gd name="connsiteY83" fmla="*/ 31750 h 1797050"/>
                  <a:gd name="connsiteX84" fmla="*/ 752476 w 2363788"/>
                  <a:gd name="connsiteY84" fmla="*/ 63500 h 1797050"/>
                  <a:gd name="connsiteX85" fmla="*/ 767556 w 2363788"/>
                  <a:gd name="connsiteY85" fmla="*/ 44450 h 1797050"/>
                  <a:gd name="connsiteX86" fmla="*/ 808038 w 2363788"/>
                  <a:gd name="connsiteY86" fmla="*/ 41275 h 1797050"/>
                  <a:gd name="connsiteX87" fmla="*/ 827088 w 2363788"/>
                  <a:gd name="connsiteY87" fmla="*/ 34925 h 1797050"/>
                  <a:gd name="connsiteX88" fmla="*/ 846138 w 2363788"/>
                  <a:gd name="connsiteY88" fmla="*/ 6350 h 1797050"/>
                  <a:gd name="connsiteX89" fmla="*/ 889794 w 2363788"/>
                  <a:gd name="connsiteY89" fmla="*/ 12700 h 1797050"/>
                  <a:gd name="connsiteX90" fmla="*/ 902494 w 2363788"/>
                  <a:gd name="connsiteY90" fmla="*/ 83344 h 1797050"/>
                  <a:gd name="connsiteX91" fmla="*/ 954088 w 2363788"/>
                  <a:gd name="connsiteY91" fmla="*/ 123825 h 1797050"/>
                  <a:gd name="connsiteX92" fmla="*/ 998538 w 2363788"/>
                  <a:gd name="connsiteY92" fmla="*/ 203200 h 1797050"/>
                  <a:gd name="connsiteX93" fmla="*/ 1039020 w 2363788"/>
                  <a:gd name="connsiteY93" fmla="*/ 228600 h 1797050"/>
                  <a:gd name="connsiteX94" fmla="*/ 1075532 w 2363788"/>
                  <a:gd name="connsiteY94" fmla="*/ 230981 h 1797050"/>
                  <a:gd name="connsiteX95" fmla="*/ 1130830 w 2363788"/>
                  <a:gd name="connsiteY95" fmla="*/ 283633 h 1797050"/>
                  <a:gd name="connsiteX96" fmla="*/ 1171046 w 2363788"/>
                  <a:gd name="connsiteY96" fmla="*/ 281517 h 1797050"/>
                  <a:gd name="connsiteX97" fmla="*/ 1208088 w 2363788"/>
                  <a:gd name="connsiteY97" fmla="*/ 317500 h 1797050"/>
                  <a:gd name="connsiteX98" fmla="*/ 1208088 w 2363788"/>
                  <a:gd name="connsiteY98" fmla="*/ 346075 h 1797050"/>
                  <a:gd name="connsiteX99" fmla="*/ 1281113 w 2363788"/>
                  <a:gd name="connsiteY99" fmla="*/ 384175 h 1797050"/>
                  <a:gd name="connsiteX100" fmla="*/ 1303338 w 2363788"/>
                  <a:gd name="connsiteY100" fmla="*/ 416983 h 1797050"/>
                  <a:gd name="connsiteX101" fmla="*/ 1284288 w 2363788"/>
                  <a:gd name="connsiteY101" fmla="*/ 460375 h 1797050"/>
                  <a:gd name="connsiteX102" fmla="*/ 1338263 w 2363788"/>
                  <a:gd name="connsiteY102" fmla="*/ 504825 h 1797050"/>
                  <a:gd name="connsiteX103" fmla="*/ 1380332 w 2363788"/>
                  <a:gd name="connsiteY103" fmla="*/ 503238 h 1797050"/>
                  <a:gd name="connsiteX104" fmla="*/ 1404938 w 2363788"/>
                  <a:gd name="connsiteY104" fmla="*/ 530225 h 1797050"/>
                  <a:gd name="connsiteX105" fmla="*/ 1435895 w 2363788"/>
                  <a:gd name="connsiteY105" fmla="*/ 526475 h 1797050"/>
                  <a:gd name="connsiteX106" fmla="*/ 1470026 w 2363788"/>
                  <a:gd name="connsiteY106" fmla="*/ 548578 h 1797050"/>
                  <a:gd name="connsiteX107" fmla="*/ 1493838 w 2363788"/>
                  <a:gd name="connsiteY107" fmla="*/ 590550 h 1797050"/>
                  <a:gd name="connsiteX108" fmla="*/ 1481932 w 2363788"/>
                  <a:gd name="connsiteY108" fmla="*/ 612775 h 1797050"/>
                  <a:gd name="connsiteX109" fmla="*/ 1452563 w 2363788"/>
                  <a:gd name="connsiteY109" fmla="*/ 622300 h 1797050"/>
                  <a:gd name="connsiteX110" fmla="*/ 1512888 w 2363788"/>
                  <a:gd name="connsiteY110" fmla="*/ 638175 h 1797050"/>
                  <a:gd name="connsiteX111" fmla="*/ 1583532 w 2363788"/>
                  <a:gd name="connsiteY111" fmla="*/ 619919 h 1797050"/>
                  <a:gd name="connsiteX112" fmla="*/ 1624013 w 2363788"/>
                  <a:gd name="connsiteY112" fmla="*/ 613569 h 1797050"/>
                  <a:gd name="connsiteX113" fmla="*/ 1624807 w 2363788"/>
                  <a:gd name="connsiteY113" fmla="*/ 587375 h 1797050"/>
                  <a:gd name="connsiteX114" fmla="*/ 1643063 w 2363788"/>
                  <a:gd name="connsiteY114" fmla="*/ 593725 h 1797050"/>
                  <a:gd name="connsiteX115" fmla="*/ 1700213 w 2363788"/>
                  <a:gd name="connsiteY115" fmla="*/ 611981 h 1797050"/>
                  <a:gd name="connsiteX116" fmla="*/ 1705769 w 2363788"/>
                  <a:gd name="connsiteY116" fmla="*/ 575469 h 1797050"/>
                  <a:gd name="connsiteX117" fmla="*/ 1725613 w 2363788"/>
                  <a:gd name="connsiteY117" fmla="*/ 565150 h 1797050"/>
                  <a:gd name="connsiteX118" fmla="*/ 1804988 w 2363788"/>
                  <a:gd name="connsiteY118" fmla="*/ 508000 h 1797050"/>
                  <a:gd name="connsiteX119" fmla="*/ 1887538 w 2363788"/>
                  <a:gd name="connsiteY119" fmla="*/ 485775 h 1797050"/>
                  <a:gd name="connsiteX120" fmla="*/ 1954213 w 2363788"/>
                  <a:gd name="connsiteY120" fmla="*/ 415925 h 1797050"/>
                  <a:gd name="connsiteX121" fmla="*/ 1978819 w 2363788"/>
                  <a:gd name="connsiteY121" fmla="*/ 409575 h 1797050"/>
                  <a:gd name="connsiteX122" fmla="*/ 2008188 w 2363788"/>
                  <a:gd name="connsiteY122" fmla="*/ 396875 h 1797050"/>
                  <a:gd name="connsiteX123" fmla="*/ 2058194 w 2363788"/>
                  <a:gd name="connsiteY123" fmla="*/ 411956 h 1797050"/>
                  <a:gd name="connsiteX124" fmla="*/ 2079626 w 2363788"/>
                  <a:gd name="connsiteY124" fmla="*/ 452437 h 1797050"/>
                  <a:gd name="connsiteX125" fmla="*/ 2135188 w 2363788"/>
                  <a:gd name="connsiteY125" fmla="*/ 504825 h 1797050"/>
                  <a:gd name="connsiteX126" fmla="*/ 2196307 w 2363788"/>
                  <a:gd name="connsiteY126" fmla="*/ 536575 h 1797050"/>
                  <a:gd name="connsiteX127" fmla="*/ 2250282 w 2363788"/>
                  <a:gd name="connsiteY127" fmla="*/ 523081 h 1797050"/>
                  <a:gd name="connsiteX128" fmla="*/ 2267744 w 2363788"/>
                  <a:gd name="connsiteY128" fmla="*/ 531019 h 1797050"/>
                  <a:gd name="connsiteX129" fmla="*/ 2276475 w 2363788"/>
                  <a:gd name="connsiteY129" fmla="*/ 573881 h 1797050"/>
                  <a:gd name="connsiteX130" fmla="*/ 2325688 w 2363788"/>
                  <a:gd name="connsiteY130" fmla="*/ 606425 h 1797050"/>
                  <a:gd name="connsiteX131" fmla="*/ 2363788 w 2363788"/>
                  <a:gd name="connsiteY131" fmla="*/ 644525 h 1797050"/>
                  <a:gd name="connsiteX132" fmla="*/ 2312445 w 2363788"/>
                  <a:gd name="connsiteY132" fmla="*/ 772537 h 1797050"/>
                  <a:gd name="connsiteX133" fmla="*/ 2274888 w 2363788"/>
                  <a:gd name="connsiteY133" fmla="*/ 895350 h 1797050"/>
                  <a:gd name="connsiteX134" fmla="*/ 2249488 w 2363788"/>
                  <a:gd name="connsiteY134" fmla="*/ 949325 h 1797050"/>
                  <a:gd name="connsiteX135" fmla="*/ 2198688 w 2363788"/>
                  <a:gd name="connsiteY135" fmla="*/ 949325 h 1797050"/>
                  <a:gd name="connsiteX136" fmla="*/ 2176463 w 2363788"/>
                  <a:gd name="connsiteY136" fmla="*/ 993775 h 1797050"/>
                  <a:gd name="connsiteX137" fmla="*/ 2176463 w 2363788"/>
                  <a:gd name="connsiteY137" fmla="*/ 993775 h 1797050"/>
                  <a:gd name="connsiteX138" fmla="*/ 2182813 w 2363788"/>
                  <a:gd name="connsiteY138" fmla="*/ 1022350 h 1797050"/>
                  <a:gd name="connsiteX139" fmla="*/ 2147888 w 2363788"/>
                  <a:gd name="connsiteY139" fmla="*/ 1031875 h 1797050"/>
                  <a:gd name="connsiteX140" fmla="*/ 2097088 w 2363788"/>
                  <a:gd name="connsiteY140" fmla="*/ 1019175 h 1797050"/>
                  <a:gd name="connsiteX141" fmla="*/ 2103438 w 2363788"/>
                  <a:gd name="connsiteY141" fmla="*/ 1073150 h 1797050"/>
                  <a:gd name="connsiteX142" fmla="*/ 2116138 w 2363788"/>
                  <a:gd name="connsiteY142" fmla="*/ 1117600 h 1797050"/>
                  <a:gd name="connsiteX143" fmla="*/ 2052638 w 2363788"/>
                  <a:gd name="connsiteY143" fmla="*/ 1152525 h 1797050"/>
                  <a:gd name="connsiteX144" fmla="*/ 2068513 w 2363788"/>
                  <a:gd name="connsiteY144" fmla="*/ 1174750 h 1797050"/>
                  <a:gd name="connsiteX145" fmla="*/ 2049463 w 2363788"/>
                  <a:gd name="connsiteY145" fmla="*/ 1196975 h 1797050"/>
                  <a:gd name="connsiteX146" fmla="*/ 1970088 w 2363788"/>
                  <a:gd name="connsiteY146" fmla="*/ 1171575 h 1797050"/>
                  <a:gd name="connsiteX147" fmla="*/ 1944688 w 2363788"/>
                  <a:gd name="connsiteY147" fmla="*/ 1187450 h 1797050"/>
                  <a:gd name="connsiteX148" fmla="*/ 1909763 w 2363788"/>
                  <a:gd name="connsiteY148" fmla="*/ 1187450 h 1797050"/>
                  <a:gd name="connsiteX149" fmla="*/ 1909763 w 2363788"/>
                  <a:gd name="connsiteY149" fmla="*/ 1247775 h 1797050"/>
                  <a:gd name="connsiteX150" fmla="*/ 1925638 w 2363788"/>
                  <a:gd name="connsiteY150" fmla="*/ 1263650 h 1797050"/>
                  <a:gd name="connsiteX151" fmla="*/ 1935163 w 2363788"/>
                  <a:gd name="connsiteY151" fmla="*/ 1279525 h 1797050"/>
                  <a:gd name="connsiteX152" fmla="*/ 1944688 w 2363788"/>
                  <a:gd name="connsiteY152" fmla="*/ 1279525 h 1797050"/>
                  <a:gd name="connsiteX153" fmla="*/ 1935163 w 2363788"/>
                  <a:gd name="connsiteY153" fmla="*/ 1304925 h 1797050"/>
                  <a:gd name="connsiteX154" fmla="*/ 1954213 w 2363788"/>
                  <a:gd name="connsiteY154" fmla="*/ 1320800 h 1797050"/>
                  <a:gd name="connsiteX155" fmla="*/ 1951038 w 2363788"/>
                  <a:gd name="connsiteY155" fmla="*/ 1336675 h 1797050"/>
                  <a:gd name="connsiteX156" fmla="*/ 1906588 w 2363788"/>
                  <a:gd name="connsiteY156" fmla="*/ 1336675 h 1797050"/>
                  <a:gd name="connsiteX157" fmla="*/ 1903413 w 2363788"/>
                  <a:gd name="connsiteY157" fmla="*/ 1387475 h 1797050"/>
                  <a:gd name="connsiteX158" fmla="*/ 1903413 w 2363788"/>
                  <a:gd name="connsiteY158" fmla="*/ 1387475 h 1797050"/>
                  <a:gd name="connsiteX159" fmla="*/ 1903413 w 2363788"/>
                  <a:gd name="connsiteY159" fmla="*/ 1406525 h 1797050"/>
                  <a:gd name="connsiteX160" fmla="*/ 1938338 w 2363788"/>
                  <a:gd name="connsiteY160" fmla="*/ 1447800 h 1797050"/>
                  <a:gd name="connsiteX161" fmla="*/ 1992313 w 2363788"/>
                  <a:gd name="connsiteY161" fmla="*/ 1447800 h 1797050"/>
                  <a:gd name="connsiteX162" fmla="*/ 2062163 w 2363788"/>
                  <a:gd name="connsiteY162" fmla="*/ 1476375 h 1797050"/>
                  <a:gd name="connsiteX163" fmla="*/ 2062163 w 2363788"/>
                  <a:gd name="connsiteY163" fmla="*/ 1504950 h 1797050"/>
                  <a:gd name="connsiteX164" fmla="*/ 2036763 w 2363788"/>
                  <a:gd name="connsiteY164" fmla="*/ 1571625 h 1797050"/>
                  <a:gd name="connsiteX165" fmla="*/ 2065338 w 2363788"/>
                  <a:gd name="connsiteY165" fmla="*/ 1587500 h 1797050"/>
                  <a:gd name="connsiteX166" fmla="*/ 2106613 w 2363788"/>
                  <a:gd name="connsiteY166" fmla="*/ 1660525 h 1797050"/>
                  <a:gd name="connsiteX167" fmla="*/ 2055813 w 2363788"/>
                  <a:gd name="connsiteY167" fmla="*/ 1736725 h 1797050"/>
                  <a:gd name="connsiteX168" fmla="*/ 2030413 w 2363788"/>
                  <a:gd name="connsiteY168" fmla="*/ 1730375 h 1797050"/>
                  <a:gd name="connsiteX169" fmla="*/ 2008188 w 2363788"/>
                  <a:gd name="connsiteY169" fmla="*/ 1717675 h 1797050"/>
                  <a:gd name="connsiteX170" fmla="*/ 2001838 w 2363788"/>
                  <a:gd name="connsiteY170" fmla="*/ 1736725 h 1797050"/>
                  <a:gd name="connsiteX171" fmla="*/ 1960563 w 2363788"/>
                  <a:gd name="connsiteY171" fmla="*/ 1746250 h 1797050"/>
                  <a:gd name="connsiteX172" fmla="*/ 1954213 w 2363788"/>
                  <a:gd name="connsiteY172" fmla="*/ 1778000 h 1797050"/>
                  <a:gd name="connsiteX173" fmla="*/ 1903413 w 2363788"/>
                  <a:gd name="connsiteY173" fmla="*/ 1797050 h 1797050"/>
                  <a:gd name="connsiteX174" fmla="*/ 1881188 w 2363788"/>
                  <a:gd name="connsiteY174" fmla="*/ 1758950 h 1797050"/>
                  <a:gd name="connsiteX175" fmla="*/ 1843088 w 2363788"/>
                  <a:gd name="connsiteY175" fmla="*/ 1768475 h 1797050"/>
                  <a:gd name="connsiteX176" fmla="*/ 1846263 w 2363788"/>
                  <a:gd name="connsiteY176" fmla="*/ 1730375 h 1797050"/>
                  <a:gd name="connsiteX177" fmla="*/ 1827213 w 2363788"/>
                  <a:gd name="connsiteY177" fmla="*/ 1704975 h 1797050"/>
                  <a:gd name="connsiteX178" fmla="*/ 1862138 w 2363788"/>
                  <a:gd name="connsiteY178" fmla="*/ 1685925 h 1797050"/>
                  <a:gd name="connsiteX179" fmla="*/ 1804988 w 2363788"/>
                  <a:gd name="connsiteY179" fmla="*/ 1666875 h 1797050"/>
                  <a:gd name="connsiteX180" fmla="*/ 1792288 w 2363788"/>
                  <a:gd name="connsiteY180" fmla="*/ 1692275 h 1797050"/>
                  <a:gd name="connsiteX181" fmla="*/ 1747838 w 2363788"/>
                  <a:gd name="connsiteY181" fmla="*/ 1711325 h 1797050"/>
                  <a:gd name="connsiteX182" fmla="*/ 1741488 w 2363788"/>
                  <a:gd name="connsiteY182" fmla="*/ 1733550 h 1797050"/>
                  <a:gd name="connsiteX183" fmla="*/ 1725613 w 2363788"/>
                  <a:gd name="connsiteY183" fmla="*/ 1739900 h 1797050"/>
                  <a:gd name="connsiteX184" fmla="*/ 1703388 w 2363788"/>
                  <a:gd name="connsiteY184" fmla="*/ 1739900 h 1797050"/>
                  <a:gd name="connsiteX185" fmla="*/ 1716088 w 2363788"/>
                  <a:gd name="connsiteY185" fmla="*/ 1704975 h 1797050"/>
                  <a:gd name="connsiteX186" fmla="*/ 1741488 w 2363788"/>
                  <a:gd name="connsiteY186" fmla="*/ 1679575 h 1797050"/>
                  <a:gd name="connsiteX187" fmla="*/ 1731963 w 2363788"/>
                  <a:gd name="connsiteY187" fmla="*/ 1654175 h 1797050"/>
                  <a:gd name="connsiteX188" fmla="*/ 1709738 w 2363788"/>
                  <a:gd name="connsiteY188" fmla="*/ 1654175 h 1797050"/>
                  <a:gd name="connsiteX189" fmla="*/ 1697038 w 2363788"/>
                  <a:gd name="connsiteY189" fmla="*/ 1679575 h 1797050"/>
                  <a:gd name="connsiteX190" fmla="*/ 1665288 w 2363788"/>
                  <a:gd name="connsiteY190" fmla="*/ 1685925 h 1797050"/>
                  <a:gd name="connsiteX191" fmla="*/ 1630363 w 2363788"/>
                  <a:gd name="connsiteY191" fmla="*/ 1698625 h 1797050"/>
                  <a:gd name="connsiteX192" fmla="*/ 1601788 w 2363788"/>
                  <a:gd name="connsiteY192" fmla="*/ 1670050 h 1797050"/>
                  <a:gd name="connsiteX193" fmla="*/ 1598613 w 2363788"/>
                  <a:gd name="connsiteY193" fmla="*/ 1635125 h 1797050"/>
                  <a:gd name="connsiteX194" fmla="*/ 1570038 w 2363788"/>
                  <a:gd name="connsiteY194" fmla="*/ 1619250 h 1797050"/>
                  <a:gd name="connsiteX195" fmla="*/ 1560513 w 2363788"/>
                  <a:gd name="connsiteY195" fmla="*/ 1584325 h 1797050"/>
                  <a:gd name="connsiteX196" fmla="*/ 1519238 w 2363788"/>
                  <a:gd name="connsiteY196" fmla="*/ 1555750 h 1797050"/>
                  <a:gd name="connsiteX197" fmla="*/ 1500188 w 2363788"/>
                  <a:gd name="connsiteY197" fmla="*/ 1558925 h 1797050"/>
                  <a:gd name="connsiteX198" fmla="*/ 1468438 w 2363788"/>
                  <a:gd name="connsiteY198" fmla="*/ 1603375 h 1797050"/>
                  <a:gd name="connsiteX199" fmla="*/ 1420813 w 2363788"/>
                  <a:gd name="connsiteY199" fmla="*/ 1622425 h 1797050"/>
                  <a:gd name="connsiteX200" fmla="*/ 1395413 w 2363788"/>
                  <a:gd name="connsiteY200" fmla="*/ 1587500 h 1797050"/>
                  <a:gd name="connsiteX201" fmla="*/ 1370013 w 2363788"/>
                  <a:gd name="connsiteY201" fmla="*/ 1587500 h 1797050"/>
                  <a:gd name="connsiteX202" fmla="*/ 1271588 w 2363788"/>
                  <a:gd name="connsiteY202" fmla="*/ 1511300 h 1797050"/>
                  <a:gd name="connsiteX203" fmla="*/ 1277938 w 2363788"/>
                  <a:gd name="connsiteY203" fmla="*/ 1463675 h 1797050"/>
                  <a:gd name="connsiteX204" fmla="*/ 1239838 w 2363788"/>
                  <a:gd name="connsiteY204" fmla="*/ 1457325 h 1797050"/>
                  <a:gd name="connsiteX205" fmla="*/ 1223963 w 2363788"/>
                  <a:gd name="connsiteY205" fmla="*/ 1482725 h 1797050"/>
                  <a:gd name="connsiteX206" fmla="*/ 1189038 w 2363788"/>
                  <a:gd name="connsiteY206" fmla="*/ 1482725 h 1797050"/>
                  <a:gd name="connsiteX207" fmla="*/ 1141413 w 2363788"/>
                  <a:gd name="connsiteY207" fmla="*/ 1460500 h 1797050"/>
                  <a:gd name="connsiteX208" fmla="*/ 1093788 w 2363788"/>
                  <a:gd name="connsiteY208" fmla="*/ 1495425 h 1797050"/>
                  <a:gd name="connsiteX209" fmla="*/ 1100138 w 2363788"/>
                  <a:gd name="connsiteY209" fmla="*/ 1511300 h 1797050"/>
                  <a:gd name="connsiteX210" fmla="*/ 1081088 w 2363788"/>
                  <a:gd name="connsiteY210" fmla="*/ 1530350 h 1797050"/>
                  <a:gd name="connsiteX211" fmla="*/ 1036638 w 2363788"/>
                  <a:gd name="connsiteY211" fmla="*/ 1530350 h 1797050"/>
                  <a:gd name="connsiteX212" fmla="*/ 1008063 w 2363788"/>
                  <a:gd name="connsiteY212" fmla="*/ 1574800 h 1797050"/>
                  <a:gd name="connsiteX213" fmla="*/ 960438 w 2363788"/>
                  <a:gd name="connsiteY213" fmla="*/ 1571625 h 1797050"/>
                  <a:gd name="connsiteX214" fmla="*/ 954088 w 2363788"/>
                  <a:gd name="connsiteY214" fmla="*/ 1587500 h 1797050"/>
                  <a:gd name="connsiteX215" fmla="*/ 966788 w 2363788"/>
                  <a:gd name="connsiteY215" fmla="*/ 1670050 h 1797050"/>
                  <a:gd name="connsiteX216" fmla="*/ 941388 w 2363788"/>
                  <a:gd name="connsiteY216" fmla="*/ 1714500 h 1797050"/>
                  <a:gd name="connsiteX217" fmla="*/ 903288 w 2363788"/>
                  <a:gd name="connsiteY217" fmla="*/ 1720850 h 1797050"/>
                  <a:gd name="connsiteX218" fmla="*/ 900113 w 2363788"/>
                  <a:gd name="connsiteY218" fmla="*/ 1746250 h 1797050"/>
                  <a:gd name="connsiteX219" fmla="*/ 871538 w 2363788"/>
                  <a:gd name="connsiteY219" fmla="*/ 1746250 h 1797050"/>
                  <a:gd name="connsiteX220" fmla="*/ 855663 w 2363788"/>
                  <a:gd name="connsiteY220" fmla="*/ 1758950 h 1797050"/>
                  <a:gd name="connsiteX221" fmla="*/ 849313 w 2363788"/>
                  <a:gd name="connsiteY221" fmla="*/ 1771650 h 1797050"/>
                  <a:gd name="connsiteX222" fmla="*/ 830263 w 2363788"/>
                  <a:gd name="connsiteY222" fmla="*/ 1765300 h 1797050"/>
                  <a:gd name="connsiteX223" fmla="*/ 820738 w 2363788"/>
                  <a:gd name="connsiteY223" fmla="*/ 1752600 h 1797050"/>
                  <a:gd name="connsiteX224" fmla="*/ 792163 w 2363788"/>
                  <a:gd name="connsiteY224" fmla="*/ 1771650 h 1797050"/>
                  <a:gd name="connsiteX225" fmla="*/ 693738 w 2363788"/>
                  <a:gd name="connsiteY225" fmla="*/ 1701800 h 1797050"/>
                  <a:gd name="connsiteX226" fmla="*/ 652463 w 2363788"/>
                  <a:gd name="connsiteY226" fmla="*/ 1720850 h 1797050"/>
                  <a:gd name="connsiteX227" fmla="*/ 617538 w 2363788"/>
                  <a:gd name="connsiteY227" fmla="*/ 1685925 h 1797050"/>
                  <a:gd name="connsiteX228" fmla="*/ 582613 w 2363788"/>
                  <a:gd name="connsiteY228" fmla="*/ 1689100 h 1797050"/>
                  <a:gd name="connsiteX229" fmla="*/ 573088 w 2363788"/>
                  <a:gd name="connsiteY229" fmla="*/ 1609725 h 1797050"/>
                  <a:gd name="connsiteX230" fmla="*/ 525463 w 2363788"/>
                  <a:gd name="connsiteY230" fmla="*/ 1571625 h 1797050"/>
                  <a:gd name="connsiteX0" fmla="*/ 525463 w 2363788"/>
                  <a:gd name="connsiteY0" fmla="*/ 1571625 h 1797050"/>
                  <a:gd name="connsiteX1" fmla="*/ 525463 w 2363788"/>
                  <a:gd name="connsiteY1" fmla="*/ 1571625 h 1797050"/>
                  <a:gd name="connsiteX2" fmla="*/ 496888 w 2363788"/>
                  <a:gd name="connsiteY2" fmla="*/ 1574800 h 1797050"/>
                  <a:gd name="connsiteX3" fmla="*/ 487363 w 2363788"/>
                  <a:gd name="connsiteY3" fmla="*/ 1584325 h 1797050"/>
                  <a:gd name="connsiteX4" fmla="*/ 465138 w 2363788"/>
                  <a:gd name="connsiteY4" fmla="*/ 1568450 h 1797050"/>
                  <a:gd name="connsiteX5" fmla="*/ 458788 w 2363788"/>
                  <a:gd name="connsiteY5" fmla="*/ 1558925 h 1797050"/>
                  <a:gd name="connsiteX6" fmla="*/ 439738 w 2363788"/>
                  <a:gd name="connsiteY6" fmla="*/ 1552575 h 1797050"/>
                  <a:gd name="connsiteX7" fmla="*/ 419100 w 2363788"/>
                  <a:gd name="connsiteY7" fmla="*/ 1532731 h 1797050"/>
                  <a:gd name="connsiteX8" fmla="*/ 400844 w 2363788"/>
                  <a:gd name="connsiteY8" fmla="*/ 1527969 h 1797050"/>
                  <a:gd name="connsiteX9" fmla="*/ 363538 w 2363788"/>
                  <a:gd name="connsiteY9" fmla="*/ 1498600 h 1797050"/>
                  <a:gd name="connsiteX10" fmla="*/ 338138 w 2363788"/>
                  <a:gd name="connsiteY10" fmla="*/ 1490663 h 1797050"/>
                  <a:gd name="connsiteX11" fmla="*/ 300038 w 2363788"/>
                  <a:gd name="connsiteY11" fmla="*/ 1444625 h 1797050"/>
                  <a:gd name="connsiteX12" fmla="*/ 271463 w 2363788"/>
                  <a:gd name="connsiteY12" fmla="*/ 1444625 h 1797050"/>
                  <a:gd name="connsiteX13" fmla="*/ 271463 w 2363788"/>
                  <a:gd name="connsiteY13" fmla="*/ 1411287 h 1797050"/>
                  <a:gd name="connsiteX14" fmla="*/ 258763 w 2363788"/>
                  <a:gd name="connsiteY14" fmla="*/ 1387475 h 1797050"/>
                  <a:gd name="connsiteX15" fmla="*/ 258763 w 2363788"/>
                  <a:gd name="connsiteY15" fmla="*/ 1327150 h 1797050"/>
                  <a:gd name="connsiteX16" fmla="*/ 277813 w 2363788"/>
                  <a:gd name="connsiteY16" fmla="*/ 1209675 h 1797050"/>
                  <a:gd name="connsiteX17" fmla="*/ 258763 w 2363788"/>
                  <a:gd name="connsiteY17" fmla="*/ 1162050 h 1797050"/>
                  <a:gd name="connsiteX18" fmla="*/ 278607 w 2363788"/>
                  <a:gd name="connsiteY18" fmla="*/ 1121569 h 1797050"/>
                  <a:gd name="connsiteX19" fmla="*/ 258763 w 2363788"/>
                  <a:gd name="connsiteY19" fmla="*/ 1066800 h 1797050"/>
                  <a:gd name="connsiteX20" fmla="*/ 258763 w 2363788"/>
                  <a:gd name="connsiteY20" fmla="*/ 1025525 h 1797050"/>
                  <a:gd name="connsiteX21" fmla="*/ 227013 w 2363788"/>
                  <a:gd name="connsiteY21" fmla="*/ 984250 h 1797050"/>
                  <a:gd name="connsiteX22" fmla="*/ 246063 w 2363788"/>
                  <a:gd name="connsiteY22" fmla="*/ 949325 h 1797050"/>
                  <a:gd name="connsiteX23" fmla="*/ 246063 w 2363788"/>
                  <a:gd name="connsiteY23" fmla="*/ 911225 h 1797050"/>
                  <a:gd name="connsiteX24" fmla="*/ 284163 w 2363788"/>
                  <a:gd name="connsiteY24" fmla="*/ 897731 h 1797050"/>
                  <a:gd name="connsiteX25" fmla="*/ 328613 w 2363788"/>
                  <a:gd name="connsiteY25" fmla="*/ 904081 h 1797050"/>
                  <a:gd name="connsiteX26" fmla="*/ 334963 w 2363788"/>
                  <a:gd name="connsiteY26" fmla="*/ 849313 h 1797050"/>
                  <a:gd name="connsiteX27" fmla="*/ 354013 w 2363788"/>
                  <a:gd name="connsiteY27" fmla="*/ 812800 h 1797050"/>
                  <a:gd name="connsiteX28" fmla="*/ 404812 w 2363788"/>
                  <a:gd name="connsiteY28" fmla="*/ 819150 h 1797050"/>
                  <a:gd name="connsiteX29" fmla="*/ 442913 w 2363788"/>
                  <a:gd name="connsiteY29" fmla="*/ 784225 h 1797050"/>
                  <a:gd name="connsiteX30" fmla="*/ 442913 w 2363788"/>
                  <a:gd name="connsiteY30" fmla="*/ 733425 h 1797050"/>
                  <a:gd name="connsiteX31" fmla="*/ 472282 w 2363788"/>
                  <a:gd name="connsiteY31" fmla="*/ 700881 h 1797050"/>
                  <a:gd name="connsiteX32" fmla="*/ 420688 w 2363788"/>
                  <a:gd name="connsiteY32" fmla="*/ 682625 h 1797050"/>
                  <a:gd name="connsiteX33" fmla="*/ 391319 w 2363788"/>
                  <a:gd name="connsiteY33" fmla="*/ 654844 h 1797050"/>
                  <a:gd name="connsiteX34" fmla="*/ 374650 w 2363788"/>
                  <a:gd name="connsiteY34" fmla="*/ 668337 h 1797050"/>
                  <a:gd name="connsiteX35" fmla="*/ 342901 w 2363788"/>
                  <a:gd name="connsiteY35" fmla="*/ 663575 h 1797050"/>
                  <a:gd name="connsiteX36" fmla="*/ 354013 w 2363788"/>
                  <a:gd name="connsiteY36" fmla="*/ 628650 h 1797050"/>
                  <a:gd name="connsiteX37" fmla="*/ 341313 w 2363788"/>
                  <a:gd name="connsiteY37" fmla="*/ 600075 h 1797050"/>
                  <a:gd name="connsiteX38" fmla="*/ 367507 w 2363788"/>
                  <a:gd name="connsiteY38" fmla="*/ 585788 h 1797050"/>
                  <a:gd name="connsiteX39" fmla="*/ 373063 w 2363788"/>
                  <a:gd name="connsiteY39" fmla="*/ 561975 h 1797050"/>
                  <a:gd name="connsiteX40" fmla="*/ 334420 w 2363788"/>
                  <a:gd name="connsiteY40" fmla="*/ 548699 h 1797050"/>
                  <a:gd name="connsiteX41" fmla="*/ 265113 w 2363788"/>
                  <a:gd name="connsiteY41" fmla="*/ 535781 h 1797050"/>
                  <a:gd name="connsiteX42" fmla="*/ 223838 w 2363788"/>
                  <a:gd name="connsiteY42" fmla="*/ 511969 h 1797050"/>
                  <a:gd name="connsiteX43" fmla="*/ 182563 w 2363788"/>
                  <a:gd name="connsiteY43" fmla="*/ 473869 h 1797050"/>
                  <a:gd name="connsiteX44" fmla="*/ 177800 w 2363788"/>
                  <a:gd name="connsiteY44" fmla="*/ 415131 h 1797050"/>
                  <a:gd name="connsiteX45" fmla="*/ 128588 w 2363788"/>
                  <a:gd name="connsiteY45" fmla="*/ 415925 h 1797050"/>
                  <a:gd name="connsiteX46" fmla="*/ 92869 w 2363788"/>
                  <a:gd name="connsiteY46" fmla="*/ 403225 h 1797050"/>
                  <a:gd name="connsiteX47" fmla="*/ 77788 w 2363788"/>
                  <a:gd name="connsiteY47" fmla="*/ 422275 h 1797050"/>
                  <a:gd name="connsiteX48" fmla="*/ 39688 w 2363788"/>
                  <a:gd name="connsiteY48" fmla="*/ 420688 h 1797050"/>
                  <a:gd name="connsiteX49" fmla="*/ 0 w 2363788"/>
                  <a:gd name="connsiteY49" fmla="*/ 381794 h 1797050"/>
                  <a:gd name="connsiteX50" fmla="*/ 33338 w 2363788"/>
                  <a:gd name="connsiteY50" fmla="*/ 350838 h 1797050"/>
                  <a:gd name="connsiteX51" fmla="*/ 14288 w 2363788"/>
                  <a:gd name="connsiteY51" fmla="*/ 339725 h 1797050"/>
                  <a:gd name="connsiteX52" fmla="*/ 14288 w 2363788"/>
                  <a:gd name="connsiteY52" fmla="*/ 304800 h 1797050"/>
                  <a:gd name="connsiteX53" fmla="*/ 39688 w 2363788"/>
                  <a:gd name="connsiteY53" fmla="*/ 294481 h 1797050"/>
                  <a:gd name="connsiteX54" fmla="*/ 25400 w 2363788"/>
                  <a:gd name="connsiteY54" fmla="*/ 259556 h 1797050"/>
                  <a:gd name="connsiteX55" fmla="*/ 65883 w 2363788"/>
                  <a:gd name="connsiteY55" fmla="*/ 256381 h 1797050"/>
                  <a:gd name="connsiteX56" fmla="*/ 111126 w 2363788"/>
                  <a:gd name="connsiteY56" fmla="*/ 238125 h 1797050"/>
                  <a:gd name="connsiteX57" fmla="*/ 127794 w 2363788"/>
                  <a:gd name="connsiteY57" fmla="*/ 222250 h 1797050"/>
                  <a:gd name="connsiteX58" fmla="*/ 130969 w 2363788"/>
                  <a:gd name="connsiteY58" fmla="*/ 196057 h 1797050"/>
                  <a:gd name="connsiteX59" fmla="*/ 163513 w 2363788"/>
                  <a:gd name="connsiteY59" fmla="*/ 196850 h 1797050"/>
                  <a:gd name="connsiteX60" fmla="*/ 169863 w 2363788"/>
                  <a:gd name="connsiteY60" fmla="*/ 164306 h 1797050"/>
                  <a:gd name="connsiteX61" fmla="*/ 188913 w 2363788"/>
                  <a:gd name="connsiteY61" fmla="*/ 163513 h 1797050"/>
                  <a:gd name="connsiteX62" fmla="*/ 196057 w 2363788"/>
                  <a:gd name="connsiteY62" fmla="*/ 100806 h 1797050"/>
                  <a:gd name="connsiteX63" fmla="*/ 251619 w 2363788"/>
                  <a:gd name="connsiteY63" fmla="*/ 107950 h 1797050"/>
                  <a:gd name="connsiteX64" fmla="*/ 296863 w 2363788"/>
                  <a:gd name="connsiteY64" fmla="*/ 104775 h 1797050"/>
                  <a:gd name="connsiteX65" fmla="*/ 335757 w 2363788"/>
                  <a:gd name="connsiteY65" fmla="*/ 100807 h 1797050"/>
                  <a:gd name="connsiteX66" fmla="*/ 349251 w 2363788"/>
                  <a:gd name="connsiteY66" fmla="*/ 113507 h 1797050"/>
                  <a:gd name="connsiteX67" fmla="*/ 379412 w 2363788"/>
                  <a:gd name="connsiteY67" fmla="*/ 125413 h 1797050"/>
                  <a:gd name="connsiteX68" fmla="*/ 401638 w 2363788"/>
                  <a:gd name="connsiteY68" fmla="*/ 107950 h 1797050"/>
                  <a:gd name="connsiteX69" fmla="*/ 404813 w 2363788"/>
                  <a:gd name="connsiteY69" fmla="*/ 107950 h 1797050"/>
                  <a:gd name="connsiteX70" fmla="*/ 411163 w 2363788"/>
                  <a:gd name="connsiteY70" fmla="*/ 120650 h 1797050"/>
                  <a:gd name="connsiteX71" fmla="*/ 430213 w 2363788"/>
                  <a:gd name="connsiteY71" fmla="*/ 120650 h 1797050"/>
                  <a:gd name="connsiteX72" fmla="*/ 438151 w 2363788"/>
                  <a:gd name="connsiteY72" fmla="*/ 102394 h 1797050"/>
                  <a:gd name="connsiteX73" fmla="*/ 366713 w 2363788"/>
                  <a:gd name="connsiteY73" fmla="*/ 55563 h 1797050"/>
                  <a:gd name="connsiteX74" fmla="*/ 385763 w 2363788"/>
                  <a:gd name="connsiteY74" fmla="*/ 43656 h 1797050"/>
                  <a:gd name="connsiteX75" fmla="*/ 434976 w 2363788"/>
                  <a:gd name="connsiteY75" fmla="*/ 42862 h 1797050"/>
                  <a:gd name="connsiteX76" fmla="*/ 455613 w 2363788"/>
                  <a:gd name="connsiteY76" fmla="*/ 63500 h 1797050"/>
                  <a:gd name="connsiteX77" fmla="*/ 513557 w 2363788"/>
                  <a:gd name="connsiteY77" fmla="*/ 75406 h 1797050"/>
                  <a:gd name="connsiteX78" fmla="*/ 608013 w 2363788"/>
                  <a:gd name="connsiteY78" fmla="*/ 22225 h 1797050"/>
                  <a:gd name="connsiteX79" fmla="*/ 640557 w 2363788"/>
                  <a:gd name="connsiteY79" fmla="*/ 31750 h 1797050"/>
                  <a:gd name="connsiteX80" fmla="*/ 646113 w 2363788"/>
                  <a:gd name="connsiteY80" fmla="*/ 0 h 1797050"/>
                  <a:gd name="connsiteX81" fmla="*/ 716757 w 2363788"/>
                  <a:gd name="connsiteY81" fmla="*/ 5556 h 1797050"/>
                  <a:gd name="connsiteX82" fmla="*/ 725488 w 2363788"/>
                  <a:gd name="connsiteY82" fmla="*/ 31750 h 1797050"/>
                  <a:gd name="connsiteX83" fmla="*/ 752476 w 2363788"/>
                  <a:gd name="connsiteY83" fmla="*/ 63500 h 1797050"/>
                  <a:gd name="connsiteX84" fmla="*/ 767556 w 2363788"/>
                  <a:gd name="connsiteY84" fmla="*/ 44450 h 1797050"/>
                  <a:gd name="connsiteX85" fmla="*/ 808038 w 2363788"/>
                  <a:gd name="connsiteY85" fmla="*/ 41275 h 1797050"/>
                  <a:gd name="connsiteX86" fmla="*/ 827088 w 2363788"/>
                  <a:gd name="connsiteY86" fmla="*/ 34925 h 1797050"/>
                  <a:gd name="connsiteX87" fmla="*/ 846138 w 2363788"/>
                  <a:gd name="connsiteY87" fmla="*/ 6350 h 1797050"/>
                  <a:gd name="connsiteX88" fmla="*/ 889794 w 2363788"/>
                  <a:gd name="connsiteY88" fmla="*/ 12700 h 1797050"/>
                  <a:gd name="connsiteX89" fmla="*/ 902494 w 2363788"/>
                  <a:gd name="connsiteY89" fmla="*/ 83344 h 1797050"/>
                  <a:gd name="connsiteX90" fmla="*/ 954088 w 2363788"/>
                  <a:gd name="connsiteY90" fmla="*/ 123825 h 1797050"/>
                  <a:gd name="connsiteX91" fmla="*/ 998538 w 2363788"/>
                  <a:gd name="connsiteY91" fmla="*/ 203200 h 1797050"/>
                  <a:gd name="connsiteX92" fmla="*/ 1039020 w 2363788"/>
                  <a:gd name="connsiteY92" fmla="*/ 228600 h 1797050"/>
                  <a:gd name="connsiteX93" fmla="*/ 1075532 w 2363788"/>
                  <a:gd name="connsiteY93" fmla="*/ 230981 h 1797050"/>
                  <a:gd name="connsiteX94" fmla="*/ 1130830 w 2363788"/>
                  <a:gd name="connsiteY94" fmla="*/ 283633 h 1797050"/>
                  <a:gd name="connsiteX95" fmla="*/ 1171046 w 2363788"/>
                  <a:gd name="connsiteY95" fmla="*/ 281517 h 1797050"/>
                  <a:gd name="connsiteX96" fmla="*/ 1208088 w 2363788"/>
                  <a:gd name="connsiteY96" fmla="*/ 317500 h 1797050"/>
                  <a:gd name="connsiteX97" fmla="*/ 1208088 w 2363788"/>
                  <a:gd name="connsiteY97" fmla="*/ 346075 h 1797050"/>
                  <a:gd name="connsiteX98" fmla="*/ 1281113 w 2363788"/>
                  <a:gd name="connsiteY98" fmla="*/ 384175 h 1797050"/>
                  <a:gd name="connsiteX99" fmla="*/ 1303338 w 2363788"/>
                  <a:gd name="connsiteY99" fmla="*/ 416983 h 1797050"/>
                  <a:gd name="connsiteX100" fmla="*/ 1284288 w 2363788"/>
                  <a:gd name="connsiteY100" fmla="*/ 460375 h 1797050"/>
                  <a:gd name="connsiteX101" fmla="*/ 1338263 w 2363788"/>
                  <a:gd name="connsiteY101" fmla="*/ 504825 h 1797050"/>
                  <a:gd name="connsiteX102" fmla="*/ 1380332 w 2363788"/>
                  <a:gd name="connsiteY102" fmla="*/ 503238 h 1797050"/>
                  <a:gd name="connsiteX103" fmla="*/ 1404938 w 2363788"/>
                  <a:gd name="connsiteY103" fmla="*/ 530225 h 1797050"/>
                  <a:gd name="connsiteX104" fmla="*/ 1435895 w 2363788"/>
                  <a:gd name="connsiteY104" fmla="*/ 526475 h 1797050"/>
                  <a:gd name="connsiteX105" fmla="*/ 1470026 w 2363788"/>
                  <a:gd name="connsiteY105" fmla="*/ 548578 h 1797050"/>
                  <a:gd name="connsiteX106" fmla="*/ 1493838 w 2363788"/>
                  <a:gd name="connsiteY106" fmla="*/ 590550 h 1797050"/>
                  <a:gd name="connsiteX107" fmla="*/ 1481932 w 2363788"/>
                  <a:gd name="connsiteY107" fmla="*/ 612775 h 1797050"/>
                  <a:gd name="connsiteX108" fmla="*/ 1452563 w 2363788"/>
                  <a:gd name="connsiteY108" fmla="*/ 622300 h 1797050"/>
                  <a:gd name="connsiteX109" fmla="*/ 1512888 w 2363788"/>
                  <a:gd name="connsiteY109" fmla="*/ 638175 h 1797050"/>
                  <a:gd name="connsiteX110" fmla="*/ 1583532 w 2363788"/>
                  <a:gd name="connsiteY110" fmla="*/ 619919 h 1797050"/>
                  <a:gd name="connsiteX111" fmla="*/ 1624013 w 2363788"/>
                  <a:gd name="connsiteY111" fmla="*/ 613569 h 1797050"/>
                  <a:gd name="connsiteX112" fmla="*/ 1624807 w 2363788"/>
                  <a:gd name="connsiteY112" fmla="*/ 587375 h 1797050"/>
                  <a:gd name="connsiteX113" fmla="*/ 1643063 w 2363788"/>
                  <a:gd name="connsiteY113" fmla="*/ 593725 h 1797050"/>
                  <a:gd name="connsiteX114" fmla="*/ 1700213 w 2363788"/>
                  <a:gd name="connsiteY114" fmla="*/ 611981 h 1797050"/>
                  <a:gd name="connsiteX115" fmla="*/ 1705769 w 2363788"/>
                  <a:gd name="connsiteY115" fmla="*/ 575469 h 1797050"/>
                  <a:gd name="connsiteX116" fmla="*/ 1725613 w 2363788"/>
                  <a:gd name="connsiteY116" fmla="*/ 565150 h 1797050"/>
                  <a:gd name="connsiteX117" fmla="*/ 1804988 w 2363788"/>
                  <a:gd name="connsiteY117" fmla="*/ 508000 h 1797050"/>
                  <a:gd name="connsiteX118" fmla="*/ 1887538 w 2363788"/>
                  <a:gd name="connsiteY118" fmla="*/ 485775 h 1797050"/>
                  <a:gd name="connsiteX119" fmla="*/ 1954213 w 2363788"/>
                  <a:gd name="connsiteY119" fmla="*/ 415925 h 1797050"/>
                  <a:gd name="connsiteX120" fmla="*/ 1978819 w 2363788"/>
                  <a:gd name="connsiteY120" fmla="*/ 409575 h 1797050"/>
                  <a:gd name="connsiteX121" fmla="*/ 2008188 w 2363788"/>
                  <a:gd name="connsiteY121" fmla="*/ 396875 h 1797050"/>
                  <a:gd name="connsiteX122" fmla="*/ 2058194 w 2363788"/>
                  <a:gd name="connsiteY122" fmla="*/ 411956 h 1797050"/>
                  <a:gd name="connsiteX123" fmla="*/ 2079626 w 2363788"/>
                  <a:gd name="connsiteY123" fmla="*/ 452437 h 1797050"/>
                  <a:gd name="connsiteX124" fmla="*/ 2135188 w 2363788"/>
                  <a:gd name="connsiteY124" fmla="*/ 504825 h 1797050"/>
                  <a:gd name="connsiteX125" fmla="*/ 2196307 w 2363788"/>
                  <a:gd name="connsiteY125" fmla="*/ 536575 h 1797050"/>
                  <a:gd name="connsiteX126" fmla="*/ 2250282 w 2363788"/>
                  <a:gd name="connsiteY126" fmla="*/ 523081 h 1797050"/>
                  <a:gd name="connsiteX127" fmla="*/ 2267744 w 2363788"/>
                  <a:gd name="connsiteY127" fmla="*/ 531019 h 1797050"/>
                  <a:gd name="connsiteX128" fmla="*/ 2276475 w 2363788"/>
                  <a:gd name="connsiteY128" fmla="*/ 573881 h 1797050"/>
                  <a:gd name="connsiteX129" fmla="*/ 2325688 w 2363788"/>
                  <a:gd name="connsiteY129" fmla="*/ 606425 h 1797050"/>
                  <a:gd name="connsiteX130" fmla="*/ 2363788 w 2363788"/>
                  <a:gd name="connsiteY130" fmla="*/ 644525 h 1797050"/>
                  <a:gd name="connsiteX131" fmla="*/ 2312445 w 2363788"/>
                  <a:gd name="connsiteY131" fmla="*/ 772537 h 1797050"/>
                  <a:gd name="connsiteX132" fmla="*/ 2274888 w 2363788"/>
                  <a:gd name="connsiteY132" fmla="*/ 895350 h 1797050"/>
                  <a:gd name="connsiteX133" fmla="*/ 2249488 w 2363788"/>
                  <a:gd name="connsiteY133" fmla="*/ 949325 h 1797050"/>
                  <a:gd name="connsiteX134" fmla="*/ 2198688 w 2363788"/>
                  <a:gd name="connsiteY134" fmla="*/ 949325 h 1797050"/>
                  <a:gd name="connsiteX135" fmla="*/ 2176463 w 2363788"/>
                  <a:gd name="connsiteY135" fmla="*/ 993775 h 1797050"/>
                  <a:gd name="connsiteX136" fmla="*/ 2176463 w 2363788"/>
                  <a:gd name="connsiteY136" fmla="*/ 993775 h 1797050"/>
                  <a:gd name="connsiteX137" fmla="*/ 2182813 w 2363788"/>
                  <a:gd name="connsiteY137" fmla="*/ 1022350 h 1797050"/>
                  <a:gd name="connsiteX138" fmla="*/ 2147888 w 2363788"/>
                  <a:gd name="connsiteY138" fmla="*/ 1031875 h 1797050"/>
                  <a:gd name="connsiteX139" fmla="*/ 2097088 w 2363788"/>
                  <a:gd name="connsiteY139" fmla="*/ 1019175 h 1797050"/>
                  <a:gd name="connsiteX140" fmla="*/ 2103438 w 2363788"/>
                  <a:gd name="connsiteY140" fmla="*/ 1073150 h 1797050"/>
                  <a:gd name="connsiteX141" fmla="*/ 2116138 w 2363788"/>
                  <a:gd name="connsiteY141" fmla="*/ 1117600 h 1797050"/>
                  <a:gd name="connsiteX142" fmla="*/ 2052638 w 2363788"/>
                  <a:gd name="connsiteY142" fmla="*/ 1152525 h 1797050"/>
                  <a:gd name="connsiteX143" fmla="*/ 2068513 w 2363788"/>
                  <a:gd name="connsiteY143" fmla="*/ 1174750 h 1797050"/>
                  <a:gd name="connsiteX144" fmla="*/ 2049463 w 2363788"/>
                  <a:gd name="connsiteY144" fmla="*/ 1196975 h 1797050"/>
                  <a:gd name="connsiteX145" fmla="*/ 1970088 w 2363788"/>
                  <a:gd name="connsiteY145" fmla="*/ 1171575 h 1797050"/>
                  <a:gd name="connsiteX146" fmla="*/ 1944688 w 2363788"/>
                  <a:gd name="connsiteY146" fmla="*/ 1187450 h 1797050"/>
                  <a:gd name="connsiteX147" fmla="*/ 1909763 w 2363788"/>
                  <a:gd name="connsiteY147" fmla="*/ 1187450 h 1797050"/>
                  <a:gd name="connsiteX148" fmla="*/ 1909763 w 2363788"/>
                  <a:gd name="connsiteY148" fmla="*/ 1247775 h 1797050"/>
                  <a:gd name="connsiteX149" fmla="*/ 1925638 w 2363788"/>
                  <a:gd name="connsiteY149" fmla="*/ 1263650 h 1797050"/>
                  <a:gd name="connsiteX150" fmla="*/ 1935163 w 2363788"/>
                  <a:gd name="connsiteY150" fmla="*/ 1279525 h 1797050"/>
                  <a:gd name="connsiteX151" fmla="*/ 1944688 w 2363788"/>
                  <a:gd name="connsiteY151" fmla="*/ 1279525 h 1797050"/>
                  <a:gd name="connsiteX152" fmla="*/ 1935163 w 2363788"/>
                  <a:gd name="connsiteY152" fmla="*/ 1304925 h 1797050"/>
                  <a:gd name="connsiteX153" fmla="*/ 1954213 w 2363788"/>
                  <a:gd name="connsiteY153" fmla="*/ 1320800 h 1797050"/>
                  <a:gd name="connsiteX154" fmla="*/ 1951038 w 2363788"/>
                  <a:gd name="connsiteY154" fmla="*/ 1336675 h 1797050"/>
                  <a:gd name="connsiteX155" fmla="*/ 1906588 w 2363788"/>
                  <a:gd name="connsiteY155" fmla="*/ 1336675 h 1797050"/>
                  <a:gd name="connsiteX156" fmla="*/ 1903413 w 2363788"/>
                  <a:gd name="connsiteY156" fmla="*/ 1387475 h 1797050"/>
                  <a:gd name="connsiteX157" fmla="*/ 1903413 w 2363788"/>
                  <a:gd name="connsiteY157" fmla="*/ 1387475 h 1797050"/>
                  <a:gd name="connsiteX158" fmla="*/ 1903413 w 2363788"/>
                  <a:gd name="connsiteY158" fmla="*/ 1406525 h 1797050"/>
                  <a:gd name="connsiteX159" fmla="*/ 1938338 w 2363788"/>
                  <a:gd name="connsiteY159" fmla="*/ 1447800 h 1797050"/>
                  <a:gd name="connsiteX160" fmla="*/ 1992313 w 2363788"/>
                  <a:gd name="connsiteY160" fmla="*/ 1447800 h 1797050"/>
                  <a:gd name="connsiteX161" fmla="*/ 2062163 w 2363788"/>
                  <a:gd name="connsiteY161" fmla="*/ 1476375 h 1797050"/>
                  <a:gd name="connsiteX162" fmla="*/ 2062163 w 2363788"/>
                  <a:gd name="connsiteY162" fmla="*/ 1504950 h 1797050"/>
                  <a:gd name="connsiteX163" fmla="*/ 2036763 w 2363788"/>
                  <a:gd name="connsiteY163" fmla="*/ 1571625 h 1797050"/>
                  <a:gd name="connsiteX164" fmla="*/ 2065338 w 2363788"/>
                  <a:gd name="connsiteY164" fmla="*/ 1587500 h 1797050"/>
                  <a:gd name="connsiteX165" fmla="*/ 2106613 w 2363788"/>
                  <a:gd name="connsiteY165" fmla="*/ 1660525 h 1797050"/>
                  <a:gd name="connsiteX166" fmla="*/ 2055813 w 2363788"/>
                  <a:gd name="connsiteY166" fmla="*/ 1736725 h 1797050"/>
                  <a:gd name="connsiteX167" fmla="*/ 2030413 w 2363788"/>
                  <a:gd name="connsiteY167" fmla="*/ 1730375 h 1797050"/>
                  <a:gd name="connsiteX168" fmla="*/ 2008188 w 2363788"/>
                  <a:gd name="connsiteY168" fmla="*/ 1717675 h 1797050"/>
                  <a:gd name="connsiteX169" fmla="*/ 2001838 w 2363788"/>
                  <a:gd name="connsiteY169" fmla="*/ 1736725 h 1797050"/>
                  <a:gd name="connsiteX170" fmla="*/ 1960563 w 2363788"/>
                  <a:gd name="connsiteY170" fmla="*/ 1746250 h 1797050"/>
                  <a:gd name="connsiteX171" fmla="*/ 1954213 w 2363788"/>
                  <a:gd name="connsiteY171" fmla="*/ 1778000 h 1797050"/>
                  <a:gd name="connsiteX172" fmla="*/ 1903413 w 2363788"/>
                  <a:gd name="connsiteY172" fmla="*/ 1797050 h 1797050"/>
                  <a:gd name="connsiteX173" fmla="*/ 1881188 w 2363788"/>
                  <a:gd name="connsiteY173" fmla="*/ 1758950 h 1797050"/>
                  <a:gd name="connsiteX174" fmla="*/ 1843088 w 2363788"/>
                  <a:gd name="connsiteY174" fmla="*/ 1768475 h 1797050"/>
                  <a:gd name="connsiteX175" fmla="*/ 1846263 w 2363788"/>
                  <a:gd name="connsiteY175" fmla="*/ 1730375 h 1797050"/>
                  <a:gd name="connsiteX176" fmla="*/ 1827213 w 2363788"/>
                  <a:gd name="connsiteY176" fmla="*/ 1704975 h 1797050"/>
                  <a:gd name="connsiteX177" fmla="*/ 1862138 w 2363788"/>
                  <a:gd name="connsiteY177" fmla="*/ 1685925 h 1797050"/>
                  <a:gd name="connsiteX178" fmla="*/ 1804988 w 2363788"/>
                  <a:gd name="connsiteY178" fmla="*/ 1666875 h 1797050"/>
                  <a:gd name="connsiteX179" fmla="*/ 1792288 w 2363788"/>
                  <a:gd name="connsiteY179" fmla="*/ 1692275 h 1797050"/>
                  <a:gd name="connsiteX180" fmla="*/ 1747838 w 2363788"/>
                  <a:gd name="connsiteY180" fmla="*/ 1711325 h 1797050"/>
                  <a:gd name="connsiteX181" fmla="*/ 1741488 w 2363788"/>
                  <a:gd name="connsiteY181" fmla="*/ 1733550 h 1797050"/>
                  <a:gd name="connsiteX182" fmla="*/ 1725613 w 2363788"/>
                  <a:gd name="connsiteY182" fmla="*/ 1739900 h 1797050"/>
                  <a:gd name="connsiteX183" fmla="*/ 1703388 w 2363788"/>
                  <a:gd name="connsiteY183" fmla="*/ 1739900 h 1797050"/>
                  <a:gd name="connsiteX184" fmla="*/ 1716088 w 2363788"/>
                  <a:gd name="connsiteY184" fmla="*/ 1704975 h 1797050"/>
                  <a:gd name="connsiteX185" fmla="*/ 1741488 w 2363788"/>
                  <a:gd name="connsiteY185" fmla="*/ 1679575 h 1797050"/>
                  <a:gd name="connsiteX186" fmla="*/ 1731963 w 2363788"/>
                  <a:gd name="connsiteY186" fmla="*/ 1654175 h 1797050"/>
                  <a:gd name="connsiteX187" fmla="*/ 1709738 w 2363788"/>
                  <a:gd name="connsiteY187" fmla="*/ 1654175 h 1797050"/>
                  <a:gd name="connsiteX188" fmla="*/ 1697038 w 2363788"/>
                  <a:gd name="connsiteY188" fmla="*/ 1679575 h 1797050"/>
                  <a:gd name="connsiteX189" fmla="*/ 1665288 w 2363788"/>
                  <a:gd name="connsiteY189" fmla="*/ 1685925 h 1797050"/>
                  <a:gd name="connsiteX190" fmla="*/ 1630363 w 2363788"/>
                  <a:gd name="connsiteY190" fmla="*/ 1698625 h 1797050"/>
                  <a:gd name="connsiteX191" fmla="*/ 1601788 w 2363788"/>
                  <a:gd name="connsiteY191" fmla="*/ 1670050 h 1797050"/>
                  <a:gd name="connsiteX192" fmla="*/ 1598613 w 2363788"/>
                  <a:gd name="connsiteY192" fmla="*/ 1635125 h 1797050"/>
                  <a:gd name="connsiteX193" fmla="*/ 1570038 w 2363788"/>
                  <a:gd name="connsiteY193" fmla="*/ 1619250 h 1797050"/>
                  <a:gd name="connsiteX194" fmla="*/ 1560513 w 2363788"/>
                  <a:gd name="connsiteY194" fmla="*/ 1584325 h 1797050"/>
                  <a:gd name="connsiteX195" fmla="*/ 1519238 w 2363788"/>
                  <a:gd name="connsiteY195" fmla="*/ 1555750 h 1797050"/>
                  <a:gd name="connsiteX196" fmla="*/ 1500188 w 2363788"/>
                  <a:gd name="connsiteY196" fmla="*/ 1558925 h 1797050"/>
                  <a:gd name="connsiteX197" fmla="*/ 1468438 w 2363788"/>
                  <a:gd name="connsiteY197" fmla="*/ 1603375 h 1797050"/>
                  <a:gd name="connsiteX198" fmla="*/ 1420813 w 2363788"/>
                  <a:gd name="connsiteY198" fmla="*/ 1622425 h 1797050"/>
                  <a:gd name="connsiteX199" fmla="*/ 1395413 w 2363788"/>
                  <a:gd name="connsiteY199" fmla="*/ 1587500 h 1797050"/>
                  <a:gd name="connsiteX200" fmla="*/ 1370013 w 2363788"/>
                  <a:gd name="connsiteY200" fmla="*/ 1587500 h 1797050"/>
                  <a:gd name="connsiteX201" fmla="*/ 1271588 w 2363788"/>
                  <a:gd name="connsiteY201" fmla="*/ 1511300 h 1797050"/>
                  <a:gd name="connsiteX202" fmla="*/ 1277938 w 2363788"/>
                  <a:gd name="connsiteY202" fmla="*/ 1463675 h 1797050"/>
                  <a:gd name="connsiteX203" fmla="*/ 1239838 w 2363788"/>
                  <a:gd name="connsiteY203" fmla="*/ 1457325 h 1797050"/>
                  <a:gd name="connsiteX204" fmla="*/ 1223963 w 2363788"/>
                  <a:gd name="connsiteY204" fmla="*/ 1482725 h 1797050"/>
                  <a:gd name="connsiteX205" fmla="*/ 1189038 w 2363788"/>
                  <a:gd name="connsiteY205" fmla="*/ 1482725 h 1797050"/>
                  <a:gd name="connsiteX206" fmla="*/ 1141413 w 2363788"/>
                  <a:gd name="connsiteY206" fmla="*/ 1460500 h 1797050"/>
                  <a:gd name="connsiteX207" fmla="*/ 1093788 w 2363788"/>
                  <a:gd name="connsiteY207" fmla="*/ 1495425 h 1797050"/>
                  <a:gd name="connsiteX208" fmla="*/ 1100138 w 2363788"/>
                  <a:gd name="connsiteY208" fmla="*/ 1511300 h 1797050"/>
                  <a:gd name="connsiteX209" fmla="*/ 1081088 w 2363788"/>
                  <a:gd name="connsiteY209" fmla="*/ 1530350 h 1797050"/>
                  <a:gd name="connsiteX210" fmla="*/ 1036638 w 2363788"/>
                  <a:gd name="connsiteY210" fmla="*/ 1530350 h 1797050"/>
                  <a:gd name="connsiteX211" fmla="*/ 1008063 w 2363788"/>
                  <a:gd name="connsiteY211" fmla="*/ 1574800 h 1797050"/>
                  <a:gd name="connsiteX212" fmla="*/ 960438 w 2363788"/>
                  <a:gd name="connsiteY212" fmla="*/ 1571625 h 1797050"/>
                  <a:gd name="connsiteX213" fmla="*/ 954088 w 2363788"/>
                  <a:gd name="connsiteY213" fmla="*/ 1587500 h 1797050"/>
                  <a:gd name="connsiteX214" fmla="*/ 966788 w 2363788"/>
                  <a:gd name="connsiteY214" fmla="*/ 1670050 h 1797050"/>
                  <a:gd name="connsiteX215" fmla="*/ 941388 w 2363788"/>
                  <a:gd name="connsiteY215" fmla="*/ 1714500 h 1797050"/>
                  <a:gd name="connsiteX216" fmla="*/ 903288 w 2363788"/>
                  <a:gd name="connsiteY216" fmla="*/ 1720850 h 1797050"/>
                  <a:gd name="connsiteX217" fmla="*/ 900113 w 2363788"/>
                  <a:gd name="connsiteY217" fmla="*/ 1746250 h 1797050"/>
                  <a:gd name="connsiteX218" fmla="*/ 871538 w 2363788"/>
                  <a:gd name="connsiteY218" fmla="*/ 1746250 h 1797050"/>
                  <a:gd name="connsiteX219" fmla="*/ 855663 w 2363788"/>
                  <a:gd name="connsiteY219" fmla="*/ 1758950 h 1797050"/>
                  <a:gd name="connsiteX220" fmla="*/ 849313 w 2363788"/>
                  <a:gd name="connsiteY220" fmla="*/ 1771650 h 1797050"/>
                  <a:gd name="connsiteX221" fmla="*/ 830263 w 2363788"/>
                  <a:gd name="connsiteY221" fmla="*/ 1765300 h 1797050"/>
                  <a:gd name="connsiteX222" fmla="*/ 820738 w 2363788"/>
                  <a:gd name="connsiteY222" fmla="*/ 1752600 h 1797050"/>
                  <a:gd name="connsiteX223" fmla="*/ 792163 w 2363788"/>
                  <a:gd name="connsiteY223" fmla="*/ 1771650 h 1797050"/>
                  <a:gd name="connsiteX224" fmla="*/ 693738 w 2363788"/>
                  <a:gd name="connsiteY224" fmla="*/ 1701800 h 1797050"/>
                  <a:gd name="connsiteX225" fmla="*/ 652463 w 2363788"/>
                  <a:gd name="connsiteY225" fmla="*/ 1720850 h 1797050"/>
                  <a:gd name="connsiteX226" fmla="*/ 617538 w 2363788"/>
                  <a:gd name="connsiteY226" fmla="*/ 1685925 h 1797050"/>
                  <a:gd name="connsiteX227" fmla="*/ 582613 w 2363788"/>
                  <a:gd name="connsiteY227" fmla="*/ 1689100 h 1797050"/>
                  <a:gd name="connsiteX228" fmla="*/ 573088 w 2363788"/>
                  <a:gd name="connsiteY228" fmla="*/ 1609725 h 1797050"/>
                  <a:gd name="connsiteX229" fmla="*/ 525463 w 2363788"/>
                  <a:gd name="connsiteY229" fmla="*/ 1571625 h 1797050"/>
                  <a:gd name="connsiteX0" fmla="*/ 525463 w 2363788"/>
                  <a:gd name="connsiteY0" fmla="*/ 1571625 h 1797050"/>
                  <a:gd name="connsiteX1" fmla="*/ 525463 w 2363788"/>
                  <a:gd name="connsiteY1" fmla="*/ 1571625 h 1797050"/>
                  <a:gd name="connsiteX2" fmla="*/ 496888 w 2363788"/>
                  <a:gd name="connsiteY2" fmla="*/ 1574800 h 1797050"/>
                  <a:gd name="connsiteX3" fmla="*/ 487363 w 2363788"/>
                  <a:gd name="connsiteY3" fmla="*/ 1584325 h 1797050"/>
                  <a:gd name="connsiteX4" fmla="*/ 465138 w 2363788"/>
                  <a:gd name="connsiteY4" fmla="*/ 1568450 h 1797050"/>
                  <a:gd name="connsiteX5" fmla="*/ 458788 w 2363788"/>
                  <a:gd name="connsiteY5" fmla="*/ 1558925 h 1797050"/>
                  <a:gd name="connsiteX6" fmla="*/ 419100 w 2363788"/>
                  <a:gd name="connsiteY6" fmla="*/ 1532731 h 1797050"/>
                  <a:gd name="connsiteX7" fmla="*/ 400844 w 2363788"/>
                  <a:gd name="connsiteY7" fmla="*/ 1527969 h 1797050"/>
                  <a:gd name="connsiteX8" fmla="*/ 363538 w 2363788"/>
                  <a:gd name="connsiteY8" fmla="*/ 1498600 h 1797050"/>
                  <a:gd name="connsiteX9" fmla="*/ 338138 w 2363788"/>
                  <a:gd name="connsiteY9" fmla="*/ 1490663 h 1797050"/>
                  <a:gd name="connsiteX10" fmla="*/ 300038 w 2363788"/>
                  <a:gd name="connsiteY10" fmla="*/ 1444625 h 1797050"/>
                  <a:gd name="connsiteX11" fmla="*/ 271463 w 2363788"/>
                  <a:gd name="connsiteY11" fmla="*/ 1444625 h 1797050"/>
                  <a:gd name="connsiteX12" fmla="*/ 271463 w 2363788"/>
                  <a:gd name="connsiteY12" fmla="*/ 1411287 h 1797050"/>
                  <a:gd name="connsiteX13" fmla="*/ 258763 w 2363788"/>
                  <a:gd name="connsiteY13" fmla="*/ 1387475 h 1797050"/>
                  <a:gd name="connsiteX14" fmla="*/ 258763 w 2363788"/>
                  <a:gd name="connsiteY14" fmla="*/ 1327150 h 1797050"/>
                  <a:gd name="connsiteX15" fmla="*/ 277813 w 2363788"/>
                  <a:gd name="connsiteY15" fmla="*/ 1209675 h 1797050"/>
                  <a:gd name="connsiteX16" fmla="*/ 258763 w 2363788"/>
                  <a:gd name="connsiteY16" fmla="*/ 1162050 h 1797050"/>
                  <a:gd name="connsiteX17" fmla="*/ 278607 w 2363788"/>
                  <a:gd name="connsiteY17" fmla="*/ 1121569 h 1797050"/>
                  <a:gd name="connsiteX18" fmla="*/ 258763 w 2363788"/>
                  <a:gd name="connsiteY18" fmla="*/ 1066800 h 1797050"/>
                  <a:gd name="connsiteX19" fmla="*/ 258763 w 2363788"/>
                  <a:gd name="connsiteY19" fmla="*/ 1025525 h 1797050"/>
                  <a:gd name="connsiteX20" fmla="*/ 227013 w 2363788"/>
                  <a:gd name="connsiteY20" fmla="*/ 984250 h 1797050"/>
                  <a:gd name="connsiteX21" fmla="*/ 246063 w 2363788"/>
                  <a:gd name="connsiteY21" fmla="*/ 949325 h 1797050"/>
                  <a:gd name="connsiteX22" fmla="*/ 246063 w 2363788"/>
                  <a:gd name="connsiteY22" fmla="*/ 911225 h 1797050"/>
                  <a:gd name="connsiteX23" fmla="*/ 284163 w 2363788"/>
                  <a:gd name="connsiteY23" fmla="*/ 897731 h 1797050"/>
                  <a:gd name="connsiteX24" fmla="*/ 328613 w 2363788"/>
                  <a:gd name="connsiteY24" fmla="*/ 904081 h 1797050"/>
                  <a:gd name="connsiteX25" fmla="*/ 334963 w 2363788"/>
                  <a:gd name="connsiteY25" fmla="*/ 849313 h 1797050"/>
                  <a:gd name="connsiteX26" fmla="*/ 354013 w 2363788"/>
                  <a:gd name="connsiteY26" fmla="*/ 812800 h 1797050"/>
                  <a:gd name="connsiteX27" fmla="*/ 404812 w 2363788"/>
                  <a:gd name="connsiteY27" fmla="*/ 819150 h 1797050"/>
                  <a:gd name="connsiteX28" fmla="*/ 442913 w 2363788"/>
                  <a:gd name="connsiteY28" fmla="*/ 784225 h 1797050"/>
                  <a:gd name="connsiteX29" fmla="*/ 442913 w 2363788"/>
                  <a:gd name="connsiteY29" fmla="*/ 733425 h 1797050"/>
                  <a:gd name="connsiteX30" fmla="*/ 472282 w 2363788"/>
                  <a:gd name="connsiteY30" fmla="*/ 700881 h 1797050"/>
                  <a:gd name="connsiteX31" fmla="*/ 420688 w 2363788"/>
                  <a:gd name="connsiteY31" fmla="*/ 682625 h 1797050"/>
                  <a:gd name="connsiteX32" fmla="*/ 391319 w 2363788"/>
                  <a:gd name="connsiteY32" fmla="*/ 654844 h 1797050"/>
                  <a:gd name="connsiteX33" fmla="*/ 374650 w 2363788"/>
                  <a:gd name="connsiteY33" fmla="*/ 668337 h 1797050"/>
                  <a:gd name="connsiteX34" fmla="*/ 342901 w 2363788"/>
                  <a:gd name="connsiteY34" fmla="*/ 663575 h 1797050"/>
                  <a:gd name="connsiteX35" fmla="*/ 354013 w 2363788"/>
                  <a:gd name="connsiteY35" fmla="*/ 628650 h 1797050"/>
                  <a:gd name="connsiteX36" fmla="*/ 341313 w 2363788"/>
                  <a:gd name="connsiteY36" fmla="*/ 600075 h 1797050"/>
                  <a:gd name="connsiteX37" fmla="*/ 367507 w 2363788"/>
                  <a:gd name="connsiteY37" fmla="*/ 585788 h 1797050"/>
                  <a:gd name="connsiteX38" fmla="*/ 373063 w 2363788"/>
                  <a:gd name="connsiteY38" fmla="*/ 561975 h 1797050"/>
                  <a:gd name="connsiteX39" fmla="*/ 334420 w 2363788"/>
                  <a:gd name="connsiteY39" fmla="*/ 548699 h 1797050"/>
                  <a:gd name="connsiteX40" fmla="*/ 265113 w 2363788"/>
                  <a:gd name="connsiteY40" fmla="*/ 535781 h 1797050"/>
                  <a:gd name="connsiteX41" fmla="*/ 223838 w 2363788"/>
                  <a:gd name="connsiteY41" fmla="*/ 511969 h 1797050"/>
                  <a:gd name="connsiteX42" fmla="*/ 182563 w 2363788"/>
                  <a:gd name="connsiteY42" fmla="*/ 473869 h 1797050"/>
                  <a:gd name="connsiteX43" fmla="*/ 177800 w 2363788"/>
                  <a:gd name="connsiteY43" fmla="*/ 415131 h 1797050"/>
                  <a:gd name="connsiteX44" fmla="*/ 128588 w 2363788"/>
                  <a:gd name="connsiteY44" fmla="*/ 415925 h 1797050"/>
                  <a:gd name="connsiteX45" fmla="*/ 92869 w 2363788"/>
                  <a:gd name="connsiteY45" fmla="*/ 403225 h 1797050"/>
                  <a:gd name="connsiteX46" fmla="*/ 77788 w 2363788"/>
                  <a:gd name="connsiteY46" fmla="*/ 422275 h 1797050"/>
                  <a:gd name="connsiteX47" fmla="*/ 39688 w 2363788"/>
                  <a:gd name="connsiteY47" fmla="*/ 420688 h 1797050"/>
                  <a:gd name="connsiteX48" fmla="*/ 0 w 2363788"/>
                  <a:gd name="connsiteY48" fmla="*/ 381794 h 1797050"/>
                  <a:gd name="connsiteX49" fmla="*/ 33338 w 2363788"/>
                  <a:gd name="connsiteY49" fmla="*/ 350838 h 1797050"/>
                  <a:gd name="connsiteX50" fmla="*/ 14288 w 2363788"/>
                  <a:gd name="connsiteY50" fmla="*/ 339725 h 1797050"/>
                  <a:gd name="connsiteX51" fmla="*/ 14288 w 2363788"/>
                  <a:gd name="connsiteY51" fmla="*/ 304800 h 1797050"/>
                  <a:gd name="connsiteX52" fmla="*/ 39688 w 2363788"/>
                  <a:gd name="connsiteY52" fmla="*/ 294481 h 1797050"/>
                  <a:gd name="connsiteX53" fmla="*/ 25400 w 2363788"/>
                  <a:gd name="connsiteY53" fmla="*/ 259556 h 1797050"/>
                  <a:gd name="connsiteX54" fmla="*/ 65883 w 2363788"/>
                  <a:gd name="connsiteY54" fmla="*/ 256381 h 1797050"/>
                  <a:gd name="connsiteX55" fmla="*/ 111126 w 2363788"/>
                  <a:gd name="connsiteY55" fmla="*/ 238125 h 1797050"/>
                  <a:gd name="connsiteX56" fmla="*/ 127794 w 2363788"/>
                  <a:gd name="connsiteY56" fmla="*/ 222250 h 1797050"/>
                  <a:gd name="connsiteX57" fmla="*/ 130969 w 2363788"/>
                  <a:gd name="connsiteY57" fmla="*/ 196057 h 1797050"/>
                  <a:gd name="connsiteX58" fmla="*/ 163513 w 2363788"/>
                  <a:gd name="connsiteY58" fmla="*/ 196850 h 1797050"/>
                  <a:gd name="connsiteX59" fmla="*/ 169863 w 2363788"/>
                  <a:gd name="connsiteY59" fmla="*/ 164306 h 1797050"/>
                  <a:gd name="connsiteX60" fmla="*/ 188913 w 2363788"/>
                  <a:gd name="connsiteY60" fmla="*/ 163513 h 1797050"/>
                  <a:gd name="connsiteX61" fmla="*/ 196057 w 2363788"/>
                  <a:gd name="connsiteY61" fmla="*/ 100806 h 1797050"/>
                  <a:gd name="connsiteX62" fmla="*/ 251619 w 2363788"/>
                  <a:gd name="connsiteY62" fmla="*/ 107950 h 1797050"/>
                  <a:gd name="connsiteX63" fmla="*/ 296863 w 2363788"/>
                  <a:gd name="connsiteY63" fmla="*/ 104775 h 1797050"/>
                  <a:gd name="connsiteX64" fmla="*/ 335757 w 2363788"/>
                  <a:gd name="connsiteY64" fmla="*/ 100807 h 1797050"/>
                  <a:gd name="connsiteX65" fmla="*/ 349251 w 2363788"/>
                  <a:gd name="connsiteY65" fmla="*/ 113507 h 1797050"/>
                  <a:gd name="connsiteX66" fmla="*/ 379412 w 2363788"/>
                  <a:gd name="connsiteY66" fmla="*/ 125413 h 1797050"/>
                  <a:gd name="connsiteX67" fmla="*/ 401638 w 2363788"/>
                  <a:gd name="connsiteY67" fmla="*/ 107950 h 1797050"/>
                  <a:gd name="connsiteX68" fmla="*/ 404813 w 2363788"/>
                  <a:gd name="connsiteY68" fmla="*/ 107950 h 1797050"/>
                  <a:gd name="connsiteX69" fmla="*/ 411163 w 2363788"/>
                  <a:gd name="connsiteY69" fmla="*/ 120650 h 1797050"/>
                  <a:gd name="connsiteX70" fmla="*/ 430213 w 2363788"/>
                  <a:gd name="connsiteY70" fmla="*/ 120650 h 1797050"/>
                  <a:gd name="connsiteX71" fmla="*/ 438151 w 2363788"/>
                  <a:gd name="connsiteY71" fmla="*/ 102394 h 1797050"/>
                  <a:gd name="connsiteX72" fmla="*/ 366713 w 2363788"/>
                  <a:gd name="connsiteY72" fmla="*/ 55563 h 1797050"/>
                  <a:gd name="connsiteX73" fmla="*/ 385763 w 2363788"/>
                  <a:gd name="connsiteY73" fmla="*/ 43656 h 1797050"/>
                  <a:gd name="connsiteX74" fmla="*/ 434976 w 2363788"/>
                  <a:gd name="connsiteY74" fmla="*/ 42862 h 1797050"/>
                  <a:gd name="connsiteX75" fmla="*/ 455613 w 2363788"/>
                  <a:gd name="connsiteY75" fmla="*/ 63500 h 1797050"/>
                  <a:gd name="connsiteX76" fmla="*/ 513557 w 2363788"/>
                  <a:gd name="connsiteY76" fmla="*/ 75406 h 1797050"/>
                  <a:gd name="connsiteX77" fmla="*/ 608013 w 2363788"/>
                  <a:gd name="connsiteY77" fmla="*/ 22225 h 1797050"/>
                  <a:gd name="connsiteX78" fmla="*/ 640557 w 2363788"/>
                  <a:gd name="connsiteY78" fmla="*/ 31750 h 1797050"/>
                  <a:gd name="connsiteX79" fmla="*/ 646113 w 2363788"/>
                  <a:gd name="connsiteY79" fmla="*/ 0 h 1797050"/>
                  <a:gd name="connsiteX80" fmla="*/ 716757 w 2363788"/>
                  <a:gd name="connsiteY80" fmla="*/ 5556 h 1797050"/>
                  <a:gd name="connsiteX81" fmla="*/ 725488 w 2363788"/>
                  <a:gd name="connsiteY81" fmla="*/ 31750 h 1797050"/>
                  <a:gd name="connsiteX82" fmla="*/ 752476 w 2363788"/>
                  <a:gd name="connsiteY82" fmla="*/ 63500 h 1797050"/>
                  <a:gd name="connsiteX83" fmla="*/ 767556 w 2363788"/>
                  <a:gd name="connsiteY83" fmla="*/ 44450 h 1797050"/>
                  <a:gd name="connsiteX84" fmla="*/ 808038 w 2363788"/>
                  <a:gd name="connsiteY84" fmla="*/ 41275 h 1797050"/>
                  <a:gd name="connsiteX85" fmla="*/ 827088 w 2363788"/>
                  <a:gd name="connsiteY85" fmla="*/ 34925 h 1797050"/>
                  <a:gd name="connsiteX86" fmla="*/ 846138 w 2363788"/>
                  <a:gd name="connsiteY86" fmla="*/ 6350 h 1797050"/>
                  <a:gd name="connsiteX87" fmla="*/ 889794 w 2363788"/>
                  <a:gd name="connsiteY87" fmla="*/ 12700 h 1797050"/>
                  <a:gd name="connsiteX88" fmla="*/ 902494 w 2363788"/>
                  <a:gd name="connsiteY88" fmla="*/ 83344 h 1797050"/>
                  <a:gd name="connsiteX89" fmla="*/ 954088 w 2363788"/>
                  <a:gd name="connsiteY89" fmla="*/ 123825 h 1797050"/>
                  <a:gd name="connsiteX90" fmla="*/ 998538 w 2363788"/>
                  <a:gd name="connsiteY90" fmla="*/ 203200 h 1797050"/>
                  <a:gd name="connsiteX91" fmla="*/ 1039020 w 2363788"/>
                  <a:gd name="connsiteY91" fmla="*/ 228600 h 1797050"/>
                  <a:gd name="connsiteX92" fmla="*/ 1075532 w 2363788"/>
                  <a:gd name="connsiteY92" fmla="*/ 230981 h 1797050"/>
                  <a:gd name="connsiteX93" fmla="*/ 1130830 w 2363788"/>
                  <a:gd name="connsiteY93" fmla="*/ 283633 h 1797050"/>
                  <a:gd name="connsiteX94" fmla="*/ 1171046 w 2363788"/>
                  <a:gd name="connsiteY94" fmla="*/ 281517 h 1797050"/>
                  <a:gd name="connsiteX95" fmla="*/ 1208088 w 2363788"/>
                  <a:gd name="connsiteY95" fmla="*/ 317500 h 1797050"/>
                  <a:gd name="connsiteX96" fmla="*/ 1208088 w 2363788"/>
                  <a:gd name="connsiteY96" fmla="*/ 346075 h 1797050"/>
                  <a:gd name="connsiteX97" fmla="*/ 1281113 w 2363788"/>
                  <a:gd name="connsiteY97" fmla="*/ 384175 h 1797050"/>
                  <a:gd name="connsiteX98" fmla="*/ 1303338 w 2363788"/>
                  <a:gd name="connsiteY98" fmla="*/ 416983 h 1797050"/>
                  <a:gd name="connsiteX99" fmla="*/ 1284288 w 2363788"/>
                  <a:gd name="connsiteY99" fmla="*/ 460375 h 1797050"/>
                  <a:gd name="connsiteX100" fmla="*/ 1338263 w 2363788"/>
                  <a:gd name="connsiteY100" fmla="*/ 504825 h 1797050"/>
                  <a:gd name="connsiteX101" fmla="*/ 1380332 w 2363788"/>
                  <a:gd name="connsiteY101" fmla="*/ 503238 h 1797050"/>
                  <a:gd name="connsiteX102" fmla="*/ 1404938 w 2363788"/>
                  <a:gd name="connsiteY102" fmla="*/ 530225 h 1797050"/>
                  <a:gd name="connsiteX103" fmla="*/ 1435895 w 2363788"/>
                  <a:gd name="connsiteY103" fmla="*/ 526475 h 1797050"/>
                  <a:gd name="connsiteX104" fmla="*/ 1470026 w 2363788"/>
                  <a:gd name="connsiteY104" fmla="*/ 548578 h 1797050"/>
                  <a:gd name="connsiteX105" fmla="*/ 1493838 w 2363788"/>
                  <a:gd name="connsiteY105" fmla="*/ 590550 h 1797050"/>
                  <a:gd name="connsiteX106" fmla="*/ 1481932 w 2363788"/>
                  <a:gd name="connsiteY106" fmla="*/ 612775 h 1797050"/>
                  <a:gd name="connsiteX107" fmla="*/ 1452563 w 2363788"/>
                  <a:gd name="connsiteY107" fmla="*/ 622300 h 1797050"/>
                  <a:gd name="connsiteX108" fmla="*/ 1512888 w 2363788"/>
                  <a:gd name="connsiteY108" fmla="*/ 638175 h 1797050"/>
                  <a:gd name="connsiteX109" fmla="*/ 1583532 w 2363788"/>
                  <a:gd name="connsiteY109" fmla="*/ 619919 h 1797050"/>
                  <a:gd name="connsiteX110" fmla="*/ 1624013 w 2363788"/>
                  <a:gd name="connsiteY110" fmla="*/ 613569 h 1797050"/>
                  <a:gd name="connsiteX111" fmla="*/ 1624807 w 2363788"/>
                  <a:gd name="connsiteY111" fmla="*/ 587375 h 1797050"/>
                  <a:gd name="connsiteX112" fmla="*/ 1643063 w 2363788"/>
                  <a:gd name="connsiteY112" fmla="*/ 593725 h 1797050"/>
                  <a:gd name="connsiteX113" fmla="*/ 1700213 w 2363788"/>
                  <a:gd name="connsiteY113" fmla="*/ 611981 h 1797050"/>
                  <a:gd name="connsiteX114" fmla="*/ 1705769 w 2363788"/>
                  <a:gd name="connsiteY114" fmla="*/ 575469 h 1797050"/>
                  <a:gd name="connsiteX115" fmla="*/ 1725613 w 2363788"/>
                  <a:gd name="connsiteY115" fmla="*/ 565150 h 1797050"/>
                  <a:gd name="connsiteX116" fmla="*/ 1804988 w 2363788"/>
                  <a:gd name="connsiteY116" fmla="*/ 508000 h 1797050"/>
                  <a:gd name="connsiteX117" fmla="*/ 1887538 w 2363788"/>
                  <a:gd name="connsiteY117" fmla="*/ 485775 h 1797050"/>
                  <a:gd name="connsiteX118" fmla="*/ 1954213 w 2363788"/>
                  <a:gd name="connsiteY118" fmla="*/ 415925 h 1797050"/>
                  <a:gd name="connsiteX119" fmla="*/ 1978819 w 2363788"/>
                  <a:gd name="connsiteY119" fmla="*/ 409575 h 1797050"/>
                  <a:gd name="connsiteX120" fmla="*/ 2008188 w 2363788"/>
                  <a:gd name="connsiteY120" fmla="*/ 396875 h 1797050"/>
                  <a:gd name="connsiteX121" fmla="*/ 2058194 w 2363788"/>
                  <a:gd name="connsiteY121" fmla="*/ 411956 h 1797050"/>
                  <a:gd name="connsiteX122" fmla="*/ 2079626 w 2363788"/>
                  <a:gd name="connsiteY122" fmla="*/ 452437 h 1797050"/>
                  <a:gd name="connsiteX123" fmla="*/ 2135188 w 2363788"/>
                  <a:gd name="connsiteY123" fmla="*/ 504825 h 1797050"/>
                  <a:gd name="connsiteX124" fmla="*/ 2196307 w 2363788"/>
                  <a:gd name="connsiteY124" fmla="*/ 536575 h 1797050"/>
                  <a:gd name="connsiteX125" fmla="*/ 2250282 w 2363788"/>
                  <a:gd name="connsiteY125" fmla="*/ 523081 h 1797050"/>
                  <a:gd name="connsiteX126" fmla="*/ 2267744 w 2363788"/>
                  <a:gd name="connsiteY126" fmla="*/ 531019 h 1797050"/>
                  <a:gd name="connsiteX127" fmla="*/ 2276475 w 2363788"/>
                  <a:gd name="connsiteY127" fmla="*/ 573881 h 1797050"/>
                  <a:gd name="connsiteX128" fmla="*/ 2325688 w 2363788"/>
                  <a:gd name="connsiteY128" fmla="*/ 606425 h 1797050"/>
                  <a:gd name="connsiteX129" fmla="*/ 2363788 w 2363788"/>
                  <a:gd name="connsiteY129" fmla="*/ 644525 h 1797050"/>
                  <a:gd name="connsiteX130" fmla="*/ 2312445 w 2363788"/>
                  <a:gd name="connsiteY130" fmla="*/ 772537 h 1797050"/>
                  <a:gd name="connsiteX131" fmla="*/ 2274888 w 2363788"/>
                  <a:gd name="connsiteY131" fmla="*/ 895350 h 1797050"/>
                  <a:gd name="connsiteX132" fmla="*/ 2249488 w 2363788"/>
                  <a:gd name="connsiteY132" fmla="*/ 949325 h 1797050"/>
                  <a:gd name="connsiteX133" fmla="*/ 2198688 w 2363788"/>
                  <a:gd name="connsiteY133" fmla="*/ 949325 h 1797050"/>
                  <a:gd name="connsiteX134" fmla="*/ 2176463 w 2363788"/>
                  <a:gd name="connsiteY134" fmla="*/ 993775 h 1797050"/>
                  <a:gd name="connsiteX135" fmla="*/ 2176463 w 2363788"/>
                  <a:gd name="connsiteY135" fmla="*/ 993775 h 1797050"/>
                  <a:gd name="connsiteX136" fmla="*/ 2182813 w 2363788"/>
                  <a:gd name="connsiteY136" fmla="*/ 1022350 h 1797050"/>
                  <a:gd name="connsiteX137" fmla="*/ 2147888 w 2363788"/>
                  <a:gd name="connsiteY137" fmla="*/ 1031875 h 1797050"/>
                  <a:gd name="connsiteX138" fmla="*/ 2097088 w 2363788"/>
                  <a:gd name="connsiteY138" fmla="*/ 1019175 h 1797050"/>
                  <a:gd name="connsiteX139" fmla="*/ 2103438 w 2363788"/>
                  <a:gd name="connsiteY139" fmla="*/ 1073150 h 1797050"/>
                  <a:gd name="connsiteX140" fmla="*/ 2116138 w 2363788"/>
                  <a:gd name="connsiteY140" fmla="*/ 1117600 h 1797050"/>
                  <a:gd name="connsiteX141" fmla="*/ 2052638 w 2363788"/>
                  <a:gd name="connsiteY141" fmla="*/ 1152525 h 1797050"/>
                  <a:gd name="connsiteX142" fmla="*/ 2068513 w 2363788"/>
                  <a:gd name="connsiteY142" fmla="*/ 1174750 h 1797050"/>
                  <a:gd name="connsiteX143" fmla="*/ 2049463 w 2363788"/>
                  <a:gd name="connsiteY143" fmla="*/ 1196975 h 1797050"/>
                  <a:gd name="connsiteX144" fmla="*/ 1970088 w 2363788"/>
                  <a:gd name="connsiteY144" fmla="*/ 1171575 h 1797050"/>
                  <a:gd name="connsiteX145" fmla="*/ 1944688 w 2363788"/>
                  <a:gd name="connsiteY145" fmla="*/ 1187450 h 1797050"/>
                  <a:gd name="connsiteX146" fmla="*/ 1909763 w 2363788"/>
                  <a:gd name="connsiteY146" fmla="*/ 1187450 h 1797050"/>
                  <a:gd name="connsiteX147" fmla="*/ 1909763 w 2363788"/>
                  <a:gd name="connsiteY147" fmla="*/ 1247775 h 1797050"/>
                  <a:gd name="connsiteX148" fmla="*/ 1925638 w 2363788"/>
                  <a:gd name="connsiteY148" fmla="*/ 1263650 h 1797050"/>
                  <a:gd name="connsiteX149" fmla="*/ 1935163 w 2363788"/>
                  <a:gd name="connsiteY149" fmla="*/ 1279525 h 1797050"/>
                  <a:gd name="connsiteX150" fmla="*/ 1944688 w 2363788"/>
                  <a:gd name="connsiteY150" fmla="*/ 1279525 h 1797050"/>
                  <a:gd name="connsiteX151" fmla="*/ 1935163 w 2363788"/>
                  <a:gd name="connsiteY151" fmla="*/ 1304925 h 1797050"/>
                  <a:gd name="connsiteX152" fmla="*/ 1954213 w 2363788"/>
                  <a:gd name="connsiteY152" fmla="*/ 1320800 h 1797050"/>
                  <a:gd name="connsiteX153" fmla="*/ 1951038 w 2363788"/>
                  <a:gd name="connsiteY153" fmla="*/ 1336675 h 1797050"/>
                  <a:gd name="connsiteX154" fmla="*/ 1906588 w 2363788"/>
                  <a:gd name="connsiteY154" fmla="*/ 1336675 h 1797050"/>
                  <a:gd name="connsiteX155" fmla="*/ 1903413 w 2363788"/>
                  <a:gd name="connsiteY155" fmla="*/ 1387475 h 1797050"/>
                  <a:gd name="connsiteX156" fmla="*/ 1903413 w 2363788"/>
                  <a:gd name="connsiteY156" fmla="*/ 1387475 h 1797050"/>
                  <a:gd name="connsiteX157" fmla="*/ 1903413 w 2363788"/>
                  <a:gd name="connsiteY157" fmla="*/ 1406525 h 1797050"/>
                  <a:gd name="connsiteX158" fmla="*/ 1938338 w 2363788"/>
                  <a:gd name="connsiteY158" fmla="*/ 1447800 h 1797050"/>
                  <a:gd name="connsiteX159" fmla="*/ 1992313 w 2363788"/>
                  <a:gd name="connsiteY159" fmla="*/ 1447800 h 1797050"/>
                  <a:gd name="connsiteX160" fmla="*/ 2062163 w 2363788"/>
                  <a:gd name="connsiteY160" fmla="*/ 1476375 h 1797050"/>
                  <a:gd name="connsiteX161" fmla="*/ 2062163 w 2363788"/>
                  <a:gd name="connsiteY161" fmla="*/ 1504950 h 1797050"/>
                  <a:gd name="connsiteX162" fmla="*/ 2036763 w 2363788"/>
                  <a:gd name="connsiteY162" fmla="*/ 1571625 h 1797050"/>
                  <a:gd name="connsiteX163" fmla="*/ 2065338 w 2363788"/>
                  <a:gd name="connsiteY163" fmla="*/ 1587500 h 1797050"/>
                  <a:gd name="connsiteX164" fmla="*/ 2106613 w 2363788"/>
                  <a:gd name="connsiteY164" fmla="*/ 1660525 h 1797050"/>
                  <a:gd name="connsiteX165" fmla="*/ 2055813 w 2363788"/>
                  <a:gd name="connsiteY165" fmla="*/ 1736725 h 1797050"/>
                  <a:gd name="connsiteX166" fmla="*/ 2030413 w 2363788"/>
                  <a:gd name="connsiteY166" fmla="*/ 1730375 h 1797050"/>
                  <a:gd name="connsiteX167" fmla="*/ 2008188 w 2363788"/>
                  <a:gd name="connsiteY167" fmla="*/ 1717675 h 1797050"/>
                  <a:gd name="connsiteX168" fmla="*/ 2001838 w 2363788"/>
                  <a:gd name="connsiteY168" fmla="*/ 1736725 h 1797050"/>
                  <a:gd name="connsiteX169" fmla="*/ 1960563 w 2363788"/>
                  <a:gd name="connsiteY169" fmla="*/ 1746250 h 1797050"/>
                  <a:gd name="connsiteX170" fmla="*/ 1954213 w 2363788"/>
                  <a:gd name="connsiteY170" fmla="*/ 1778000 h 1797050"/>
                  <a:gd name="connsiteX171" fmla="*/ 1903413 w 2363788"/>
                  <a:gd name="connsiteY171" fmla="*/ 1797050 h 1797050"/>
                  <a:gd name="connsiteX172" fmla="*/ 1881188 w 2363788"/>
                  <a:gd name="connsiteY172" fmla="*/ 1758950 h 1797050"/>
                  <a:gd name="connsiteX173" fmla="*/ 1843088 w 2363788"/>
                  <a:gd name="connsiteY173" fmla="*/ 1768475 h 1797050"/>
                  <a:gd name="connsiteX174" fmla="*/ 1846263 w 2363788"/>
                  <a:gd name="connsiteY174" fmla="*/ 1730375 h 1797050"/>
                  <a:gd name="connsiteX175" fmla="*/ 1827213 w 2363788"/>
                  <a:gd name="connsiteY175" fmla="*/ 1704975 h 1797050"/>
                  <a:gd name="connsiteX176" fmla="*/ 1862138 w 2363788"/>
                  <a:gd name="connsiteY176" fmla="*/ 1685925 h 1797050"/>
                  <a:gd name="connsiteX177" fmla="*/ 1804988 w 2363788"/>
                  <a:gd name="connsiteY177" fmla="*/ 1666875 h 1797050"/>
                  <a:gd name="connsiteX178" fmla="*/ 1792288 w 2363788"/>
                  <a:gd name="connsiteY178" fmla="*/ 1692275 h 1797050"/>
                  <a:gd name="connsiteX179" fmla="*/ 1747838 w 2363788"/>
                  <a:gd name="connsiteY179" fmla="*/ 1711325 h 1797050"/>
                  <a:gd name="connsiteX180" fmla="*/ 1741488 w 2363788"/>
                  <a:gd name="connsiteY180" fmla="*/ 1733550 h 1797050"/>
                  <a:gd name="connsiteX181" fmla="*/ 1725613 w 2363788"/>
                  <a:gd name="connsiteY181" fmla="*/ 1739900 h 1797050"/>
                  <a:gd name="connsiteX182" fmla="*/ 1703388 w 2363788"/>
                  <a:gd name="connsiteY182" fmla="*/ 1739900 h 1797050"/>
                  <a:gd name="connsiteX183" fmla="*/ 1716088 w 2363788"/>
                  <a:gd name="connsiteY183" fmla="*/ 1704975 h 1797050"/>
                  <a:gd name="connsiteX184" fmla="*/ 1741488 w 2363788"/>
                  <a:gd name="connsiteY184" fmla="*/ 1679575 h 1797050"/>
                  <a:gd name="connsiteX185" fmla="*/ 1731963 w 2363788"/>
                  <a:gd name="connsiteY185" fmla="*/ 1654175 h 1797050"/>
                  <a:gd name="connsiteX186" fmla="*/ 1709738 w 2363788"/>
                  <a:gd name="connsiteY186" fmla="*/ 1654175 h 1797050"/>
                  <a:gd name="connsiteX187" fmla="*/ 1697038 w 2363788"/>
                  <a:gd name="connsiteY187" fmla="*/ 1679575 h 1797050"/>
                  <a:gd name="connsiteX188" fmla="*/ 1665288 w 2363788"/>
                  <a:gd name="connsiteY188" fmla="*/ 1685925 h 1797050"/>
                  <a:gd name="connsiteX189" fmla="*/ 1630363 w 2363788"/>
                  <a:gd name="connsiteY189" fmla="*/ 1698625 h 1797050"/>
                  <a:gd name="connsiteX190" fmla="*/ 1601788 w 2363788"/>
                  <a:gd name="connsiteY190" fmla="*/ 1670050 h 1797050"/>
                  <a:gd name="connsiteX191" fmla="*/ 1598613 w 2363788"/>
                  <a:gd name="connsiteY191" fmla="*/ 1635125 h 1797050"/>
                  <a:gd name="connsiteX192" fmla="*/ 1570038 w 2363788"/>
                  <a:gd name="connsiteY192" fmla="*/ 1619250 h 1797050"/>
                  <a:gd name="connsiteX193" fmla="*/ 1560513 w 2363788"/>
                  <a:gd name="connsiteY193" fmla="*/ 1584325 h 1797050"/>
                  <a:gd name="connsiteX194" fmla="*/ 1519238 w 2363788"/>
                  <a:gd name="connsiteY194" fmla="*/ 1555750 h 1797050"/>
                  <a:gd name="connsiteX195" fmla="*/ 1500188 w 2363788"/>
                  <a:gd name="connsiteY195" fmla="*/ 1558925 h 1797050"/>
                  <a:gd name="connsiteX196" fmla="*/ 1468438 w 2363788"/>
                  <a:gd name="connsiteY196" fmla="*/ 1603375 h 1797050"/>
                  <a:gd name="connsiteX197" fmla="*/ 1420813 w 2363788"/>
                  <a:gd name="connsiteY197" fmla="*/ 1622425 h 1797050"/>
                  <a:gd name="connsiteX198" fmla="*/ 1395413 w 2363788"/>
                  <a:gd name="connsiteY198" fmla="*/ 1587500 h 1797050"/>
                  <a:gd name="connsiteX199" fmla="*/ 1370013 w 2363788"/>
                  <a:gd name="connsiteY199" fmla="*/ 1587500 h 1797050"/>
                  <a:gd name="connsiteX200" fmla="*/ 1271588 w 2363788"/>
                  <a:gd name="connsiteY200" fmla="*/ 1511300 h 1797050"/>
                  <a:gd name="connsiteX201" fmla="*/ 1277938 w 2363788"/>
                  <a:gd name="connsiteY201" fmla="*/ 1463675 h 1797050"/>
                  <a:gd name="connsiteX202" fmla="*/ 1239838 w 2363788"/>
                  <a:gd name="connsiteY202" fmla="*/ 1457325 h 1797050"/>
                  <a:gd name="connsiteX203" fmla="*/ 1223963 w 2363788"/>
                  <a:gd name="connsiteY203" fmla="*/ 1482725 h 1797050"/>
                  <a:gd name="connsiteX204" fmla="*/ 1189038 w 2363788"/>
                  <a:gd name="connsiteY204" fmla="*/ 1482725 h 1797050"/>
                  <a:gd name="connsiteX205" fmla="*/ 1141413 w 2363788"/>
                  <a:gd name="connsiteY205" fmla="*/ 1460500 h 1797050"/>
                  <a:gd name="connsiteX206" fmla="*/ 1093788 w 2363788"/>
                  <a:gd name="connsiteY206" fmla="*/ 1495425 h 1797050"/>
                  <a:gd name="connsiteX207" fmla="*/ 1100138 w 2363788"/>
                  <a:gd name="connsiteY207" fmla="*/ 1511300 h 1797050"/>
                  <a:gd name="connsiteX208" fmla="*/ 1081088 w 2363788"/>
                  <a:gd name="connsiteY208" fmla="*/ 1530350 h 1797050"/>
                  <a:gd name="connsiteX209" fmla="*/ 1036638 w 2363788"/>
                  <a:gd name="connsiteY209" fmla="*/ 1530350 h 1797050"/>
                  <a:gd name="connsiteX210" fmla="*/ 1008063 w 2363788"/>
                  <a:gd name="connsiteY210" fmla="*/ 1574800 h 1797050"/>
                  <a:gd name="connsiteX211" fmla="*/ 960438 w 2363788"/>
                  <a:gd name="connsiteY211" fmla="*/ 1571625 h 1797050"/>
                  <a:gd name="connsiteX212" fmla="*/ 954088 w 2363788"/>
                  <a:gd name="connsiteY212" fmla="*/ 1587500 h 1797050"/>
                  <a:gd name="connsiteX213" fmla="*/ 966788 w 2363788"/>
                  <a:gd name="connsiteY213" fmla="*/ 1670050 h 1797050"/>
                  <a:gd name="connsiteX214" fmla="*/ 941388 w 2363788"/>
                  <a:gd name="connsiteY214" fmla="*/ 1714500 h 1797050"/>
                  <a:gd name="connsiteX215" fmla="*/ 903288 w 2363788"/>
                  <a:gd name="connsiteY215" fmla="*/ 1720850 h 1797050"/>
                  <a:gd name="connsiteX216" fmla="*/ 900113 w 2363788"/>
                  <a:gd name="connsiteY216" fmla="*/ 1746250 h 1797050"/>
                  <a:gd name="connsiteX217" fmla="*/ 871538 w 2363788"/>
                  <a:gd name="connsiteY217" fmla="*/ 1746250 h 1797050"/>
                  <a:gd name="connsiteX218" fmla="*/ 855663 w 2363788"/>
                  <a:gd name="connsiteY218" fmla="*/ 1758950 h 1797050"/>
                  <a:gd name="connsiteX219" fmla="*/ 849313 w 2363788"/>
                  <a:gd name="connsiteY219" fmla="*/ 1771650 h 1797050"/>
                  <a:gd name="connsiteX220" fmla="*/ 830263 w 2363788"/>
                  <a:gd name="connsiteY220" fmla="*/ 1765300 h 1797050"/>
                  <a:gd name="connsiteX221" fmla="*/ 820738 w 2363788"/>
                  <a:gd name="connsiteY221" fmla="*/ 1752600 h 1797050"/>
                  <a:gd name="connsiteX222" fmla="*/ 792163 w 2363788"/>
                  <a:gd name="connsiteY222" fmla="*/ 1771650 h 1797050"/>
                  <a:gd name="connsiteX223" fmla="*/ 693738 w 2363788"/>
                  <a:gd name="connsiteY223" fmla="*/ 1701800 h 1797050"/>
                  <a:gd name="connsiteX224" fmla="*/ 652463 w 2363788"/>
                  <a:gd name="connsiteY224" fmla="*/ 1720850 h 1797050"/>
                  <a:gd name="connsiteX225" fmla="*/ 617538 w 2363788"/>
                  <a:gd name="connsiteY225" fmla="*/ 1685925 h 1797050"/>
                  <a:gd name="connsiteX226" fmla="*/ 582613 w 2363788"/>
                  <a:gd name="connsiteY226" fmla="*/ 1689100 h 1797050"/>
                  <a:gd name="connsiteX227" fmla="*/ 573088 w 2363788"/>
                  <a:gd name="connsiteY227" fmla="*/ 1609725 h 1797050"/>
                  <a:gd name="connsiteX228" fmla="*/ 525463 w 2363788"/>
                  <a:gd name="connsiteY228" fmla="*/ 1571625 h 1797050"/>
                  <a:gd name="connsiteX0" fmla="*/ 525463 w 2363788"/>
                  <a:gd name="connsiteY0" fmla="*/ 1571625 h 1797050"/>
                  <a:gd name="connsiteX1" fmla="*/ 525463 w 2363788"/>
                  <a:gd name="connsiteY1" fmla="*/ 1571625 h 1797050"/>
                  <a:gd name="connsiteX2" fmla="*/ 496888 w 2363788"/>
                  <a:gd name="connsiteY2" fmla="*/ 1574800 h 1797050"/>
                  <a:gd name="connsiteX3" fmla="*/ 487363 w 2363788"/>
                  <a:gd name="connsiteY3" fmla="*/ 1584325 h 1797050"/>
                  <a:gd name="connsiteX4" fmla="*/ 465138 w 2363788"/>
                  <a:gd name="connsiteY4" fmla="*/ 1568450 h 1797050"/>
                  <a:gd name="connsiteX5" fmla="*/ 458788 w 2363788"/>
                  <a:gd name="connsiteY5" fmla="*/ 1558925 h 1797050"/>
                  <a:gd name="connsiteX6" fmla="*/ 419100 w 2363788"/>
                  <a:gd name="connsiteY6" fmla="*/ 1532731 h 1797050"/>
                  <a:gd name="connsiteX7" fmla="*/ 400844 w 2363788"/>
                  <a:gd name="connsiteY7" fmla="*/ 1527969 h 1797050"/>
                  <a:gd name="connsiteX8" fmla="*/ 363538 w 2363788"/>
                  <a:gd name="connsiteY8" fmla="*/ 1498600 h 1797050"/>
                  <a:gd name="connsiteX9" fmla="*/ 338138 w 2363788"/>
                  <a:gd name="connsiteY9" fmla="*/ 1490663 h 1797050"/>
                  <a:gd name="connsiteX10" fmla="*/ 300038 w 2363788"/>
                  <a:gd name="connsiteY10" fmla="*/ 1444625 h 1797050"/>
                  <a:gd name="connsiteX11" fmla="*/ 271463 w 2363788"/>
                  <a:gd name="connsiteY11" fmla="*/ 1444625 h 1797050"/>
                  <a:gd name="connsiteX12" fmla="*/ 271463 w 2363788"/>
                  <a:gd name="connsiteY12" fmla="*/ 1411287 h 1797050"/>
                  <a:gd name="connsiteX13" fmla="*/ 258763 w 2363788"/>
                  <a:gd name="connsiteY13" fmla="*/ 1387475 h 1797050"/>
                  <a:gd name="connsiteX14" fmla="*/ 258763 w 2363788"/>
                  <a:gd name="connsiteY14" fmla="*/ 1327150 h 1797050"/>
                  <a:gd name="connsiteX15" fmla="*/ 277813 w 2363788"/>
                  <a:gd name="connsiteY15" fmla="*/ 1209675 h 1797050"/>
                  <a:gd name="connsiteX16" fmla="*/ 258763 w 2363788"/>
                  <a:gd name="connsiteY16" fmla="*/ 1162050 h 1797050"/>
                  <a:gd name="connsiteX17" fmla="*/ 278607 w 2363788"/>
                  <a:gd name="connsiteY17" fmla="*/ 1121569 h 1797050"/>
                  <a:gd name="connsiteX18" fmla="*/ 258763 w 2363788"/>
                  <a:gd name="connsiteY18" fmla="*/ 1066800 h 1797050"/>
                  <a:gd name="connsiteX19" fmla="*/ 258763 w 2363788"/>
                  <a:gd name="connsiteY19" fmla="*/ 1025525 h 1797050"/>
                  <a:gd name="connsiteX20" fmla="*/ 227013 w 2363788"/>
                  <a:gd name="connsiteY20" fmla="*/ 984250 h 1797050"/>
                  <a:gd name="connsiteX21" fmla="*/ 246063 w 2363788"/>
                  <a:gd name="connsiteY21" fmla="*/ 949325 h 1797050"/>
                  <a:gd name="connsiteX22" fmla="*/ 246063 w 2363788"/>
                  <a:gd name="connsiteY22" fmla="*/ 911225 h 1797050"/>
                  <a:gd name="connsiteX23" fmla="*/ 284163 w 2363788"/>
                  <a:gd name="connsiteY23" fmla="*/ 897731 h 1797050"/>
                  <a:gd name="connsiteX24" fmla="*/ 328613 w 2363788"/>
                  <a:gd name="connsiteY24" fmla="*/ 904081 h 1797050"/>
                  <a:gd name="connsiteX25" fmla="*/ 334963 w 2363788"/>
                  <a:gd name="connsiteY25" fmla="*/ 849313 h 1797050"/>
                  <a:gd name="connsiteX26" fmla="*/ 354013 w 2363788"/>
                  <a:gd name="connsiteY26" fmla="*/ 812800 h 1797050"/>
                  <a:gd name="connsiteX27" fmla="*/ 404812 w 2363788"/>
                  <a:gd name="connsiteY27" fmla="*/ 819150 h 1797050"/>
                  <a:gd name="connsiteX28" fmla="*/ 442913 w 2363788"/>
                  <a:gd name="connsiteY28" fmla="*/ 784225 h 1797050"/>
                  <a:gd name="connsiteX29" fmla="*/ 442913 w 2363788"/>
                  <a:gd name="connsiteY29" fmla="*/ 733425 h 1797050"/>
                  <a:gd name="connsiteX30" fmla="*/ 472282 w 2363788"/>
                  <a:gd name="connsiteY30" fmla="*/ 700881 h 1797050"/>
                  <a:gd name="connsiteX31" fmla="*/ 420688 w 2363788"/>
                  <a:gd name="connsiteY31" fmla="*/ 682625 h 1797050"/>
                  <a:gd name="connsiteX32" fmla="*/ 391319 w 2363788"/>
                  <a:gd name="connsiteY32" fmla="*/ 654844 h 1797050"/>
                  <a:gd name="connsiteX33" fmla="*/ 374650 w 2363788"/>
                  <a:gd name="connsiteY33" fmla="*/ 668337 h 1797050"/>
                  <a:gd name="connsiteX34" fmla="*/ 342901 w 2363788"/>
                  <a:gd name="connsiteY34" fmla="*/ 663575 h 1797050"/>
                  <a:gd name="connsiteX35" fmla="*/ 354013 w 2363788"/>
                  <a:gd name="connsiteY35" fmla="*/ 628650 h 1797050"/>
                  <a:gd name="connsiteX36" fmla="*/ 341313 w 2363788"/>
                  <a:gd name="connsiteY36" fmla="*/ 600075 h 1797050"/>
                  <a:gd name="connsiteX37" fmla="*/ 367507 w 2363788"/>
                  <a:gd name="connsiteY37" fmla="*/ 585788 h 1797050"/>
                  <a:gd name="connsiteX38" fmla="*/ 373063 w 2363788"/>
                  <a:gd name="connsiteY38" fmla="*/ 561975 h 1797050"/>
                  <a:gd name="connsiteX39" fmla="*/ 334420 w 2363788"/>
                  <a:gd name="connsiteY39" fmla="*/ 548699 h 1797050"/>
                  <a:gd name="connsiteX40" fmla="*/ 265113 w 2363788"/>
                  <a:gd name="connsiteY40" fmla="*/ 535781 h 1797050"/>
                  <a:gd name="connsiteX41" fmla="*/ 223838 w 2363788"/>
                  <a:gd name="connsiteY41" fmla="*/ 511969 h 1797050"/>
                  <a:gd name="connsiteX42" fmla="*/ 182563 w 2363788"/>
                  <a:gd name="connsiteY42" fmla="*/ 473869 h 1797050"/>
                  <a:gd name="connsiteX43" fmla="*/ 177800 w 2363788"/>
                  <a:gd name="connsiteY43" fmla="*/ 415131 h 1797050"/>
                  <a:gd name="connsiteX44" fmla="*/ 128588 w 2363788"/>
                  <a:gd name="connsiteY44" fmla="*/ 415925 h 1797050"/>
                  <a:gd name="connsiteX45" fmla="*/ 92869 w 2363788"/>
                  <a:gd name="connsiteY45" fmla="*/ 403225 h 1797050"/>
                  <a:gd name="connsiteX46" fmla="*/ 77788 w 2363788"/>
                  <a:gd name="connsiteY46" fmla="*/ 422275 h 1797050"/>
                  <a:gd name="connsiteX47" fmla="*/ 39688 w 2363788"/>
                  <a:gd name="connsiteY47" fmla="*/ 420688 h 1797050"/>
                  <a:gd name="connsiteX48" fmla="*/ 0 w 2363788"/>
                  <a:gd name="connsiteY48" fmla="*/ 381794 h 1797050"/>
                  <a:gd name="connsiteX49" fmla="*/ 33338 w 2363788"/>
                  <a:gd name="connsiteY49" fmla="*/ 350838 h 1797050"/>
                  <a:gd name="connsiteX50" fmla="*/ 14288 w 2363788"/>
                  <a:gd name="connsiteY50" fmla="*/ 339725 h 1797050"/>
                  <a:gd name="connsiteX51" fmla="*/ 14288 w 2363788"/>
                  <a:gd name="connsiteY51" fmla="*/ 304800 h 1797050"/>
                  <a:gd name="connsiteX52" fmla="*/ 39688 w 2363788"/>
                  <a:gd name="connsiteY52" fmla="*/ 294481 h 1797050"/>
                  <a:gd name="connsiteX53" fmla="*/ 25400 w 2363788"/>
                  <a:gd name="connsiteY53" fmla="*/ 259556 h 1797050"/>
                  <a:gd name="connsiteX54" fmla="*/ 65883 w 2363788"/>
                  <a:gd name="connsiteY54" fmla="*/ 256381 h 1797050"/>
                  <a:gd name="connsiteX55" fmla="*/ 111126 w 2363788"/>
                  <a:gd name="connsiteY55" fmla="*/ 238125 h 1797050"/>
                  <a:gd name="connsiteX56" fmla="*/ 127794 w 2363788"/>
                  <a:gd name="connsiteY56" fmla="*/ 222250 h 1797050"/>
                  <a:gd name="connsiteX57" fmla="*/ 130969 w 2363788"/>
                  <a:gd name="connsiteY57" fmla="*/ 196057 h 1797050"/>
                  <a:gd name="connsiteX58" fmla="*/ 163513 w 2363788"/>
                  <a:gd name="connsiteY58" fmla="*/ 196850 h 1797050"/>
                  <a:gd name="connsiteX59" fmla="*/ 169863 w 2363788"/>
                  <a:gd name="connsiteY59" fmla="*/ 164306 h 1797050"/>
                  <a:gd name="connsiteX60" fmla="*/ 188913 w 2363788"/>
                  <a:gd name="connsiteY60" fmla="*/ 163513 h 1797050"/>
                  <a:gd name="connsiteX61" fmla="*/ 196057 w 2363788"/>
                  <a:gd name="connsiteY61" fmla="*/ 100806 h 1797050"/>
                  <a:gd name="connsiteX62" fmla="*/ 251619 w 2363788"/>
                  <a:gd name="connsiteY62" fmla="*/ 107950 h 1797050"/>
                  <a:gd name="connsiteX63" fmla="*/ 296863 w 2363788"/>
                  <a:gd name="connsiteY63" fmla="*/ 104775 h 1797050"/>
                  <a:gd name="connsiteX64" fmla="*/ 335757 w 2363788"/>
                  <a:gd name="connsiteY64" fmla="*/ 100807 h 1797050"/>
                  <a:gd name="connsiteX65" fmla="*/ 349251 w 2363788"/>
                  <a:gd name="connsiteY65" fmla="*/ 113507 h 1797050"/>
                  <a:gd name="connsiteX66" fmla="*/ 379412 w 2363788"/>
                  <a:gd name="connsiteY66" fmla="*/ 125413 h 1797050"/>
                  <a:gd name="connsiteX67" fmla="*/ 401638 w 2363788"/>
                  <a:gd name="connsiteY67" fmla="*/ 107950 h 1797050"/>
                  <a:gd name="connsiteX68" fmla="*/ 404813 w 2363788"/>
                  <a:gd name="connsiteY68" fmla="*/ 107950 h 1797050"/>
                  <a:gd name="connsiteX69" fmla="*/ 411163 w 2363788"/>
                  <a:gd name="connsiteY69" fmla="*/ 120650 h 1797050"/>
                  <a:gd name="connsiteX70" fmla="*/ 430213 w 2363788"/>
                  <a:gd name="connsiteY70" fmla="*/ 120650 h 1797050"/>
                  <a:gd name="connsiteX71" fmla="*/ 438151 w 2363788"/>
                  <a:gd name="connsiteY71" fmla="*/ 102394 h 1797050"/>
                  <a:gd name="connsiteX72" fmla="*/ 366713 w 2363788"/>
                  <a:gd name="connsiteY72" fmla="*/ 55563 h 1797050"/>
                  <a:gd name="connsiteX73" fmla="*/ 385763 w 2363788"/>
                  <a:gd name="connsiteY73" fmla="*/ 43656 h 1797050"/>
                  <a:gd name="connsiteX74" fmla="*/ 434976 w 2363788"/>
                  <a:gd name="connsiteY74" fmla="*/ 42862 h 1797050"/>
                  <a:gd name="connsiteX75" fmla="*/ 455613 w 2363788"/>
                  <a:gd name="connsiteY75" fmla="*/ 63500 h 1797050"/>
                  <a:gd name="connsiteX76" fmla="*/ 513557 w 2363788"/>
                  <a:gd name="connsiteY76" fmla="*/ 75406 h 1797050"/>
                  <a:gd name="connsiteX77" fmla="*/ 608013 w 2363788"/>
                  <a:gd name="connsiteY77" fmla="*/ 22225 h 1797050"/>
                  <a:gd name="connsiteX78" fmla="*/ 640557 w 2363788"/>
                  <a:gd name="connsiteY78" fmla="*/ 31750 h 1797050"/>
                  <a:gd name="connsiteX79" fmla="*/ 646113 w 2363788"/>
                  <a:gd name="connsiteY79" fmla="*/ 0 h 1797050"/>
                  <a:gd name="connsiteX80" fmla="*/ 716757 w 2363788"/>
                  <a:gd name="connsiteY80" fmla="*/ 5556 h 1797050"/>
                  <a:gd name="connsiteX81" fmla="*/ 725488 w 2363788"/>
                  <a:gd name="connsiteY81" fmla="*/ 31750 h 1797050"/>
                  <a:gd name="connsiteX82" fmla="*/ 752476 w 2363788"/>
                  <a:gd name="connsiteY82" fmla="*/ 63500 h 1797050"/>
                  <a:gd name="connsiteX83" fmla="*/ 767556 w 2363788"/>
                  <a:gd name="connsiteY83" fmla="*/ 44450 h 1797050"/>
                  <a:gd name="connsiteX84" fmla="*/ 808038 w 2363788"/>
                  <a:gd name="connsiteY84" fmla="*/ 41275 h 1797050"/>
                  <a:gd name="connsiteX85" fmla="*/ 827088 w 2363788"/>
                  <a:gd name="connsiteY85" fmla="*/ 34925 h 1797050"/>
                  <a:gd name="connsiteX86" fmla="*/ 846138 w 2363788"/>
                  <a:gd name="connsiteY86" fmla="*/ 6350 h 1797050"/>
                  <a:gd name="connsiteX87" fmla="*/ 889794 w 2363788"/>
                  <a:gd name="connsiteY87" fmla="*/ 12700 h 1797050"/>
                  <a:gd name="connsiteX88" fmla="*/ 902494 w 2363788"/>
                  <a:gd name="connsiteY88" fmla="*/ 83344 h 1797050"/>
                  <a:gd name="connsiteX89" fmla="*/ 954088 w 2363788"/>
                  <a:gd name="connsiteY89" fmla="*/ 123825 h 1797050"/>
                  <a:gd name="connsiteX90" fmla="*/ 998538 w 2363788"/>
                  <a:gd name="connsiteY90" fmla="*/ 203200 h 1797050"/>
                  <a:gd name="connsiteX91" fmla="*/ 1039020 w 2363788"/>
                  <a:gd name="connsiteY91" fmla="*/ 228600 h 1797050"/>
                  <a:gd name="connsiteX92" fmla="*/ 1075532 w 2363788"/>
                  <a:gd name="connsiteY92" fmla="*/ 230981 h 1797050"/>
                  <a:gd name="connsiteX93" fmla="*/ 1130830 w 2363788"/>
                  <a:gd name="connsiteY93" fmla="*/ 283633 h 1797050"/>
                  <a:gd name="connsiteX94" fmla="*/ 1171046 w 2363788"/>
                  <a:gd name="connsiteY94" fmla="*/ 281517 h 1797050"/>
                  <a:gd name="connsiteX95" fmla="*/ 1208088 w 2363788"/>
                  <a:gd name="connsiteY95" fmla="*/ 317500 h 1797050"/>
                  <a:gd name="connsiteX96" fmla="*/ 1208088 w 2363788"/>
                  <a:gd name="connsiteY96" fmla="*/ 346075 h 1797050"/>
                  <a:gd name="connsiteX97" fmla="*/ 1281113 w 2363788"/>
                  <a:gd name="connsiteY97" fmla="*/ 384175 h 1797050"/>
                  <a:gd name="connsiteX98" fmla="*/ 1303338 w 2363788"/>
                  <a:gd name="connsiteY98" fmla="*/ 416983 h 1797050"/>
                  <a:gd name="connsiteX99" fmla="*/ 1284288 w 2363788"/>
                  <a:gd name="connsiteY99" fmla="*/ 460375 h 1797050"/>
                  <a:gd name="connsiteX100" fmla="*/ 1338263 w 2363788"/>
                  <a:gd name="connsiteY100" fmla="*/ 504825 h 1797050"/>
                  <a:gd name="connsiteX101" fmla="*/ 1380332 w 2363788"/>
                  <a:gd name="connsiteY101" fmla="*/ 503238 h 1797050"/>
                  <a:gd name="connsiteX102" fmla="*/ 1404938 w 2363788"/>
                  <a:gd name="connsiteY102" fmla="*/ 530225 h 1797050"/>
                  <a:gd name="connsiteX103" fmla="*/ 1435895 w 2363788"/>
                  <a:gd name="connsiteY103" fmla="*/ 526475 h 1797050"/>
                  <a:gd name="connsiteX104" fmla="*/ 1470026 w 2363788"/>
                  <a:gd name="connsiteY104" fmla="*/ 548578 h 1797050"/>
                  <a:gd name="connsiteX105" fmla="*/ 1493838 w 2363788"/>
                  <a:gd name="connsiteY105" fmla="*/ 590550 h 1797050"/>
                  <a:gd name="connsiteX106" fmla="*/ 1481932 w 2363788"/>
                  <a:gd name="connsiteY106" fmla="*/ 612775 h 1797050"/>
                  <a:gd name="connsiteX107" fmla="*/ 1452563 w 2363788"/>
                  <a:gd name="connsiteY107" fmla="*/ 622300 h 1797050"/>
                  <a:gd name="connsiteX108" fmla="*/ 1512888 w 2363788"/>
                  <a:gd name="connsiteY108" fmla="*/ 638175 h 1797050"/>
                  <a:gd name="connsiteX109" fmla="*/ 1583532 w 2363788"/>
                  <a:gd name="connsiteY109" fmla="*/ 619919 h 1797050"/>
                  <a:gd name="connsiteX110" fmla="*/ 1624013 w 2363788"/>
                  <a:gd name="connsiteY110" fmla="*/ 613569 h 1797050"/>
                  <a:gd name="connsiteX111" fmla="*/ 1624807 w 2363788"/>
                  <a:gd name="connsiteY111" fmla="*/ 587375 h 1797050"/>
                  <a:gd name="connsiteX112" fmla="*/ 1643063 w 2363788"/>
                  <a:gd name="connsiteY112" fmla="*/ 593725 h 1797050"/>
                  <a:gd name="connsiteX113" fmla="*/ 1700213 w 2363788"/>
                  <a:gd name="connsiteY113" fmla="*/ 611981 h 1797050"/>
                  <a:gd name="connsiteX114" fmla="*/ 1705769 w 2363788"/>
                  <a:gd name="connsiteY114" fmla="*/ 575469 h 1797050"/>
                  <a:gd name="connsiteX115" fmla="*/ 1725613 w 2363788"/>
                  <a:gd name="connsiteY115" fmla="*/ 565150 h 1797050"/>
                  <a:gd name="connsiteX116" fmla="*/ 1804988 w 2363788"/>
                  <a:gd name="connsiteY116" fmla="*/ 508000 h 1797050"/>
                  <a:gd name="connsiteX117" fmla="*/ 1887538 w 2363788"/>
                  <a:gd name="connsiteY117" fmla="*/ 485775 h 1797050"/>
                  <a:gd name="connsiteX118" fmla="*/ 1954213 w 2363788"/>
                  <a:gd name="connsiteY118" fmla="*/ 415925 h 1797050"/>
                  <a:gd name="connsiteX119" fmla="*/ 1978819 w 2363788"/>
                  <a:gd name="connsiteY119" fmla="*/ 409575 h 1797050"/>
                  <a:gd name="connsiteX120" fmla="*/ 2008188 w 2363788"/>
                  <a:gd name="connsiteY120" fmla="*/ 396875 h 1797050"/>
                  <a:gd name="connsiteX121" fmla="*/ 2058194 w 2363788"/>
                  <a:gd name="connsiteY121" fmla="*/ 411956 h 1797050"/>
                  <a:gd name="connsiteX122" fmla="*/ 2079626 w 2363788"/>
                  <a:gd name="connsiteY122" fmla="*/ 452437 h 1797050"/>
                  <a:gd name="connsiteX123" fmla="*/ 2135188 w 2363788"/>
                  <a:gd name="connsiteY123" fmla="*/ 504825 h 1797050"/>
                  <a:gd name="connsiteX124" fmla="*/ 2196307 w 2363788"/>
                  <a:gd name="connsiteY124" fmla="*/ 536575 h 1797050"/>
                  <a:gd name="connsiteX125" fmla="*/ 2250282 w 2363788"/>
                  <a:gd name="connsiteY125" fmla="*/ 523081 h 1797050"/>
                  <a:gd name="connsiteX126" fmla="*/ 2267744 w 2363788"/>
                  <a:gd name="connsiteY126" fmla="*/ 531019 h 1797050"/>
                  <a:gd name="connsiteX127" fmla="*/ 2276475 w 2363788"/>
                  <a:gd name="connsiteY127" fmla="*/ 573881 h 1797050"/>
                  <a:gd name="connsiteX128" fmla="*/ 2325688 w 2363788"/>
                  <a:gd name="connsiteY128" fmla="*/ 606425 h 1797050"/>
                  <a:gd name="connsiteX129" fmla="*/ 2363788 w 2363788"/>
                  <a:gd name="connsiteY129" fmla="*/ 644525 h 1797050"/>
                  <a:gd name="connsiteX130" fmla="*/ 2312445 w 2363788"/>
                  <a:gd name="connsiteY130" fmla="*/ 772537 h 1797050"/>
                  <a:gd name="connsiteX131" fmla="*/ 2274888 w 2363788"/>
                  <a:gd name="connsiteY131" fmla="*/ 895350 h 1797050"/>
                  <a:gd name="connsiteX132" fmla="*/ 2249488 w 2363788"/>
                  <a:gd name="connsiteY132" fmla="*/ 949325 h 1797050"/>
                  <a:gd name="connsiteX133" fmla="*/ 2198688 w 2363788"/>
                  <a:gd name="connsiteY133" fmla="*/ 949325 h 1797050"/>
                  <a:gd name="connsiteX134" fmla="*/ 2176463 w 2363788"/>
                  <a:gd name="connsiteY134" fmla="*/ 993775 h 1797050"/>
                  <a:gd name="connsiteX135" fmla="*/ 2176463 w 2363788"/>
                  <a:gd name="connsiteY135" fmla="*/ 993775 h 1797050"/>
                  <a:gd name="connsiteX136" fmla="*/ 2182813 w 2363788"/>
                  <a:gd name="connsiteY136" fmla="*/ 1022350 h 1797050"/>
                  <a:gd name="connsiteX137" fmla="*/ 2147888 w 2363788"/>
                  <a:gd name="connsiteY137" fmla="*/ 1031875 h 1797050"/>
                  <a:gd name="connsiteX138" fmla="*/ 2097088 w 2363788"/>
                  <a:gd name="connsiteY138" fmla="*/ 1019175 h 1797050"/>
                  <a:gd name="connsiteX139" fmla="*/ 2103438 w 2363788"/>
                  <a:gd name="connsiteY139" fmla="*/ 1073150 h 1797050"/>
                  <a:gd name="connsiteX140" fmla="*/ 2116138 w 2363788"/>
                  <a:gd name="connsiteY140" fmla="*/ 1117600 h 1797050"/>
                  <a:gd name="connsiteX141" fmla="*/ 2052638 w 2363788"/>
                  <a:gd name="connsiteY141" fmla="*/ 1152525 h 1797050"/>
                  <a:gd name="connsiteX142" fmla="*/ 2068513 w 2363788"/>
                  <a:gd name="connsiteY142" fmla="*/ 1174750 h 1797050"/>
                  <a:gd name="connsiteX143" fmla="*/ 2049463 w 2363788"/>
                  <a:gd name="connsiteY143" fmla="*/ 1196975 h 1797050"/>
                  <a:gd name="connsiteX144" fmla="*/ 1970088 w 2363788"/>
                  <a:gd name="connsiteY144" fmla="*/ 1171575 h 1797050"/>
                  <a:gd name="connsiteX145" fmla="*/ 1944688 w 2363788"/>
                  <a:gd name="connsiteY145" fmla="*/ 1187450 h 1797050"/>
                  <a:gd name="connsiteX146" fmla="*/ 1909763 w 2363788"/>
                  <a:gd name="connsiteY146" fmla="*/ 1187450 h 1797050"/>
                  <a:gd name="connsiteX147" fmla="*/ 1909763 w 2363788"/>
                  <a:gd name="connsiteY147" fmla="*/ 1247775 h 1797050"/>
                  <a:gd name="connsiteX148" fmla="*/ 1925638 w 2363788"/>
                  <a:gd name="connsiteY148" fmla="*/ 1263650 h 1797050"/>
                  <a:gd name="connsiteX149" fmla="*/ 1935163 w 2363788"/>
                  <a:gd name="connsiteY149" fmla="*/ 1279525 h 1797050"/>
                  <a:gd name="connsiteX150" fmla="*/ 1944688 w 2363788"/>
                  <a:gd name="connsiteY150" fmla="*/ 1279525 h 1797050"/>
                  <a:gd name="connsiteX151" fmla="*/ 1935163 w 2363788"/>
                  <a:gd name="connsiteY151" fmla="*/ 1304925 h 1797050"/>
                  <a:gd name="connsiteX152" fmla="*/ 1954213 w 2363788"/>
                  <a:gd name="connsiteY152" fmla="*/ 1320800 h 1797050"/>
                  <a:gd name="connsiteX153" fmla="*/ 1951038 w 2363788"/>
                  <a:gd name="connsiteY153" fmla="*/ 1336675 h 1797050"/>
                  <a:gd name="connsiteX154" fmla="*/ 1906588 w 2363788"/>
                  <a:gd name="connsiteY154" fmla="*/ 1336675 h 1797050"/>
                  <a:gd name="connsiteX155" fmla="*/ 1903413 w 2363788"/>
                  <a:gd name="connsiteY155" fmla="*/ 1387475 h 1797050"/>
                  <a:gd name="connsiteX156" fmla="*/ 1903413 w 2363788"/>
                  <a:gd name="connsiteY156" fmla="*/ 1387475 h 1797050"/>
                  <a:gd name="connsiteX157" fmla="*/ 1903413 w 2363788"/>
                  <a:gd name="connsiteY157" fmla="*/ 1406525 h 1797050"/>
                  <a:gd name="connsiteX158" fmla="*/ 1938338 w 2363788"/>
                  <a:gd name="connsiteY158" fmla="*/ 1447800 h 1797050"/>
                  <a:gd name="connsiteX159" fmla="*/ 1992313 w 2363788"/>
                  <a:gd name="connsiteY159" fmla="*/ 1447800 h 1797050"/>
                  <a:gd name="connsiteX160" fmla="*/ 2062163 w 2363788"/>
                  <a:gd name="connsiteY160" fmla="*/ 1476375 h 1797050"/>
                  <a:gd name="connsiteX161" fmla="*/ 2062163 w 2363788"/>
                  <a:gd name="connsiteY161" fmla="*/ 1504950 h 1797050"/>
                  <a:gd name="connsiteX162" fmla="*/ 2036763 w 2363788"/>
                  <a:gd name="connsiteY162" fmla="*/ 1571625 h 1797050"/>
                  <a:gd name="connsiteX163" fmla="*/ 2065338 w 2363788"/>
                  <a:gd name="connsiteY163" fmla="*/ 1587500 h 1797050"/>
                  <a:gd name="connsiteX164" fmla="*/ 2106613 w 2363788"/>
                  <a:gd name="connsiteY164" fmla="*/ 1660525 h 1797050"/>
                  <a:gd name="connsiteX165" fmla="*/ 2055813 w 2363788"/>
                  <a:gd name="connsiteY165" fmla="*/ 1736725 h 1797050"/>
                  <a:gd name="connsiteX166" fmla="*/ 2030413 w 2363788"/>
                  <a:gd name="connsiteY166" fmla="*/ 1730375 h 1797050"/>
                  <a:gd name="connsiteX167" fmla="*/ 2008188 w 2363788"/>
                  <a:gd name="connsiteY167" fmla="*/ 1717675 h 1797050"/>
                  <a:gd name="connsiteX168" fmla="*/ 2001838 w 2363788"/>
                  <a:gd name="connsiteY168" fmla="*/ 1736725 h 1797050"/>
                  <a:gd name="connsiteX169" fmla="*/ 1960563 w 2363788"/>
                  <a:gd name="connsiteY169" fmla="*/ 1746250 h 1797050"/>
                  <a:gd name="connsiteX170" fmla="*/ 1954213 w 2363788"/>
                  <a:gd name="connsiteY170" fmla="*/ 1778000 h 1797050"/>
                  <a:gd name="connsiteX171" fmla="*/ 1903413 w 2363788"/>
                  <a:gd name="connsiteY171" fmla="*/ 1797050 h 1797050"/>
                  <a:gd name="connsiteX172" fmla="*/ 1881188 w 2363788"/>
                  <a:gd name="connsiteY172" fmla="*/ 1758950 h 1797050"/>
                  <a:gd name="connsiteX173" fmla="*/ 1843088 w 2363788"/>
                  <a:gd name="connsiteY173" fmla="*/ 1768475 h 1797050"/>
                  <a:gd name="connsiteX174" fmla="*/ 1846263 w 2363788"/>
                  <a:gd name="connsiteY174" fmla="*/ 1730375 h 1797050"/>
                  <a:gd name="connsiteX175" fmla="*/ 1827213 w 2363788"/>
                  <a:gd name="connsiteY175" fmla="*/ 1704975 h 1797050"/>
                  <a:gd name="connsiteX176" fmla="*/ 1862138 w 2363788"/>
                  <a:gd name="connsiteY176" fmla="*/ 1685925 h 1797050"/>
                  <a:gd name="connsiteX177" fmla="*/ 1804988 w 2363788"/>
                  <a:gd name="connsiteY177" fmla="*/ 1666875 h 1797050"/>
                  <a:gd name="connsiteX178" fmla="*/ 1792288 w 2363788"/>
                  <a:gd name="connsiteY178" fmla="*/ 1692275 h 1797050"/>
                  <a:gd name="connsiteX179" fmla="*/ 1747838 w 2363788"/>
                  <a:gd name="connsiteY179" fmla="*/ 1711325 h 1797050"/>
                  <a:gd name="connsiteX180" fmla="*/ 1741488 w 2363788"/>
                  <a:gd name="connsiteY180" fmla="*/ 1733550 h 1797050"/>
                  <a:gd name="connsiteX181" fmla="*/ 1725613 w 2363788"/>
                  <a:gd name="connsiteY181" fmla="*/ 1739900 h 1797050"/>
                  <a:gd name="connsiteX182" fmla="*/ 1703388 w 2363788"/>
                  <a:gd name="connsiteY182" fmla="*/ 1739900 h 1797050"/>
                  <a:gd name="connsiteX183" fmla="*/ 1716088 w 2363788"/>
                  <a:gd name="connsiteY183" fmla="*/ 1704975 h 1797050"/>
                  <a:gd name="connsiteX184" fmla="*/ 1741488 w 2363788"/>
                  <a:gd name="connsiteY184" fmla="*/ 1679575 h 1797050"/>
                  <a:gd name="connsiteX185" fmla="*/ 1731963 w 2363788"/>
                  <a:gd name="connsiteY185" fmla="*/ 1654175 h 1797050"/>
                  <a:gd name="connsiteX186" fmla="*/ 1709738 w 2363788"/>
                  <a:gd name="connsiteY186" fmla="*/ 1654175 h 1797050"/>
                  <a:gd name="connsiteX187" fmla="*/ 1697038 w 2363788"/>
                  <a:gd name="connsiteY187" fmla="*/ 1679575 h 1797050"/>
                  <a:gd name="connsiteX188" fmla="*/ 1665288 w 2363788"/>
                  <a:gd name="connsiteY188" fmla="*/ 1685925 h 1797050"/>
                  <a:gd name="connsiteX189" fmla="*/ 1630363 w 2363788"/>
                  <a:gd name="connsiteY189" fmla="*/ 1698625 h 1797050"/>
                  <a:gd name="connsiteX190" fmla="*/ 1601788 w 2363788"/>
                  <a:gd name="connsiteY190" fmla="*/ 1670050 h 1797050"/>
                  <a:gd name="connsiteX191" fmla="*/ 1598613 w 2363788"/>
                  <a:gd name="connsiteY191" fmla="*/ 1635125 h 1797050"/>
                  <a:gd name="connsiteX192" fmla="*/ 1570038 w 2363788"/>
                  <a:gd name="connsiteY192" fmla="*/ 1619250 h 1797050"/>
                  <a:gd name="connsiteX193" fmla="*/ 1560513 w 2363788"/>
                  <a:gd name="connsiteY193" fmla="*/ 1584325 h 1797050"/>
                  <a:gd name="connsiteX194" fmla="*/ 1519238 w 2363788"/>
                  <a:gd name="connsiteY194" fmla="*/ 1555750 h 1797050"/>
                  <a:gd name="connsiteX195" fmla="*/ 1500188 w 2363788"/>
                  <a:gd name="connsiteY195" fmla="*/ 1558925 h 1797050"/>
                  <a:gd name="connsiteX196" fmla="*/ 1468438 w 2363788"/>
                  <a:gd name="connsiteY196" fmla="*/ 1603375 h 1797050"/>
                  <a:gd name="connsiteX197" fmla="*/ 1420813 w 2363788"/>
                  <a:gd name="connsiteY197" fmla="*/ 1622425 h 1797050"/>
                  <a:gd name="connsiteX198" fmla="*/ 1395413 w 2363788"/>
                  <a:gd name="connsiteY198" fmla="*/ 1587500 h 1797050"/>
                  <a:gd name="connsiteX199" fmla="*/ 1370013 w 2363788"/>
                  <a:gd name="connsiteY199" fmla="*/ 1587500 h 1797050"/>
                  <a:gd name="connsiteX200" fmla="*/ 1271588 w 2363788"/>
                  <a:gd name="connsiteY200" fmla="*/ 1511300 h 1797050"/>
                  <a:gd name="connsiteX201" fmla="*/ 1277938 w 2363788"/>
                  <a:gd name="connsiteY201" fmla="*/ 1463675 h 1797050"/>
                  <a:gd name="connsiteX202" fmla="*/ 1239838 w 2363788"/>
                  <a:gd name="connsiteY202" fmla="*/ 1457325 h 1797050"/>
                  <a:gd name="connsiteX203" fmla="*/ 1223963 w 2363788"/>
                  <a:gd name="connsiteY203" fmla="*/ 1482725 h 1797050"/>
                  <a:gd name="connsiteX204" fmla="*/ 1189038 w 2363788"/>
                  <a:gd name="connsiteY204" fmla="*/ 1482725 h 1797050"/>
                  <a:gd name="connsiteX205" fmla="*/ 1141413 w 2363788"/>
                  <a:gd name="connsiteY205" fmla="*/ 1460500 h 1797050"/>
                  <a:gd name="connsiteX206" fmla="*/ 1093788 w 2363788"/>
                  <a:gd name="connsiteY206" fmla="*/ 1495425 h 1797050"/>
                  <a:gd name="connsiteX207" fmla="*/ 1100138 w 2363788"/>
                  <a:gd name="connsiteY207" fmla="*/ 1511300 h 1797050"/>
                  <a:gd name="connsiteX208" fmla="*/ 1081088 w 2363788"/>
                  <a:gd name="connsiteY208" fmla="*/ 1530350 h 1797050"/>
                  <a:gd name="connsiteX209" fmla="*/ 1036638 w 2363788"/>
                  <a:gd name="connsiteY209" fmla="*/ 1530350 h 1797050"/>
                  <a:gd name="connsiteX210" fmla="*/ 1008063 w 2363788"/>
                  <a:gd name="connsiteY210" fmla="*/ 1574800 h 1797050"/>
                  <a:gd name="connsiteX211" fmla="*/ 960438 w 2363788"/>
                  <a:gd name="connsiteY211" fmla="*/ 1571625 h 1797050"/>
                  <a:gd name="connsiteX212" fmla="*/ 954088 w 2363788"/>
                  <a:gd name="connsiteY212" fmla="*/ 1587500 h 1797050"/>
                  <a:gd name="connsiteX213" fmla="*/ 966788 w 2363788"/>
                  <a:gd name="connsiteY213" fmla="*/ 1670050 h 1797050"/>
                  <a:gd name="connsiteX214" fmla="*/ 941388 w 2363788"/>
                  <a:gd name="connsiteY214" fmla="*/ 1714500 h 1797050"/>
                  <a:gd name="connsiteX215" fmla="*/ 903288 w 2363788"/>
                  <a:gd name="connsiteY215" fmla="*/ 1720850 h 1797050"/>
                  <a:gd name="connsiteX216" fmla="*/ 900113 w 2363788"/>
                  <a:gd name="connsiteY216" fmla="*/ 1746250 h 1797050"/>
                  <a:gd name="connsiteX217" fmla="*/ 871538 w 2363788"/>
                  <a:gd name="connsiteY217" fmla="*/ 1746250 h 1797050"/>
                  <a:gd name="connsiteX218" fmla="*/ 855663 w 2363788"/>
                  <a:gd name="connsiteY218" fmla="*/ 1758950 h 1797050"/>
                  <a:gd name="connsiteX219" fmla="*/ 849313 w 2363788"/>
                  <a:gd name="connsiteY219" fmla="*/ 1771650 h 1797050"/>
                  <a:gd name="connsiteX220" fmla="*/ 830263 w 2363788"/>
                  <a:gd name="connsiteY220" fmla="*/ 1765300 h 1797050"/>
                  <a:gd name="connsiteX221" fmla="*/ 820738 w 2363788"/>
                  <a:gd name="connsiteY221" fmla="*/ 1752600 h 1797050"/>
                  <a:gd name="connsiteX222" fmla="*/ 792163 w 2363788"/>
                  <a:gd name="connsiteY222" fmla="*/ 1771650 h 1797050"/>
                  <a:gd name="connsiteX223" fmla="*/ 693738 w 2363788"/>
                  <a:gd name="connsiteY223" fmla="*/ 1701800 h 1797050"/>
                  <a:gd name="connsiteX224" fmla="*/ 652463 w 2363788"/>
                  <a:gd name="connsiteY224" fmla="*/ 1720850 h 1797050"/>
                  <a:gd name="connsiteX225" fmla="*/ 617538 w 2363788"/>
                  <a:gd name="connsiteY225" fmla="*/ 1685925 h 1797050"/>
                  <a:gd name="connsiteX226" fmla="*/ 582613 w 2363788"/>
                  <a:gd name="connsiteY226" fmla="*/ 1689100 h 1797050"/>
                  <a:gd name="connsiteX227" fmla="*/ 573088 w 2363788"/>
                  <a:gd name="connsiteY227" fmla="*/ 1609725 h 1797050"/>
                  <a:gd name="connsiteX228" fmla="*/ 525463 w 2363788"/>
                  <a:gd name="connsiteY228" fmla="*/ 1571625 h 1797050"/>
                  <a:gd name="connsiteX0" fmla="*/ 525463 w 2363788"/>
                  <a:gd name="connsiteY0" fmla="*/ 1571625 h 1797050"/>
                  <a:gd name="connsiteX1" fmla="*/ 525463 w 2363788"/>
                  <a:gd name="connsiteY1" fmla="*/ 1571625 h 1797050"/>
                  <a:gd name="connsiteX2" fmla="*/ 496888 w 2363788"/>
                  <a:gd name="connsiteY2" fmla="*/ 1574800 h 1797050"/>
                  <a:gd name="connsiteX3" fmla="*/ 487363 w 2363788"/>
                  <a:gd name="connsiteY3" fmla="*/ 1584325 h 1797050"/>
                  <a:gd name="connsiteX4" fmla="*/ 458788 w 2363788"/>
                  <a:gd name="connsiteY4" fmla="*/ 1558925 h 1797050"/>
                  <a:gd name="connsiteX5" fmla="*/ 419100 w 2363788"/>
                  <a:gd name="connsiteY5" fmla="*/ 1532731 h 1797050"/>
                  <a:gd name="connsiteX6" fmla="*/ 400844 w 2363788"/>
                  <a:gd name="connsiteY6" fmla="*/ 1527969 h 1797050"/>
                  <a:gd name="connsiteX7" fmla="*/ 363538 w 2363788"/>
                  <a:gd name="connsiteY7" fmla="*/ 1498600 h 1797050"/>
                  <a:gd name="connsiteX8" fmla="*/ 338138 w 2363788"/>
                  <a:gd name="connsiteY8" fmla="*/ 1490663 h 1797050"/>
                  <a:gd name="connsiteX9" fmla="*/ 300038 w 2363788"/>
                  <a:gd name="connsiteY9" fmla="*/ 1444625 h 1797050"/>
                  <a:gd name="connsiteX10" fmla="*/ 271463 w 2363788"/>
                  <a:gd name="connsiteY10" fmla="*/ 1444625 h 1797050"/>
                  <a:gd name="connsiteX11" fmla="*/ 271463 w 2363788"/>
                  <a:gd name="connsiteY11" fmla="*/ 1411287 h 1797050"/>
                  <a:gd name="connsiteX12" fmla="*/ 258763 w 2363788"/>
                  <a:gd name="connsiteY12" fmla="*/ 1387475 h 1797050"/>
                  <a:gd name="connsiteX13" fmla="*/ 258763 w 2363788"/>
                  <a:gd name="connsiteY13" fmla="*/ 1327150 h 1797050"/>
                  <a:gd name="connsiteX14" fmla="*/ 277813 w 2363788"/>
                  <a:gd name="connsiteY14" fmla="*/ 1209675 h 1797050"/>
                  <a:gd name="connsiteX15" fmla="*/ 258763 w 2363788"/>
                  <a:gd name="connsiteY15" fmla="*/ 1162050 h 1797050"/>
                  <a:gd name="connsiteX16" fmla="*/ 278607 w 2363788"/>
                  <a:gd name="connsiteY16" fmla="*/ 1121569 h 1797050"/>
                  <a:gd name="connsiteX17" fmla="*/ 258763 w 2363788"/>
                  <a:gd name="connsiteY17" fmla="*/ 1066800 h 1797050"/>
                  <a:gd name="connsiteX18" fmla="*/ 258763 w 2363788"/>
                  <a:gd name="connsiteY18" fmla="*/ 1025525 h 1797050"/>
                  <a:gd name="connsiteX19" fmla="*/ 227013 w 2363788"/>
                  <a:gd name="connsiteY19" fmla="*/ 984250 h 1797050"/>
                  <a:gd name="connsiteX20" fmla="*/ 246063 w 2363788"/>
                  <a:gd name="connsiteY20" fmla="*/ 949325 h 1797050"/>
                  <a:gd name="connsiteX21" fmla="*/ 246063 w 2363788"/>
                  <a:gd name="connsiteY21" fmla="*/ 911225 h 1797050"/>
                  <a:gd name="connsiteX22" fmla="*/ 284163 w 2363788"/>
                  <a:gd name="connsiteY22" fmla="*/ 897731 h 1797050"/>
                  <a:gd name="connsiteX23" fmla="*/ 328613 w 2363788"/>
                  <a:gd name="connsiteY23" fmla="*/ 904081 h 1797050"/>
                  <a:gd name="connsiteX24" fmla="*/ 334963 w 2363788"/>
                  <a:gd name="connsiteY24" fmla="*/ 849313 h 1797050"/>
                  <a:gd name="connsiteX25" fmla="*/ 354013 w 2363788"/>
                  <a:gd name="connsiteY25" fmla="*/ 812800 h 1797050"/>
                  <a:gd name="connsiteX26" fmla="*/ 404812 w 2363788"/>
                  <a:gd name="connsiteY26" fmla="*/ 819150 h 1797050"/>
                  <a:gd name="connsiteX27" fmla="*/ 442913 w 2363788"/>
                  <a:gd name="connsiteY27" fmla="*/ 784225 h 1797050"/>
                  <a:gd name="connsiteX28" fmla="*/ 442913 w 2363788"/>
                  <a:gd name="connsiteY28" fmla="*/ 733425 h 1797050"/>
                  <a:gd name="connsiteX29" fmla="*/ 472282 w 2363788"/>
                  <a:gd name="connsiteY29" fmla="*/ 700881 h 1797050"/>
                  <a:gd name="connsiteX30" fmla="*/ 420688 w 2363788"/>
                  <a:gd name="connsiteY30" fmla="*/ 682625 h 1797050"/>
                  <a:gd name="connsiteX31" fmla="*/ 391319 w 2363788"/>
                  <a:gd name="connsiteY31" fmla="*/ 654844 h 1797050"/>
                  <a:gd name="connsiteX32" fmla="*/ 374650 w 2363788"/>
                  <a:gd name="connsiteY32" fmla="*/ 668337 h 1797050"/>
                  <a:gd name="connsiteX33" fmla="*/ 342901 w 2363788"/>
                  <a:gd name="connsiteY33" fmla="*/ 663575 h 1797050"/>
                  <a:gd name="connsiteX34" fmla="*/ 354013 w 2363788"/>
                  <a:gd name="connsiteY34" fmla="*/ 628650 h 1797050"/>
                  <a:gd name="connsiteX35" fmla="*/ 341313 w 2363788"/>
                  <a:gd name="connsiteY35" fmla="*/ 600075 h 1797050"/>
                  <a:gd name="connsiteX36" fmla="*/ 367507 w 2363788"/>
                  <a:gd name="connsiteY36" fmla="*/ 585788 h 1797050"/>
                  <a:gd name="connsiteX37" fmla="*/ 373063 w 2363788"/>
                  <a:gd name="connsiteY37" fmla="*/ 561975 h 1797050"/>
                  <a:gd name="connsiteX38" fmla="*/ 334420 w 2363788"/>
                  <a:gd name="connsiteY38" fmla="*/ 548699 h 1797050"/>
                  <a:gd name="connsiteX39" fmla="*/ 265113 w 2363788"/>
                  <a:gd name="connsiteY39" fmla="*/ 535781 h 1797050"/>
                  <a:gd name="connsiteX40" fmla="*/ 223838 w 2363788"/>
                  <a:gd name="connsiteY40" fmla="*/ 511969 h 1797050"/>
                  <a:gd name="connsiteX41" fmla="*/ 182563 w 2363788"/>
                  <a:gd name="connsiteY41" fmla="*/ 473869 h 1797050"/>
                  <a:gd name="connsiteX42" fmla="*/ 177800 w 2363788"/>
                  <a:gd name="connsiteY42" fmla="*/ 415131 h 1797050"/>
                  <a:gd name="connsiteX43" fmla="*/ 128588 w 2363788"/>
                  <a:gd name="connsiteY43" fmla="*/ 415925 h 1797050"/>
                  <a:gd name="connsiteX44" fmla="*/ 92869 w 2363788"/>
                  <a:gd name="connsiteY44" fmla="*/ 403225 h 1797050"/>
                  <a:gd name="connsiteX45" fmla="*/ 77788 w 2363788"/>
                  <a:gd name="connsiteY45" fmla="*/ 422275 h 1797050"/>
                  <a:gd name="connsiteX46" fmla="*/ 39688 w 2363788"/>
                  <a:gd name="connsiteY46" fmla="*/ 420688 h 1797050"/>
                  <a:gd name="connsiteX47" fmla="*/ 0 w 2363788"/>
                  <a:gd name="connsiteY47" fmla="*/ 381794 h 1797050"/>
                  <a:gd name="connsiteX48" fmla="*/ 33338 w 2363788"/>
                  <a:gd name="connsiteY48" fmla="*/ 350838 h 1797050"/>
                  <a:gd name="connsiteX49" fmla="*/ 14288 w 2363788"/>
                  <a:gd name="connsiteY49" fmla="*/ 339725 h 1797050"/>
                  <a:gd name="connsiteX50" fmla="*/ 14288 w 2363788"/>
                  <a:gd name="connsiteY50" fmla="*/ 304800 h 1797050"/>
                  <a:gd name="connsiteX51" fmla="*/ 39688 w 2363788"/>
                  <a:gd name="connsiteY51" fmla="*/ 294481 h 1797050"/>
                  <a:gd name="connsiteX52" fmla="*/ 25400 w 2363788"/>
                  <a:gd name="connsiteY52" fmla="*/ 259556 h 1797050"/>
                  <a:gd name="connsiteX53" fmla="*/ 65883 w 2363788"/>
                  <a:gd name="connsiteY53" fmla="*/ 256381 h 1797050"/>
                  <a:gd name="connsiteX54" fmla="*/ 111126 w 2363788"/>
                  <a:gd name="connsiteY54" fmla="*/ 238125 h 1797050"/>
                  <a:gd name="connsiteX55" fmla="*/ 127794 w 2363788"/>
                  <a:gd name="connsiteY55" fmla="*/ 222250 h 1797050"/>
                  <a:gd name="connsiteX56" fmla="*/ 130969 w 2363788"/>
                  <a:gd name="connsiteY56" fmla="*/ 196057 h 1797050"/>
                  <a:gd name="connsiteX57" fmla="*/ 163513 w 2363788"/>
                  <a:gd name="connsiteY57" fmla="*/ 196850 h 1797050"/>
                  <a:gd name="connsiteX58" fmla="*/ 169863 w 2363788"/>
                  <a:gd name="connsiteY58" fmla="*/ 164306 h 1797050"/>
                  <a:gd name="connsiteX59" fmla="*/ 188913 w 2363788"/>
                  <a:gd name="connsiteY59" fmla="*/ 163513 h 1797050"/>
                  <a:gd name="connsiteX60" fmla="*/ 196057 w 2363788"/>
                  <a:gd name="connsiteY60" fmla="*/ 100806 h 1797050"/>
                  <a:gd name="connsiteX61" fmla="*/ 251619 w 2363788"/>
                  <a:gd name="connsiteY61" fmla="*/ 107950 h 1797050"/>
                  <a:gd name="connsiteX62" fmla="*/ 296863 w 2363788"/>
                  <a:gd name="connsiteY62" fmla="*/ 104775 h 1797050"/>
                  <a:gd name="connsiteX63" fmla="*/ 335757 w 2363788"/>
                  <a:gd name="connsiteY63" fmla="*/ 100807 h 1797050"/>
                  <a:gd name="connsiteX64" fmla="*/ 349251 w 2363788"/>
                  <a:gd name="connsiteY64" fmla="*/ 113507 h 1797050"/>
                  <a:gd name="connsiteX65" fmla="*/ 379412 w 2363788"/>
                  <a:gd name="connsiteY65" fmla="*/ 125413 h 1797050"/>
                  <a:gd name="connsiteX66" fmla="*/ 401638 w 2363788"/>
                  <a:gd name="connsiteY66" fmla="*/ 107950 h 1797050"/>
                  <a:gd name="connsiteX67" fmla="*/ 404813 w 2363788"/>
                  <a:gd name="connsiteY67" fmla="*/ 107950 h 1797050"/>
                  <a:gd name="connsiteX68" fmla="*/ 411163 w 2363788"/>
                  <a:gd name="connsiteY68" fmla="*/ 120650 h 1797050"/>
                  <a:gd name="connsiteX69" fmla="*/ 430213 w 2363788"/>
                  <a:gd name="connsiteY69" fmla="*/ 120650 h 1797050"/>
                  <a:gd name="connsiteX70" fmla="*/ 438151 w 2363788"/>
                  <a:gd name="connsiteY70" fmla="*/ 102394 h 1797050"/>
                  <a:gd name="connsiteX71" fmla="*/ 366713 w 2363788"/>
                  <a:gd name="connsiteY71" fmla="*/ 55563 h 1797050"/>
                  <a:gd name="connsiteX72" fmla="*/ 385763 w 2363788"/>
                  <a:gd name="connsiteY72" fmla="*/ 43656 h 1797050"/>
                  <a:gd name="connsiteX73" fmla="*/ 434976 w 2363788"/>
                  <a:gd name="connsiteY73" fmla="*/ 42862 h 1797050"/>
                  <a:gd name="connsiteX74" fmla="*/ 455613 w 2363788"/>
                  <a:gd name="connsiteY74" fmla="*/ 63500 h 1797050"/>
                  <a:gd name="connsiteX75" fmla="*/ 513557 w 2363788"/>
                  <a:gd name="connsiteY75" fmla="*/ 75406 h 1797050"/>
                  <a:gd name="connsiteX76" fmla="*/ 608013 w 2363788"/>
                  <a:gd name="connsiteY76" fmla="*/ 22225 h 1797050"/>
                  <a:gd name="connsiteX77" fmla="*/ 640557 w 2363788"/>
                  <a:gd name="connsiteY77" fmla="*/ 31750 h 1797050"/>
                  <a:gd name="connsiteX78" fmla="*/ 646113 w 2363788"/>
                  <a:gd name="connsiteY78" fmla="*/ 0 h 1797050"/>
                  <a:gd name="connsiteX79" fmla="*/ 716757 w 2363788"/>
                  <a:gd name="connsiteY79" fmla="*/ 5556 h 1797050"/>
                  <a:gd name="connsiteX80" fmla="*/ 725488 w 2363788"/>
                  <a:gd name="connsiteY80" fmla="*/ 31750 h 1797050"/>
                  <a:gd name="connsiteX81" fmla="*/ 752476 w 2363788"/>
                  <a:gd name="connsiteY81" fmla="*/ 63500 h 1797050"/>
                  <a:gd name="connsiteX82" fmla="*/ 767556 w 2363788"/>
                  <a:gd name="connsiteY82" fmla="*/ 44450 h 1797050"/>
                  <a:gd name="connsiteX83" fmla="*/ 808038 w 2363788"/>
                  <a:gd name="connsiteY83" fmla="*/ 41275 h 1797050"/>
                  <a:gd name="connsiteX84" fmla="*/ 827088 w 2363788"/>
                  <a:gd name="connsiteY84" fmla="*/ 34925 h 1797050"/>
                  <a:gd name="connsiteX85" fmla="*/ 846138 w 2363788"/>
                  <a:gd name="connsiteY85" fmla="*/ 6350 h 1797050"/>
                  <a:gd name="connsiteX86" fmla="*/ 889794 w 2363788"/>
                  <a:gd name="connsiteY86" fmla="*/ 12700 h 1797050"/>
                  <a:gd name="connsiteX87" fmla="*/ 902494 w 2363788"/>
                  <a:gd name="connsiteY87" fmla="*/ 83344 h 1797050"/>
                  <a:gd name="connsiteX88" fmla="*/ 954088 w 2363788"/>
                  <a:gd name="connsiteY88" fmla="*/ 123825 h 1797050"/>
                  <a:gd name="connsiteX89" fmla="*/ 998538 w 2363788"/>
                  <a:gd name="connsiteY89" fmla="*/ 203200 h 1797050"/>
                  <a:gd name="connsiteX90" fmla="*/ 1039020 w 2363788"/>
                  <a:gd name="connsiteY90" fmla="*/ 228600 h 1797050"/>
                  <a:gd name="connsiteX91" fmla="*/ 1075532 w 2363788"/>
                  <a:gd name="connsiteY91" fmla="*/ 230981 h 1797050"/>
                  <a:gd name="connsiteX92" fmla="*/ 1130830 w 2363788"/>
                  <a:gd name="connsiteY92" fmla="*/ 283633 h 1797050"/>
                  <a:gd name="connsiteX93" fmla="*/ 1171046 w 2363788"/>
                  <a:gd name="connsiteY93" fmla="*/ 281517 h 1797050"/>
                  <a:gd name="connsiteX94" fmla="*/ 1208088 w 2363788"/>
                  <a:gd name="connsiteY94" fmla="*/ 317500 h 1797050"/>
                  <a:gd name="connsiteX95" fmla="*/ 1208088 w 2363788"/>
                  <a:gd name="connsiteY95" fmla="*/ 346075 h 1797050"/>
                  <a:gd name="connsiteX96" fmla="*/ 1281113 w 2363788"/>
                  <a:gd name="connsiteY96" fmla="*/ 384175 h 1797050"/>
                  <a:gd name="connsiteX97" fmla="*/ 1303338 w 2363788"/>
                  <a:gd name="connsiteY97" fmla="*/ 416983 h 1797050"/>
                  <a:gd name="connsiteX98" fmla="*/ 1284288 w 2363788"/>
                  <a:gd name="connsiteY98" fmla="*/ 460375 h 1797050"/>
                  <a:gd name="connsiteX99" fmla="*/ 1338263 w 2363788"/>
                  <a:gd name="connsiteY99" fmla="*/ 504825 h 1797050"/>
                  <a:gd name="connsiteX100" fmla="*/ 1380332 w 2363788"/>
                  <a:gd name="connsiteY100" fmla="*/ 503238 h 1797050"/>
                  <a:gd name="connsiteX101" fmla="*/ 1404938 w 2363788"/>
                  <a:gd name="connsiteY101" fmla="*/ 530225 h 1797050"/>
                  <a:gd name="connsiteX102" fmla="*/ 1435895 w 2363788"/>
                  <a:gd name="connsiteY102" fmla="*/ 526475 h 1797050"/>
                  <a:gd name="connsiteX103" fmla="*/ 1470026 w 2363788"/>
                  <a:gd name="connsiteY103" fmla="*/ 548578 h 1797050"/>
                  <a:gd name="connsiteX104" fmla="*/ 1493838 w 2363788"/>
                  <a:gd name="connsiteY104" fmla="*/ 590550 h 1797050"/>
                  <a:gd name="connsiteX105" fmla="*/ 1481932 w 2363788"/>
                  <a:gd name="connsiteY105" fmla="*/ 612775 h 1797050"/>
                  <a:gd name="connsiteX106" fmla="*/ 1452563 w 2363788"/>
                  <a:gd name="connsiteY106" fmla="*/ 622300 h 1797050"/>
                  <a:gd name="connsiteX107" fmla="*/ 1512888 w 2363788"/>
                  <a:gd name="connsiteY107" fmla="*/ 638175 h 1797050"/>
                  <a:gd name="connsiteX108" fmla="*/ 1583532 w 2363788"/>
                  <a:gd name="connsiteY108" fmla="*/ 619919 h 1797050"/>
                  <a:gd name="connsiteX109" fmla="*/ 1624013 w 2363788"/>
                  <a:gd name="connsiteY109" fmla="*/ 613569 h 1797050"/>
                  <a:gd name="connsiteX110" fmla="*/ 1624807 w 2363788"/>
                  <a:gd name="connsiteY110" fmla="*/ 587375 h 1797050"/>
                  <a:gd name="connsiteX111" fmla="*/ 1643063 w 2363788"/>
                  <a:gd name="connsiteY111" fmla="*/ 593725 h 1797050"/>
                  <a:gd name="connsiteX112" fmla="*/ 1700213 w 2363788"/>
                  <a:gd name="connsiteY112" fmla="*/ 611981 h 1797050"/>
                  <a:gd name="connsiteX113" fmla="*/ 1705769 w 2363788"/>
                  <a:gd name="connsiteY113" fmla="*/ 575469 h 1797050"/>
                  <a:gd name="connsiteX114" fmla="*/ 1725613 w 2363788"/>
                  <a:gd name="connsiteY114" fmla="*/ 565150 h 1797050"/>
                  <a:gd name="connsiteX115" fmla="*/ 1804988 w 2363788"/>
                  <a:gd name="connsiteY115" fmla="*/ 508000 h 1797050"/>
                  <a:gd name="connsiteX116" fmla="*/ 1887538 w 2363788"/>
                  <a:gd name="connsiteY116" fmla="*/ 485775 h 1797050"/>
                  <a:gd name="connsiteX117" fmla="*/ 1954213 w 2363788"/>
                  <a:gd name="connsiteY117" fmla="*/ 415925 h 1797050"/>
                  <a:gd name="connsiteX118" fmla="*/ 1978819 w 2363788"/>
                  <a:gd name="connsiteY118" fmla="*/ 409575 h 1797050"/>
                  <a:gd name="connsiteX119" fmla="*/ 2008188 w 2363788"/>
                  <a:gd name="connsiteY119" fmla="*/ 396875 h 1797050"/>
                  <a:gd name="connsiteX120" fmla="*/ 2058194 w 2363788"/>
                  <a:gd name="connsiteY120" fmla="*/ 411956 h 1797050"/>
                  <a:gd name="connsiteX121" fmla="*/ 2079626 w 2363788"/>
                  <a:gd name="connsiteY121" fmla="*/ 452437 h 1797050"/>
                  <a:gd name="connsiteX122" fmla="*/ 2135188 w 2363788"/>
                  <a:gd name="connsiteY122" fmla="*/ 504825 h 1797050"/>
                  <a:gd name="connsiteX123" fmla="*/ 2196307 w 2363788"/>
                  <a:gd name="connsiteY123" fmla="*/ 536575 h 1797050"/>
                  <a:gd name="connsiteX124" fmla="*/ 2250282 w 2363788"/>
                  <a:gd name="connsiteY124" fmla="*/ 523081 h 1797050"/>
                  <a:gd name="connsiteX125" fmla="*/ 2267744 w 2363788"/>
                  <a:gd name="connsiteY125" fmla="*/ 531019 h 1797050"/>
                  <a:gd name="connsiteX126" fmla="*/ 2276475 w 2363788"/>
                  <a:gd name="connsiteY126" fmla="*/ 573881 h 1797050"/>
                  <a:gd name="connsiteX127" fmla="*/ 2325688 w 2363788"/>
                  <a:gd name="connsiteY127" fmla="*/ 606425 h 1797050"/>
                  <a:gd name="connsiteX128" fmla="*/ 2363788 w 2363788"/>
                  <a:gd name="connsiteY128" fmla="*/ 644525 h 1797050"/>
                  <a:gd name="connsiteX129" fmla="*/ 2312445 w 2363788"/>
                  <a:gd name="connsiteY129" fmla="*/ 772537 h 1797050"/>
                  <a:gd name="connsiteX130" fmla="*/ 2274888 w 2363788"/>
                  <a:gd name="connsiteY130" fmla="*/ 895350 h 1797050"/>
                  <a:gd name="connsiteX131" fmla="*/ 2249488 w 2363788"/>
                  <a:gd name="connsiteY131" fmla="*/ 949325 h 1797050"/>
                  <a:gd name="connsiteX132" fmla="*/ 2198688 w 2363788"/>
                  <a:gd name="connsiteY132" fmla="*/ 949325 h 1797050"/>
                  <a:gd name="connsiteX133" fmla="*/ 2176463 w 2363788"/>
                  <a:gd name="connsiteY133" fmla="*/ 993775 h 1797050"/>
                  <a:gd name="connsiteX134" fmla="*/ 2176463 w 2363788"/>
                  <a:gd name="connsiteY134" fmla="*/ 993775 h 1797050"/>
                  <a:gd name="connsiteX135" fmla="*/ 2182813 w 2363788"/>
                  <a:gd name="connsiteY135" fmla="*/ 1022350 h 1797050"/>
                  <a:gd name="connsiteX136" fmla="*/ 2147888 w 2363788"/>
                  <a:gd name="connsiteY136" fmla="*/ 1031875 h 1797050"/>
                  <a:gd name="connsiteX137" fmla="*/ 2097088 w 2363788"/>
                  <a:gd name="connsiteY137" fmla="*/ 1019175 h 1797050"/>
                  <a:gd name="connsiteX138" fmla="*/ 2103438 w 2363788"/>
                  <a:gd name="connsiteY138" fmla="*/ 1073150 h 1797050"/>
                  <a:gd name="connsiteX139" fmla="*/ 2116138 w 2363788"/>
                  <a:gd name="connsiteY139" fmla="*/ 1117600 h 1797050"/>
                  <a:gd name="connsiteX140" fmla="*/ 2052638 w 2363788"/>
                  <a:gd name="connsiteY140" fmla="*/ 1152525 h 1797050"/>
                  <a:gd name="connsiteX141" fmla="*/ 2068513 w 2363788"/>
                  <a:gd name="connsiteY141" fmla="*/ 1174750 h 1797050"/>
                  <a:gd name="connsiteX142" fmla="*/ 2049463 w 2363788"/>
                  <a:gd name="connsiteY142" fmla="*/ 1196975 h 1797050"/>
                  <a:gd name="connsiteX143" fmla="*/ 1970088 w 2363788"/>
                  <a:gd name="connsiteY143" fmla="*/ 1171575 h 1797050"/>
                  <a:gd name="connsiteX144" fmla="*/ 1944688 w 2363788"/>
                  <a:gd name="connsiteY144" fmla="*/ 1187450 h 1797050"/>
                  <a:gd name="connsiteX145" fmla="*/ 1909763 w 2363788"/>
                  <a:gd name="connsiteY145" fmla="*/ 1187450 h 1797050"/>
                  <a:gd name="connsiteX146" fmla="*/ 1909763 w 2363788"/>
                  <a:gd name="connsiteY146" fmla="*/ 1247775 h 1797050"/>
                  <a:gd name="connsiteX147" fmla="*/ 1925638 w 2363788"/>
                  <a:gd name="connsiteY147" fmla="*/ 1263650 h 1797050"/>
                  <a:gd name="connsiteX148" fmla="*/ 1935163 w 2363788"/>
                  <a:gd name="connsiteY148" fmla="*/ 1279525 h 1797050"/>
                  <a:gd name="connsiteX149" fmla="*/ 1944688 w 2363788"/>
                  <a:gd name="connsiteY149" fmla="*/ 1279525 h 1797050"/>
                  <a:gd name="connsiteX150" fmla="*/ 1935163 w 2363788"/>
                  <a:gd name="connsiteY150" fmla="*/ 1304925 h 1797050"/>
                  <a:gd name="connsiteX151" fmla="*/ 1954213 w 2363788"/>
                  <a:gd name="connsiteY151" fmla="*/ 1320800 h 1797050"/>
                  <a:gd name="connsiteX152" fmla="*/ 1951038 w 2363788"/>
                  <a:gd name="connsiteY152" fmla="*/ 1336675 h 1797050"/>
                  <a:gd name="connsiteX153" fmla="*/ 1906588 w 2363788"/>
                  <a:gd name="connsiteY153" fmla="*/ 1336675 h 1797050"/>
                  <a:gd name="connsiteX154" fmla="*/ 1903413 w 2363788"/>
                  <a:gd name="connsiteY154" fmla="*/ 1387475 h 1797050"/>
                  <a:gd name="connsiteX155" fmla="*/ 1903413 w 2363788"/>
                  <a:gd name="connsiteY155" fmla="*/ 1387475 h 1797050"/>
                  <a:gd name="connsiteX156" fmla="*/ 1903413 w 2363788"/>
                  <a:gd name="connsiteY156" fmla="*/ 1406525 h 1797050"/>
                  <a:gd name="connsiteX157" fmla="*/ 1938338 w 2363788"/>
                  <a:gd name="connsiteY157" fmla="*/ 1447800 h 1797050"/>
                  <a:gd name="connsiteX158" fmla="*/ 1992313 w 2363788"/>
                  <a:gd name="connsiteY158" fmla="*/ 1447800 h 1797050"/>
                  <a:gd name="connsiteX159" fmla="*/ 2062163 w 2363788"/>
                  <a:gd name="connsiteY159" fmla="*/ 1476375 h 1797050"/>
                  <a:gd name="connsiteX160" fmla="*/ 2062163 w 2363788"/>
                  <a:gd name="connsiteY160" fmla="*/ 1504950 h 1797050"/>
                  <a:gd name="connsiteX161" fmla="*/ 2036763 w 2363788"/>
                  <a:gd name="connsiteY161" fmla="*/ 1571625 h 1797050"/>
                  <a:gd name="connsiteX162" fmla="*/ 2065338 w 2363788"/>
                  <a:gd name="connsiteY162" fmla="*/ 1587500 h 1797050"/>
                  <a:gd name="connsiteX163" fmla="*/ 2106613 w 2363788"/>
                  <a:gd name="connsiteY163" fmla="*/ 1660525 h 1797050"/>
                  <a:gd name="connsiteX164" fmla="*/ 2055813 w 2363788"/>
                  <a:gd name="connsiteY164" fmla="*/ 1736725 h 1797050"/>
                  <a:gd name="connsiteX165" fmla="*/ 2030413 w 2363788"/>
                  <a:gd name="connsiteY165" fmla="*/ 1730375 h 1797050"/>
                  <a:gd name="connsiteX166" fmla="*/ 2008188 w 2363788"/>
                  <a:gd name="connsiteY166" fmla="*/ 1717675 h 1797050"/>
                  <a:gd name="connsiteX167" fmla="*/ 2001838 w 2363788"/>
                  <a:gd name="connsiteY167" fmla="*/ 1736725 h 1797050"/>
                  <a:gd name="connsiteX168" fmla="*/ 1960563 w 2363788"/>
                  <a:gd name="connsiteY168" fmla="*/ 1746250 h 1797050"/>
                  <a:gd name="connsiteX169" fmla="*/ 1954213 w 2363788"/>
                  <a:gd name="connsiteY169" fmla="*/ 1778000 h 1797050"/>
                  <a:gd name="connsiteX170" fmla="*/ 1903413 w 2363788"/>
                  <a:gd name="connsiteY170" fmla="*/ 1797050 h 1797050"/>
                  <a:gd name="connsiteX171" fmla="*/ 1881188 w 2363788"/>
                  <a:gd name="connsiteY171" fmla="*/ 1758950 h 1797050"/>
                  <a:gd name="connsiteX172" fmla="*/ 1843088 w 2363788"/>
                  <a:gd name="connsiteY172" fmla="*/ 1768475 h 1797050"/>
                  <a:gd name="connsiteX173" fmla="*/ 1846263 w 2363788"/>
                  <a:gd name="connsiteY173" fmla="*/ 1730375 h 1797050"/>
                  <a:gd name="connsiteX174" fmla="*/ 1827213 w 2363788"/>
                  <a:gd name="connsiteY174" fmla="*/ 1704975 h 1797050"/>
                  <a:gd name="connsiteX175" fmla="*/ 1862138 w 2363788"/>
                  <a:gd name="connsiteY175" fmla="*/ 1685925 h 1797050"/>
                  <a:gd name="connsiteX176" fmla="*/ 1804988 w 2363788"/>
                  <a:gd name="connsiteY176" fmla="*/ 1666875 h 1797050"/>
                  <a:gd name="connsiteX177" fmla="*/ 1792288 w 2363788"/>
                  <a:gd name="connsiteY177" fmla="*/ 1692275 h 1797050"/>
                  <a:gd name="connsiteX178" fmla="*/ 1747838 w 2363788"/>
                  <a:gd name="connsiteY178" fmla="*/ 1711325 h 1797050"/>
                  <a:gd name="connsiteX179" fmla="*/ 1741488 w 2363788"/>
                  <a:gd name="connsiteY179" fmla="*/ 1733550 h 1797050"/>
                  <a:gd name="connsiteX180" fmla="*/ 1725613 w 2363788"/>
                  <a:gd name="connsiteY180" fmla="*/ 1739900 h 1797050"/>
                  <a:gd name="connsiteX181" fmla="*/ 1703388 w 2363788"/>
                  <a:gd name="connsiteY181" fmla="*/ 1739900 h 1797050"/>
                  <a:gd name="connsiteX182" fmla="*/ 1716088 w 2363788"/>
                  <a:gd name="connsiteY182" fmla="*/ 1704975 h 1797050"/>
                  <a:gd name="connsiteX183" fmla="*/ 1741488 w 2363788"/>
                  <a:gd name="connsiteY183" fmla="*/ 1679575 h 1797050"/>
                  <a:gd name="connsiteX184" fmla="*/ 1731963 w 2363788"/>
                  <a:gd name="connsiteY184" fmla="*/ 1654175 h 1797050"/>
                  <a:gd name="connsiteX185" fmla="*/ 1709738 w 2363788"/>
                  <a:gd name="connsiteY185" fmla="*/ 1654175 h 1797050"/>
                  <a:gd name="connsiteX186" fmla="*/ 1697038 w 2363788"/>
                  <a:gd name="connsiteY186" fmla="*/ 1679575 h 1797050"/>
                  <a:gd name="connsiteX187" fmla="*/ 1665288 w 2363788"/>
                  <a:gd name="connsiteY187" fmla="*/ 1685925 h 1797050"/>
                  <a:gd name="connsiteX188" fmla="*/ 1630363 w 2363788"/>
                  <a:gd name="connsiteY188" fmla="*/ 1698625 h 1797050"/>
                  <a:gd name="connsiteX189" fmla="*/ 1601788 w 2363788"/>
                  <a:gd name="connsiteY189" fmla="*/ 1670050 h 1797050"/>
                  <a:gd name="connsiteX190" fmla="*/ 1598613 w 2363788"/>
                  <a:gd name="connsiteY190" fmla="*/ 1635125 h 1797050"/>
                  <a:gd name="connsiteX191" fmla="*/ 1570038 w 2363788"/>
                  <a:gd name="connsiteY191" fmla="*/ 1619250 h 1797050"/>
                  <a:gd name="connsiteX192" fmla="*/ 1560513 w 2363788"/>
                  <a:gd name="connsiteY192" fmla="*/ 1584325 h 1797050"/>
                  <a:gd name="connsiteX193" fmla="*/ 1519238 w 2363788"/>
                  <a:gd name="connsiteY193" fmla="*/ 1555750 h 1797050"/>
                  <a:gd name="connsiteX194" fmla="*/ 1500188 w 2363788"/>
                  <a:gd name="connsiteY194" fmla="*/ 1558925 h 1797050"/>
                  <a:gd name="connsiteX195" fmla="*/ 1468438 w 2363788"/>
                  <a:gd name="connsiteY195" fmla="*/ 1603375 h 1797050"/>
                  <a:gd name="connsiteX196" fmla="*/ 1420813 w 2363788"/>
                  <a:gd name="connsiteY196" fmla="*/ 1622425 h 1797050"/>
                  <a:gd name="connsiteX197" fmla="*/ 1395413 w 2363788"/>
                  <a:gd name="connsiteY197" fmla="*/ 1587500 h 1797050"/>
                  <a:gd name="connsiteX198" fmla="*/ 1370013 w 2363788"/>
                  <a:gd name="connsiteY198" fmla="*/ 1587500 h 1797050"/>
                  <a:gd name="connsiteX199" fmla="*/ 1271588 w 2363788"/>
                  <a:gd name="connsiteY199" fmla="*/ 1511300 h 1797050"/>
                  <a:gd name="connsiteX200" fmla="*/ 1277938 w 2363788"/>
                  <a:gd name="connsiteY200" fmla="*/ 1463675 h 1797050"/>
                  <a:gd name="connsiteX201" fmla="*/ 1239838 w 2363788"/>
                  <a:gd name="connsiteY201" fmla="*/ 1457325 h 1797050"/>
                  <a:gd name="connsiteX202" fmla="*/ 1223963 w 2363788"/>
                  <a:gd name="connsiteY202" fmla="*/ 1482725 h 1797050"/>
                  <a:gd name="connsiteX203" fmla="*/ 1189038 w 2363788"/>
                  <a:gd name="connsiteY203" fmla="*/ 1482725 h 1797050"/>
                  <a:gd name="connsiteX204" fmla="*/ 1141413 w 2363788"/>
                  <a:gd name="connsiteY204" fmla="*/ 1460500 h 1797050"/>
                  <a:gd name="connsiteX205" fmla="*/ 1093788 w 2363788"/>
                  <a:gd name="connsiteY205" fmla="*/ 1495425 h 1797050"/>
                  <a:gd name="connsiteX206" fmla="*/ 1100138 w 2363788"/>
                  <a:gd name="connsiteY206" fmla="*/ 1511300 h 1797050"/>
                  <a:gd name="connsiteX207" fmla="*/ 1081088 w 2363788"/>
                  <a:gd name="connsiteY207" fmla="*/ 1530350 h 1797050"/>
                  <a:gd name="connsiteX208" fmla="*/ 1036638 w 2363788"/>
                  <a:gd name="connsiteY208" fmla="*/ 1530350 h 1797050"/>
                  <a:gd name="connsiteX209" fmla="*/ 1008063 w 2363788"/>
                  <a:gd name="connsiteY209" fmla="*/ 1574800 h 1797050"/>
                  <a:gd name="connsiteX210" fmla="*/ 960438 w 2363788"/>
                  <a:gd name="connsiteY210" fmla="*/ 1571625 h 1797050"/>
                  <a:gd name="connsiteX211" fmla="*/ 954088 w 2363788"/>
                  <a:gd name="connsiteY211" fmla="*/ 1587500 h 1797050"/>
                  <a:gd name="connsiteX212" fmla="*/ 966788 w 2363788"/>
                  <a:gd name="connsiteY212" fmla="*/ 1670050 h 1797050"/>
                  <a:gd name="connsiteX213" fmla="*/ 941388 w 2363788"/>
                  <a:gd name="connsiteY213" fmla="*/ 1714500 h 1797050"/>
                  <a:gd name="connsiteX214" fmla="*/ 903288 w 2363788"/>
                  <a:gd name="connsiteY214" fmla="*/ 1720850 h 1797050"/>
                  <a:gd name="connsiteX215" fmla="*/ 900113 w 2363788"/>
                  <a:gd name="connsiteY215" fmla="*/ 1746250 h 1797050"/>
                  <a:gd name="connsiteX216" fmla="*/ 871538 w 2363788"/>
                  <a:gd name="connsiteY216" fmla="*/ 1746250 h 1797050"/>
                  <a:gd name="connsiteX217" fmla="*/ 855663 w 2363788"/>
                  <a:gd name="connsiteY217" fmla="*/ 1758950 h 1797050"/>
                  <a:gd name="connsiteX218" fmla="*/ 849313 w 2363788"/>
                  <a:gd name="connsiteY218" fmla="*/ 1771650 h 1797050"/>
                  <a:gd name="connsiteX219" fmla="*/ 830263 w 2363788"/>
                  <a:gd name="connsiteY219" fmla="*/ 1765300 h 1797050"/>
                  <a:gd name="connsiteX220" fmla="*/ 820738 w 2363788"/>
                  <a:gd name="connsiteY220" fmla="*/ 1752600 h 1797050"/>
                  <a:gd name="connsiteX221" fmla="*/ 792163 w 2363788"/>
                  <a:gd name="connsiteY221" fmla="*/ 1771650 h 1797050"/>
                  <a:gd name="connsiteX222" fmla="*/ 693738 w 2363788"/>
                  <a:gd name="connsiteY222" fmla="*/ 1701800 h 1797050"/>
                  <a:gd name="connsiteX223" fmla="*/ 652463 w 2363788"/>
                  <a:gd name="connsiteY223" fmla="*/ 1720850 h 1797050"/>
                  <a:gd name="connsiteX224" fmla="*/ 617538 w 2363788"/>
                  <a:gd name="connsiteY224" fmla="*/ 1685925 h 1797050"/>
                  <a:gd name="connsiteX225" fmla="*/ 582613 w 2363788"/>
                  <a:gd name="connsiteY225" fmla="*/ 1689100 h 1797050"/>
                  <a:gd name="connsiteX226" fmla="*/ 573088 w 2363788"/>
                  <a:gd name="connsiteY226" fmla="*/ 1609725 h 1797050"/>
                  <a:gd name="connsiteX227" fmla="*/ 525463 w 2363788"/>
                  <a:gd name="connsiteY227" fmla="*/ 1571625 h 1797050"/>
                  <a:gd name="connsiteX0" fmla="*/ 525463 w 2363788"/>
                  <a:gd name="connsiteY0" fmla="*/ 1571625 h 1797050"/>
                  <a:gd name="connsiteX1" fmla="*/ 525463 w 2363788"/>
                  <a:gd name="connsiteY1" fmla="*/ 1571625 h 1797050"/>
                  <a:gd name="connsiteX2" fmla="*/ 487363 w 2363788"/>
                  <a:gd name="connsiteY2" fmla="*/ 1584325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3 w 2363788"/>
                  <a:gd name="connsiteY113" fmla="*/ 565150 h 1797050"/>
                  <a:gd name="connsiteX114" fmla="*/ 1804988 w 2363788"/>
                  <a:gd name="connsiteY114" fmla="*/ 508000 h 1797050"/>
                  <a:gd name="connsiteX115" fmla="*/ 1887538 w 2363788"/>
                  <a:gd name="connsiteY115" fmla="*/ 485775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8194 w 2363788"/>
                  <a:gd name="connsiteY119" fmla="*/ 411956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198688 w 2363788"/>
                  <a:gd name="connsiteY131" fmla="*/ 949325 h 1797050"/>
                  <a:gd name="connsiteX132" fmla="*/ 2176463 w 2363788"/>
                  <a:gd name="connsiteY132" fmla="*/ 993775 h 1797050"/>
                  <a:gd name="connsiteX133" fmla="*/ 2176463 w 2363788"/>
                  <a:gd name="connsiteY133" fmla="*/ 993775 h 1797050"/>
                  <a:gd name="connsiteX134" fmla="*/ 2182813 w 2363788"/>
                  <a:gd name="connsiteY134" fmla="*/ 1022350 h 1797050"/>
                  <a:gd name="connsiteX135" fmla="*/ 2147888 w 2363788"/>
                  <a:gd name="connsiteY135" fmla="*/ 1031875 h 1797050"/>
                  <a:gd name="connsiteX136" fmla="*/ 2097088 w 2363788"/>
                  <a:gd name="connsiteY136" fmla="*/ 1019175 h 1797050"/>
                  <a:gd name="connsiteX137" fmla="*/ 2103438 w 2363788"/>
                  <a:gd name="connsiteY137" fmla="*/ 1073150 h 1797050"/>
                  <a:gd name="connsiteX138" fmla="*/ 2116138 w 2363788"/>
                  <a:gd name="connsiteY138" fmla="*/ 1117600 h 1797050"/>
                  <a:gd name="connsiteX139" fmla="*/ 2052638 w 2363788"/>
                  <a:gd name="connsiteY139" fmla="*/ 1152525 h 1797050"/>
                  <a:gd name="connsiteX140" fmla="*/ 2068513 w 2363788"/>
                  <a:gd name="connsiteY140" fmla="*/ 1174750 h 1797050"/>
                  <a:gd name="connsiteX141" fmla="*/ 2049463 w 2363788"/>
                  <a:gd name="connsiteY141" fmla="*/ 1196975 h 1797050"/>
                  <a:gd name="connsiteX142" fmla="*/ 1970088 w 2363788"/>
                  <a:gd name="connsiteY142" fmla="*/ 1171575 h 1797050"/>
                  <a:gd name="connsiteX143" fmla="*/ 1944688 w 2363788"/>
                  <a:gd name="connsiteY143" fmla="*/ 1187450 h 1797050"/>
                  <a:gd name="connsiteX144" fmla="*/ 1909763 w 2363788"/>
                  <a:gd name="connsiteY144" fmla="*/ 1187450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4688 w 2363788"/>
                  <a:gd name="connsiteY148" fmla="*/ 1279525 h 1797050"/>
                  <a:gd name="connsiteX149" fmla="*/ 1935163 w 2363788"/>
                  <a:gd name="connsiteY149" fmla="*/ 1304925 h 1797050"/>
                  <a:gd name="connsiteX150" fmla="*/ 1954213 w 2363788"/>
                  <a:gd name="connsiteY150" fmla="*/ 1320800 h 1797050"/>
                  <a:gd name="connsiteX151" fmla="*/ 1951038 w 2363788"/>
                  <a:gd name="connsiteY151" fmla="*/ 1336675 h 1797050"/>
                  <a:gd name="connsiteX152" fmla="*/ 1906588 w 2363788"/>
                  <a:gd name="connsiteY152" fmla="*/ 1336675 h 1797050"/>
                  <a:gd name="connsiteX153" fmla="*/ 1903413 w 2363788"/>
                  <a:gd name="connsiteY153" fmla="*/ 1387475 h 1797050"/>
                  <a:gd name="connsiteX154" fmla="*/ 1903413 w 2363788"/>
                  <a:gd name="connsiteY154" fmla="*/ 1387475 h 1797050"/>
                  <a:gd name="connsiteX155" fmla="*/ 1903413 w 2363788"/>
                  <a:gd name="connsiteY155" fmla="*/ 1406525 h 1797050"/>
                  <a:gd name="connsiteX156" fmla="*/ 1938338 w 2363788"/>
                  <a:gd name="connsiteY156" fmla="*/ 1447800 h 1797050"/>
                  <a:gd name="connsiteX157" fmla="*/ 1992313 w 2363788"/>
                  <a:gd name="connsiteY157" fmla="*/ 1447800 h 1797050"/>
                  <a:gd name="connsiteX158" fmla="*/ 2062163 w 2363788"/>
                  <a:gd name="connsiteY158" fmla="*/ 1476375 h 1797050"/>
                  <a:gd name="connsiteX159" fmla="*/ 2062163 w 2363788"/>
                  <a:gd name="connsiteY159" fmla="*/ 1504950 h 1797050"/>
                  <a:gd name="connsiteX160" fmla="*/ 2036763 w 2363788"/>
                  <a:gd name="connsiteY160" fmla="*/ 1571625 h 1797050"/>
                  <a:gd name="connsiteX161" fmla="*/ 2065338 w 2363788"/>
                  <a:gd name="connsiteY161" fmla="*/ 1587500 h 1797050"/>
                  <a:gd name="connsiteX162" fmla="*/ 2106613 w 2363788"/>
                  <a:gd name="connsiteY162" fmla="*/ 1660525 h 1797050"/>
                  <a:gd name="connsiteX163" fmla="*/ 2055813 w 2363788"/>
                  <a:gd name="connsiteY163" fmla="*/ 1736725 h 1797050"/>
                  <a:gd name="connsiteX164" fmla="*/ 2030413 w 2363788"/>
                  <a:gd name="connsiteY164" fmla="*/ 1730375 h 1797050"/>
                  <a:gd name="connsiteX165" fmla="*/ 2008188 w 2363788"/>
                  <a:gd name="connsiteY165" fmla="*/ 1717675 h 1797050"/>
                  <a:gd name="connsiteX166" fmla="*/ 2001838 w 2363788"/>
                  <a:gd name="connsiteY166" fmla="*/ 1736725 h 1797050"/>
                  <a:gd name="connsiteX167" fmla="*/ 1960563 w 2363788"/>
                  <a:gd name="connsiteY167" fmla="*/ 1746250 h 1797050"/>
                  <a:gd name="connsiteX168" fmla="*/ 1954213 w 2363788"/>
                  <a:gd name="connsiteY168" fmla="*/ 1778000 h 1797050"/>
                  <a:gd name="connsiteX169" fmla="*/ 1903413 w 2363788"/>
                  <a:gd name="connsiteY169" fmla="*/ 1797050 h 1797050"/>
                  <a:gd name="connsiteX170" fmla="*/ 1881188 w 2363788"/>
                  <a:gd name="connsiteY170" fmla="*/ 1758950 h 1797050"/>
                  <a:gd name="connsiteX171" fmla="*/ 1843088 w 2363788"/>
                  <a:gd name="connsiteY171" fmla="*/ 1768475 h 1797050"/>
                  <a:gd name="connsiteX172" fmla="*/ 1846263 w 2363788"/>
                  <a:gd name="connsiteY172" fmla="*/ 1730375 h 1797050"/>
                  <a:gd name="connsiteX173" fmla="*/ 1827213 w 2363788"/>
                  <a:gd name="connsiteY173" fmla="*/ 1704975 h 1797050"/>
                  <a:gd name="connsiteX174" fmla="*/ 1862138 w 2363788"/>
                  <a:gd name="connsiteY174" fmla="*/ 1685925 h 1797050"/>
                  <a:gd name="connsiteX175" fmla="*/ 1804988 w 2363788"/>
                  <a:gd name="connsiteY175" fmla="*/ 1666875 h 1797050"/>
                  <a:gd name="connsiteX176" fmla="*/ 1792288 w 2363788"/>
                  <a:gd name="connsiteY176" fmla="*/ 1692275 h 1797050"/>
                  <a:gd name="connsiteX177" fmla="*/ 1747838 w 2363788"/>
                  <a:gd name="connsiteY177" fmla="*/ 1711325 h 1797050"/>
                  <a:gd name="connsiteX178" fmla="*/ 1741488 w 2363788"/>
                  <a:gd name="connsiteY178" fmla="*/ 1733550 h 1797050"/>
                  <a:gd name="connsiteX179" fmla="*/ 1725613 w 2363788"/>
                  <a:gd name="connsiteY179" fmla="*/ 1739900 h 1797050"/>
                  <a:gd name="connsiteX180" fmla="*/ 1703388 w 2363788"/>
                  <a:gd name="connsiteY180" fmla="*/ 1739900 h 1797050"/>
                  <a:gd name="connsiteX181" fmla="*/ 1716088 w 2363788"/>
                  <a:gd name="connsiteY181" fmla="*/ 1704975 h 1797050"/>
                  <a:gd name="connsiteX182" fmla="*/ 1741488 w 2363788"/>
                  <a:gd name="connsiteY182" fmla="*/ 1679575 h 1797050"/>
                  <a:gd name="connsiteX183" fmla="*/ 1731963 w 2363788"/>
                  <a:gd name="connsiteY183" fmla="*/ 1654175 h 1797050"/>
                  <a:gd name="connsiteX184" fmla="*/ 1709738 w 2363788"/>
                  <a:gd name="connsiteY184" fmla="*/ 1654175 h 1797050"/>
                  <a:gd name="connsiteX185" fmla="*/ 1697038 w 2363788"/>
                  <a:gd name="connsiteY185" fmla="*/ 1679575 h 1797050"/>
                  <a:gd name="connsiteX186" fmla="*/ 1665288 w 2363788"/>
                  <a:gd name="connsiteY186" fmla="*/ 1685925 h 1797050"/>
                  <a:gd name="connsiteX187" fmla="*/ 1630363 w 2363788"/>
                  <a:gd name="connsiteY187" fmla="*/ 1698625 h 1797050"/>
                  <a:gd name="connsiteX188" fmla="*/ 1601788 w 2363788"/>
                  <a:gd name="connsiteY188" fmla="*/ 1670050 h 1797050"/>
                  <a:gd name="connsiteX189" fmla="*/ 1598613 w 2363788"/>
                  <a:gd name="connsiteY189" fmla="*/ 1635125 h 1797050"/>
                  <a:gd name="connsiteX190" fmla="*/ 1570038 w 2363788"/>
                  <a:gd name="connsiteY190" fmla="*/ 1619250 h 1797050"/>
                  <a:gd name="connsiteX191" fmla="*/ 1560513 w 2363788"/>
                  <a:gd name="connsiteY191" fmla="*/ 1584325 h 1797050"/>
                  <a:gd name="connsiteX192" fmla="*/ 1519238 w 2363788"/>
                  <a:gd name="connsiteY192" fmla="*/ 1555750 h 1797050"/>
                  <a:gd name="connsiteX193" fmla="*/ 1500188 w 2363788"/>
                  <a:gd name="connsiteY193" fmla="*/ 1558925 h 1797050"/>
                  <a:gd name="connsiteX194" fmla="*/ 1468438 w 2363788"/>
                  <a:gd name="connsiteY194" fmla="*/ 1603375 h 1797050"/>
                  <a:gd name="connsiteX195" fmla="*/ 1420813 w 2363788"/>
                  <a:gd name="connsiteY195" fmla="*/ 1622425 h 1797050"/>
                  <a:gd name="connsiteX196" fmla="*/ 1395413 w 2363788"/>
                  <a:gd name="connsiteY196" fmla="*/ 1587500 h 1797050"/>
                  <a:gd name="connsiteX197" fmla="*/ 1370013 w 2363788"/>
                  <a:gd name="connsiteY197" fmla="*/ 1587500 h 1797050"/>
                  <a:gd name="connsiteX198" fmla="*/ 1271588 w 2363788"/>
                  <a:gd name="connsiteY198" fmla="*/ 1511300 h 1797050"/>
                  <a:gd name="connsiteX199" fmla="*/ 1277938 w 2363788"/>
                  <a:gd name="connsiteY199" fmla="*/ 1463675 h 1797050"/>
                  <a:gd name="connsiteX200" fmla="*/ 1239838 w 2363788"/>
                  <a:gd name="connsiteY200" fmla="*/ 1457325 h 1797050"/>
                  <a:gd name="connsiteX201" fmla="*/ 1223963 w 2363788"/>
                  <a:gd name="connsiteY201" fmla="*/ 1482725 h 1797050"/>
                  <a:gd name="connsiteX202" fmla="*/ 1189038 w 2363788"/>
                  <a:gd name="connsiteY202" fmla="*/ 1482725 h 1797050"/>
                  <a:gd name="connsiteX203" fmla="*/ 1141413 w 2363788"/>
                  <a:gd name="connsiteY203" fmla="*/ 1460500 h 1797050"/>
                  <a:gd name="connsiteX204" fmla="*/ 1093788 w 2363788"/>
                  <a:gd name="connsiteY204" fmla="*/ 1495425 h 1797050"/>
                  <a:gd name="connsiteX205" fmla="*/ 1100138 w 2363788"/>
                  <a:gd name="connsiteY205" fmla="*/ 1511300 h 1797050"/>
                  <a:gd name="connsiteX206" fmla="*/ 1081088 w 2363788"/>
                  <a:gd name="connsiteY206" fmla="*/ 1530350 h 1797050"/>
                  <a:gd name="connsiteX207" fmla="*/ 1036638 w 2363788"/>
                  <a:gd name="connsiteY207" fmla="*/ 1530350 h 1797050"/>
                  <a:gd name="connsiteX208" fmla="*/ 1008063 w 2363788"/>
                  <a:gd name="connsiteY208" fmla="*/ 1574800 h 1797050"/>
                  <a:gd name="connsiteX209" fmla="*/ 960438 w 2363788"/>
                  <a:gd name="connsiteY209" fmla="*/ 1571625 h 1797050"/>
                  <a:gd name="connsiteX210" fmla="*/ 954088 w 2363788"/>
                  <a:gd name="connsiteY210" fmla="*/ 1587500 h 1797050"/>
                  <a:gd name="connsiteX211" fmla="*/ 966788 w 2363788"/>
                  <a:gd name="connsiteY211" fmla="*/ 1670050 h 1797050"/>
                  <a:gd name="connsiteX212" fmla="*/ 941388 w 2363788"/>
                  <a:gd name="connsiteY212" fmla="*/ 1714500 h 1797050"/>
                  <a:gd name="connsiteX213" fmla="*/ 903288 w 2363788"/>
                  <a:gd name="connsiteY213" fmla="*/ 1720850 h 1797050"/>
                  <a:gd name="connsiteX214" fmla="*/ 900113 w 2363788"/>
                  <a:gd name="connsiteY214" fmla="*/ 1746250 h 1797050"/>
                  <a:gd name="connsiteX215" fmla="*/ 871538 w 2363788"/>
                  <a:gd name="connsiteY215" fmla="*/ 1746250 h 1797050"/>
                  <a:gd name="connsiteX216" fmla="*/ 855663 w 2363788"/>
                  <a:gd name="connsiteY216" fmla="*/ 1758950 h 1797050"/>
                  <a:gd name="connsiteX217" fmla="*/ 849313 w 2363788"/>
                  <a:gd name="connsiteY217" fmla="*/ 1771650 h 1797050"/>
                  <a:gd name="connsiteX218" fmla="*/ 830263 w 2363788"/>
                  <a:gd name="connsiteY218" fmla="*/ 1765300 h 1797050"/>
                  <a:gd name="connsiteX219" fmla="*/ 820738 w 2363788"/>
                  <a:gd name="connsiteY219" fmla="*/ 1752600 h 1797050"/>
                  <a:gd name="connsiteX220" fmla="*/ 792163 w 2363788"/>
                  <a:gd name="connsiteY220" fmla="*/ 1771650 h 1797050"/>
                  <a:gd name="connsiteX221" fmla="*/ 693738 w 2363788"/>
                  <a:gd name="connsiteY221" fmla="*/ 1701800 h 1797050"/>
                  <a:gd name="connsiteX222" fmla="*/ 652463 w 2363788"/>
                  <a:gd name="connsiteY222" fmla="*/ 1720850 h 1797050"/>
                  <a:gd name="connsiteX223" fmla="*/ 617538 w 2363788"/>
                  <a:gd name="connsiteY223" fmla="*/ 1685925 h 1797050"/>
                  <a:gd name="connsiteX224" fmla="*/ 582613 w 2363788"/>
                  <a:gd name="connsiteY224" fmla="*/ 1689100 h 1797050"/>
                  <a:gd name="connsiteX225" fmla="*/ 573088 w 2363788"/>
                  <a:gd name="connsiteY225" fmla="*/ 1609725 h 1797050"/>
                  <a:gd name="connsiteX226" fmla="*/ 525463 w 2363788"/>
                  <a:gd name="connsiteY226" fmla="*/ 1571625 h 1797050"/>
                  <a:gd name="connsiteX0" fmla="*/ 525463 w 2363788"/>
                  <a:gd name="connsiteY0" fmla="*/ 1571625 h 1797050"/>
                  <a:gd name="connsiteX1" fmla="*/ 525463 w 2363788"/>
                  <a:gd name="connsiteY1" fmla="*/ 1571625 h 1797050"/>
                  <a:gd name="connsiteX2" fmla="*/ 485776 w 2363788"/>
                  <a:gd name="connsiteY2" fmla="*/ 1574006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3 w 2363788"/>
                  <a:gd name="connsiteY113" fmla="*/ 565150 h 1797050"/>
                  <a:gd name="connsiteX114" fmla="*/ 1804988 w 2363788"/>
                  <a:gd name="connsiteY114" fmla="*/ 508000 h 1797050"/>
                  <a:gd name="connsiteX115" fmla="*/ 1887538 w 2363788"/>
                  <a:gd name="connsiteY115" fmla="*/ 485775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8194 w 2363788"/>
                  <a:gd name="connsiteY119" fmla="*/ 411956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198688 w 2363788"/>
                  <a:gd name="connsiteY131" fmla="*/ 949325 h 1797050"/>
                  <a:gd name="connsiteX132" fmla="*/ 2176463 w 2363788"/>
                  <a:gd name="connsiteY132" fmla="*/ 993775 h 1797050"/>
                  <a:gd name="connsiteX133" fmla="*/ 2176463 w 2363788"/>
                  <a:gd name="connsiteY133" fmla="*/ 993775 h 1797050"/>
                  <a:gd name="connsiteX134" fmla="*/ 2182813 w 2363788"/>
                  <a:gd name="connsiteY134" fmla="*/ 1022350 h 1797050"/>
                  <a:gd name="connsiteX135" fmla="*/ 2147888 w 2363788"/>
                  <a:gd name="connsiteY135" fmla="*/ 1031875 h 1797050"/>
                  <a:gd name="connsiteX136" fmla="*/ 2097088 w 2363788"/>
                  <a:gd name="connsiteY136" fmla="*/ 1019175 h 1797050"/>
                  <a:gd name="connsiteX137" fmla="*/ 2103438 w 2363788"/>
                  <a:gd name="connsiteY137" fmla="*/ 1073150 h 1797050"/>
                  <a:gd name="connsiteX138" fmla="*/ 2116138 w 2363788"/>
                  <a:gd name="connsiteY138" fmla="*/ 1117600 h 1797050"/>
                  <a:gd name="connsiteX139" fmla="*/ 2052638 w 2363788"/>
                  <a:gd name="connsiteY139" fmla="*/ 1152525 h 1797050"/>
                  <a:gd name="connsiteX140" fmla="*/ 2068513 w 2363788"/>
                  <a:gd name="connsiteY140" fmla="*/ 1174750 h 1797050"/>
                  <a:gd name="connsiteX141" fmla="*/ 2049463 w 2363788"/>
                  <a:gd name="connsiteY141" fmla="*/ 1196975 h 1797050"/>
                  <a:gd name="connsiteX142" fmla="*/ 1970088 w 2363788"/>
                  <a:gd name="connsiteY142" fmla="*/ 1171575 h 1797050"/>
                  <a:gd name="connsiteX143" fmla="*/ 1944688 w 2363788"/>
                  <a:gd name="connsiteY143" fmla="*/ 1187450 h 1797050"/>
                  <a:gd name="connsiteX144" fmla="*/ 1909763 w 2363788"/>
                  <a:gd name="connsiteY144" fmla="*/ 1187450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4688 w 2363788"/>
                  <a:gd name="connsiteY148" fmla="*/ 1279525 h 1797050"/>
                  <a:gd name="connsiteX149" fmla="*/ 1935163 w 2363788"/>
                  <a:gd name="connsiteY149" fmla="*/ 1304925 h 1797050"/>
                  <a:gd name="connsiteX150" fmla="*/ 1954213 w 2363788"/>
                  <a:gd name="connsiteY150" fmla="*/ 1320800 h 1797050"/>
                  <a:gd name="connsiteX151" fmla="*/ 1951038 w 2363788"/>
                  <a:gd name="connsiteY151" fmla="*/ 1336675 h 1797050"/>
                  <a:gd name="connsiteX152" fmla="*/ 1906588 w 2363788"/>
                  <a:gd name="connsiteY152" fmla="*/ 1336675 h 1797050"/>
                  <a:gd name="connsiteX153" fmla="*/ 1903413 w 2363788"/>
                  <a:gd name="connsiteY153" fmla="*/ 1387475 h 1797050"/>
                  <a:gd name="connsiteX154" fmla="*/ 1903413 w 2363788"/>
                  <a:gd name="connsiteY154" fmla="*/ 1387475 h 1797050"/>
                  <a:gd name="connsiteX155" fmla="*/ 1903413 w 2363788"/>
                  <a:gd name="connsiteY155" fmla="*/ 1406525 h 1797050"/>
                  <a:gd name="connsiteX156" fmla="*/ 1938338 w 2363788"/>
                  <a:gd name="connsiteY156" fmla="*/ 1447800 h 1797050"/>
                  <a:gd name="connsiteX157" fmla="*/ 1992313 w 2363788"/>
                  <a:gd name="connsiteY157" fmla="*/ 1447800 h 1797050"/>
                  <a:gd name="connsiteX158" fmla="*/ 2062163 w 2363788"/>
                  <a:gd name="connsiteY158" fmla="*/ 1476375 h 1797050"/>
                  <a:gd name="connsiteX159" fmla="*/ 2062163 w 2363788"/>
                  <a:gd name="connsiteY159" fmla="*/ 1504950 h 1797050"/>
                  <a:gd name="connsiteX160" fmla="*/ 2036763 w 2363788"/>
                  <a:gd name="connsiteY160" fmla="*/ 1571625 h 1797050"/>
                  <a:gd name="connsiteX161" fmla="*/ 2065338 w 2363788"/>
                  <a:gd name="connsiteY161" fmla="*/ 1587500 h 1797050"/>
                  <a:gd name="connsiteX162" fmla="*/ 2106613 w 2363788"/>
                  <a:gd name="connsiteY162" fmla="*/ 1660525 h 1797050"/>
                  <a:gd name="connsiteX163" fmla="*/ 2055813 w 2363788"/>
                  <a:gd name="connsiteY163" fmla="*/ 1736725 h 1797050"/>
                  <a:gd name="connsiteX164" fmla="*/ 2030413 w 2363788"/>
                  <a:gd name="connsiteY164" fmla="*/ 1730375 h 1797050"/>
                  <a:gd name="connsiteX165" fmla="*/ 2008188 w 2363788"/>
                  <a:gd name="connsiteY165" fmla="*/ 1717675 h 1797050"/>
                  <a:gd name="connsiteX166" fmla="*/ 2001838 w 2363788"/>
                  <a:gd name="connsiteY166" fmla="*/ 1736725 h 1797050"/>
                  <a:gd name="connsiteX167" fmla="*/ 1960563 w 2363788"/>
                  <a:gd name="connsiteY167" fmla="*/ 1746250 h 1797050"/>
                  <a:gd name="connsiteX168" fmla="*/ 1954213 w 2363788"/>
                  <a:gd name="connsiteY168" fmla="*/ 1778000 h 1797050"/>
                  <a:gd name="connsiteX169" fmla="*/ 1903413 w 2363788"/>
                  <a:gd name="connsiteY169" fmla="*/ 1797050 h 1797050"/>
                  <a:gd name="connsiteX170" fmla="*/ 1881188 w 2363788"/>
                  <a:gd name="connsiteY170" fmla="*/ 1758950 h 1797050"/>
                  <a:gd name="connsiteX171" fmla="*/ 1843088 w 2363788"/>
                  <a:gd name="connsiteY171" fmla="*/ 1768475 h 1797050"/>
                  <a:gd name="connsiteX172" fmla="*/ 1846263 w 2363788"/>
                  <a:gd name="connsiteY172" fmla="*/ 1730375 h 1797050"/>
                  <a:gd name="connsiteX173" fmla="*/ 1827213 w 2363788"/>
                  <a:gd name="connsiteY173" fmla="*/ 1704975 h 1797050"/>
                  <a:gd name="connsiteX174" fmla="*/ 1862138 w 2363788"/>
                  <a:gd name="connsiteY174" fmla="*/ 1685925 h 1797050"/>
                  <a:gd name="connsiteX175" fmla="*/ 1804988 w 2363788"/>
                  <a:gd name="connsiteY175" fmla="*/ 1666875 h 1797050"/>
                  <a:gd name="connsiteX176" fmla="*/ 1792288 w 2363788"/>
                  <a:gd name="connsiteY176" fmla="*/ 1692275 h 1797050"/>
                  <a:gd name="connsiteX177" fmla="*/ 1747838 w 2363788"/>
                  <a:gd name="connsiteY177" fmla="*/ 1711325 h 1797050"/>
                  <a:gd name="connsiteX178" fmla="*/ 1741488 w 2363788"/>
                  <a:gd name="connsiteY178" fmla="*/ 1733550 h 1797050"/>
                  <a:gd name="connsiteX179" fmla="*/ 1725613 w 2363788"/>
                  <a:gd name="connsiteY179" fmla="*/ 1739900 h 1797050"/>
                  <a:gd name="connsiteX180" fmla="*/ 1703388 w 2363788"/>
                  <a:gd name="connsiteY180" fmla="*/ 1739900 h 1797050"/>
                  <a:gd name="connsiteX181" fmla="*/ 1716088 w 2363788"/>
                  <a:gd name="connsiteY181" fmla="*/ 1704975 h 1797050"/>
                  <a:gd name="connsiteX182" fmla="*/ 1741488 w 2363788"/>
                  <a:gd name="connsiteY182" fmla="*/ 1679575 h 1797050"/>
                  <a:gd name="connsiteX183" fmla="*/ 1731963 w 2363788"/>
                  <a:gd name="connsiteY183" fmla="*/ 1654175 h 1797050"/>
                  <a:gd name="connsiteX184" fmla="*/ 1709738 w 2363788"/>
                  <a:gd name="connsiteY184" fmla="*/ 1654175 h 1797050"/>
                  <a:gd name="connsiteX185" fmla="*/ 1697038 w 2363788"/>
                  <a:gd name="connsiteY185" fmla="*/ 1679575 h 1797050"/>
                  <a:gd name="connsiteX186" fmla="*/ 1665288 w 2363788"/>
                  <a:gd name="connsiteY186" fmla="*/ 1685925 h 1797050"/>
                  <a:gd name="connsiteX187" fmla="*/ 1630363 w 2363788"/>
                  <a:gd name="connsiteY187" fmla="*/ 1698625 h 1797050"/>
                  <a:gd name="connsiteX188" fmla="*/ 1601788 w 2363788"/>
                  <a:gd name="connsiteY188" fmla="*/ 1670050 h 1797050"/>
                  <a:gd name="connsiteX189" fmla="*/ 1598613 w 2363788"/>
                  <a:gd name="connsiteY189" fmla="*/ 1635125 h 1797050"/>
                  <a:gd name="connsiteX190" fmla="*/ 1570038 w 2363788"/>
                  <a:gd name="connsiteY190" fmla="*/ 1619250 h 1797050"/>
                  <a:gd name="connsiteX191" fmla="*/ 1560513 w 2363788"/>
                  <a:gd name="connsiteY191" fmla="*/ 1584325 h 1797050"/>
                  <a:gd name="connsiteX192" fmla="*/ 1519238 w 2363788"/>
                  <a:gd name="connsiteY192" fmla="*/ 1555750 h 1797050"/>
                  <a:gd name="connsiteX193" fmla="*/ 1500188 w 2363788"/>
                  <a:gd name="connsiteY193" fmla="*/ 1558925 h 1797050"/>
                  <a:gd name="connsiteX194" fmla="*/ 1468438 w 2363788"/>
                  <a:gd name="connsiteY194" fmla="*/ 1603375 h 1797050"/>
                  <a:gd name="connsiteX195" fmla="*/ 1420813 w 2363788"/>
                  <a:gd name="connsiteY195" fmla="*/ 1622425 h 1797050"/>
                  <a:gd name="connsiteX196" fmla="*/ 1395413 w 2363788"/>
                  <a:gd name="connsiteY196" fmla="*/ 1587500 h 1797050"/>
                  <a:gd name="connsiteX197" fmla="*/ 1370013 w 2363788"/>
                  <a:gd name="connsiteY197" fmla="*/ 1587500 h 1797050"/>
                  <a:gd name="connsiteX198" fmla="*/ 1271588 w 2363788"/>
                  <a:gd name="connsiteY198" fmla="*/ 1511300 h 1797050"/>
                  <a:gd name="connsiteX199" fmla="*/ 1277938 w 2363788"/>
                  <a:gd name="connsiteY199" fmla="*/ 1463675 h 1797050"/>
                  <a:gd name="connsiteX200" fmla="*/ 1239838 w 2363788"/>
                  <a:gd name="connsiteY200" fmla="*/ 1457325 h 1797050"/>
                  <a:gd name="connsiteX201" fmla="*/ 1223963 w 2363788"/>
                  <a:gd name="connsiteY201" fmla="*/ 1482725 h 1797050"/>
                  <a:gd name="connsiteX202" fmla="*/ 1189038 w 2363788"/>
                  <a:gd name="connsiteY202" fmla="*/ 1482725 h 1797050"/>
                  <a:gd name="connsiteX203" fmla="*/ 1141413 w 2363788"/>
                  <a:gd name="connsiteY203" fmla="*/ 1460500 h 1797050"/>
                  <a:gd name="connsiteX204" fmla="*/ 1093788 w 2363788"/>
                  <a:gd name="connsiteY204" fmla="*/ 1495425 h 1797050"/>
                  <a:gd name="connsiteX205" fmla="*/ 1100138 w 2363788"/>
                  <a:gd name="connsiteY205" fmla="*/ 1511300 h 1797050"/>
                  <a:gd name="connsiteX206" fmla="*/ 1081088 w 2363788"/>
                  <a:gd name="connsiteY206" fmla="*/ 1530350 h 1797050"/>
                  <a:gd name="connsiteX207" fmla="*/ 1036638 w 2363788"/>
                  <a:gd name="connsiteY207" fmla="*/ 1530350 h 1797050"/>
                  <a:gd name="connsiteX208" fmla="*/ 1008063 w 2363788"/>
                  <a:gd name="connsiteY208" fmla="*/ 1574800 h 1797050"/>
                  <a:gd name="connsiteX209" fmla="*/ 960438 w 2363788"/>
                  <a:gd name="connsiteY209" fmla="*/ 1571625 h 1797050"/>
                  <a:gd name="connsiteX210" fmla="*/ 954088 w 2363788"/>
                  <a:gd name="connsiteY210" fmla="*/ 1587500 h 1797050"/>
                  <a:gd name="connsiteX211" fmla="*/ 966788 w 2363788"/>
                  <a:gd name="connsiteY211" fmla="*/ 1670050 h 1797050"/>
                  <a:gd name="connsiteX212" fmla="*/ 941388 w 2363788"/>
                  <a:gd name="connsiteY212" fmla="*/ 1714500 h 1797050"/>
                  <a:gd name="connsiteX213" fmla="*/ 903288 w 2363788"/>
                  <a:gd name="connsiteY213" fmla="*/ 1720850 h 1797050"/>
                  <a:gd name="connsiteX214" fmla="*/ 900113 w 2363788"/>
                  <a:gd name="connsiteY214" fmla="*/ 1746250 h 1797050"/>
                  <a:gd name="connsiteX215" fmla="*/ 871538 w 2363788"/>
                  <a:gd name="connsiteY215" fmla="*/ 1746250 h 1797050"/>
                  <a:gd name="connsiteX216" fmla="*/ 855663 w 2363788"/>
                  <a:gd name="connsiteY216" fmla="*/ 1758950 h 1797050"/>
                  <a:gd name="connsiteX217" fmla="*/ 849313 w 2363788"/>
                  <a:gd name="connsiteY217" fmla="*/ 1771650 h 1797050"/>
                  <a:gd name="connsiteX218" fmla="*/ 830263 w 2363788"/>
                  <a:gd name="connsiteY218" fmla="*/ 1765300 h 1797050"/>
                  <a:gd name="connsiteX219" fmla="*/ 820738 w 2363788"/>
                  <a:gd name="connsiteY219" fmla="*/ 1752600 h 1797050"/>
                  <a:gd name="connsiteX220" fmla="*/ 792163 w 2363788"/>
                  <a:gd name="connsiteY220" fmla="*/ 1771650 h 1797050"/>
                  <a:gd name="connsiteX221" fmla="*/ 693738 w 2363788"/>
                  <a:gd name="connsiteY221" fmla="*/ 1701800 h 1797050"/>
                  <a:gd name="connsiteX222" fmla="*/ 652463 w 2363788"/>
                  <a:gd name="connsiteY222" fmla="*/ 1720850 h 1797050"/>
                  <a:gd name="connsiteX223" fmla="*/ 617538 w 2363788"/>
                  <a:gd name="connsiteY223" fmla="*/ 1685925 h 1797050"/>
                  <a:gd name="connsiteX224" fmla="*/ 582613 w 2363788"/>
                  <a:gd name="connsiteY224" fmla="*/ 1689100 h 1797050"/>
                  <a:gd name="connsiteX225" fmla="*/ 573088 w 2363788"/>
                  <a:gd name="connsiteY225" fmla="*/ 1609725 h 1797050"/>
                  <a:gd name="connsiteX226" fmla="*/ 525463 w 2363788"/>
                  <a:gd name="connsiteY226"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3 w 2363788"/>
                  <a:gd name="connsiteY113" fmla="*/ 565150 h 1797050"/>
                  <a:gd name="connsiteX114" fmla="*/ 1804988 w 2363788"/>
                  <a:gd name="connsiteY114" fmla="*/ 508000 h 1797050"/>
                  <a:gd name="connsiteX115" fmla="*/ 1887538 w 2363788"/>
                  <a:gd name="connsiteY115" fmla="*/ 485775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8194 w 2363788"/>
                  <a:gd name="connsiteY119" fmla="*/ 411956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198688 w 2363788"/>
                  <a:gd name="connsiteY131" fmla="*/ 949325 h 1797050"/>
                  <a:gd name="connsiteX132" fmla="*/ 2176463 w 2363788"/>
                  <a:gd name="connsiteY132" fmla="*/ 993775 h 1797050"/>
                  <a:gd name="connsiteX133" fmla="*/ 2176463 w 2363788"/>
                  <a:gd name="connsiteY133" fmla="*/ 993775 h 1797050"/>
                  <a:gd name="connsiteX134" fmla="*/ 2182813 w 2363788"/>
                  <a:gd name="connsiteY134" fmla="*/ 1022350 h 1797050"/>
                  <a:gd name="connsiteX135" fmla="*/ 2147888 w 2363788"/>
                  <a:gd name="connsiteY135" fmla="*/ 1031875 h 1797050"/>
                  <a:gd name="connsiteX136" fmla="*/ 2097088 w 2363788"/>
                  <a:gd name="connsiteY136" fmla="*/ 1019175 h 1797050"/>
                  <a:gd name="connsiteX137" fmla="*/ 2103438 w 2363788"/>
                  <a:gd name="connsiteY137" fmla="*/ 1073150 h 1797050"/>
                  <a:gd name="connsiteX138" fmla="*/ 2116138 w 2363788"/>
                  <a:gd name="connsiteY138" fmla="*/ 1117600 h 1797050"/>
                  <a:gd name="connsiteX139" fmla="*/ 2052638 w 2363788"/>
                  <a:gd name="connsiteY139" fmla="*/ 1152525 h 1797050"/>
                  <a:gd name="connsiteX140" fmla="*/ 2068513 w 2363788"/>
                  <a:gd name="connsiteY140" fmla="*/ 1174750 h 1797050"/>
                  <a:gd name="connsiteX141" fmla="*/ 2049463 w 2363788"/>
                  <a:gd name="connsiteY141" fmla="*/ 1196975 h 1797050"/>
                  <a:gd name="connsiteX142" fmla="*/ 1970088 w 2363788"/>
                  <a:gd name="connsiteY142" fmla="*/ 1171575 h 1797050"/>
                  <a:gd name="connsiteX143" fmla="*/ 1944688 w 2363788"/>
                  <a:gd name="connsiteY143" fmla="*/ 1187450 h 1797050"/>
                  <a:gd name="connsiteX144" fmla="*/ 1909763 w 2363788"/>
                  <a:gd name="connsiteY144" fmla="*/ 1187450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4688 w 2363788"/>
                  <a:gd name="connsiteY148" fmla="*/ 1279525 h 1797050"/>
                  <a:gd name="connsiteX149" fmla="*/ 1935163 w 2363788"/>
                  <a:gd name="connsiteY149" fmla="*/ 1304925 h 1797050"/>
                  <a:gd name="connsiteX150" fmla="*/ 1954213 w 2363788"/>
                  <a:gd name="connsiteY150" fmla="*/ 1320800 h 1797050"/>
                  <a:gd name="connsiteX151" fmla="*/ 1951038 w 2363788"/>
                  <a:gd name="connsiteY151" fmla="*/ 1336675 h 1797050"/>
                  <a:gd name="connsiteX152" fmla="*/ 1906588 w 2363788"/>
                  <a:gd name="connsiteY152" fmla="*/ 1336675 h 1797050"/>
                  <a:gd name="connsiteX153" fmla="*/ 1903413 w 2363788"/>
                  <a:gd name="connsiteY153" fmla="*/ 1387475 h 1797050"/>
                  <a:gd name="connsiteX154" fmla="*/ 1903413 w 2363788"/>
                  <a:gd name="connsiteY154" fmla="*/ 1387475 h 1797050"/>
                  <a:gd name="connsiteX155" fmla="*/ 1903413 w 2363788"/>
                  <a:gd name="connsiteY155" fmla="*/ 1406525 h 1797050"/>
                  <a:gd name="connsiteX156" fmla="*/ 1938338 w 2363788"/>
                  <a:gd name="connsiteY156" fmla="*/ 1447800 h 1797050"/>
                  <a:gd name="connsiteX157" fmla="*/ 1992313 w 2363788"/>
                  <a:gd name="connsiteY157" fmla="*/ 1447800 h 1797050"/>
                  <a:gd name="connsiteX158" fmla="*/ 2062163 w 2363788"/>
                  <a:gd name="connsiteY158" fmla="*/ 1476375 h 1797050"/>
                  <a:gd name="connsiteX159" fmla="*/ 2062163 w 2363788"/>
                  <a:gd name="connsiteY159" fmla="*/ 1504950 h 1797050"/>
                  <a:gd name="connsiteX160" fmla="*/ 2036763 w 2363788"/>
                  <a:gd name="connsiteY160" fmla="*/ 1571625 h 1797050"/>
                  <a:gd name="connsiteX161" fmla="*/ 2065338 w 2363788"/>
                  <a:gd name="connsiteY161" fmla="*/ 1587500 h 1797050"/>
                  <a:gd name="connsiteX162" fmla="*/ 2106613 w 2363788"/>
                  <a:gd name="connsiteY162" fmla="*/ 1660525 h 1797050"/>
                  <a:gd name="connsiteX163" fmla="*/ 2055813 w 2363788"/>
                  <a:gd name="connsiteY163" fmla="*/ 1736725 h 1797050"/>
                  <a:gd name="connsiteX164" fmla="*/ 2030413 w 2363788"/>
                  <a:gd name="connsiteY164" fmla="*/ 1730375 h 1797050"/>
                  <a:gd name="connsiteX165" fmla="*/ 2008188 w 2363788"/>
                  <a:gd name="connsiteY165" fmla="*/ 1717675 h 1797050"/>
                  <a:gd name="connsiteX166" fmla="*/ 2001838 w 2363788"/>
                  <a:gd name="connsiteY166" fmla="*/ 1736725 h 1797050"/>
                  <a:gd name="connsiteX167" fmla="*/ 1960563 w 2363788"/>
                  <a:gd name="connsiteY167" fmla="*/ 1746250 h 1797050"/>
                  <a:gd name="connsiteX168" fmla="*/ 1954213 w 2363788"/>
                  <a:gd name="connsiteY168" fmla="*/ 1778000 h 1797050"/>
                  <a:gd name="connsiteX169" fmla="*/ 1903413 w 2363788"/>
                  <a:gd name="connsiteY169" fmla="*/ 1797050 h 1797050"/>
                  <a:gd name="connsiteX170" fmla="*/ 1881188 w 2363788"/>
                  <a:gd name="connsiteY170" fmla="*/ 1758950 h 1797050"/>
                  <a:gd name="connsiteX171" fmla="*/ 1843088 w 2363788"/>
                  <a:gd name="connsiteY171" fmla="*/ 1768475 h 1797050"/>
                  <a:gd name="connsiteX172" fmla="*/ 1846263 w 2363788"/>
                  <a:gd name="connsiteY172" fmla="*/ 1730375 h 1797050"/>
                  <a:gd name="connsiteX173" fmla="*/ 1827213 w 2363788"/>
                  <a:gd name="connsiteY173" fmla="*/ 1704975 h 1797050"/>
                  <a:gd name="connsiteX174" fmla="*/ 1862138 w 2363788"/>
                  <a:gd name="connsiteY174" fmla="*/ 1685925 h 1797050"/>
                  <a:gd name="connsiteX175" fmla="*/ 1804988 w 2363788"/>
                  <a:gd name="connsiteY175" fmla="*/ 1666875 h 1797050"/>
                  <a:gd name="connsiteX176" fmla="*/ 1792288 w 2363788"/>
                  <a:gd name="connsiteY176" fmla="*/ 1692275 h 1797050"/>
                  <a:gd name="connsiteX177" fmla="*/ 1747838 w 2363788"/>
                  <a:gd name="connsiteY177" fmla="*/ 1711325 h 1797050"/>
                  <a:gd name="connsiteX178" fmla="*/ 1741488 w 2363788"/>
                  <a:gd name="connsiteY178" fmla="*/ 1733550 h 1797050"/>
                  <a:gd name="connsiteX179" fmla="*/ 1725613 w 2363788"/>
                  <a:gd name="connsiteY179" fmla="*/ 1739900 h 1797050"/>
                  <a:gd name="connsiteX180" fmla="*/ 1703388 w 2363788"/>
                  <a:gd name="connsiteY180" fmla="*/ 1739900 h 1797050"/>
                  <a:gd name="connsiteX181" fmla="*/ 1716088 w 2363788"/>
                  <a:gd name="connsiteY181" fmla="*/ 1704975 h 1797050"/>
                  <a:gd name="connsiteX182" fmla="*/ 1741488 w 2363788"/>
                  <a:gd name="connsiteY182" fmla="*/ 1679575 h 1797050"/>
                  <a:gd name="connsiteX183" fmla="*/ 1731963 w 2363788"/>
                  <a:gd name="connsiteY183" fmla="*/ 1654175 h 1797050"/>
                  <a:gd name="connsiteX184" fmla="*/ 1709738 w 2363788"/>
                  <a:gd name="connsiteY184" fmla="*/ 1654175 h 1797050"/>
                  <a:gd name="connsiteX185" fmla="*/ 1697038 w 2363788"/>
                  <a:gd name="connsiteY185" fmla="*/ 1679575 h 1797050"/>
                  <a:gd name="connsiteX186" fmla="*/ 1665288 w 2363788"/>
                  <a:gd name="connsiteY186" fmla="*/ 1685925 h 1797050"/>
                  <a:gd name="connsiteX187" fmla="*/ 1630363 w 2363788"/>
                  <a:gd name="connsiteY187" fmla="*/ 1698625 h 1797050"/>
                  <a:gd name="connsiteX188" fmla="*/ 1601788 w 2363788"/>
                  <a:gd name="connsiteY188" fmla="*/ 1670050 h 1797050"/>
                  <a:gd name="connsiteX189" fmla="*/ 1598613 w 2363788"/>
                  <a:gd name="connsiteY189" fmla="*/ 1635125 h 1797050"/>
                  <a:gd name="connsiteX190" fmla="*/ 1570038 w 2363788"/>
                  <a:gd name="connsiteY190" fmla="*/ 1619250 h 1797050"/>
                  <a:gd name="connsiteX191" fmla="*/ 1560513 w 2363788"/>
                  <a:gd name="connsiteY191" fmla="*/ 1584325 h 1797050"/>
                  <a:gd name="connsiteX192" fmla="*/ 1519238 w 2363788"/>
                  <a:gd name="connsiteY192" fmla="*/ 1555750 h 1797050"/>
                  <a:gd name="connsiteX193" fmla="*/ 1500188 w 2363788"/>
                  <a:gd name="connsiteY193" fmla="*/ 1558925 h 1797050"/>
                  <a:gd name="connsiteX194" fmla="*/ 1468438 w 2363788"/>
                  <a:gd name="connsiteY194" fmla="*/ 1603375 h 1797050"/>
                  <a:gd name="connsiteX195" fmla="*/ 1420813 w 2363788"/>
                  <a:gd name="connsiteY195" fmla="*/ 1622425 h 1797050"/>
                  <a:gd name="connsiteX196" fmla="*/ 1395413 w 2363788"/>
                  <a:gd name="connsiteY196" fmla="*/ 1587500 h 1797050"/>
                  <a:gd name="connsiteX197" fmla="*/ 1370013 w 2363788"/>
                  <a:gd name="connsiteY197" fmla="*/ 1587500 h 1797050"/>
                  <a:gd name="connsiteX198" fmla="*/ 1271588 w 2363788"/>
                  <a:gd name="connsiteY198" fmla="*/ 1511300 h 1797050"/>
                  <a:gd name="connsiteX199" fmla="*/ 1277938 w 2363788"/>
                  <a:gd name="connsiteY199" fmla="*/ 1463675 h 1797050"/>
                  <a:gd name="connsiteX200" fmla="*/ 1239838 w 2363788"/>
                  <a:gd name="connsiteY200" fmla="*/ 1457325 h 1797050"/>
                  <a:gd name="connsiteX201" fmla="*/ 1223963 w 2363788"/>
                  <a:gd name="connsiteY201" fmla="*/ 1482725 h 1797050"/>
                  <a:gd name="connsiteX202" fmla="*/ 1189038 w 2363788"/>
                  <a:gd name="connsiteY202" fmla="*/ 1482725 h 1797050"/>
                  <a:gd name="connsiteX203" fmla="*/ 1141413 w 2363788"/>
                  <a:gd name="connsiteY203" fmla="*/ 1460500 h 1797050"/>
                  <a:gd name="connsiteX204" fmla="*/ 1093788 w 2363788"/>
                  <a:gd name="connsiteY204" fmla="*/ 1495425 h 1797050"/>
                  <a:gd name="connsiteX205" fmla="*/ 1100138 w 2363788"/>
                  <a:gd name="connsiteY205" fmla="*/ 1511300 h 1797050"/>
                  <a:gd name="connsiteX206" fmla="*/ 1081088 w 2363788"/>
                  <a:gd name="connsiteY206" fmla="*/ 1530350 h 1797050"/>
                  <a:gd name="connsiteX207" fmla="*/ 1036638 w 2363788"/>
                  <a:gd name="connsiteY207" fmla="*/ 1530350 h 1797050"/>
                  <a:gd name="connsiteX208" fmla="*/ 1008063 w 2363788"/>
                  <a:gd name="connsiteY208" fmla="*/ 1574800 h 1797050"/>
                  <a:gd name="connsiteX209" fmla="*/ 960438 w 2363788"/>
                  <a:gd name="connsiteY209" fmla="*/ 1571625 h 1797050"/>
                  <a:gd name="connsiteX210" fmla="*/ 954088 w 2363788"/>
                  <a:gd name="connsiteY210" fmla="*/ 1587500 h 1797050"/>
                  <a:gd name="connsiteX211" fmla="*/ 966788 w 2363788"/>
                  <a:gd name="connsiteY211" fmla="*/ 1670050 h 1797050"/>
                  <a:gd name="connsiteX212" fmla="*/ 941388 w 2363788"/>
                  <a:gd name="connsiteY212" fmla="*/ 1714500 h 1797050"/>
                  <a:gd name="connsiteX213" fmla="*/ 903288 w 2363788"/>
                  <a:gd name="connsiteY213" fmla="*/ 1720850 h 1797050"/>
                  <a:gd name="connsiteX214" fmla="*/ 900113 w 2363788"/>
                  <a:gd name="connsiteY214" fmla="*/ 1746250 h 1797050"/>
                  <a:gd name="connsiteX215" fmla="*/ 871538 w 2363788"/>
                  <a:gd name="connsiteY215" fmla="*/ 1746250 h 1797050"/>
                  <a:gd name="connsiteX216" fmla="*/ 855663 w 2363788"/>
                  <a:gd name="connsiteY216" fmla="*/ 1758950 h 1797050"/>
                  <a:gd name="connsiteX217" fmla="*/ 849313 w 2363788"/>
                  <a:gd name="connsiteY217" fmla="*/ 1771650 h 1797050"/>
                  <a:gd name="connsiteX218" fmla="*/ 830263 w 2363788"/>
                  <a:gd name="connsiteY218" fmla="*/ 1765300 h 1797050"/>
                  <a:gd name="connsiteX219" fmla="*/ 820738 w 2363788"/>
                  <a:gd name="connsiteY219" fmla="*/ 1752600 h 1797050"/>
                  <a:gd name="connsiteX220" fmla="*/ 792163 w 2363788"/>
                  <a:gd name="connsiteY220" fmla="*/ 1771650 h 1797050"/>
                  <a:gd name="connsiteX221" fmla="*/ 693738 w 2363788"/>
                  <a:gd name="connsiteY221" fmla="*/ 1701800 h 1797050"/>
                  <a:gd name="connsiteX222" fmla="*/ 652463 w 2363788"/>
                  <a:gd name="connsiteY222" fmla="*/ 1720850 h 1797050"/>
                  <a:gd name="connsiteX223" fmla="*/ 617538 w 2363788"/>
                  <a:gd name="connsiteY223" fmla="*/ 1685925 h 1797050"/>
                  <a:gd name="connsiteX224" fmla="*/ 582613 w 2363788"/>
                  <a:gd name="connsiteY224" fmla="*/ 1689100 h 1797050"/>
                  <a:gd name="connsiteX225" fmla="*/ 573088 w 2363788"/>
                  <a:gd name="connsiteY225" fmla="*/ 1609725 h 1797050"/>
                  <a:gd name="connsiteX226" fmla="*/ 525463 w 2363788"/>
                  <a:gd name="connsiteY226"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3 w 2363788"/>
                  <a:gd name="connsiteY113" fmla="*/ 565150 h 1797050"/>
                  <a:gd name="connsiteX114" fmla="*/ 1804988 w 2363788"/>
                  <a:gd name="connsiteY114" fmla="*/ 508000 h 1797050"/>
                  <a:gd name="connsiteX115" fmla="*/ 1887538 w 2363788"/>
                  <a:gd name="connsiteY115" fmla="*/ 485775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8194 w 2363788"/>
                  <a:gd name="connsiteY119" fmla="*/ 411956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198688 w 2363788"/>
                  <a:gd name="connsiteY131" fmla="*/ 949325 h 1797050"/>
                  <a:gd name="connsiteX132" fmla="*/ 2176463 w 2363788"/>
                  <a:gd name="connsiteY132" fmla="*/ 993775 h 1797050"/>
                  <a:gd name="connsiteX133" fmla="*/ 2176463 w 2363788"/>
                  <a:gd name="connsiteY133" fmla="*/ 993775 h 1797050"/>
                  <a:gd name="connsiteX134" fmla="*/ 2182813 w 2363788"/>
                  <a:gd name="connsiteY134" fmla="*/ 1022350 h 1797050"/>
                  <a:gd name="connsiteX135" fmla="*/ 2147888 w 2363788"/>
                  <a:gd name="connsiteY135" fmla="*/ 1031875 h 1797050"/>
                  <a:gd name="connsiteX136" fmla="*/ 2097088 w 2363788"/>
                  <a:gd name="connsiteY136" fmla="*/ 1019175 h 1797050"/>
                  <a:gd name="connsiteX137" fmla="*/ 2103438 w 2363788"/>
                  <a:gd name="connsiteY137" fmla="*/ 1073150 h 1797050"/>
                  <a:gd name="connsiteX138" fmla="*/ 2116138 w 2363788"/>
                  <a:gd name="connsiteY138" fmla="*/ 1117600 h 1797050"/>
                  <a:gd name="connsiteX139" fmla="*/ 2052638 w 2363788"/>
                  <a:gd name="connsiteY139" fmla="*/ 1152525 h 1797050"/>
                  <a:gd name="connsiteX140" fmla="*/ 2068513 w 2363788"/>
                  <a:gd name="connsiteY140" fmla="*/ 1174750 h 1797050"/>
                  <a:gd name="connsiteX141" fmla="*/ 2049463 w 2363788"/>
                  <a:gd name="connsiteY141" fmla="*/ 1196975 h 1797050"/>
                  <a:gd name="connsiteX142" fmla="*/ 1970088 w 2363788"/>
                  <a:gd name="connsiteY142" fmla="*/ 1171575 h 1797050"/>
                  <a:gd name="connsiteX143" fmla="*/ 1944688 w 2363788"/>
                  <a:gd name="connsiteY143" fmla="*/ 1187450 h 1797050"/>
                  <a:gd name="connsiteX144" fmla="*/ 1909763 w 2363788"/>
                  <a:gd name="connsiteY144" fmla="*/ 1187450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4688 w 2363788"/>
                  <a:gd name="connsiteY148" fmla="*/ 1279525 h 1797050"/>
                  <a:gd name="connsiteX149" fmla="*/ 1935163 w 2363788"/>
                  <a:gd name="connsiteY149" fmla="*/ 1304925 h 1797050"/>
                  <a:gd name="connsiteX150" fmla="*/ 1954213 w 2363788"/>
                  <a:gd name="connsiteY150" fmla="*/ 1320800 h 1797050"/>
                  <a:gd name="connsiteX151" fmla="*/ 1951038 w 2363788"/>
                  <a:gd name="connsiteY151" fmla="*/ 1336675 h 1797050"/>
                  <a:gd name="connsiteX152" fmla="*/ 1906588 w 2363788"/>
                  <a:gd name="connsiteY152" fmla="*/ 1336675 h 1797050"/>
                  <a:gd name="connsiteX153" fmla="*/ 1903413 w 2363788"/>
                  <a:gd name="connsiteY153" fmla="*/ 1387475 h 1797050"/>
                  <a:gd name="connsiteX154" fmla="*/ 1903413 w 2363788"/>
                  <a:gd name="connsiteY154" fmla="*/ 1387475 h 1797050"/>
                  <a:gd name="connsiteX155" fmla="*/ 1903413 w 2363788"/>
                  <a:gd name="connsiteY155" fmla="*/ 1406525 h 1797050"/>
                  <a:gd name="connsiteX156" fmla="*/ 1938338 w 2363788"/>
                  <a:gd name="connsiteY156" fmla="*/ 1447800 h 1797050"/>
                  <a:gd name="connsiteX157" fmla="*/ 1992313 w 2363788"/>
                  <a:gd name="connsiteY157" fmla="*/ 1447800 h 1797050"/>
                  <a:gd name="connsiteX158" fmla="*/ 2062163 w 2363788"/>
                  <a:gd name="connsiteY158" fmla="*/ 1476375 h 1797050"/>
                  <a:gd name="connsiteX159" fmla="*/ 2062163 w 2363788"/>
                  <a:gd name="connsiteY159" fmla="*/ 1504950 h 1797050"/>
                  <a:gd name="connsiteX160" fmla="*/ 2036763 w 2363788"/>
                  <a:gd name="connsiteY160" fmla="*/ 1571625 h 1797050"/>
                  <a:gd name="connsiteX161" fmla="*/ 2065338 w 2363788"/>
                  <a:gd name="connsiteY161" fmla="*/ 1587500 h 1797050"/>
                  <a:gd name="connsiteX162" fmla="*/ 2106613 w 2363788"/>
                  <a:gd name="connsiteY162" fmla="*/ 1660525 h 1797050"/>
                  <a:gd name="connsiteX163" fmla="*/ 2055813 w 2363788"/>
                  <a:gd name="connsiteY163" fmla="*/ 1736725 h 1797050"/>
                  <a:gd name="connsiteX164" fmla="*/ 2030413 w 2363788"/>
                  <a:gd name="connsiteY164" fmla="*/ 1730375 h 1797050"/>
                  <a:gd name="connsiteX165" fmla="*/ 2008188 w 2363788"/>
                  <a:gd name="connsiteY165" fmla="*/ 1717675 h 1797050"/>
                  <a:gd name="connsiteX166" fmla="*/ 2001838 w 2363788"/>
                  <a:gd name="connsiteY166" fmla="*/ 1736725 h 1797050"/>
                  <a:gd name="connsiteX167" fmla="*/ 1960563 w 2363788"/>
                  <a:gd name="connsiteY167" fmla="*/ 1746250 h 1797050"/>
                  <a:gd name="connsiteX168" fmla="*/ 1954213 w 2363788"/>
                  <a:gd name="connsiteY168" fmla="*/ 1778000 h 1797050"/>
                  <a:gd name="connsiteX169" fmla="*/ 1903413 w 2363788"/>
                  <a:gd name="connsiteY169" fmla="*/ 1797050 h 1797050"/>
                  <a:gd name="connsiteX170" fmla="*/ 1881188 w 2363788"/>
                  <a:gd name="connsiteY170" fmla="*/ 1758950 h 1797050"/>
                  <a:gd name="connsiteX171" fmla="*/ 1843088 w 2363788"/>
                  <a:gd name="connsiteY171" fmla="*/ 1768475 h 1797050"/>
                  <a:gd name="connsiteX172" fmla="*/ 1846263 w 2363788"/>
                  <a:gd name="connsiteY172" fmla="*/ 1730375 h 1797050"/>
                  <a:gd name="connsiteX173" fmla="*/ 1827213 w 2363788"/>
                  <a:gd name="connsiteY173" fmla="*/ 1704975 h 1797050"/>
                  <a:gd name="connsiteX174" fmla="*/ 1862138 w 2363788"/>
                  <a:gd name="connsiteY174" fmla="*/ 1685925 h 1797050"/>
                  <a:gd name="connsiteX175" fmla="*/ 1804988 w 2363788"/>
                  <a:gd name="connsiteY175" fmla="*/ 1666875 h 1797050"/>
                  <a:gd name="connsiteX176" fmla="*/ 1792288 w 2363788"/>
                  <a:gd name="connsiteY176" fmla="*/ 1692275 h 1797050"/>
                  <a:gd name="connsiteX177" fmla="*/ 1747838 w 2363788"/>
                  <a:gd name="connsiteY177" fmla="*/ 1711325 h 1797050"/>
                  <a:gd name="connsiteX178" fmla="*/ 1741488 w 2363788"/>
                  <a:gd name="connsiteY178" fmla="*/ 1733550 h 1797050"/>
                  <a:gd name="connsiteX179" fmla="*/ 1725613 w 2363788"/>
                  <a:gd name="connsiteY179" fmla="*/ 1739900 h 1797050"/>
                  <a:gd name="connsiteX180" fmla="*/ 1703388 w 2363788"/>
                  <a:gd name="connsiteY180" fmla="*/ 1739900 h 1797050"/>
                  <a:gd name="connsiteX181" fmla="*/ 1716088 w 2363788"/>
                  <a:gd name="connsiteY181" fmla="*/ 1704975 h 1797050"/>
                  <a:gd name="connsiteX182" fmla="*/ 1741488 w 2363788"/>
                  <a:gd name="connsiteY182" fmla="*/ 1679575 h 1797050"/>
                  <a:gd name="connsiteX183" fmla="*/ 1731963 w 2363788"/>
                  <a:gd name="connsiteY183" fmla="*/ 1654175 h 1797050"/>
                  <a:gd name="connsiteX184" fmla="*/ 1709738 w 2363788"/>
                  <a:gd name="connsiteY184" fmla="*/ 1654175 h 1797050"/>
                  <a:gd name="connsiteX185" fmla="*/ 1697038 w 2363788"/>
                  <a:gd name="connsiteY185" fmla="*/ 1679575 h 1797050"/>
                  <a:gd name="connsiteX186" fmla="*/ 1665288 w 2363788"/>
                  <a:gd name="connsiteY186" fmla="*/ 1685925 h 1797050"/>
                  <a:gd name="connsiteX187" fmla="*/ 1630363 w 2363788"/>
                  <a:gd name="connsiteY187" fmla="*/ 1698625 h 1797050"/>
                  <a:gd name="connsiteX188" fmla="*/ 1601788 w 2363788"/>
                  <a:gd name="connsiteY188" fmla="*/ 1670050 h 1797050"/>
                  <a:gd name="connsiteX189" fmla="*/ 1598613 w 2363788"/>
                  <a:gd name="connsiteY189" fmla="*/ 1635125 h 1797050"/>
                  <a:gd name="connsiteX190" fmla="*/ 1570038 w 2363788"/>
                  <a:gd name="connsiteY190" fmla="*/ 1619250 h 1797050"/>
                  <a:gd name="connsiteX191" fmla="*/ 1560513 w 2363788"/>
                  <a:gd name="connsiteY191" fmla="*/ 1584325 h 1797050"/>
                  <a:gd name="connsiteX192" fmla="*/ 1519238 w 2363788"/>
                  <a:gd name="connsiteY192" fmla="*/ 1555750 h 1797050"/>
                  <a:gd name="connsiteX193" fmla="*/ 1500188 w 2363788"/>
                  <a:gd name="connsiteY193" fmla="*/ 1558925 h 1797050"/>
                  <a:gd name="connsiteX194" fmla="*/ 1468438 w 2363788"/>
                  <a:gd name="connsiteY194" fmla="*/ 1603375 h 1797050"/>
                  <a:gd name="connsiteX195" fmla="*/ 1420813 w 2363788"/>
                  <a:gd name="connsiteY195" fmla="*/ 1622425 h 1797050"/>
                  <a:gd name="connsiteX196" fmla="*/ 1395413 w 2363788"/>
                  <a:gd name="connsiteY196" fmla="*/ 1587500 h 1797050"/>
                  <a:gd name="connsiteX197" fmla="*/ 1370013 w 2363788"/>
                  <a:gd name="connsiteY197" fmla="*/ 1587500 h 1797050"/>
                  <a:gd name="connsiteX198" fmla="*/ 1271588 w 2363788"/>
                  <a:gd name="connsiteY198" fmla="*/ 1511300 h 1797050"/>
                  <a:gd name="connsiteX199" fmla="*/ 1277938 w 2363788"/>
                  <a:gd name="connsiteY199" fmla="*/ 1463675 h 1797050"/>
                  <a:gd name="connsiteX200" fmla="*/ 1239838 w 2363788"/>
                  <a:gd name="connsiteY200" fmla="*/ 1457325 h 1797050"/>
                  <a:gd name="connsiteX201" fmla="*/ 1223963 w 2363788"/>
                  <a:gd name="connsiteY201" fmla="*/ 1482725 h 1797050"/>
                  <a:gd name="connsiteX202" fmla="*/ 1189038 w 2363788"/>
                  <a:gd name="connsiteY202" fmla="*/ 1482725 h 1797050"/>
                  <a:gd name="connsiteX203" fmla="*/ 1141413 w 2363788"/>
                  <a:gd name="connsiteY203" fmla="*/ 1460500 h 1797050"/>
                  <a:gd name="connsiteX204" fmla="*/ 1093788 w 2363788"/>
                  <a:gd name="connsiteY204" fmla="*/ 1495425 h 1797050"/>
                  <a:gd name="connsiteX205" fmla="*/ 1100138 w 2363788"/>
                  <a:gd name="connsiteY205" fmla="*/ 1511300 h 1797050"/>
                  <a:gd name="connsiteX206" fmla="*/ 1081088 w 2363788"/>
                  <a:gd name="connsiteY206" fmla="*/ 1530350 h 1797050"/>
                  <a:gd name="connsiteX207" fmla="*/ 1036638 w 2363788"/>
                  <a:gd name="connsiteY207" fmla="*/ 1530350 h 1797050"/>
                  <a:gd name="connsiteX208" fmla="*/ 1008063 w 2363788"/>
                  <a:gd name="connsiteY208" fmla="*/ 1574800 h 1797050"/>
                  <a:gd name="connsiteX209" fmla="*/ 960438 w 2363788"/>
                  <a:gd name="connsiteY209" fmla="*/ 1571625 h 1797050"/>
                  <a:gd name="connsiteX210" fmla="*/ 954088 w 2363788"/>
                  <a:gd name="connsiteY210" fmla="*/ 1587500 h 1797050"/>
                  <a:gd name="connsiteX211" fmla="*/ 966788 w 2363788"/>
                  <a:gd name="connsiteY211" fmla="*/ 1670050 h 1797050"/>
                  <a:gd name="connsiteX212" fmla="*/ 941388 w 2363788"/>
                  <a:gd name="connsiteY212" fmla="*/ 1714500 h 1797050"/>
                  <a:gd name="connsiteX213" fmla="*/ 903288 w 2363788"/>
                  <a:gd name="connsiteY213" fmla="*/ 1720850 h 1797050"/>
                  <a:gd name="connsiteX214" fmla="*/ 900113 w 2363788"/>
                  <a:gd name="connsiteY214" fmla="*/ 1746250 h 1797050"/>
                  <a:gd name="connsiteX215" fmla="*/ 871538 w 2363788"/>
                  <a:gd name="connsiteY215" fmla="*/ 1746250 h 1797050"/>
                  <a:gd name="connsiteX216" fmla="*/ 855663 w 2363788"/>
                  <a:gd name="connsiteY216" fmla="*/ 1758950 h 1797050"/>
                  <a:gd name="connsiteX217" fmla="*/ 849313 w 2363788"/>
                  <a:gd name="connsiteY217" fmla="*/ 1771650 h 1797050"/>
                  <a:gd name="connsiteX218" fmla="*/ 830263 w 2363788"/>
                  <a:gd name="connsiteY218" fmla="*/ 1765300 h 1797050"/>
                  <a:gd name="connsiteX219" fmla="*/ 820738 w 2363788"/>
                  <a:gd name="connsiteY219" fmla="*/ 1752600 h 1797050"/>
                  <a:gd name="connsiteX220" fmla="*/ 792163 w 2363788"/>
                  <a:gd name="connsiteY220" fmla="*/ 1771650 h 1797050"/>
                  <a:gd name="connsiteX221" fmla="*/ 693738 w 2363788"/>
                  <a:gd name="connsiteY221" fmla="*/ 1701800 h 1797050"/>
                  <a:gd name="connsiteX222" fmla="*/ 652463 w 2363788"/>
                  <a:gd name="connsiteY222" fmla="*/ 1720850 h 1797050"/>
                  <a:gd name="connsiteX223" fmla="*/ 617538 w 2363788"/>
                  <a:gd name="connsiteY223" fmla="*/ 1685925 h 1797050"/>
                  <a:gd name="connsiteX224" fmla="*/ 582613 w 2363788"/>
                  <a:gd name="connsiteY224" fmla="*/ 1689100 h 1797050"/>
                  <a:gd name="connsiteX225" fmla="*/ 573088 w 2363788"/>
                  <a:gd name="connsiteY225" fmla="*/ 1609725 h 1797050"/>
                  <a:gd name="connsiteX226" fmla="*/ 525463 w 2363788"/>
                  <a:gd name="connsiteY226"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3 w 2363788"/>
                  <a:gd name="connsiteY113" fmla="*/ 565150 h 1797050"/>
                  <a:gd name="connsiteX114" fmla="*/ 1804988 w 2363788"/>
                  <a:gd name="connsiteY114" fmla="*/ 508000 h 1797050"/>
                  <a:gd name="connsiteX115" fmla="*/ 1887538 w 2363788"/>
                  <a:gd name="connsiteY115" fmla="*/ 485775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8194 w 2363788"/>
                  <a:gd name="connsiteY119" fmla="*/ 411956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198688 w 2363788"/>
                  <a:gd name="connsiteY131" fmla="*/ 949325 h 1797050"/>
                  <a:gd name="connsiteX132" fmla="*/ 2176463 w 2363788"/>
                  <a:gd name="connsiteY132" fmla="*/ 993775 h 1797050"/>
                  <a:gd name="connsiteX133" fmla="*/ 2176463 w 2363788"/>
                  <a:gd name="connsiteY133" fmla="*/ 993775 h 1797050"/>
                  <a:gd name="connsiteX134" fmla="*/ 2182813 w 2363788"/>
                  <a:gd name="connsiteY134" fmla="*/ 1022350 h 1797050"/>
                  <a:gd name="connsiteX135" fmla="*/ 2147888 w 2363788"/>
                  <a:gd name="connsiteY135" fmla="*/ 1031875 h 1797050"/>
                  <a:gd name="connsiteX136" fmla="*/ 2097088 w 2363788"/>
                  <a:gd name="connsiteY136" fmla="*/ 1019175 h 1797050"/>
                  <a:gd name="connsiteX137" fmla="*/ 2103438 w 2363788"/>
                  <a:gd name="connsiteY137" fmla="*/ 1073150 h 1797050"/>
                  <a:gd name="connsiteX138" fmla="*/ 2116138 w 2363788"/>
                  <a:gd name="connsiteY138" fmla="*/ 1117600 h 1797050"/>
                  <a:gd name="connsiteX139" fmla="*/ 2052638 w 2363788"/>
                  <a:gd name="connsiteY139" fmla="*/ 1152525 h 1797050"/>
                  <a:gd name="connsiteX140" fmla="*/ 2068513 w 2363788"/>
                  <a:gd name="connsiteY140" fmla="*/ 1174750 h 1797050"/>
                  <a:gd name="connsiteX141" fmla="*/ 2049463 w 2363788"/>
                  <a:gd name="connsiteY141" fmla="*/ 1196975 h 1797050"/>
                  <a:gd name="connsiteX142" fmla="*/ 1970088 w 2363788"/>
                  <a:gd name="connsiteY142" fmla="*/ 1171575 h 1797050"/>
                  <a:gd name="connsiteX143" fmla="*/ 1944688 w 2363788"/>
                  <a:gd name="connsiteY143" fmla="*/ 1187450 h 1797050"/>
                  <a:gd name="connsiteX144" fmla="*/ 1909763 w 2363788"/>
                  <a:gd name="connsiteY144" fmla="*/ 1187450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4688 w 2363788"/>
                  <a:gd name="connsiteY148" fmla="*/ 1279525 h 1797050"/>
                  <a:gd name="connsiteX149" fmla="*/ 1935163 w 2363788"/>
                  <a:gd name="connsiteY149" fmla="*/ 1304925 h 1797050"/>
                  <a:gd name="connsiteX150" fmla="*/ 1954213 w 2363788"/>
                  <a:gd name="connsiteY150" fmla="*/ 1320800 h 1797050"/>
                  <a:gd name="connsiteX151" fmla="*/ 1951038 w 2363788"/>
                  <a:gd name="connsiteY151" fmla="*/ 1336675 h 1797050"/>
                  <a:gd name="connsiteX152" fmla="*/ 1906588 w 2363788"/>
                  <a:gd name="connsiteY152" fmla="*/ 1336675 h 1797050"/>
                  <a:gd name="connsiteX153" fmla="*/ 1903413 w 2363788"/>
                  <a:gd name="connsiteY153" fmla="*/ 1387475 h 1797050"/>
                  <a:gd name="connsiteX154" fmla="*/ 1903413 w 2363788"/>
                  <a:gd name="connsiteY154" fmla="*/ 1387475 h 1797050"/>
                  <a:gd name="connsiteX155" fmla="*/ 1903413 w 2363788"/>
                  <a:gd name="connsiteY155" fmla="*/ 1406525 h 1797050"/>
                  <a:gd name="connsiteX156" fmla="*/ 1938338 w 2363788"/>
                  <a:gd name="connsiteY156" fmla="*/ 1447800 h 1797050"/>
                  <a:gd name="connsiteX157" fmla="*/ 1992313 w 2363788"/>
                  <a:gd name="connsiteY157" fmla="*/ 1447800 h 1797050"/>
                  <a:gd name="connsiteX158" fmla="*/ 2062163 w 2363788"/>
                  <a:gd name="connsiteY158" fmla="*/ 1476375 h 1797050"/>
                  <a:gd name="connsiteX159" fmla="*/ 2062163 w 2363788"/>
                  <a:gd name="connsiteY159" fmla="*/ 1504950 h 1797050"/>
                  <a:gd name="connsiteX160" fmla="*/ 2036763 w 2363788"/>
                  <a:gd name="connsiteY160" fmla="*/ 1571625 h 1797050"/>
                  <a:gd name="connsiteX161" fmla="*/ 2065338 w 2363788"/>
                  <a:gd name="connsiteY161" fmla="*/ 1587500 h 1797050"/>
                  <a:gd name="connsiteX162" fmla="*/ 2106613 w 2363788"/>
                  <a:gd name="connsiteY162" fmla="*/ 1660525 h 1797050"/>
                  <a:gd name="connsiteX163" fmla="*/ 2055813 w 2363788"/>
                  <a:gd name="connsiteY163" fmla="*/ 1736725 h 1797050"/>
                  <a:gd name="connsiteX164" fmla="*/ 2030413 w 2363788"/>
                  <a:gd name="connsiteY164" fmla="*/ 1730375 h 1797050"/>
                  <a:gd name="connsiteX165" fmla="*/ 2008188 w 2363788"/>
                  <a:gd name="connsiteY165" fmla="*/ 1717675 h 1797050"/>
                  <a:gd name="connsiteX166" fmla="*/ 2001838 w 2363788"/>
                  <a:gd name="connsiteY166" fmla="*/ 1736725 h 1797050"/>
                  <a:gd name="connsiteX167" fmla="*/ 1960563 w 2363788"/>
                  <a:gd name="connsiteY167" fmla="*/ 1746250 h 1797050"/>
                  <a:gd name="connsiteX168" fmla="*/ 1954213 w 2363788"/>
                  <a:gd name="connsiteY168" fmla="*/ 1778000 h 1797050"/>
                  <a:gd name="connsiteX169" fmla="*/ 1903413 w 2363788"/>
                  <a:gd name="connsiteY169" fmla="*/ 1797050 h 1797050"/>
                  <a:gd name="connsiteX170" fmla="*/ 1881188 w 2363788"/>
                  <a:gd name="connsiteY170" fmla="*/ 1758950 h 1797050"/>
                  <a:gd name="connsiteX171" fmla="*/ 1843088 w 2363788"/>
                  <a:gd name="connsiteY171" fmla="*/ 1768475 h 1797050"/>
                  <a:gd name="connsiteX172" fmla="*/ 1846263 w 2363788"/>
                  <a:gd name="connsiteY172" fmla="*/ 1730375 h 1797050"/>
                  <a:gd name="connsiteX173" fmla="*/ 1827213 w 2363788"/>
                  <a:gd name="connsiteY173" fmla="*/ 1704975 h 1797050"/>
                  <a:gd name="connsiteX174" fmla="*/ 1862138 w 2363788"/>
                  <a:gd name="connsiteY174" fmla="*/ 1685925 h 1797050"/>
                  <a:gd name="connsiteX175" fmla="*/ 1804988 w 2363788"/>
                  <a:gd name="connsiteY175" fmla="*/ 1666875 h 1797050"/>
                  <a:gd name="connsiteX176" fmla="*/ 1792288 w 2363788"/>
                  <a:gd name="connsiteY176" fmla="*/ 1692275 h 1797050"/>
                  <a:gd name="connsiteX177" fmla="*/ 1747838 w 2363788"/>
                  <a:gd name="connsiteY177" fmla="*/ 1711325 h 1797050"/>
                  <a:gd name="connsiteX178" fmla="*/ 1741488 w 2363788"/>
                  <a:gd name="connsiteY178" fmla="*/ 1733550 h 1797050"/>
                  <a:gd name="connsiteX179" fmla="*/ 1725613 w 2363788"/>
                  <a:gd name="connsiteY179" fmla="*/ 1739900 h 1797050"/>
                  <a:gd name="connsiteX180" fmla="*/ 1703388 w 2363788"/>
                  <a:gd name="connsiteY180" fmla="*/ 1739900 h 1797050"/>
                  <a:gd name="connsiteX181" fmla="*/ 1716088 w 2363788"/>
                  <a:gd name="connsiteY181" fmla="*/ 1704975 h 1797050"/>
                  <a:gd name="connsiteX182" fmla="*/ 1741488 w 2363788"/>
                  <a:gd name="connsiteY182" fmla="*/ 1679575 h 1797050"/>
                  <a:gd name="connsiteX183" fmla="*/ 1731963 w 2363788"/>
                  <a:gd name="connsiteY183" fmla="*/ 1654175 h 1797050"/>
                  <a:gd name="connsiteX184" fmla="*/ 1709738 w 2363788"/>
                  <a:gd name="connsiteY184" fmla="*/ 1654175 h 1797050"/>
                  <a:gd name="connsiteX185" fmla="*/ 1697038 w 2363788"/>
                  <a:gd name="connsiteY185" fmla="*/ 1679575 h 1797050"/>
                  <a:gd name="connsiteX186" fmla="*/ 1665288 w 2363788"/>
                  <a:gd name="connsiteY186" fmla="*/ 1685925 h 1797050"/>
                  <a:gd name="connsiteX187" fmla="*/ 1630363 w 2363788"/>
                  <a:gd name="connsiteY187" fmla="*/ 1698625 h 1797050"/>
                  <a:gd name="connsiteX188" fmla="*/ 1601788 w 2363788"/>
                  <a:gd name="connsiteY188" fmla="*/ 1670050 h 1797050"/>
                  <a:gd name="connsiteX189" fmla="*/ 1598613 w 2363788"/>
                  <a:gd name="connsiteY189" fmla="*/ 1635125 h 1797050"/>
                  <a:gd name="connsiteX190" fmla="*/ 1570038 w 2363788"/>
                  <a:gd name="connsiteY190" fmla="*/ 1619250 h 1797050"/>
                  <a:gd name="connsiteX191" fmla="*/ 1560513 w 2363788"/>
                  <a:gd name="connsiteY191" fmla="*/ 1584325 h 1797050"/>
                  <a:gd name="connsiteX192" fmla="*/ 1519238 w 2363788"/>
                  <a:gd name="connsiteY192" fmla="*/ 1555750 h 1797050"/>
                  <a:gd name="connsiteX193" fmla="*/ 1500188 w 2363788"/>
                  <a:gd name="connsiteY193" fmla="*/ 1558925 h 1797050"/>
                  <a:gd name="connsiteX194" fmla="*/ 1468438 w 2363788"/>
                  <a:gd name="connsiteY194" fmla="*/ 1603375 h 1797050"/>
                  <a:gd name="connsiteX195" fmla="*/ 1420813 w 2363788"/>
                  <a:gd name="connsiteY195" fmla="*/ 1622425 h 1797050"/>
                  <a:gd name="connsiteX196" fmla="*/ 1395413 w 2363788"/>
                  <a:gd name="connsiteY196" fmla="*/ 1587500 h 1797050"/>
                  <a:gd name="connsiteX197" fmla="*/ 1370013 w 2363788"/>
                  <a:gd name="connsiteY197" fmla="*/ 1587500 h 1797050"/>
                  <a:gd name="connsiteX198" fmla="*/ 1271588 w 2363788"/>
                  <a:gd name="connsiteY198" fmla="*/ 1511300 h 1797050"/>
                  <a:gd name="connsiteX199" fmla="*/ 1277938 w 2363788"/>
                  <a:gd name="connsiteY199" fmla="*/ 1463675 h 1797050"/>
                  <a:gd name="connsiteX200" fmla="*/ 1239838 w 2363788"/>
                  <a:gd name="connsiteY200" fmla="*/ 1457325 h 1797050"/>
                  <a:gd name="connsiteX201" fmla="*/ 1223963 w 2363788"/>
                  <a:gd name="connsiteY201" fmla="*/ 1482725 h 1797050"/>
                  <a:gd name="connsiteX202" fmla="*/ 1189038 w 2363788"/>
                  <a:gd name="connsiteY202" fmla="*/ 1482725 h 1797050"/>
                  <a:gd name="connsiteX203" fmla="*/ 1141413 w 2363788"/>
                  <a:gd name="connsiteY203" fmla="*/ 1460500 h 1797050"/>
                  <a:gd name="connsiteX204" fmla="*/ 1093788 w 2363788"/>
                  <a:gd name="connsiteY204" fmla="*/ 1495425 h 1797050"/>
                  <a:gd name="connsiteX205" fmla="*/ 1100138 w 2363788"/>
                  <a:gd name="connsiteY205" fmla="*/ 1511300 h 1797050"/>
                  <a:gd name="connsiteX206" fmla="*/ 1081088 w 2363788"/>
                  <a:gd name="connsiteY206" fmla="*/ 1530350 h 1797050"/>
                  <a:gd name="connsiteX207" fmla="*/ 1036638 w 2363788"/>
                  <a:gd name="connsiteY207" fmla="*/ 1530350 h 1797050"/>
                  <a:gd name="connsiteX208" fmla="*/ 1008063 w 2363788"/>
                  <a:gd name="connsiteY208" fmla="*/ 1574800 h 1797050"/>
                  <a:gd name="connsiteX209" fmla="*/ 960438 w 2363788"/>
                  <a:gd name="connsiteY209" fmla="*/ 1571625 h 1797050"/>
                  <a:gd name="connsiteX210" fmla="*/ 954088 w 2363788"/>
                  <a:gd name="connsiteY210" fmla="*/ 1587500 h 1797050"/>
                  <a:gd name="connsiteX211" fmla="*/ 966788 w 2363788"/>
                  <a:gd name="connsiteY211" fmla="*/ 1670050 h 1797050"/>
                  <a:gd name="connsiteX212" fmla="*/ 941388 w 2363788"/>
                  <a:gd name="connsiteY212" fmla="*/ 1714500 h 1797050"/>
                  <a:gd name="connsiteX213" fmla="*/ 903288 w 2363788"/>
                  <a:gd name="connsiteY213" fmla="*/ 1720850 h 1797050"/>
                  <a:gd name="connsiteX214" fmla="*/ 900113 w 2363788"/>
                  <a:gd name="connsiteY214" fmla="*/ 1746250 h 1797050"/>
                  <a:gd name="connsiteX215" fmla="*/ 871538 w 2363788"/>
                  <a:gd name="connsiteY215" fmla="*/ 1746250 h 1797050"/>
                  <a:gd name="connsiteX216" fmla="*/ 855663 w 2363788"/>
                  <a:gd name="connsiteY216" fmla="*/ 1758950 h 1797050"/>
                  <a:gd name="connsiteX217" fmla="*/ 849313 w 2363788"/>
                  <a:gd name="connsiteY217" fmla="*/ 1771650 h 1797050"/>
                  <a:gd name="connsiteX218" fmla="*/ 830263 w 2363788"/>
                  <a:gd name="connsiteY218" fmla="*/ 1765300 h 1797050"/>
                  <a:gd name="connsiteX219" fmla="*/ 820738 w 2363788"/>
                  <a:gd name="connsiteY219" fmla="*/ 1752600 h 1797050"/>
                  <a:gd name="connsiteX220" fmla="*/ 792163 w 2363788"/>
                  <a:gd name="connsiteY220" fmla="*/ 1771650 h 1797050"/>
                  <a:gd name="connsiteX221" fmla="*/ 693738 w 2363788"/>
                  <a:gd name="connsiteY221" fmla="*/ 1701800 h 1797050"/>
                  <a:gd name="connsiteX222" fmla="*/ 652463 w 2363788"/>
                  <a:gd name="connsiteY222" fmla="*/ 1720850 h 1797050"/>
                  <a:gd name="connsiteX223" fmla="*/ 617538 w 2363788"/>
                  <a:gd name="connsiteY223" fmla="*/ 1685925 h 1797050"/>
                  <a:gd name="connsiteX224" fmla="*/ 582613 w 2363788"/>
                  <a:gd name="connsiteY224" fmla="*/ 1689100 h 1797050"/>
                  <a:gd name="connsiteX225" fmla="*/ 573088 w 2363788"/>
                  <a:gd name="connsiteY225" fmla="*/ 1609725 h 1797050"/>
                  <a:gd name="connsiteX226" fmla="*/ 525463 w 2363788"/>
                  <a:gd name="connsiteY226"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3 w 2363788"/>
                  <a:gd name="connsiteY113" fmla="*/ 565150 h 1797050"/>
                  <a:gd name="connsiteX114" fmla="*/ 1804988 w 2363788"/>
                  <a:gd name="connsiteY114" fmla="*/ 508000 h 1797050"/>
                  <a:gd name="connsiteX115" fmla="*/ 1887538 w 2363788"/>
                  <a:gd name="connsiteY115" fmla="*/ 485775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8194 w 2363788"/>
                  <a:gd name="connsiteY119" fmla="*/ 411956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198688 w 2363788"/>
                  <a:gd name="connsiteY131" fmla="*/ 949325 h 1797050"/>
                  <a:gd name="connsiteX132" fmla="*/ 2176463 w 2363788"/>
                  <a:gd name="connsiteY132" fmla="*/ 993775 h 1797050"/>
                  <a:gd name="connsiteX133" fmla="*/ 2176463 w 2363788"/>
                  <a:gd name="connsiteY133" fmla="*/ 993775 h 1797050"/>
                  <a:gd name="connsiteX134" fmla="*/ 2182813 w 2363788"/>
                  <a:gd name="connsiteY134" fmla="*/ 1022350 h 1797050"/>
                  <a:gd name="connsiteX135" fmla="*/ 2147888 w 2363788"/>
                  <a:gd name="connsiteY135" fmla="*/ 1031875 h 1797050"/>
                  <a:gd name="connsiteX136" fmla="*/ 2097088 w 2363788"/>
                  <a:gd name="connsiteY136" fmla="*/ 1019175 h 1797050"/>
                  <a:gd name="connsiteX137" fmla="*/ 2103438 w 2363788"/>
                  <a:gd name="connsiteY137" fmla="*/ 1073150 h 1797050"/>
                  <a:gd name="connsiteX138" fmla="*/ 2116138 w 2363788"/>
                  <a:gd name="connsiteY138" fmla="*/ 1117600 h 1797050"/>
                  <a:gd name="connsiteX139" fmla="*/ 2052638 w 2363788"/>
                  <a:gd name="connsiteY139" fmla="*/ 1152525 h 1797050"/>
                  <a:gd name="connsiteX140" fmla="*/ 2068513 w 2363788"/>
                  <a:gd name="connsiteY140" fmla="*/ 1174750 h 1797050"/>
                  <a:gd name="connsiteX141" fmla="*/ 2049463 w 2363788"/>
                  <a:gd name="connsiteY141" fmla="*/ 1196975 h 1797050"/>
                  <a:gd name="connsiteX142" fmla="*/ 1970088 w 2363788"/>
                  <a:gd name="connsiteY142" fmla="*/ 1171575 h 1797050"/>
                  <a:gd name="connsiteX143" fmla="*/ 1944688 w 2363788"/>
                  <a:gd name="connsiteY143" fmla="*/ 1187450 h 1797050"/>
                  <a:gd name="connsiteX144" fmla="*/ 1909763 w 2363788"/>
                  <a:gd name="connsiteY144" fmla="*/ 1187450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4688 w 2363788"/>
                  <a:gd name="connsiteY148" fmla="*/ 1279525 h 1797050"/>
                  <a:gd name="connsiteX149" fmla="*/ 1935163 w 2363788"/>
                  <a:gd name="connsiteY149" fmla="*/ 1304925 h 1797050"/>
                  <a:gd name="connsiteX150" fmla="*/ 1954213 w 2363788"/>
                  <a:gd name="connsiteY150" fmla="*/ 1320800 h 1797050"/>
                  <a:gd name="connsiteX151" fmla="*/ 1951038 w 2363788"/>
                  <a:gd name="connsiteY151" fmla="*/ 1336675 h 1797050"/>
                  <a:gd name="connsiteX152" fmla="*/ 1906588 w 2363788"/>
                  <a:gd name="connsiteY152" fmla="*/ 1336675 h 1797050"/>
                  <a:gd name="connsiteX153" fmla="*/ 1903413 w 2363788"/>
                  <a:gd name="connsiteY153" fmla="*/ 1387475 h 1797050"/>
                  <a:gd name="connsiteX154" fmla="*/ 1903413 w 2363788"/>
                  <a:gd name="connsiteY154" fmla="*/ 1387475 h 1797050"/>
                  <a:gd name="connsiteX155" fmla="*/ 1903413 w 2363788"/>
                  <a:gd name="connsiteY155" fmla="*/ 1406525 h 1797050"/>
                  <a:gd name="connsiteX156" fmla="*/ 1938338 w 2363788"/>
                  <a:gd name="connsiteY156" fmla="*/ 1447800 h 1797050"/>
                  <a:gd name="connsiteX157" fmla="*/ 1992313 w 2363788"/>
                  <a:gd name="connsiteY157" fmla="*/ 1447800 h 1797050"/>
                  <a:gd name="connsiteX158" fmla="*/ 2062163 w 2363788"/>
                  <a:gd name="connsiteY158" fmla="*/ 1476375 h 1797050"/>
                  <a:gd name="connsiteX159" fmla="*/ 2062163 w 2363788"/>
                  <a:gd name="connsiteY159" fmla="*/ 1504950 h 1797050"/>
                  <a:gd name="connsiteX160" fmla="*/ 2036763 w 2363788"/>
                  <a:gd name="connsiteY160" fmla="*/ 1571625 h 1797050"/>
                  <a:gd name="connsiteX161" fmla="*/ 2065338 w 2363788"/>
                  <a:gd name="connsiteY161" fmla="*/ 1587500 h 1797050"/>
                  <a:gd name="connsiteX162" fmla="*/ 2106613 w 2363788"/>
                  <a:gd name="connsiteY162" fmla="*/ 1660525 h 1797050"/>
                  <a:gd name="connsiteX163" fmla="*/ 2055813 w 2363788"/>
                  <a:gd name="connsiteY163" fmla="*/ 1736725 h 1797050"/>
                  <a:gd name="connsiteX164" fmla="*/ 2030413 w 2363788"/>
                  <a:gd name="connsiteY164" fmla="*/ 1730375 h 1797050"/>
                  <a:gd name="connsiteX165" fmla="*/ 2008188 w 2363788"/>
                  <a:gd name="connsiteY165" fmla="*/ 1717675 h 1797050"/>
                  <a:gd name="connsiteX166" fmla="*/ 2001838 w 2363788"/>
                  <a:gd name="connsiteY166" fmla="*/ 1736725 h 1797050"/>
                  <a:gd name="connsiteX167" fmla="*/ 1960563 w 2363788"/>
                  <a:gd name="connsiteY167" fmla="*/ 1746250 h 1797050"/>
                  <a:gd name="connsiteX168" fmla="*/ 1954213 w 2363788"/>
                  <a:gd name="connsiteY168" fmla="*/ 1778000 h 1797050"/>
                  <a:gd name="connsiteX169" fmla="*/ 1903413 w 2363788"/>
                  <a:gd name="connsiteY169" fmla="*/ 1797050 h 1797050"/>
                  <a:gd name="connsiteX170" fmla="*/ 1881188 w 2363788"/>
                  <a:gd name="connsiteY170" fmla="*/ 1758950 h 1797050"/>
                  <a:gd name="connsiteX171" fmla="*/ 1843088 w 2363788"/>
                  <a:gd name="connsiteY171" fmla="*/ 1768475 h 1797050"/>
                  <a:gd name="connsiteX172" fmla="*/ 1846263 w 2363788"/>
                  <a:gd name="connsiteY172" fmla="*/ 1730375 h 1797050"/>
                  <a:gd name="connsiteX173" fmla="*/ 1827213 w 2363788"/>
                  <a:gd name="connsiteY173" fmla="*/ 1704975 h 1797050"/>
                  <a:gd name="connsiteX174" fmla="*/ 1862138 w 2363788"/>
                  <a:gd name="connsiteY174" fmla="*/ 1685925 h 1797050"/>
                  <a:gd name="connsiteX175" fmla="*/ 1804988 w 2363788"/>
                  <a:gd name="connsiteY175" fmla="*/ 1666875 h 1797050"/>
                  <a:gd name="connsiteX176" fmla="*/ 1792288 w 2363788"/>
                  <a:gd name="connsiteY176" fmla="*/ 1692275 h 1797050"/>
                  <a:gd name="connsiteX177" fmla="*/ 1747838 w 2363788"/>
                  <a:gd name="connsiteY177" fmla="*/ 1711325 h 1797050"/>
                  <a:gd name="connsiteX178" fmla="*/ 1741488 w 2363788"/>
                  <a:gd name="connsiteY178" fmla="*/ 1733550 h 1797050"/>
                  <a:gd name="connsiteX179" fmla="*/ 1725613 w 2363788"/>
                  <a:gd name="connsiteY179" fmla="*/ 1739900 h 1797050"/>
                  <a:gd name="connsiteX180" fmla="*/ 1703388 w 2363788"/>
                  <a:gd name="connsiteY180" fmla="*/ 1739900 h 1797050"/>
                  <a:gd name="connsiteX181" fmla="*/ 1716088 w 2363788"/>
                  <a:gd name="connsiteY181" fmla="*/ 1704975 h 1797050"/>
                  <a:gd name="connsiteX182" fmla="*/ 1741488 w 2363788"/>
                  <a:gd name="connsiteY182" fmla="*/ 1679575 h 1797050"/>
                  <a:gd name="connsiteX183" fmla="*/ 1731963 w 2363788"/>
                  <a:gd name="connsiteY183" fmla="*/ 1654175 h 1797050"/>
                  <a:gd name="connsiteX184" fmla="*/ 1709738 w 2363788"/>
                  <a:gd name="connsiteY184" fmla="*/ 1654175 h 1797050"/>
                  <a:gd name="connsiteX185" fmla="*/ 1697038 w 2363788"/>
                  <a:gd name="connsiteY185" fmla="*/ 1679575 h 1797050"/>
                  <a:gd name="connsiteX186" fmla="*/ 1665288 w 2363788"/>
                  <a:gd name="connsiteY186" fmla="*/ 1685925 h 1797050"/>
                  <a:gd name="connsiteX187" fmla="*/ 1630363 w 2363788"/>
                  <a:gd name="connsiteY187" fmla="*/ 1698625 h 1797050"/>
                  <a:gd name="connsiteX188" fmla="*/ 1601788 w 2363788"/>
                  <a:gd name="connsiteY188" fmla="*/ 1670050 h 1797050"/>
                  <a:gd name="connsiteX189" fmla="*/ 1598613 w 2363788"/>
                  <a:gd name="connsiteY189" fmla="*/ 1635125 h 1797050"/>
                  <a:gd name="connsiteX190" fmla="*/ 1570038 w 2363788"/>
                  <a:gd name="connsiteY190" fmla="*/ 1619250 h 1797050"/>
                  <a:gd name="connsiteX191" fmla="*/ 1560513 w 2363788"/>
                  <a:gd name="connsiteY191" fmla="*/ 1584325 h 1797050"/>
                  <a:gd name="connsiteX192" fmla="*/ 1519238 w 2363788"/>
                  <a:gd name="connsiteY192" fmla="*/ 1555750 h 1797050"/>
                  <a:gd name="connsiteX193" fmla="*/ 1500188 w 2363788"/>
                  <a:gd name="connsiteY193" fmla="*/ 1558925 h 1797050"/>
                  <a:gd name="connsiteX194" fmla="*/ 1468438 w 2363788"/>
                  <a:gd name="connsiteY194" fmla="*/ 1603375 h 1797050"/>
                  <a:gd name="connsiteX195" fmla="*/ 1420813 w 2363788"/>
                  <a:gd name="connsiteY195" fmla="*/ 1622425 h 1797050"/>
                  <a:gd name="connsiteX196" fmla="*/ 1395413 w 2363788"/>
                  <a:gd name="connsiteY196" fmla="*/ 1587500 h 1797050"/>
                  <a:gd name="connsiteX197" fmla="*/ 1370013 w 2363788"/>
                  <a:gd name="connsiteY197" fmla="*/ 1587500 h 1797050"/>
                  <a:gd name="connsiteX198" fmla="*/ 1271588 w 2363788"/>
                  <a:gd name="connsiteY198" fmla="*/ 1511300 h 1797050"/>
                  <a:gd name="connsiteX199" fmla="*/ 1277938 w 2363788"/>
                  <a:gd name="connsiteY199" fmla="*/ 1463675 h 1797050"/>
                  <a:gd name="connsiteX200" fmla="*/ 1239838 w 2363788"/>
                  <a:gd name="connsiteY200" fmla="*/ 1457325 h 1797050"/>
                  <a:gd name="connsiteX201" fmla="*/ 1223963 w 2363788"/>
                  <a:gd name="connsiteY201" fmla="*/ 1482725 h 1797050"/>
                  <a:gd name="connsiteX202" fmla="*/ 1189038 w 2363788"/>
                  <a:gd name="connsiteY202" fmla="*/ 1482725 h 1797050"/>
                  <a:gd name="connsiteX203" fmla="*/ 1141413 w 2363788"/>
                  <a:gd name="connsiteY203" fmla="*/ 1460500 h 1797050"/>
                  <a:gd name="connsiteX204" fmla="*/ 1093788 w 2363788"/>
                  <a:gd name="connsiteY204" fmla="*/ 1495425 h 1797050"/>
                  <a:gd name="connsiteX205" fmla="*/ 1100138 w 2363788"/>
                  <a:gd name="connsiteY205" fmla="*/ 1511300 h 1797050"/>
                  <a:gd name="connsiteX206" fmla="*/ 1081088 w 2363788"/>
                  <a:gd name="connsiteY206" fmla="*/ 1530350 h 1797050"/>
                  <a:gd name="connsiteX207" fmla="*/ 1036638 w 2363788"/>
                  <a:gd name="connsiteY207" fmla="*/ 1530350 h 1797050"/>
                  <a:gd name="connsiteX208" fmla="*/ 1008063 w 2363788"/>
                  <a:gd name="connsiteY208" fmla="*/ 1574800 h 1797050"/>
                  <a:gd name="connsiteX209" fmla="*/ 960438 w 2363788"/>
                  <a:gd name="connsiteY209" fmla="*/ 1571625 h 1797050"/>
                  <a:gd name="connsiteX210" fmla="*/ 954088 w 2363788"/>
                  <a:gd name="connsiteY210" fmla="*/ 1587500 h 1797050"/>
                  <a:gd name="connsiteX211" fmla="*/ 966788 w 2363788"/>
                  <a:gd name="connsiteY211" fmla="*/ 1670050 h 1797050"/>
                  <a:gd name="connsiteX212" fmla="*/ 941388 w 2363788"/>
                  <a:gd name="connsiteY212" fmla="*/ 1714500 h 1797050"/>
                  <a:gd name="connsiteX213" fmla="*/ 903288 w 2363788"/>
                  <a:gd name="connsiteY213" fmla="*/ 1720850 h 1797050"/>
                  <a:gd name="connsiteX214" fmla="*/ 900113 w 2363788"/>
                  <a:gd name="connsiteY214" fmla="*/ 1746250 h 1797050"/>
                  <a:gd name="connsiteX215" fmla="*/ 871538 w 2363788"/>
                  <a:gd name="connsiteY215" fmla="*/ 1746250 h 1797050"/>
                  <a:gd name="connsiteX216" fmla="*/ 855663 w 2363788"/>
                  <a:gd name="connsiteY216" fmla="*/ 1758950 h 1797050"/>
                  <a:gd name="connsiteX217" fmla="*/ 849313 w 2363788"/>
                  <a:gd name="connsiteY217" fmla="*/ 1771650 h 1797050"/>
                  <a:gd name="connsiteX218" fmla="*/ 830263 w 2363788"/>
                  <a:gd name="connsiteY218" fmla="*/ 1765300 h 1797050"/>
                  <a:gd name="connsiteX219" fmla="*/ 820738 w 2363788"/>
                  <a:gd name="connsiteY219" fmla="*/ 1752600 h 1797050"/>
                  <a:gd name="connsiteX220" fmla="*/ 792163 w 2363788"/>
                  <a:gd name="connsiteY220" fmla="*/ 1771650 h 1797050"/>
                  <a:gd name="connsiteX221" fmla="*/ 693738 w 2363788"/>
                  <a:gd name="connsiteY221" fmla="*/ 1701800 h 1797050"/>
                  <a:gd name="connsiteX222" fmla="*/ 652463 w 2363788"/>
                  <a:gd name="connsiteY222" fmla="*/ 1720850 h 1797050"/>
                  <a:gd name="connsiteX223" fmla="*/ 617538 w 2363788"/>
                  <a:gd name="connsiteY223" fmla="*/ 1685925 h 1797050"/>
                  <a:gd name="connsiteX224" fmla="*/ 582613 w 2363788"/>
                  <a:gd name="connsiteY224" fmla="*/ 1689100 h 1797050"/>
                  <a:gd name="connsiteX225" fmla="*/ 573088 w 2363788"/>
                  <a:gd name="connsiteY225" fmla="*/ 1609725 h 1797050"/>
                  <a:gd name="connsiteX226" fmla="*/ 547939 w 2363788"/>
                  <a:gd name="connsiteY226" fmla="*/ 1590893 h 1797050"/>
                  <a:gd name="connsiteX227" fmla="*/ 525463 w 2363788"/>
                  <a:gd name="connsiteY227"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3 w 2363788"/>
                  <a:gd name="connsiteY113" fmla="*/ 565150 h 1797050"/>
                  <a:gd name="connsiteX114" fmla="*/ 1804988 w 2363788"/>
                  <a:gd name="connsiteY114" fmla="*/ 508000 h 1797050"/>
                  <a:gd name="connsiteX115" fmla="*/ 1887538 w 2363788"/>
                  <a:gd name="connsiteY115" fmla="*/ 485775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8194 w 2363788"/>
                  <a:gd name="connsiteY119" fmla="*/ 411956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198688 w 2363788"/>
                  <a:gd name="connsiteY131" fmla="*/ 949325 h 1797050"/>
                  <a:gd name="connsiteX132" fmla="*/ 2176463 w 2363788"/>
                  <a:gd name="connsiteY132" fmla="*/ 993775 h 1797050"/>
                  <a:gd name="connsiteX133" fmla="*/ 2176463 w 2363788"/>
                  <a:gd name="connsiteY133" fmla="*/ 993775 h 1797050"/>
                  <a:gd name="connsiteX134" fmla="*/ 2182813 w 2363788"/>
                  <a:gd name="connsiteY134" fmla="*/ 1022350 h 1797050"/>
                  <a:gd name="connsiteX135" fmla="*/ 2147888 w 2363788"/>
                  <a:gd name="connsiteY135" fmla="*/ 1031875 h 1797050"/>
                  <a:gd name="connsiteX136" fmla="*/ 2097088 w 2363788"/>
                  <a:gd name="connsiteY136" fmla="*/ 1019175 h 1797050"/>
                  <a:gd name="connsiteX137" fmla="*/ 2103438 w 2363788"/>
                  <a:gd name="connsiteY137" fmla="*/ 1073150 h 1797050"/>
                  <a:gd name="connsiteX138" fmla="*/ 2116138 w 2363788"/>
                  <a:gd name="connsiteY138" fmla="*/ 1117600 h 1797050"/>
                  <a:gd name="connsiteX139" fmla="*/ 2052638 w 2363788"/>
                  <a:gd name="connsiteY139" fmla="*/ 1152525 h 1797050"/>
                  <a:gd name="connsiteX140" fmla="*/ 2068513 w 2363788"/>
                  <a:gd name="connsiteY140" fmla="*/ 1174750 h 1797050"/>
                  <a:gd name="connsiteX141" fmla="*/ 2049463 w 2363788"/>
                  <a:gd name="connsiteY141" fmla="*/ 1196975 h 1797050"/>
                  <a:gd name="connsiteX142" fmla="*/ 1970088 w 2363788"/>
                  <a:gd name="connsiteY142" fmla="*/ 1171575 h 1797050"/>
                  <a:gd name="connsiteX143" fmla="*/ 1944688 w 2363788"/>
                  <a:gd name="connsiteY143" fmla="*/ 1187450 h 1797050"/>
                  <a:gd name="connsiteX144" fmla="*/ 1909763 w 2363788"/>
                  <a:gd name="connsiteY144" fmla="*/ 1187450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4688 w 2363788"/>
                  <a:gd name="connsiteY148" fmla="*/ 1279525 h 1797050"/>
                  <a:gd name="connsiteX149" fmla="*/ 1935163 w 2363788"/>
                  <a:gd name="connsiteY149" fmla="*/ 1304925 h 1797050"/>
                  <a:gd name="connsiteX150" fmla="*/ 1954213 w 2363788"/>
                  <a:gd name="connsiteY150" fmla="*/ 1320800 h 1797050"/>
                  <a:gd name="connsiteX151" fmla="*/ 1951038 w 2363788"/>
                  <a:gd name="connsiteY151" fmla="*/ 1336675 h 1797050"/>
                  <a:gd name="connsiteX152" fmla="*/ 1906588 w 2363788"/>
                  <a:gd name="connsiteY152" fmla="*/ 1336675 h 1797050"/>
                  <a:gd name="connsiteX153" fmla="*/ 1903413 w 2363788"/>
                  <a:gd name="connsiteY153" fmla="*/ 1387475 h 1797050"/>
                  <a:gd name="connsiteX154" fmla="*/ 1903413 w 2363788"/>
                  <a:gd name="connsiteY154" fmla="*/ 1387475 h 1797050"/>
                  <a:gd name="connsiteX155" fmla="*/ 1903413 w 2363788"/>
                  <a:gd name="connsiteY155" fmla="*/ 1406525 h 1797050"/>
                  <a:gd name="connsiteX156" fmla="*/ 1938338 w 2363788"/>
                  <a:gd name="connsiteY156" fmla="*/ 1447800 h 1797050"/>
                  <a:gd name="connsiteX157" fmla="*/ 1992313 w 2363788"/>
                  <a:gd name="connsiteY157" fmla="*/ 1447800 h 1797050"/>
                  <a:gd name="connsiteX158" fmla="*/ 2062163 w 2363788"/>
                  <a:gd name="connsiteY158" fmla="*/ 1476375 h 1797050"/>
                  <a:gd name="connsiteX159" fmla="*/ 2062163 w 2363788"/>
                  <a:gd name="connsiteY159" fmla="*/ 1504950 h 1797050"/>
                  <a:gd name="connsiteX160" fmla="*/ 2036763 w 2363788"/>
                  <a:gd name="connsiteY160" fmla="*/ 1571625 h 1797050"/>
                  <a:gd name="connsiteX161" fmla="*/ 2065338 w 2363788"/>
                  <a:gd name="connsiteY161" fmla="*/ 1587500 h 1797050"/>
                  <a:gd name="connsiteX162" fmla="*/ 2106613 w 2363788"/>
                  <a:gd name="connsiteY162" fmla="*/ 1660525 h 1797050"/>
                  <a:gd name="connsiteX163" fmla="*/ 2055813 w 2363788"/>
                  <a:gd name="connsiteY163" fmla="*/ 1736725 h 1797050"/>
                  <a:gd name="connsiteX164" fmla="*/ 2030413 w 2363788"/>
                  <a:gd name="connsiteY164" fmla="*/ 1730375 h 1797050"/>
                  <a:gd name="connsiteX165" fmla="*/ 2008188 w 2363788"/>
                  <a:gd name="connsiteY165" fmla="*/ 1717675 h 1797050"/>
                  <a:gd name="connsiteX166" fmla="*/ 2001838 w 2363788"/>
                  <a:gd name="connsiteY166" fmla="*/ 1736725 h 1797050"/>
                  <a:gd name="connsiteX167" fmla="*/ 1960563 w 2363788"/>
                  <a:gd name="connsiteY167" fmla="*/ 1746250 h 1797050"/>
                  <a:gd name="connsiteX168" fmla="*/ 1954213 w 2363788"/>
                  <a:gd name="connsiteY168" fmla="*/ 1778000 h 1797050"/>
                  <a:gd name="connsiteX169" fmla="*/ 1903413 w 2363788"/>
                  <a:gd name="connsiteY169" fmla="*/ 1797050 h 1797050"/>
                  <a:gd name="connsiteX170" fmla="*/ 1881188 w 2363788"/>
                  <a:gd name="connsiteY170" fmla="*/ 1758950 h 1797050"/>
                  <a:gd name="connsiteX171" fmla="*/ 1843088 w 2363788"/>
                  <a:gd name="connsiteY171" fmla="*/ 1768475 h 1797050"/>
                  <a:gd name="connsiteX172" fmla="*/ 1846263 w 2363788"/>
                  <a:gd name="connsiteY172" fmla="*/ 1730375 h 1797050"/>
                  <a:gd name="connsiteX173" fmla="*/ 1827213 w 2363788"/>
                  <a:gd name="connsiteY173" fmla="*/ 1704975 h 1797050"/>
                  <a:gd name="connsiteX174" fmla="*/ 1862138 w 2363788"/>
                  <a:gd name="connsiteY174" fmla="*/ 1685925 h 1797050"/>
                  <a:gd name="connsiteX175" fmla="*/ 1804988 w 2363788"/>
                  <a:gd name="connsiteY175" fmla="*/ 1666875 h 1797050"/>
                  <a:gd name="connsiteX176" fmla="*/ 1792288 w 2363788"/>
                  <a:gd name="connsiteY176" fmla="*/ 1692275 h 1797050"/>
                  <a:gd name="connsiteX177" fmla="*/ 1747838 w 2363788"/>
                  <a:gd name="connsiteY177" fmla="*/ 1711325 h 1797050"/>
                  <a:gd name="connsiteX178" fmla="*/ 1741488 w 2363788"/>
                  <a:gd name="connsiteY178" fmla="*/ 1733550 h 1797050"/>
                  <a:gd name="connsiteX179" fmla="*/ 1725613 w 2363788"/>
                  <a:gd name="connsiteY179" fmla="*/ 1739900 h 1797050"/>
                  <a:gd name="connsiteX180" fmla="*/ 1703388 w 2363788"/>
                  <a:gd name="connsiteY180" fmla="*/ 1739900 h 1797050"/>
                  <a:gd name="connsiteX181" fmla="*/ 1716088 w 2363788"/>
                  <a:gd name="connsiteY181" fmla="*/ 1704975 h 1797050"/>
                  <a:gd name="connsiteX182" fmla="*/ 1741488 w 2363788"/>
                  <a:gd name="connsiteY182" fmla="*/ 1679575 h 1797050"/>
                  <a:gd name="connsiteX183" fmla="*/ 1731963 w 2363788"/>
                  <a:gd name="connsiteY183" fmla="*/ 1654175 h 1797050"/>
                  <a:gd name="connsiteX184" fmla="*/ 1709738 w 2363788"/>
                  <a:gd name="connsiteY184" fmla="*/ 1654175 h 1797050"/>
                  <a:gd name="connsiteX185" fmla="*/ 1697038 w 2363788"/>
                  <a:gd name="connsiteY185" fmla="*/ 1679575 h 1797050"/>
                  <a:gd name="connsiteX186" fmla="*/ 1665288 w 2363788"/>
                  <a:gd name="connsiteY186" fmla="*/ 1685925 h 1797050"/>
                  <a:gd name="connsiteX187" fmla="*/ 1630363 w 2363788"/>
                  <a:gd name="connsiteY187" fmla="*/ 1698625 h 1797050"/>
                  <a:gd name="connsiteX188" fmla="*/ 1601788 w 2363788"/>
                  <a:gd name="connsiteY188" fmla="*/ 1670050 h 1797050"/>
                  <a:gd name="connsiteX189" fmla="*/ 1598613 w 2363788"/>
                  <a:gd name="connsiteY189" fmla="*/ 1635125 h 1797050"/>
                  <a:gd name="connsiteX190" fmla="*/ 1570038 w 2363788"/>
                  <a:gd name="connsiteY190" fmla="*/ 1619250 h 1797050"/>
                  <a:gd name="connsiteX191" fmla="*/ 1560513 w 2363788"/>
                  <a:gd name="connsiteY191" fmla="*/ 1584325 h 1797050"/>
                  <a:gd name="connsiteX192" fmla="*/ 1519238 w 2363788"/>
                  <a:gd name="connsiteY192" fmla="*/ 1555750 h 1797050"/>
                  <a:gd name="connsiteX193" fmla="*/ 1500188 w 2363788"/>
                  <a:gd name="connsiteY193" fmla="*/ 1558925 h 1797050"/>
                  <a:gd name="connsiteX194" fmla="*/ 1468438 w 2363788"/>
                  <a:gd name="connsiteY194" fmla="*/ 1603375 h 1797050"/>
                  <a:gd name="connsiteX195" fmla="*/ 1420813 w 2363788"/>
                  <a:gd name="connsiteY195" fmla="*/ 1622425 h 1797050"/>
                  <a:gd name="connsiteX196" fmla="*/ 1395413 w 2363788"/>
                  <a:gd name="connsiteY196" fmla="*/ 1587500 h 1797050"/>
                  <a:gd name="connsiteX197" fmla="*/ 1370013 w 2363788"/>
                  <a:gd name="connsiteY197" fmla="*/ 1587500 h 1797050"/>
                  <a:gd name="connsiteX198" fmla="*/ 1271588 w 2363788"/>
                  <a:gd name="connsiteY198" fmla="*/ 1511300 h 1797050"/>
                  <a:gd name="connsiteX199" fmla="*/ 1277938 w 2363788"/>
                  <a:gd name="connsiteY199" fmla="*/ 1463675 h 1797050"/>
                  <a:gd name="connsiteX200" fmla="*/ 1239838 w 2363788"/>
                  <a:gd name="connsiteY200" fmla="*/ 1457325 h 1797050"/>
                  <a:gd name="connsiteX201" fmla="*/ 1223963 w 2363788"/>
                  <a:gd name="connsiteY201" fmla="*/ 1482725 h 1797050"/>
                  <a:gd name="connsiteX202" fmla="*/ 1189038 w 2363788"/>
                  <a:gd name="connsiteY202" fmla="*/ 1482725 h 1797050"/>
                  <a:gd name="connsiteX203" fmla="*/ 1141413 w 2363788"/>
                  <a:gd name="connsiteY203" fmla="*/ 1460500 h 1797050"/>
                  <a:gd name="connsiteX204" fmla="*/ 1093788 w 2363788"/>
                  <a:gd name="connsiteY204" fmla="*/ 1495425 h 1797050"/>
                  <a:gd name="connsiteX205" fmla="*/ 1100138 w 2363788"/>
                  <a:gd name="connsiteY205" fmla="*/ 1511300 h 1797050"/>
                  <a:gd name="connsiteX206" fmla="*/ 1081088 w 2363788"/>
                  <a:gd name="connsiteY206" fmla="*/ 1530350 h 1797050"/>
                  <a:gd name="connsiteX207" fmla="*/ 1036638 w 2363788"/>
                  <a:gd name="connsiteY207" fmla="*/ 1530350 h 1797050"/>
                  <a:gd name="connsiteX208" fmla="*/ 1008063 w 2363788"/>
                  <a:gd name="connsiteY208" fmla="*/ 1574800 h 1797050"/>
                  <a:gd name="connsiteX209" fmla="*/ 960438 w 2363788"/>
                  <a:gd name="connsiteY209" fmla="*/ 1571625 h 1797050"/>
                  <a:gd name="connsiteX210" fmla="*/ 954088 w 2363788"/>
                  <a:gd name="connsiteY210" fmla="*/ 1587500 h 1797050"/>
                  <a:gd name="connsiteX211" fmla="*/ 966788 w 2363788"/>
                  <a:gd name="connsiteY211" fmla="*/ 1670050 h 1797050"/>
                  <a:gd name="connsiteX212" fmla="*/ 941388 w 2363788"/>
                  <a:gd name="connsiteY212" fmla="*/ 1714500 h 1797050"/>
                  <a:gd name="connsiteX213" fmla="*/ 903288 w 2363788"/>
                  <a:gd name="connsiteY213" fmla="*/ 1720850 h 1797050"/>
                  <a:gd name="connsiteX214" fmla="*/ 900113 w 2363788"/>
                  <a:gd name="connsiteY214" fmla="*/ 1746250 h 1797050"/>
                  <a:gd name="connsiteX215" fmla="*/ 871538 w 2363788"/>
                  <a:gd name="connsiteY215" fmla="*/ 1746250 h 1797050"/>
                  <a:gd name="connsiteX216" fmla="*/ 855663 w 2363788"/>
                  <a:gd name="connsiteY216" fmla="*/ 1758950 h 1797050"/>
                  <a:gd name="connsiteX217" fmla="*/ 849313 w 2363788"/>
                  <a:gd name="connsiteY217" fmla="*/ 1771650 h 1797050"/>
                  <a:gd name="connsiteX218" fmla="*/ 830263 w 2363788"/>
                  <a:gd name="connsiteY218" fmla="*/ 1765300 h 1797050"/>
                  <a:gd name="connsiteX219" fmla="*/ 820738 w 2363788"/>
                  <a:gd name="connsiteY219" fmla="*/ 1752600 h 1797050"/>
                  <a:gd name="connsiteX220" fmla="*/ 792163 w 2363788"/>
                  <a:gd name="connsiteY220" fmla="*/ 1771650 h 1797050"/>
                  <a:gd name="connsiteX221" fmla="*/ 693738 w 2363788"/>
                  <a:gd name="connsiteY221" fmla="*/ 1701800 h 1797050"/>
                  <a:gd name="connsiteX222" fmla="*/ 652463 w 2363788"/>
                  <a:gd name="connsiteY222" fmla="*/ 1720850 h 1797050"/>
                  <a:gd name="connsiteX223" fmla="*/ 617538 w 2363788"/>
                  <a:gd name="connsiteY223" fmla="*/ 1685925 h 1797050"/>
                  <a:gd name="connsiteX224" fmla="*/ 582613 w 2363788"/>
                  <a:gd name="connsiteY224" fmla="*/ 1689100 h 1797050"/>
                  <a:gd name="connsiteX225" fmla="*/ 573088 w 2363788"/>
                  <a:gd name="connsiteY225" fmla="*/ 1609725 h 1797050"/>
                  <a:gd name="connsiteX226" fmla="*/ 537620 w 2363788"/>
                  <a:gd name="connsiteY226" fmla="*/ 1592480 h 1797050"/>
                  <a:gd name="connsiteX227" fmla="*/ 525463 w 2363788"/>
                  <a:gd name="connsiteY227"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3 w 2363788"/>
                  <a:gd name="connsiteY113" fmla="*/ 565150 h 1797050"/>
                  <a:gd name="connsiteX114" fmla="*/ 1804988 w 2363788"/>
                  <a:gd name="connsiteY114" fmla="*/ 508000 h 1797050"/>
                  <a:gd name="connsiteX115" fmla="*/ 1887538 w 2363788"/>
                  <a:gd name="connsiteY115" fmla="*/ 485775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8194 w 2363788"/>
                  <a:gd name="connsiteY119" fmla="*/ 411956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198688 w 2363788"/>
                  <a:gd name="connsiteY131" fmla="*/ 949325 h 1797050"/>
                  <a:gd name="connsiteX132" fmla="*/ 2176463 w 2363788"/>
                  <a:gd name="connsiteY132" fmla="*/ 993775 h 1797050"/>
                  <a:gd name="connsiteX133" fmla="*/ 2176463 w 2363788"/>
                  <a:gd name="connsiteY133" fmla="*/ 993775 h 1797050"/>
                  <a:gd name="connsiteX134" fmla="*/ 2182813 w 2363788"/>
                  <a:gd name="connsiteY134" fmla="*/ 1022350 h 1797050"/>
                  <a:gd name="connsiteX135" fmla="*/ 2147888 w 2363788"/>
                  <a:gd name="connsiteY135" fmla="*/ 1031875 h 1797050"/>
                  <a:gd name="connsiteX136" fmla="*/ 2097088 w 2363788"/>
                  <a:gd name="connsiteY136" fmla="*/ 1019175 h 1797050"/>
                  <a:gd name="connsiteX137" fmla="*/ 2103438 w 2363788"/>
                  <a:gd name="connsiteY137" fmla="*/ 1073150 h 1797050"/>
                  <a:gd name="connsiteX138" fmla="*/ 2116138 w 2363788"/>
                  <a:gd name="connsiteY138" fmla="*/ 1117600 h 1797050"/>
                  <a:gd name="connsiteX139" fmla="*/ 2052638 w 2363788"/>
                  <a:gd name="connsiteY139" fmla="*/ 1152525 h 1797050"/>
                  <a:gd name="connsiteX140" fmla="*/ 2068513 w 2363788"/>
                  <a:gd name="connsiteY140" fmla="*/ 1174750 h 1797050"/>
                  <a:gd name="connsiteX141" fmla="*/ 2049463 w 2363788"/>
                  <a:gd name="connsiteY141" fmla="*/ 1196975 h 1797050"/>
                  <a:gd name="connsiteX142" fmla="*/ 1970088 w 2363788"/>
                  <a:gd name="connsiteY142" fmla="*/ 1171575 h 1797050"/>
                  <a:gd name="connsiteX143" fmla="*/ 1944688 w 2363788"/>
                  <a:gd name="connsiteY143" fmla="*/ 1187450 h 1797050"/>
                  <a:gd name="connsiteX144" fmla="*/ 1909763 w 2363788"/>
                  <a:gd name="connsiteY144" fmla="*/ 1187450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4688 w 2363788"/>
                  <a:gd name="connsiteY148" fmla="*/ 1279525 h 1797050"/>
                  <a:gd name="connsiteX149" fmla="*/ 1935163 w 2363788"/>
                  <a:gd name="connsiteY149" fmla="*/ 1304925 h 1797050"/>
                  <a:gd name="connsiteX150" fmla="*/ 1954213 w 2363788"/>
                  <a:gd name="connsiteY150" fmla="*/ 1320800 h 1797050"/>
                  <a:gd name="connsiteX151" fmla="*/ 1951038 w 2363788"/>
                  <a:gd name="connsiteY151" fmla="*/ 1336675 h 1797050"/>
                  <a:gd name="connsiteX152" fmla="*/ 1906588 w 2363788"/>
                  <a:gd name="connsiteY152" fmla="*/ 1336675 h 1797050"/>
                  <a:gd name="connsiteX153" fmla="*/ 1903413 w 2363788"/>
                  <a:gd name="connsiteY153" fmla="*/ 1387475 h 1797050"/>
                  <a:gd name="connsiteX154" fmla="*/ 1903413 w 2363788"/>
                  <a:gd name="connsiteY154" fmla="*/ 1387475 h 1797050"/>
                  <a:gd name="connsiteX155" fmla="*/ 1903413 w 2363788"/>
                  <a:gd name="connsiteY155" fmla="*/ 1406525 h 1797050"/>
                  <a:gd name="connsiteX156" fmla="*/ 1938338 w 2363788"/>
                  <a:gd name="connsiteY156" fmla="*/ 1447800 h 1797050"/>
                  <a:gd name="connsiteX157" fmla="*/ 1992313 w 2363788"/>
                  <a:gd name="connsiteY157" fmla="*/ 1447800 h 1797050"/>
                  <a:gd name="connsiteX158" fmla="*/ 2062163 w 2363788"/>
                  <a:gd name="connsiteY158" fmla="*/ 1476375 h 1797050"/>
                  <a:gd name="connsiteX159" fmla="*/ 2062163 w 2363788"/>
                  <a:gd name="connsiteY159" fmla="*/ 1504950 h 1797050"/>
                  <a:gd name="connsiteX160" fmla="*/ 2036763 w 2363788"/>
                  <a:gd name="connsiteY160" fmla="*/ 1571625 h 1797050"/>
                  <a:gd name="connsiteX161" fmla="*/ 2065338 w 2363788"/>
                  <a:gd name="connsiteY161" fmla="*/ 1587500 h 1797050"/>
                  <a:gd name="connsiteX162" fmla="*/ 2106613 w 2363788"/>
                  <a:gd name="connsiteY162" fmla="*/ 1660525 h 1797050"/>
                  <a:gd name="connsiteX163" fmla="*/ 2055813 w 2363788"/>
                  <a:gd name="connsiteY163" fmla="*/ 1736725 h 1797050"/>
                  <a:gd name="connsiteX164" fmla="*/ 2030413 w 2363788"/>
                  <a:gd name="connsiteY164" fmla="*/ 1730375 h 1797050"/>
                  <a:gd name="connsiteX165" fmla="*/ 2008188 w 2363788"/>
                  <a:gd name="connsiteY165" fmla="*/ 1717675 h 1797050"/>
                  <a:gd name="connsiteX166" fmla="*/ 2001838 w 2363788"/>
                  <a:gd name="connsiteY166" fmla="*/ 1736725 h 1797050"/>
                  <a:gd name="connsiteX167" fmla="*/ 1960563 w 2363788"/>
                  <a:gd name="connsiteY167" fmla="*/ 1746250 h 1797050"/>
                  <a:gd name="connsiteX168" fmla="*/ 1954213 w 2363788"/>
                  <a:gd name="connsiteY168" fmla="*/ 1778000 h 1797050"/>
                  <a:gd name="connsiteX169" fmla="*/ 1903413 w 2363788"/>
                  <a:gd name="connsiteY169" fmla="*/ 1797050 h 1797050"/>
                  <a:gd name="connsiteX170" fmla="*/ 1881188 w 2363788"/>
                  <a:gd name="connsiteY170" fmla="*/ 1758950 h 1797050"/>
                  <a:gd name="connsiteX171" fmla="*/ 1843088 w 2363788"/>
                  <a:gd name="connsiteY171" fmla="*/ 1768475 h 1797050"/>
                  <a:gd name="connsiteX172" fmla="*/ 1846263 w 2363788"/>
                  <a:gd name="connsiteY172" fmla="*/ 1730375 h 1797050"/>
                  <a:gd name="connsiteX173" fmla="*/ 1827213 w 2363788"/>
                  <a:gd name="connsiteY173" fmla="*/ 1704975 h 1797050"/>
                  <a:gd name="connsiteX174" fmla="*/ 1862138 w 2363788"/>
                  <a:gd name="connsiteY174" fmla="*/ 1685925 h 1797050"/>
                  <a:gd name="connsiteX175" fmla="*/ 1804988 w 2363788"/>
                  <a:gd name="connsiteY175" fmla="*/ 1666875 h 1797050"/>
                  <a:gd name="connsiteX176" fmla="*/ 1792288 w 2363788"/>
                  <a:gd name="connsiteY176" fmla="*/ 1692275 h 1797050"/>
                  <a:gd name="connsiteX177" fmla="*/ 1747838 w 2363788"/>
                  <a:gd name="connsiteY177" fmla="*/ 1711325 h 1797050"/>
                  <a:gd name="connsiteX178" fmla="*/ 1741488 w 2363788"/>
                  <a:gd name="connsiteY178" fmla="*/ 1733550 h 1797050"/>
                  <a:gd name="connsiteX179" fmla="*/ 1725613 w 2363788"/>
                  <a:gd name="connsiteY179" fmla="*/ 1739900 h 1797050"/>
                  <a:gd name="connsiteX180" fmla="*/ 1703388 w 2363788"/>
                  <a:gd name="connsiteY180" fmla="*/ 1739900 h 1797050"/>
                  <a:gd name="connsiteX181" fmla="*/ 1716088 w 2363788"/>
                  <a:gd name="connsiteY181" fmla="*/ 1704975 h 1797050"/>
                  <a:gd name="connsiteX182" fmla="*/ 1741488 w 2363788"/>
                  <a:gd name="connsiteY182" fmla="*/ 1679575 h 1797050"/>
                  <a:gd name="connsiteX183" fmla="*/ 1731963 w 2363788"/>
                  <a:gd name="connsiteY183" fmla="*/ 1654175 h 1797050"/>
                  <a:gd name="connsiteX184" fmla="*/ 1709738 w 2363788"/>
                  <a:gd name="connsiteY184" fmla="*/ 1654175 h 1797050"/>
                  <a:gd name="connsiteX185" fmla="*/ 1697038 w 2363788"/>
                  <a:gd name="connsiteY185" fmla="*/ 1679575 h 1797050"/>
                  <a:gd name="connsiteX186" fmla="*/ 1665288 w 2363788"/>
                  <a:gd name="connsiteY186" fmla="*/ 1685925 h 1797050"/>
                  <a:gd name="connsiteX187" fmla="*/ 1630363 w 2363788"/>
                  <a:gd name="connsiteY187" fmla="*/ 1698625 h 1797050"/>
                  <a:gd name="connsiteX188" fmla="*/ 1601788 w 2363788"/>
                  <a:gd name="connsiteY188" fmla="*/ 1670050 h 1797050"/>
                  <a:gd name="connsiteX189" fmla="*/ 1598613 w 2363788"/>
                  <a:gd name="connsiteY189" fmla="*/ 1635125 h 1797050"/>
                  <a:gd name="connsiteX190" fmla="*/ 1570038 w 2363788"/>
                  <a:gd name="connsiteY190" fmla="*/ 1619250 h 1797050"/>
                  <a:gd name="connsiteX191" fmla="*/ 1560513 w 2363788"/>
                  <a:gd name="connsiteY191" fmla="*/ 1584325 h 1797050"/>
                  <a:gd name="connsiteX192" fmla="*/ 1519238 w 2363788"/>
                  <a:gd name="connsiteY192" fmla="*/ 1555750 h 1797050"/>
                  <a:gd name="connsiteX193" fmla="*/ 1500188 w 2363788"/>
                  <a:gd name="connsiteY193" fmla="*/ 1558925 h 1797050"/>
                  <a:gd name="connsiteX194" fmla="*/ 1468438 w 2363788"/>
                  <a:gd name="connsiteY194" fmla="*/ 1603375 h 1797050"/>
                  <a:gd name="connsiteX195" fmla="*/ 1420813 w 2363788"/>
                  <a:gd name="connsiteY195" fmla="*/ 1622425 h 1797050"/>
                  <a:gd name="connsiteX196" fmla="*/ 1395413 w 2363788"/>
                  <a:gd name="connsiteY196" fmla="*/ 1587500 h 1797050"/>
                  <a:gd name="connsiteX197" fmla="*/ 1370013 w 2363788"/>
                  <a:gd name="connsiteY197" fmla="*/ 1587500 h 1797050"/>
                  <a:gd name="connsiteX198" fmla="*/ 1271588 w 2363788"/>
                  <a:gd name="connsiteY198" fmla="*/ 1511300 h 1797050"/>
                  <a:gd name="connsiteX199" fmla="*/ 1277938 w 2363788"/>
                  <a:gd name="connsiteY199" fmla="*/ 1463675 h 1797050"/>
                  <a:gd name="connsiteX200" fmla="*/ 1239838 w 2363788"/>
                  <a:gd name="connsiteY200" fmla="*/ 1457325 h 1797050"/>
                  <a:gd name="connsiteX201" fmla="*/ 1223963 w 2363788"/>
                  <a:gd name="connsiteY201" fmla="*/ 1482725 h 1797050"/>
                  <a:gd name="connsiteX202" fmla="*/ 1189038 w 2363788"/>
                  <a:gd name="connsiteY202" fmla="*/ 1482725 h 1797050"/>
                  <a:gd name="connsiteX203" fmla="*/ 1141413 w 2363788"/>
                  <a:gd name="connsiteY203" fmla="*/ 1460500 h 1797050"/>
                  <a:gd name="connsiteX204" fmla="*/ 1093788 w 2363788"/>
                  <a:gd name="connsiteY204" fmla="*/ 1495425 h 1797050"/>
                  <a:gd name="connsiteX205" fmla="*/ 1100138 w 2363788"/>
                  <a:gd name="connsiteY205" fmla="*/ 1511300 h 1797050"/>
                  <a:gd name="connsiteX206" fmla="*/ 1081088 w 2363788"/>
                  <a:gd name="connsiteY206" fmla="*/ 1530350 h 1797050"/>
                  <a:gd name="connsiteX207" fmla="*/ 1036638 w 2363788"/>
                  <a:gd name="connsiteY207" fmla="*/ 1530350 h 1797050"/>
                  <a:gd name="connsiteX208" fmla="*/ 1008063 w 2363788"/>
                  <a:gd name="connsiteY208" fmla="*/ 1574800 h 1797050"/>
                  <a:gd name="connsiteX209" fmla="*/ 960438 w 2363788"/>
                  <a:gd name="connsiteY209" fmla="*/ 1571625 h 1797050"/>
                  <a:gd name="connsiteX210" fmla="*/ 954088 w 2363788"/>
                  <a:gd name="connsiteY210" fmla="*/ 1587500 h 1797050"/>
                  <a:gd name="connsiteX211" fmla="*/ 966788 w 2363788"/>
                  <a:gd name="connsiteY211" fmla="*/ 1670050 h 1797050"/>
                  <a:gd name="connsiteX212" fmla="*/ 941388 w 2363788"/>
                  <a:gd name="connsiteY212" fmla="*/ 1714500 h 1797050"/>
                  <a:gd name="connsiteX213" fmla="*/ 903288 w 2363788"/>
                  <a:gd name="connsiteY213" fmla="*/ 1720850 h 1797050"/>
                  <a:gd name="connsiteX214" fmla="*/ 900113 w 2363788"/>
                  <a:gd name="connsiteY214" fmla="*/ 1746250 h 1797050"/>
                  <a:gd name="connsiteX215" fmla="*/ 871538 w 2363788"/>
                  <a:gd name="connsiteY215" fmla="*/ 1746250 h 1797050"/>
                  <a:gd name="connsiteX216" fmla="*/ 855663 w 2363788"/>
                  <a:gd name="connsiteY216" fmla="*/ 1758950 h 1797050"/>
                  <a:gd name="connsiteX217" fmla="*/ 849313 w 2363788"/>
                  <a:gd name="connsiteY217" fmla="*/ 1771650 h 1797050"/>
                  <a:gd name="connsiteX218" fmla="*/ 830263 w 2363788"/>
                  <a:gd name="connsiteY218" fmla="*/ 1765300 h 1797050"/>
                  <a:gd name="connsiteX219" fmla="*/ 820738 w 2363788"/>
                  <a:gd name="connsiteY219" fmla="*/ 1752600 h 1797050"/>
                  <a:gd name="connsiteX220" fmla="*/ 792163 w 2363788"/>
                  <a:gd name="connsiteY220" fmla="*/ 1771650 h 1797050"/>
                  <a:gd name="connsiteX221" fmla="*/ 693738 w 2363788"/>
                  <a:gd name="connsiteY221" fmla="*/ 1701800 h 1797050"/>
                  <a:gd name="connsiteX222" fmla="*/ 652463 w 2363788"/>
                  <a:gd name="connsiteY222" fmla="*/ 1720850 h 1797050"/>
                  <a:gd name="connsiteX223" fmla="*/ 617538 w 2363788"/>
                  <a:gd name="connsiteY223" fmla="*/ 1685925 h 1797050"/>
                  <a:gd name="connsiteX224" fmla="*/ 582613 w 2363788"/>
                  <a:gd name="connsiteY224" fmla="*/ 1689100 h 1797050"/>
                  <a:gd name="connsiteX225" fmla="*/ 573088 w 2363788"/>
                  <a:gd name="connsiteY225" fmla="*/ 1609725 h 1797050"/>
                  <a:gd name="connsiteX226" fmla="*/ 538414 w 2363788"/>
                  <a:gd name="connsiteY226" fmla="*/ 1594861 h 1797050"/>
                  <a:gd name="connsiteX227" fmla="*/ 525463 w 2363788"/>
                  <a:gd name="connsiteY227"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3 w 2363788"/>
                  <a:gd name="connsiteY113" fmla="*/ 565150 h 1797050"/>
                  <a:gd name="connsiteX114" fmla="*/ 1804988 w 2363788"/>
                  <a:gd name="connsiteY114" fmla="*/ 508000 h 1797050"/>
                  <a:gd name="connsiteX115" fmla="*/ 1887538 w 2363788"/>
                  <a:gd name="connsiteY115" fmla="*/ 485775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8194 w 2363788"/>
                  <a:gd name="connsiteY119" fmla="*/ 411956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198688 w 2363788"/>
                  <a:gd name="connsiteY131" fmla="*/ 949325 h 1797050"/>
                  <a:gd name="connsiteX132" fmla="*/ 2176463 w 2363788"/>
                  <a:gd name="connsiteY132" fmla="*/ 993775 h 1797050"/>
                  <a:gd name="connsiteX133" fmla="*/ 2176463 w 2363788"/>
                  <a:gd name="connsiteY133" fmla="*/ 993775 h 1797050"/>
                  <a:gd name="connsiteX134" fmla="*/ 2182813 w 2363788"/>
                  <a:gd name="connsiteY134" fmla="*/ 1022350 h 1797050"/>
                  <a:gd name="connsiteX135" fmla="*/ 2147888 w 2363788"/>
                  <a:gd name="connsiteY135" fmla="*/ 1031875 h 1797050"/>
                  <a:gd name="connsiteX136" fmla="*/ 2097088 w 2363788"/>
                  <a:gd name="connsiteY136" fmla="*/ 1019175 h 1797050"/>
                  <a:gd name="connsiteX137" fmla="*/ 2103438 w 2363788"/>
                  <a:gd name="connsiteY137" fmla="*/ 1073150 h 1797050"/>
                  <a:gd name="connsiteX138" fmla="*/ 2116138 w 2363788"/>
                  <a:gd name="connsiteY138" fmla="*/ 1117600 h 1797050"/>
                  <a:gd name="connsiteX139" fmla="*/ 2052638 w 2363788"/>
                  <a:gd name="connsiteY139" fmla="*/ 1152525 h 1797050"/>
                  <a:gd name="connsiteX140" fmla="*/ 2068513 w 2363788"/>
                  <a:gd name="connsiteY140" fmla="*/ 1174750 h 1797050"/>
                  <a:gd name="connsiteX141" fmla="*/ 2049463 w 2363788"/>
                  <a:gd name="connsiteY141" fmla="*/ 1196975 h 1797050"/>
                  <a:gd name="connsiteX142" fmla="*/ 1970088 w 2363788"/>
                  <a:gd name="connsiteY142" fmla="*/ 1171575 h 1797050"/>
                  <a:gd name="connsiteX143" fmla="*/ 1944688 w 2363788"/>
                  <a:gd name="connsiteY143" fmla="*/ 1187450 h 1797050"/>
                  <a:gd name="connsiteX144" fmla="*/ 1909763 w 2363788"/>
                  <a:gd name="connsiteY144" fmla="*/ 1187450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4688 w 2363788"/>
                  <a:gd name="connsiteY148" fmla="*/ 1279525 h 1797050"/>
                  <a:gd name="connsiteX149" fmla="*/ 1935163 w 2363788"/>
                  <a:gd name="connsiteY149" fmla="*/ 1304925 h 1797050"/>
                  <a:gd name="connsiteX150" fmla="*/ 1954213 w 2363788"/>
                  <a:gd name="connsiteY150" fmla="*/ 1320800 h 1797050"/>
                  <a:gd name="connsiteX151" fmla="*/ 1951038 w 2363788"/>
                  <a:gd name="connsiteY151" fmla="*/ 1336675 h 1797050"/>
                  <a:gd name="connsiteX152" fmla="*/ 1906588 w 2363788"/>
                  <a:gd name="connsiteY152" fmla="*/ 1336675 h 1797050"/>
                  <a:gd name="connsiteX153" fmla="*/ 1903413 w 2363788"/>
                  <a:gd name="connsiteY153" fmla="*/ 1387475 h 1797050"/>
                  <a:gd name="connsiteX154" fmla="*/ 1903413 w 2363788"/>
                  <a:gd name="connsiteY154" fmla="*/ 1387475 h 1797050"/>
                  <a:gd name="connsiteX155" fmla="*/ 1903413 w 2363788"/>
                  <a:gd name="connsiteY155" fmla="*/ 1406525 h 1797050"/>
                  <a:gd name="connsiteX156" fmla="*/ 1938338 w 2363788"/>
                  <a:gd name="connsiteY156" fmla="*/ 1447800 h 1797050"/>
                  <a:gd name="connsiteX157" fmla="*/ 1992313 w 2363788"/>
                  <a:gd name="connsiteY157" fmla="*/ 1447800 h 1797050"/>
                  <a:gd name="connsiteX158" fmla="*/ 2062163 w 2363788"/>
                  <a:gd name="connsiteY158" fmla="*/ 1476375 h 1797050"/>
                  <a:gd name="connsiteX159" fmla="*/ 2062163 w 2363788"/>
                  <a:gd name="connsiteY159" fmla="*/ 1504950 h 1797050"/>
                  <a:gd name="connsiteX160" fmla="*/ 2036763 w 2363788"/>
                  <a:gd name="connsiteY160" fmla="*/ 1571625 h 1797050"/>
                  <a:gd name="connsiteX161" fmla="*/ 2065338 w 2363788"/>
                  <a:gd name="connsiteY161" fmla="*/ 1587500 h 1797050"/>
                  <a:gd name="connsiteX162" fmla="*/ 2106613 w 2363788"/>
                  <a:gd name="connsiteY162" fmla="*/ 1660525 h 1797050"/>
                  <a:gd name="connsiteX163" fmla="*/ 2055813 w 2363788"/>
                  <a:gd name="connsiteY163" fmla="*/ 1736725 h 1797050"/>
                  <a:gd name="connsiteX164" fmla="*/ 2030413 w 2363788"/>
                  <a:gd name="connsiteY164" fmla="*/ 1730375 h 1797050"/>
                  <a:gd name="connsiteX165" fmla="*/ 2008188 w 2363788"/>
                  <a:gd name="connsiteY165" fmla="*/ 1717675 h 1797050"/>
                  <a:gd name="connsiteX166" fmla="*/ 2001838 w 2363788"/>
                  <a:gd name="connsiteY166" fmla="*/ 1736725 h 1797050"/>
                  <a:gd name="connsiteX167" fmla="*/ 1960563 w 2363788"/>
                  <a:gd name="connsiteY167" fmla="*/ 1746250 h 1797050"/>
                  <a:gd name="connsiteX168" fmla="*/ 1954213 w 2363788"/>
                  <a:gd name="connsiteY168" fmla="*/ 1778000 h 1797050"/>
                  <a:gd name="connsiteX169" fmla="*/ 1903413 w 2363788"/>
                  <a:gd name="connsiteY169" fmla="*/ 1797050 h 1797050"/>
                  <a:gd name="connsiteX170" fmla="*/ 1881188 w 2363788"/>
                  <a:gd name="connsiteY170" fmla="*/ 1758950 h 1797050"/>
                  <a:gd name="connsiteX171" fmla="*/ 1843088 w 2363788"/>
                  <a:gd name="connsiteY171" fmla="*/ 1768475 h 1797050"/>
                  <a:gd name="connsiteX172" fmla="*/ 1846263 w 2363788"/>
                  <a:gd name="connsiteY172" fmla="*/ 1730375 h 1797050"/>
                  <a:gd name="connsiteX173" fmla="*/ 1827213 w 2363788"/>
                  <a:gd name="connsiteY173" fmla="*/ 1704975 h 1797050"/>
                  <a:gd name="connsiteX174" fmla="*/ 1862138 w 2363788"/>
                  <a:gd name="connsiteY174" fmla="*/ 1685925 h 1797050"/>
                  <a:gd name="connsiteX175" fmla="*/ 1804988 w 2363788"/>
                  <a:gd name="connsiteY175" fmla="*/ 1666875 h 1797050"/>
                  <a:gd name="connsiteX176" fmla="*/ 1792288 w 2363788"/>
                  <a:gd name="connsiteY176" fmla="*/ 1692275 h 1797050"/>
                  <a:gd name="connsiteX177" fmla="*/ 1747838 w 2363788"/>
                  <a:gd name="connsiteY177" fmla="*/ 1711325 h 1797050"/>
                  <a:gd name="connsiteX178" fmla="*/ 1741488 w 2363788"/>
                  <a:gd name="connsiteY178" fmla="*/ 1733550 h 1797050"/>
                  <a:gd name="connsiteX179" fmla="*/ 1725613 w 2363788"/>
                  <a:gd name="connsiteY179" fmla="*/ 1739900 h 1797050"/>
                  <a:gd name="connsiteX180" fmla="*/ 1703388 w 2363788"/>
                  <a:gd name="connsiteY180" fmla="*/ 1739900 h 1797050"/>
                  <a:gd name="connsiteX181" fmla="*/ 1716088 w 2363788"/>
                  <a:gd name="connsiteY181" fmla="*/ 1704975 h 1797050"/>
                  <a:gd name="connsiteX182" fmla="*/ 1741488 w 2363788"/>
                  <a:gd name="connsiteY182" fmla="*/ 1679575 h 1797050"/>
                  <a:gd name="connsiteX183" fmla="*/ 1731963 w 2363788"/>
                  <a:gd name="connsiteY183" fmla="*/ 1654175 h 1797050"/>
                  <a:gd name="connsiteX184" fmla="*/ 1709738 w 2363788"/>
                  <a:gd name="connsiteY184" fmla="*/ 1654175 h 1797050"/>
                  <a:gd name="connsiteX185" fmla="*/ 1697038 w 2363788"/>
                  <a:gd name="connsiteY185" fmla="*/ 1679575 h 1797050"/>
                  <a:gd name="connsiteX186" fmla="*/ 1665288 w 2363788"/>
                  <a:gd name="connsiteY186" fmla="*/ 1685925 h 1797050"/>
                  <a:gd name="connsiteX187" fmla="*/ 1630363 w 2363788"/>
                  <a:gd name="connsiteY187" fmla="*/ 1698625 h 1797050"/>
                  <a:gd name="connsiteX188" fmla="*/ 1601788 w 2363788"/>
                  <a:gd name="connsiteY188" fmla="*/ 1670050 h 1797050"/>
                  <a:gd name="connsiteX189" fmla="*/ 1598613 w 2363788"/>
                  <a:gd name="connsiteY189" fmla="*/ 1635125 h 1797050"/>
                  <a:gd name="connsiteX190" fmla="*/ 1570038 w 2363788"/>
                  <a:gd name="connsiteY190" fmla="*/ 1619250 h 1797050"/>
                  <a:gd name="connsiteX191" fmla="*/ 1560513 w 2363788"/>
                  <a:gd name="connsiteY191" fmla="*/ 1584325 h 1797050"/>
                  <a:gd name="connsiteX192" fmla="*/ 1519238 w 2363788"/>
                  <a:gd name="connsiteY192" fmla="*/ 1555750 h 1797050"/>
                  <a:gd name="connsiteX193" fmla="*/ 1500188 w 2363788"/>
                  <a:gd name="connsiteY193" fmla="*/ 1558925 h 1797050"/>
                  <a:gd name="connsiteX194" fmla="*/ 1468438 w 2363788"/>
                  <a:gd name="connsiteY194" fmla="*/ 1603375 h 1797050"/>
                  <a:gd name="connsiteX195" fmla="*/ 1420813 w 2363788"/>
                  <a:gd name="connsiteY195" fmla="*/ 1622425 h 1797050"/>
                  <a:gd name="connsiteX196" fmla="*/ 1395413 w 2363788"/>
                  <a:gd name="connsiteY196" fmla="*/ 1587500 h 1797050"/>
                  <a:gd name="connsiteX197" fmla="*/ 1370013 w 2363788"/>
                  <a:gd name="connsiteY197" fmla="*/ 1587500 h 1797050"/>
                  <a:gd name="connsiteX198" fmla="*/ 1271588 w 2363788"/>
                  <a:gd name="connsiteY198" fmla="*/ 1511300 h 1797050"/>
                  <a:gd name="connsiteX199" fmla="*/ 1277938 w 2363788"/>
                  <a:gd name="connsiteY199" fmla="*/ 1463675 h 1797050"/>
                  <a:gd name="connsiteX200" fmla="*/ 1239838 w 2363788"/>
                  <a:gd name="connsiteY200" fmla="*/ 1457325 h 1797050"/>
                  <a:gd name="connsiteX201" fmla="*/ 1223963 w 2363788"/>
                  <a:gd name="connsiteY201" fmla="*/ 1482725 h 1797050"/>
                  <a:gd name="connsiteX202" fmla="*/ 1189038 w 2363788"/>
                  <a:gd name="connsiteY202" fmla="*/ 1482725 h 1797050"/>
                  <a:gd name="connsiteX203" fmla="*/ 1141413 w 2363788"/>
                  <a:gd name="connsiteY203" fmla="*/ 1460500 h 1797050"/>
                  <a:gd name="connsiteX204" fmla="*/ 1093788 w 2363788"/>
                  <a:gd name="connsiteY204" fmla="*/ 1495425 h 1797050"/>
                  <a:gd name="connsiteX205" fmla="*/ 1100138 w 2363788"/>
                  <a:gd name="connsiteY205" fmla="*/ 1511300 h 1797050"/>
                  <a:gd name="connsiteX206" fmla="*/ 1081088 w 2363788"/>
                  <a:gd name="connsiteY206" fmla="*/ 1530350 h 1797050"/>
                  <a:gd name="connsiteX207" fmla="*/ 1036638 w 2363788"/>
                  <a:gd name="connsiteY207" fmla="*/ 1530350 h 1797050"/>
                  <a:gd name="connsiteX208" fmla="*/ 1008063 w 2363788"/>
                  <a:gd name="connsiteY208" fmla="*/ 1574800 h 1797050"/>
                  <a:gd name="connsiteX209" fmla="*/ 960438 w 2363788"/>
                  <a:gd name="connsiteY209" fmla="*/ 1571625 h 1797050"/>
                  <a:gd name="connsiteX210" fmla="*/ 954088 w 2363788"/>
                  <a:gd name="connsiteY210" fmla="*/ 1587500 h 1797050"/>
                  <a:gd name="connsiteX211" fmla="*/ 966788 w 2363788"/>
                  <a:gd name="connsiteY211" fmla="*/ 1670050 h 1797050"/>
                  <a:gd name="connsiteX212" fmla="*/ 941388 w 2363788"/>
                  <a:gd name="connsiteY212" fmla="*/ 1714500 h 1797050"/>
                  <a:gd name="connsiteX213" fmla="*/ 903288 w 2363788"/>
                  <a:gd name="connsiteY213" fmla="*/ 1720850 h 1797050"/>
                  <a:gd name="connsiteX214" fmla="*/ 900113 w 2363788"/>
                  <a:gd name="connsiteY214" fmla="*/ 1746250 h 1797050"/>
                  <a:gd name="connsiteX215" fmla="*/ 871538 w 2363788"/>
                  <a:gd name="connsiteY215" fmla="*/ 1746250 h 1797050"/>
                  <a:gd name="connsiteX216" fmla="*/ 855663 w 2363788"/>
                  <a:gd name="connsiteY216" fmla="*/ 1758950 h 1797050"/>
                  <a:gd name="connsiteX217" fmla="*/ 849313 w 2363788"/>
                  <a:gd name="connsiteY217" fmla="*/ 1771650 h 1797050"/>
                  <a:gd name="connsiteX218" fmla="*/ 830263 w 2363788"/>
                  <a:gd name="connsiteY218" fmla="*/ 1765300 h 1797050"/>
                  <a:gd name="connsiteX219" fmla="*/ 820738 w 2363788"/>
                  <a:gd name="connsiteY219" fmla="*/ 1752600 h 1797050"/>
                  <a:gd name="connsiteX220" fmla="*/ 792163 w 2363788"/>
                  <a:gd name="connsiteY220" fmla="*/ 1771650 h 1797050"/>
                  <a:gd name="connsiteX221" fmla="*/ 693738 w 2363788"/>
                  <a:gd name="connsiteY221" fmla="*/ 1701800 h 1797050"/>
                  <a:gd name="connsiteX222" fmla="*/ 652463 w 2363788"/>
                  <a:gd name="connsiteY222" fmla="*/ 1720850 h 1797050"/>
                  <a:gd name="connsiteX223" fmla="*/ 617538 w 2363788"/>
                  <a:gd name="connsiteY223" fmla="*/ 1685925 h 1797050"/>
                  <a:gd name="connsiteX224" fmla="*/ 582613 w 2363788"/>
                  <a:gd name="connsiteY224" fmla="*/ 1689100 h 1797050"/>
                  <a:gd name="connsiteX225" fmla="*/ 573088 w 2363788"/>
                  <a:gd name="connsiteY225" fmla="*/ 1608138 h 1797050"/>
                  <a:gd name="connsiteX226" fmla="*/ 538414 w 2363788"/>
                  <a:gd name="connsiteY226" fmla="*/ 1594861 h 1797050"/>
                  <a:gd name="connsiteX227" fmla="*/ 525463 w 2363788"/>
                  <a:gd name="connsiteY227"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3 w 2363788"/>
                  <a:gd name="connsiteY113" fmla="*/ 565150 h 1797050"/>
                  <a:gd name="connsiteX114" fmla="*/ 1804988 w 2363788"/>
                  <a:gd name="connsiteY114" fmla="*/ 508000 h 1797050"/>
                  <a:gd name="connsiteX115" fmla="*/ 1887538 w 2363788"/>
                  <a:gd name="connsiteY115" fmla="*/ 485775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8194 w 2363788"/>
                  <a:gd name="connsiteY119" fmla="*/ 411956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198688 w 2363788"/>
                  <a:gd name="connsiteY131" fmla="*/ 949325 h 1797050"/>
                  <a:gd name="connsiteX132" fmla="*/ 2176463 w 2363788"/>
                  <a:gd name="connsiteY132" fmla="*/ 993775 h 1797050"/>
                  <a:gd name="connsiteX133" fmla="*/ 2176463 w 2363788"/>
                  <a:gd name="connsiteY133" fmla="*/ 993775 h 1797050"/>
                  <a:gd name="connsiteX134" fmla="*/ 2182813 w 2363788"/>
                  <a:gd name="connsiteY134" fmla="*/ 1022350 h 1797050"/>
                  <a:gd name="connsiteX135" fmla="*/ 2147888 w 2363788"/>
                  <a:gd name="connsiteY135" fmla="*/ 1031875 h 1797050"/>
                  <a:gd name="connsiteX136" fmla="*/ 2097088 w 2363788"/>
                  <a:gd name="connsiteY136" fmla="*/ 1019175 h 1797050"/>
                  <a:gd name="connsiteX137" fmla="*/ 2103438 w 2363788"/>
                  <a:gd name="connsiteY137" fmla="*/ 1073150 h 1797050"/>
                  <a:gd name="connsiteX138" fmla="*/ 2116138 w 2363788"/>
                  <a:gd name="connsiteY138" fmla="*/ 1117600 h 1797050"/>
                  <a:gd name="connsiteX139" fmla="*/ 2052638 w 2363788"/>
                  <a:gd name="connsiteY139" fmla="*/ 1152525 h 1797050"/>
                  <a:gd name="connsiteX140" fmla="*/ 2068513 w 2363788"/>
                  <a:gd name="connsiteY140" fmla="*/ 1174750 h 1797050"/>
                  <a:gd name="connsiteX141" fmla="*/ 2049463 w 2363788"/>
                  <a:gd name="connsiteY141" fmla="*/ 1196975 h 1797050"/>
                  <a:gd name="connsiteX142" fmla="*/ 1970088 w 2363788"/>
                  <a:gd name="connsiteY142" fmla="*/ 1171575 h 1797050"/>
                  <a:gd name="connsiteX143" fmla="*/ 1944688 w 2363788"/>
                  <a:gd name="connsiteY143" fmla="*/ 1187450 h 1797050"/>
                  <a:gd name="connsiteX144" fmla="*/ 1909763 w 2363788"/>
                  <a:gd name="connsiteY144" fmla="*/ 1187450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4688 w 2363788"/>
                  <a:gd name="connsiteY148" fmla="*/ 1279525 h 1797050"/>
                  <a:gd name="connsiteX149" fmla="*/ 1935163 w 2363788"/>
                  <a:gd name="connsiteY149" fmla="*/ 1304925 h 1797050"/>
                  <a:gd name="connsiteX150" fmla="*/ 1954213 w 2363788"/>
                  <a:gd name="connsiteY150" fmla="*/ 1320800 h 1797050"/>
                  <a:gd name="connsiteX151" fmla="*/ 1951038 w 2363788"/>
                  <a:gd name="connsiteY151" fmla="*/ 1336675 h 1797050"/>
                  <a:gd name="connsiteX152" fmla="*/ 1906588 w 2363788"/>
                  <a:gd name="connsiteY152" fmla="*/ 1336675 h 1797050"/>
                  <a:gd name="connsiteX153" fmla="*/ 1903413 w 2363788"/>
                  <a:gd name="connsiteY153" fmla="*/ 1387475 h 1797050"/>
                  <a:gd name="connsiteX154" fmla="*/ 1903413 w 2363788"/>
                  <a:gd name="connsiteY154" fmla="*/ 1387475 h 1797050"/>
                  <a:gd name="connsiteX155" fmla="*/ 1903413 w 2363788"/>
                  <a:gd name="connsiteY155" fmla="*/ 1406525 h 1797050"/>
                  <a:gd name="connsiteX156" fmla="*/ 1938338 w 2363788"/>
                  <a:gd name="connsiteY156" fmla="*/ 1447800 h 1797050"/>
                  <a:gd name="connsiteX157" fmla="*/ 1992313 w 2363788"/>
                  <a:gd name="connsiteY157" fmla="*/ 1447800 h 1797050"/>
                  <a:gd name="connsiteX158" fmla="*/ 2062163 w 2363788"/>
                  <a:gd name="connsiteY158" fmla="*/ 1476375 h 1797050"/>
                  <a:gd name="connsiteX159" fmla="*/ 2062163 w 2363788"/>
                  <a:gd name="connsiteY159" fmla="*/ 1504950 h 1797050"/>
                  <a:gd name="connsiteX160" fmla="*/ 2036763 w 2363788"/>
                  <a:gd name="connsiteY160" fmla="*/ 1571625 h 1797050"/>
                  <a:gd name="connsiteX161" fmla="*/ 2065338 w 2363788"/>
                  <a:gd name="connsiteY161" fmla="*/ 1587500 h 1797050"/>
                  <a:gd name="connsiteX162" fmla="*/ 2106613 w 2363788"/>
                  <a:gd name="connsiteY162" fmla="*/ 1660525 h 1797050"/>
                  <a:gd name="connsiteX163" fmla="*/ 2055813 w 2363788"/>
                  <a:gd name="connsiteY163" fmla="*/ 1736725 h 1797050"/>
                  <a:gd name="connsiteX164" fmla="*/ 2030413 w 2363788"/>
                  <a:gd name="connsiteY164" fmla="*/ 1730375 h 1797050"/>
                  <a:gd name="connsiteX165" fmla="*/ 2008188 w 2363788"/>
                  <a:gd name="connsiteY165" fmla="*/ 1717675 h 1797050"/>
                  <a:gd name="connsiteX166" fmla="*/ 2001838 w 2363788"/>
                  <a:gd name="connsiteY166" fmla="*/ 1736725 h 1797050"/>
                  <a:gd name="connsiteX167" fmla="*/ 1960563 w 2363788"/>
                  <a:gd name="connsiteY167" fmla="*/ 1746250 h 1797050"/>
                  <a:gd name="connsiteX168" fmla="*/ 1954213 w 2363788"/>
                  <a:gd name="connsiteY168" fmla="*/ 1778000 h 1797050"/>
                  <a:gd name="connsiteX169" fmla="*/ 1903413 w 2363788"/>
                  <a:gd name="connsiteY169" fmla="*/ 1797050 h 1797050"/>
                  <a:gd name="connsiteX170" fmla="*/ 1881188 w 2363788"/>
                  <a:gd name="connsiteY170" fmla="*/ 1758950 h 1797050"/>
                  <a:gd name="connsiteX171" fmla="*/ 1843088 w 2363788"/>
                  <a:gd name="connsiteY171" fmla="*/ 1768475 h 1797050"/>
                  <a:gd name="connsiteX172" fmla="*/ 1846263 w 2363788"/>
                  <a:gd name="connsiteY172" fmla="*/ 1730375 h 1797050"/>
                  <a:gd name="connsiteX173" fmla="*/ 1827213 w 2363788"/>
                  <a:gd name="connsiteY173" fmla="*/ 1704975 h 1797050"/>
                  <a:gd name="connsiteX174" fmla="*/ 1862138 w 2363788"/>
                  <a:gd name="connsiteY174" fmla="*/ 1685925 h 1797050"/>
                  <a:gd name="connsiteX175" fmla="*/ 1804988 w 2363788"/>
                  <a:gd name="connsiteY175" fmla="*/ 1666875 h 1797050"/>
                  <a:gd name="connsiteX176" fmla="*/ 1792288 w 2363788"/>
                  <a:gd name="connsiteY176" fmla="*/ 1692275 h 1797050"/>
                  <a:gd name="connsiteX177" fmla="*/ 1747838 w 2363788"/>
                  <a:gd name="connsiteY177" fmla="*/ 1711325 h 1797050"/>
                  <a:gd name="connsiteX178" fmla="*/ 1741488 w 2363788"/>
                  <a:gd name="connsiteY178" fmla="*/ 1733550 h 1797050"/>
                  <a:gd name="connsiteX179" fmla="*/ 1725613 w 2363788"/>
                  <a:gd name="connsiteY179" fmla="*/ 1739900 h 1797050"/>
                  <a:gd name="connsiteX180" fmla="*/ 1703388 w 2363788"/>
                  <a:gd name="connsiteY180" fmla="*/ 1739900 h 1797050"/>
                  <a:gd name="connsiteX181" fmla="*/ 1716088 w 2363788"/>
                  <a:gd name="connsiteY181" fmla="*/ 1704975 h 1797050"/>
                  <a:gd name="connsiteX182" fmla="*/ 1741488 w 2363788"/>
                  <a:gd name="connsiteY182" fmla="*/ 1679575 h 1797050"/>
                  <a:gd name="connsiteX183" fmla="*/ 1731963 w 2363788"/>
                  <a:gd name="connsiteY183" fmla="*/ 1654175 h 1797050"/>
                  <a:gd name="connsiteX184" fmla="*/ 1709738 w 2363788"/>
                  <a:gd name="connsiteY184" fmla="*/ 1654175 h 1797050"/>
                  <a:gd name="connsiteX185" fmla="*/ 1697038 w 2363788"/>
                  <a:gd name="connsiteY185" fmla="*/ 1679575 h 1797050"/>
                  <a:gd name="connsiteX186" fmla="*/ 1665288 w 2363788"/>
                  <a:gd name="connsiteY186" fmla="*/ 1685925 h 1797050"/>
                  <a:gd name="connsiteX187" fmla="*/ 1630363 w 2363788"/>
                  <a:gd name="connsiteY187" fmla="*/ 1698625 h 1797050"/>
                  <a:gd name="connsiteX188" fmla="*/ 1601788 w 2363788"/>
                  <a:gd name="connsiteY188" fmla="*/ 1670050 h 1797050"/>
                  <a:gd name="connsiteX189" fmla="*/ 1598613 w 2363788"/>
                  <a:gd name="connsiteY189" fmla="*/ 1635125 h 1797050"/>
                  <a:gd name="connsiteX190" fmla="*/ 1570038 w 2363788"/>
                  <a:gd name="connsiteY190" fmla="*/ 1619250 h 1797050"/>
                  <a:gd name="connsiteX191" fmla="*/ 1560513 w 2363788"/>
                  <a:gd name="connsiteY191" fmla="*/ 1584325 h 1797050"/>
                  <a:gd name="connsiteX192" fmla="*/ 1519238 w 2363788"/>
                  <a:gd name="connsiteY192" fmla="*/ 1555750 h 1797050"/>
                  <a:gd name="connsiteX193" fmla="*/ 1500188 w 2363788"/>
                  <a:gd name="connsiteY193" fmla="*/ 1558925 h 1797050"/>
                  <a:gd name="connsiteX194" fmla="*/ 1468438 w 2363788"/>
                  <a:gd name="connsiteY194" fmla="*/ 1603375 h 1797050"/>
                  <a:gd name="connsiteX195" fmla="*/ 1420813 w 2363788"/>
                  <a:gd name="connsiteY195" fmla="*/ 1622425 h 1797050"/>
                  <a:gd name="connsiteX196" fmla="*/ 1395413 w 2363788"/>
                  <a:gd name="connsiteY196" fmla="*/ 1587500 h 1797050"/>
                  <a:gd name="connsiteX197" fmla="*/ 1370013 w 2363788"/>
                  <a:gd name="connsiteY197" fmla="*/ 1587500 h 1797050"/>
                  <a:gd name="connsiteX198" fmla="*/ 1271588 w 2363788"/>
                  <a:gd name="connsiteY198" fmla="*/ 1511300 h 1797050"/>
                  <a:gd name="connsiteX199" fmla="*/ 1277938 w 2363788"/>
                  <a:gd name="connsiteY199" fmla="*/ 1463675 h 1797050"/>
                  <a:gd name="connsiteX200" fmla="*/ 1239838 w 2363788"/>
                  <a:gd name="connsiteY200" fmla="*/ 1457325 h 1797050"/>
                  <a:gd name="connsiteX201" fmla="*/ 1223963 w 2363788"/>
                  <a:gd name="connsiteY201" fmla="*/ 1482725 h 1797050"/>
                  <a:gd name="connsiteX202" fmla="*/ 1189038 w 2363788"/>
                  <a:gd name="connsiteY202" fmla="*/ 1482725 h 1797050"/>
                  <a:gd name="connsiteX203" fmla="*/ 1141413 w 2363788"/>
                  <a:gd name="connsiteY203" fmla="*/ 1460500 h 1797050"/>
                  <a:gd name="connsiteX204" fmla="*/ 1093788 w 2363788"/>
                  <a:gd name="connsiteY204" fmla="*/ 1495425 h 1797050"/>
                  <a:gd name="connsiteX205" fmla="*/ 1100138 w 2363788"/>
                  <a:gd name="connsiteY205" fmla="*/ 1511300 h 1797050"/>
                  <a:gd name="connsiteX206" fmla="*/ 1081088 w 2363788"/>
                  <a:gd name="connsiteY206" fmla="*/ 1530350 h 1797050"/>
                  <a:gd name="connsiteX207" fmla="*/ 1036638 w 2363788"/>
                  <a:gd name="connsiteY207" fmla="*/ 1530350 h 1797050"/>
                  <a:gd name="connsiteX208" fmla="*/ 1008063 w 2363788"/>
                  <a:gd name="connsiteY208" fmla="*/ 1574800 h 1797050"/>
                  <a:gd name="connsiteX209" fmla="*/ 960438 w 2363788"/>
                  <a:gd name="connsiteY209" fmla="*/ 1571625 h 1797050"/>
                  <a:gd name="connsiteX210" fmla="*/ 954088 w 2363788"/>
                  <a:gd name="connsiteY210" fmla="*/ 1587500 h 1797050"/>
                  <a:gd name="connsiteX211" fmla="*/ 966788 w 2363788"/>
                  <a:gd name="connsiteY211" fmla="*/ 1670050 h 1797050"/>
                  <a:gd name="connsiteX212" fmla="*/ 941388 w 2363788"/>
                  <a:gd name="connsiteY212" fmla="*/ 1714500 h 1797050"/>
                  <a:gd name="connsiteX213" fmla="*/ 903288 w 2363788"/>
                  <a:gd name="connsiteY213" fmla="*/ 1720850 h 1797050"/>
                  <a:gd name="connsiteX214" fmla="*/ 900113 w 2363788"/>
                  <a:gd name="connsiteY214" fmla="*/ 1746250 h 1797050"/>
                  <a:gd name="connsiteX215" fmla="*/ 871538 w 2363788"/>
                  <a:gd name="connsiteY215" fmla="*/ 1746250 h 1797050"/>
                  <a:gd name="connsiteX216" fmla="*/ 855663 w 2363788"/>
                  <a:gd name="connsiteY216" fmla="*/ 1758950 h 1797050"/>
                  <a:gd name="connsiteX217" fmla="*/ 849313 w 2363788"/>
                  <a:gd name="connsiteY217" fmla="*/ 1771650 h 1797050"/>
                  <a:gd name="connsiteX218" fmla="*/ 830263 w 2363788"/>
                  <a:gd name="connsiteY218" fmla="*/ 1765300 h 1797050"/>
                  <a:gd name="connsiteX219" fmla="*/ 820738 w 2363788"/>
                  <a:gd name="connsiteY219" fmla="*/ 1752600 h 1797050"/>
                  <a:gd name="connsiteX220" fmla="*/ 792163 w 2363788"/>
                  <a:gd name="connsiteY220" fmla="*/ 1771650 h 1797050"/>
                  <a:gd name="connsiteX221" fmla="*/ 693738 w 2363788"/>
                  <a:gd name="connsiteY221" fmla="*/ 1701800 h 1797050"/>
                  <a:gd name="connsiteX222" fmla="*/ 652463 w 2363788"/>
                  <a:gd name="connsiteY222" fmla="*/ 1720850 h 1797050"/>
                  <a:gd name="connsiteX223" fmla="*/ 623094 w 2363788"/>
                  <a:gd name="connsiteY223" fmla="*/ 1689894 h 1797050"/>
                  <a:gd name="connsiteX224" fmla="*/ 582613 w 2363788"/>
                  <a:gd name="connsiteY224" fmla="*/ 1689100 h 1797050"/>
                  <a:gd name="connsiteX225" fmla="*/ 573088 w 2363788"/>
                  <a:gd name="connsiteY225" fmla="*/ 1608138 h 1797050"/>
                  <a:gd name="connsiteX226" fmla="*/ 538414 w 2363788"/>
                  <a:gd name="connsiteY226" fmla="*/ 1594861 h 1797050"/>
                  <a:gd name="connsiteX227" fmla="*/ 525463 w 2363788"/>
                  <a:gd name="connsiteY227"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3 w 2363788"/>
                  <a:gd name="connsiteY113" fmla="*/ 565150 h 1797050"/>
                  <a:gd name="connsiteX114" fmla="*/ 1804988 w 2363788"/>
                  <a:gd name="connsiteY114" fmla="*/ 508000 h 1797050"/>
                  <a:gd name="connsiteX115" fmla="*/ 1887538 w 2363788"/>
                  <a:gd name="connsiteY115" fmla="*/ 485775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8194 w 2363788"/>
                  <a:gd name="connsiteY119" fmla="*/ 411956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198688 w 2363788"/>
                  <a:gd name="connsiteY131" fmla="*/ 949325 h 1797050"/>
                  <a:gd name="connsiteX132" fmla="*/ 2176463 w 2363788"/>
                  <a:gd name="connsiteY132" fmla="*/ 993775 h 1797050"/>
                  <a:gd name="connsiteX133" fmla="*/ 2176463 w 2363788"/>
                  <a:gd name="connsiteY133" fmla="*/ 993775 h 1797050"/>
                  <a:gd name="connsiteX134" fmla="*/ 2182813 w 2363788"/>
                  <a:gd name="connsiteY134" fmla="*/ 1022350 h 1797050"/>
                  <a:gd name="connsiteX135" fmla="*/ 2147888 w 2363788"/>
                  <a:gd name="connsiteY135" fmla="*/ 1031875 h 1797050"/>
                  <a:gd name="connsiteX136" fmla="*/ 2097088 w 2363788"/>
                  <a:gd name="connsiteY136" fmla="*/ 1019175 h 1797050"/>
                  <a:gd name="connsiteX137" fmla="*/ 2103438 w 2363788"/>
                  <a:gd name="connsiteY137" fmla="*/ 1073150 h 1797050"/>
                  <a:gd name="connsiteX138" fmla="*/ 2116138 w 2363788"/>
                  <a:gd name="connsiteY138" fmla="*/ 1117600 h 1797050"/>
                  <a:gd name="connsiteX139" fmla="*/ 2052638 w 2363788"/>
                  <a:gd name="connsiteY139" fmla="*/ 1152525 h 1797050"/>
                  <a:gd name="connsiteX140" fmla="*/ 2068513 w 2363788"/>
                  <a:gd name="connsiteY140" fmla="*/ 1174750 h 1797050"/>
                  <a:gd name="connsiteX141" fmla="*/ 2049463 w 2363788"/>
                  <a:gd name="connsiteY141" fmla="*/ 1196975 h 1797050"/>
                  <a:gd name="connsiteX142" fmla="*/ 1970088 w 2363788"/>
                  <a:gd name="connsiteY142" fmla="*/ 1171575 h 1797050"/>
                  <a:gd name="connsiteX143" fmla="*/ 1944688 w 2363788"/>
                  <a:gd name="connsiteY143" fmla="*/ 1187450 h 1797050"/>
                  <a:gd name="connsiteX144" fmla="*/ 1909763 w 2363788"/>
                  <a:gd name="connsiteY144" fmla="*/ 1187450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4688 w 2363788"/>
                  <a:gd name="connsiteY148" fmla="*/ 1279525 h 1797050"/>
                  <a:gd name="connsiteX149" fmla="*/ 1935163 w 2363788"/>
                  <a:gd name="connsiteY149" fmla="*/ 1304925 h 1797050"/>
                  <a:gd name="connsiteX150" fmla="*/ 1954213 w 2363788"/>
                  <a:gd name="connsiteY150" fmla="*/ 1320800 h 1797050"/>
                  <a:gd name="connsiteX151" fmla="*/ 1951038 w 2363788"/>
                  <a:gd name="connsiteY151" fmla="*/ 1336675 h 1797050"/>
                  <a:gd name="connsiteX152" fmla="*/ 1906588 w 2363788"/>
                  <a:gd name="connsiteY152" fmla="*/ 1336675 h 1797050"/>
                  <a:gd name="connsiteX153" fmla="*/ 1903413 w 2363788"/>
                  <a:gd name="connsiteY153" fmla="*/ 1387475 h 1797050"/>
                  <a:gd name="connsiteX154" fmla="*/ 1903413 w 2363788"/>
                  <a:gd name="connsiteY154" fmla="*/ 1387475 h 1797050"/>
                  <a:gd name="connsiteX155" fmla="*/ 1903413 w 2363788"/>
                  <a:gd name="connsiteY155" fmla="*/ 1406525 h 1797050"/>
                  <a:gd name="connsiteX156" fmla="*/ 1938338 w 2363788"/>
                  <a:gd name="connsiteY156" fmla="*/ 1447800 h 1797050"/>
                  <a:gd name="connsiteX157" fmla="*/ 1992313 w 2363788"/>
                  <a:gd name="connsiteY157" fmla="*/ 1447800 h 1797050"/>
                  <a:gd name="connsiteX158" fmla="*/ 2062163 w 2363788"/>
                  <a:gd name="connsiteY158" fmla="*/ 1476375 h 1797050"/>
                  <a:gd name="connsiteX159" fmla="*/ 2062163 w 2363788"/>
                  <a:gd name="connsiteY159" fmla="*/ 1504950 h 1797050"/>
                  <a:gd name="connsiteX160" fmla="*/ 2036763 w 2363788"/>
                  <a:gd name="connsiteY160" fmla="*/ 1571625 h 1797050"/>
                  <a:gd name="connsiteX161" fmla="*/ 2065338 w 2363788"/>
                  <a:gd name="connsiteY161" fmla="*/ 1587500 h 1797050"/>
                  <a:gd name="connsiteX162" fmla="*/ 2106613 w 2363788"/>
                  <a:gd name="connsiteY162" fmla="*/ 1660525 h 1797050"/>
                  <a:gd name="connsiteX163" fmla="*/ 2055813 w 2363788"/>
                  <a:gd name="connsiteY163" fmla="*/ 1736725 h 1797050"/>
                  <a:gd name="connsiteX164" fmla="*/ 2030413 w 2363788"/>
                  <a:gd name="connsiteY164" fmla="*/ 1730375 h 1797050"/>
                  <a:gd name="connsiteX165" fmla="*/ 2008188 w 2363788"/>
                  <a:gd name="connsiteY165" fmla="*/ 1717675 h 1797050"/>
                  <a:gd name="connsiteX166" fmla="*/ 2001838 w 2363788"/>
                  <a:gd name="connsiteY166" fmla="*/ 1736725 h 1797050"/>
                  <a:gd name="connsiteX167" fmla="*/ 1960563 w 2363788"/>
                  <a:gd name="connsiteY167" fmla="*/ 1746250 h 1797050"/>
                  <a:gd name="connsiteX168" fmla="*/ 1954213 w 2363788"/>
                  <a:gd name="connsiteY168" fmla="*/ 1778000 h 1797050"/>
                  <a:gd name="connsiteX169" fmla="*/ 1903413 w 2363788"/>
                  <a:gd name="connsiteY169" fmla="*/ 1797050 h 1797050"/>
                  <a:gd name="connsiteX170" fmla="*/ 1881188 w 2363788"/>
                  <a:gd name="connsiteY170" fmla="*/ 1758950 h 1797050"/>
                  <a:gd name="connsiteX171" fmla="*/ 1843088 w 2363788"/>
                  <a:gd name="connsiteY171" fmla="*/ 1768475 h 1797050"/>
                  <a:gd name="connsiteX172" fmla="*/ 1846263 w 2363788"/>
                  <a:gd name="connsiteY172" fmla="*/ 1730375 h 1797050"/>
                  <a:gd name="connsiteX173" fmla="*/ 1827213 w 2363788"/>
                  <a:gd name="connsiteY173" fmla="*/ 1704975 h 1797050"/>
                  <a:gd name="connsiteX174" fmla="*/ 1862138 w 2363788"/>
                  <a:gd name="connsiteY174" fmla="*/ 1685925 h 1797050"/>
                  <a:gd name="connsiteX175" fmla="*/ 1804988 w 2363788"/>
                  <a:gd name="connsiteY175" fmla="*/ 1666875 h 1797050"/>
                  <a:gd name="connsiteX176" fmla="*/ 1792288 w 2363788"/>
                  <a:gd name="connsiteY176" fmla="*/ 1692275 h 1797050"/>
                  <a:gd name="connsiteX177" fmla="*/ 1747838 w 2363788"/>
                  <a:gd name="connsiteY177" fmla="*/ 1711325 h 1797050"/>
                  <a:gd name="connsiteX178" fmla="*/ 1741488 w 2363788"/>
                  <a:gd name="connsiteY178" fmla="*/ 1733550 h 1797050"/>
                  <a:gd name="connsiteX179" fmla="*/ 1725613 w 2363788"/>
                  <a:gd name="connsiteY179" fmla="*/ 1739900 h 1797050"/>
                  <a:gd name="connsiteX180" fmla="*/ 1703388 w 2363788"/>
                  <a:gd name="connsiteY180" fmla="*/ 1739900 h 1797050"/>
                  <a:gd name="connsiteX181" fmla="*/ 1716088 w 2363788"/>
                  <a:gd name="connsiteY181" fmla="*/ 1704975 h 1797050"/>
                  <a:gd name="connsiteX182" fmla="*/ 1741488 w 2363788"/>
                  <a:gd name="connsiteY182" fmla="*/ 1679575 h 1797050"/>
                  <a:gd name="connsiteX183" fmla="*/ 1731963 w 2363788"/>
                  <a:gd name="connsiteY183" fmla="*/ 1654175 h 1797050"/>
                  <a:gd name="connsiteX184" fmla="*/ 1709738 w 2363788"/>
                  <a:gd name="connsiteY184" fmla="*/ 1654175 h 1797050"/>
                  <a:gd name="connsiteX185" fmla="*/ 1697038 w 2363788"/>
                  <a:gd name="connsiteY185" fmla="*/ 1679575 h 1797050"/>
                  <a:gd name="connsiteX186" fmla="*/ 1665288 w 2363788"/>
                  <a:gd name="connsiteY186" fmla="*/ 1685925 h 1797050"/>
                  <a:gd name="connsiteX187" fmla="*/ 1630363 w 2363788"/>
                  <a:gd name="connsiteY187" fmla="*/ 1698625 h 1797050"/>
                  <a:gd name="connsiteX188" fmla="*/ 1601788 w 2363788"/>
                  <a:gd name="connsiteY188" fmla="*/ 1670050 h 1797050"/>
                  <a:gd name="connsiteX189" fmla="*/ 1598613 w 2363788"/>
                  <a:gd name="connsiteY189" fmla="*/ 1635125 h 1797050"/>
                  <a:gd name="connsiteX190" fmla="*/ 1570038 w 2363788"/>
                  <a:gd name="connsiteY190" fmla="*/ 1619250 h 1797050"/>
                  <a:gd name="connsiteX191" fmla="*/ 1560513 w 2363788"/>
                  <a:gd name="connsiteY191" fmla="*/ 1584325 h 1797050"/>
                  <a:gd name="connsiteX192" fmla="*/ 1519238 w 2363788"/>
                  <a:gd name="connsiteY192" fmla="*/ 1555750 h 1797050"/>
                  <a:gd name="connsiteX193" fmla="*/ 1500188 w 2363788"/>
                  <a:gd name="connsiteY193" fmla="*/ 1558925 h 1797050"/>
                  <a:gd name="connsiteX194" fmla="*/ 1468438 w 2363788"/>
                  <a:gd name="connsiteY194" fmla="*/ 1603375 h 1797050"/>
                  <a:gd name="connsiteX195" fmla="*/ 1420813 w 2363788"/>
                  <a:gd name="connsiteY195" fmla="*/ 1622425 h 1797050"/>
                  <a:gd name="connsiteX196" fmla="*/ 1395413 w 2363788"/>
                  <a:gd name="connsiteY196" fmla="*/ 1587500 h 1797050"/>
                  <a:gd name="connsiteX197" fmla="*/ 1370013 w 2363788"/>
                  <a:gd name="connsiteY197" fmla="*/ 1587500 h 1797050"/>
                  <a:gd name="connsiteX198" fmla="*/ 1271588 w 2363788"/>
                  <a:gd name="connsiteY198" fmla="*/ 1511300 h 1797050"/>
                  <a:gd name="connsiteX199" fmla="*/ 1277938 w 2363788"/>
                  <a:gd name="connsiteY199" fmla="*/ 1463675 h 1797050"/>
                  <a:gd name="connsiteX200" fmla="*/ 1239838 w 2363788"/>
                  <a:gd name="connsiteY200" fmla="*/ 1457325 h 1797050"/>
                  <a:gd name="connsiteX201" fmla="*/ 1223963 w 2363788"/>
                  <a:gd name="connsiteY201" fmla="*/ 1482725 h 1797050"/>
                  <a:gd name="connsiteX202" fmla="*/ 1189038 w 2363788"/>
                  <a:gd name="connsiteY202" fmla="*/ 1482725 h 1797050"/>
                  <a:gd name="connsiteX203" fmla="*/ 1141413 w 2363788"/>
                  <a:gd name="connsiteY203" fmla="*/ 1460500 h 1797050"/>
                  <a:gd name="connsiteX204" fmla="*/ 1093788 w 2363788"/>
                  <a:gd name="connsiteY204" fmla="*/ 1495425 h 1797050"/>
                  <a:gd name="connsiteX205" fmla="*/ 1100138 w 2363788"/>
                  <a:gd name="connsiteY205" fmla="*/ 1511300 h 1797050"/>
                  <a:gd name="connsiteX206" fmla="*/ 1081088 w 2363788"/>
                  <a:gd name="connsiteY206" fmla="*/ 1530350 h 1797050"/>
                  <a:gd name="connsiteX207" fmla="*/ 1036638 w 2363788"/>
                  <a:gd name="connsiteY207" fmla="*/ 1530350 h 1797050"/>
                  <a:gd name="connsiteX208" fmla="*/ 1008063 w 2363788"/>
                  <a:gd name="connsiteY208" fmla="*/ 1574800 h 1797050"/>
                  <a:gd name="connsiteX209" fmla="*/ 960438 w 2363788"/>
                  <a:gd name="connsiteY209" fmla="*/ 1571625 h 1797050"/>
                  <a:gd name="connsiteX210" fmla="*/ 954088 w 2363788"/>
                  <a:gd name="connsiteY210" fmla="*/ 1587500 h 1797050"/>
                  <a:gd name="connsiteX211" fmla="*/ 966788 w 2363788"/>
                  <a:gd name="connsiteY211" fmla="*/ 1670050 h 1797050"/>
                  <a:gd name="connsiteX212" fmla="*/ 941388 w 2363788"/>
                  <a:gd name="connsiteY212" fmla="*/ 1714500 h 1797050"/>
                  <a:gd name="connsiteX213" fmla="*/ 903288 w 2363788"/>
                  <a:gd name="connsiteY213" fmla="*/ 1720850 h 1797050"/>
                  <a:gd name="connsiteX214" fmla="*/ 900113 w 2363788"/>
                  <a:gd name="connsiteY214" fmla="*/ 1746250 h 1797050"/>
                  <a:gd name="connsiteX215" fmla="*/ 871538 w 2363788"/>
                  <a:gd name="connsiteY215" fmla="*/ 1746250 h 1797050"/>
                  <a:gd name="connsiteX216" fmla="*/ 855663 w 2363788"/>
                  <a:gd name="connsiteY216" fmla="*/ 1758950 h 1797050"/>
                  <a:gd name="connsiteX217" fmla="*/ 849313 w 2363788"/>
                  <a:gd name="connsiteY217" fmla="*/ 1771650 h 1797050"/>
                  <a:gd name="connsiteX218" fmla="*/ 830263 w 2363788"/>
                  <a:gd name="connsiteY218" fmla="*/ 1765300 h 1797050"/>
                  <a:gd name="connsiteX219" fmla="*/ 820738 w 2363788"/>
                  <a:gd name="connsiteY219" fmla="*/ 1752600 h 1797050"/>
                  <a:gd name="connsiteX220" fmla="*/ 792163 w 2363788"/>
                  <a:gd name="connsiteY220" fmla="*/ 1771650 h 1797050"/>
                  <a:gd name="connsiteX221" fmla="*/ 693738 w 2363788"/>
                  <a:gd name="connsiteY221" fmla="*/ 1701800 h 1797050"/>
                  <a:gd name="connsiteX222" fmla="*/ 651669 w 2363788"/>
                  <a:gd name="connsiteY222" fmla="*/ 1716881 h 1797050"/>
                  <a:gd name="connsiteX223" fmla="*/ 623094 w 2363788"/>
                  <a:gd name="connsiteY223" fmla="*/ 1689894 h 1797050"/>
                  <a:gd name="connsiteX224" fmla="*/ 582613 w 2363788"/>
                  <a:gd name="connsiteY224" fmla="*/ 1689100 h 1797050"/>
                  <a:gd name="connsiteX225" fmla="*/ 573088 w 2363788"/>
                  <a:gd name="connsiteY225" fmla="*/ 1608138 h 1797050"/>
                  <a:gd name="connsiteX226" fmla="*/ 538414 w 2363788"/>
                  <a:gd name="connsiteY226" fmla="*/ 1594861 h 1797050"/>
                  <a:gd name="connsiteX227" fmla="*/ 525463 w 2363788"/>
                  <a:gd name="connsiteY227"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3 w 2363788"/>
                  <a:gd name="connsiteY113" fmla="*/ 565150 h 1797050"/>
                  <a:gd name="connsiteX114" fmla="*/ 1804988 w 2363788"/>
                  <a:gd name="connsiteY114" fmla="*/ 508000 h 1797050"/>
                  <a:gd name="connsiteX115" fmla="*/ 1887538 w 2363788"/>
                  <a:gd name="connsiteY115" fmla="*/ 485775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8194 w 2363788"/>
                  <a:gd name="connsiteY119" fmla="*/ 411956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198688 w 2363788"/>
                  <a:gd name="connsiteY131" fmla="*/ 949325 h 1797050"/>
                  <a:gd name="connsiteX132" fmla="*/ 2176463 w 2363788"/>
                  <a:gd name="connsiteY132" fmla="*/ 993775 h 1797050"/>
                  <a:gd name="connsiteX133" fmla="*/ 2176463 w 2363788"/>
                  <a:gd name="connsiteY133" fmla="*/ 993775 h 1797050"/>
                  <a:gd name="connsiteX134" fmla="*/ 2182813 w 2363788"/>
                  <a:gd name="connsiteY134" fmla="*/ 1022350 h 1797050"/>
                  <a:gd name="connsiteX135" fmla="*/ 2147888 w 2363788"/>
                  <a:gd name="connsiteY135" fmla="*/ 1031875 h 1797050"/>
                  <a:gd name="connsiteX136" fmla="*/ 2097088 w 2363788"/>
                  <a:gd name="connsiteY136" fmla="*/ 1019175 h 1797050"/>
                  <a:gd name="connsiteX137" fmla="*/ 2103438 w 2363788"/>
                  <a:gd name="connsiteY137" fmla="*/ 1073150 h 1797050"/>
                  <a:gd name="connsiteX138" fmla="*/ 2116138 w 2363788"/>
                  <a:gd name="connsiteY138" fmla="*/ 1117600 h 1797050"/>
                  <a:gd name="connsiteX139" fmla="*/ 2052638 w 2363788"/>
                  <a:gd name="connsiteY139" fmla="*/ 1152525 h 1797050"/>
                  <a:gd name="connsiteX140" fmla="*/ 2068513 w 2363788"/>
                  <a:gd name="connsiteY140" fmla="*/ 1174750 h 1797050"/>
                  <a:gd name="connsiteX141" fmla="*/ 2049463 w 2363788"/>
                  <a:gd name="connsiteY141" fmla="*/ 1196975 h 1797050"/>
                  <a:gd name="connsiteX142" fmla="*/ 1970088 w 2363788"/>
                  <a:gd name="connsiteY142" fmla="*/ 1171575 h 1797050"/>
                  <a:gd name="connsiteX143" fmla="*/ 1944688 w 2363788"/>
                  <a:gd name="connsiteY143" fmla="*/ 1187450 h 1797050"/>
                  <a:gd name="connsiteX144" fmla="*/ 1909763 w 2363788"/>
                  <a:gd name="connsiteY144" fmla="*/ 1187450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4688 w 2363788"/>
                  <a:gd name="connsiteY148" fmla="*/ 1279525 h 1797050"/>
                  <a:gd name="connsiteX149" fmla="*/ 1935163 w 2363788"/>
                  <a:gd name="connsiteY149" fmla="*/ 1304925 h 1797050"/>
                  <a:gd name="connsiteX150" fmla="*/ 1954213 w 2363788"/>
                  <a:gd name="connsiteY150" fmla="*/ 1320800 h 1797050"/>
                  <a:gd name="connsiteX151" fmla="*/ 1951038 w 2363788"/>
                  <a:gd name="connsiteY151" fmla="*/ 1336675 h 1797050"/>
                  <a:gd name="connsiteX152" fmla="*/ 1906588 w 2363788"/>
                  <a:gd name="connsiteY152" fmla="*/ 1336675 h 1797050"/>
                  <a:gd name="connsiteX153" fmla="*/ 1903413 w 2363788"/>
                  <a:gd name="connsiteY153" fmla="*/ 1387475 h 1797050"/>
                  <a:gd name="connsiteX154" fmla="*/ 1903413 w 2363788"/>
                  <a:gd name="connsiteY154" fmla="*/ 1387475 h 1797050"/>
                  <a:gd name="connsiteX155" fmla="*/ 1903413 w 2363788"/>
                  <a:gd name="connsiteY155" fmla="*/ 1406525 h 1797050"/>
                  <a:gd name="connsiteX156" fmla="*/ 1938338 w 2363788"/>
                  <a:gd name="connsiteY156" fmla="*/ 1447800 h 1797050"/>
                  <a:gd name="connsiteX157" fmla="*/ 1992313 w 2363788"/>
                  <a:gd name="connsiteY157" fmla="*/ 1447800 h 1797050"/>
                  <a:gd name="connsiteX158" fmla="*/ 2062163 w 2363788"/>
                  <a:gd name="connsiteY158" fmla="*/ 1476375 h 1797050"/>
                  <a:gd name="connsiteX159" fmla="*/ 2062163 w 2363788"/>
                  <a:gd name="connsiteY159" fmla="*/ 1504950 h 1797050"/>
                  <a:gd name="connsiteX160" fmla="*/ 2036763 w 2363788"/>
                  <a:gd name="connsiteY160" fmla="*/ 1571625 h 1797050"/>
                  <a:gd name="connsiteX161" fmla="*/ 2065338 w 2363788"/>
                  <a:gd name="connsiteY161" fmla="*/ 1587500 h 1797050"/>
                  <a:gd name="connsiteX162" fmla="*/ 2106613 w 2363788"/>
                  <a:gd name="connsiteY162" fmla="*/ 1660525 h 1797050"/>
                  <a:gd name="connsiteX163" fmla="*/ 2055813 w 2363788"/>
                  <a:gd name="connsiteY163" fmla="*/ 1736725 h 1797050"/>
                  <a:gd name="connsiteX164" fmla="*/ 2030413 w 2363788"/>
                  <a:gd name="connsiteY164" fmla="*/ 1730375 h 1797050"/>
                  <a:gd name="connsiteX165" fmla="*/ 2008188 w 2363788"/>
                  <a:gd name="connsiteY165" fmla="*/ 1717675 h 1797050"/>
                  <a:gd name="connsiteX166" fmla="*/ 2001838 w 2363788"/>
                  <a:gd name="connsiteY166" fmla="*/ 1736725 h 1797050"/>
                  <a:gd name="connsiteX167" fmla="*/ 1960563 w 2363788"/>
                  <a:gd name="connsiteY167" fmla="*/ 1746250 h 1797050"/>
                  <a:gd name="connsiteX168" fmla="*/ 1954213 w 2363788"/>
                  <a:gd name="connsiteY168" fmla="*/ 1778000 h 1797050"/>
                  <a:gd name="connsiteX169" fmla="*/ 1903413 w 2363788"/>
                  <a:gd name="connsiteY169" fmla="*/ 1797050 h 1797050"/>
                  <a:gd name="connsiteX170" fmla="*/ 1881188 w 2363788"/>
                  <a:gd name="connsiteY170" fmla="*/ 1758950 h 1797050"/>
                  <a:gd name="connsiteX171" fmla="*/ 1843088 w 2363788"/>
                  <a:gd name="connsiteY171" fmla="*/ 1768475 h 1797050"/>
                  <a:gd name="connsiteX172" fmla="*/ 1846263 w 2363788"/>
                  <a:gd name="connsiteY172" fmla="*/ 1730375 h 1797050"/>
                  <a:gd name="connsiteX173" fmla="*/ 1827213 w 2363788"/>
                  <a:gd name="connsiteY173" fmla="*/ 1704975 h 1797050"/>
                  <a:gd name="connsiteX174" fmla="*/ 1862138 w 2363788"/>
                  <a:gd name="connsiteY174" fmla="*/ 1685925 h 1797050"/>
                  <a:gd name="connsiteX175" fmla="*/ 1804988 w 2363788"/>
                  <a:gd name="connsiteY175" fmla="*/ 1666875 h 1797050"/>
                  <a:gd name="connsiteX176" fmla="*/ 1792288 w 2363788"/>
                  <a:gd name="connsiteY176" fmla="*/ 1692275 h 1797050"/>
                  <a:gd name="connsiteX177" fmla="*/ 1747838 w 2363788"/>
                  <a:gd name="connsiteY177" fmla="*/ 1711325 h 1797050"/>
                  <a:gd name="connsiteX178" fmla="*/ 1741488 w 2363788"/>
                  <a:gd name="connsiteY178" fmla="*/ 1733550 h 1797050"/>
                  <a:gd name="connsiteX179" fmla="*/ 1725613 w 2363788"/>
                  <a:gd name="connsiteY179" fmla="*/ 1739900 h 1797050"/>
                  <a:gd name="connsiteX180" fmla="*/ 1703388 w 2363788"/>
                  <a:gd name="connsiteY180" fmla="*/ 1739900 h 1797050"/>
                  <a:gd name="connsiteX181" fmla="*/ 1716088 w 2363788"/>
                  <a:gd name="connsiteY181" fmla="*/ 1704975 h 1797050"/>
                  <a:gd name="connsiteX182" fmla="*/ 1741488 w 2363788"/>
                  <a:gd name="connsiteY182" fmla="*/ 1679575 h 1797050"/>
                  <a:gd name="connsiteX183" fmla="*/ 1731963 w 2363788"/>
                  <a:gd name="connsiteY183" fmla="*/ 1654175 h 1797050"/>
                  <a:gd name="connsiteX184" fmla="*/ 1709738 w 2363788"/>
                  <a:gd name="connsiteY184" fmla="*/ 1654175 h 1797050"/>
                  <a:gd name="connsiteX185" fmla="*/ 1697038 w 2363788"/>
                  <a:gd name="connsiteY185" fmla="*/ 1679575 h 1797050"/>
                  <a:gd name="connsiteX186" fmla="*/ 1665288 w 2363788"/>
                  <a:gd name="connsiteY186" fmla="*/ 1685925 h 1797050"/>
                  <a:gd name="connsiteX187" fmla="*/ 1630363 w 2363788"/>
                  <a:gd name="connsiteY187" fmla="*/ 1698625 h 1797050"/>
                  <a:gd name="connsiteX188" fmla="*/ 1601788 w 2363788"/>
                  <a:gd name="connsiteY188" fmla="*/ 1670050 h 1797050"/>
                  <a:gd name="connsiteX189" fmla="*/ 1598613 w 2363788"/>
                  <a:gd name="connsiteY189" fmla="*/ 1635125 h 1797050"/>
                  <a:gd name="connsiteX190" fmla="*/ 1570038 w 2363788"/>
                  <a:gd name="connsiteY190" fmla="*/ 1619250 h 1797050"/>
                  <a:gd name="connsiteX191" fmla="*/ 1560513 w 2363788"/>
                  <a:gd name="connsiteY191" fmla="*/ 1584325 h 1797050"/>
                  <a:gd name="connsiteX192" fmla="*/ 1519238 w 2363788"/>
                  <a:gd name="connsiteY192" fmla="*/ 1555750 h 1797050"/>
                  <a:gd name="connsiteX193" fmla="*/ 1500188 w 2363788"/>
                  <a:gd name="connsiteY193" fmla="*/ 1558925 h 1797050"/>
                  <a:gd name="connsiteX194" fmla="*/ 1468438 w 2363788"/>
                  <a:gd name="connsiteY194" fmla="*/ 1603375 h 1797050"/>
                  <a:gd name="connsiteX195" fmla="*/ 1420813 w 2363788"/>
                  <a:gd name="connsiteY195" fmla="*/ 1622425 h 1797050"/>
                  <a:gd name="connsiteX196" fmla="*/ 1395413 w 2363788"/>
                  <a:gd name="connsiteY196" fmla="*/ 1587500 h 1797050"/>
                  <a:gd name="connsiteX197" fmla="*/ 1370013 w 2363788"/>
                  <a:gd name="connsiteY197" fmla="*/ 1587500 h 1797050"/>
                  <a:gd name="connsiteX198" fmla="*/ 1271588 w 2363788"/>
                  <a:gd name="connsiteY198" fmla="*/ 1511300 h 1797050"/>
                  <a:gd name="connsiteX199" fmla="*/ 1277938 w 2363788"/>
                  <a:gd name="connsiteY199" fmla="*/ 1463675 h 1797050"/>
                  <a:gd name="connsiteX200" fmla="*/ 1239838 w 2363788"/>
                  <a:gd name="connsiteY200" fmla="*/ 1457325 h 1797050"/>
                  <a:gd name="connsiteX201" fmla="*/ 1223963 w 2363788"/>
                  <a:gd name="connsiteY201" fmla="*/ 1482725 h 1797050"/>
                  <a:gd name="connsiteX202" fmla="*/ 1189038 w 2363788"/>
                  <a:gd name="connsiteY202" fmla="*/ 1482725 h 1797050"/>
                  <a:gd name="connsiteX203" fmla="*/ 1141413 w 2363788"/>
                  <a:gd name="connsiteY203" fmla="*/ 1460500 h 1797050"/>
                  <a:gd name="connsiteX204" fmla="*/ 1093788 w 2363788"/>
                  <a:gd name="connsiteY204" fmla="*/ 1495425 h 1797050"/>
                  <a:gd name="connsiteX205" fmla="*/ 1100138 w 2363788"/>
                  <a:gd name="connsiteY205" fmla="*/ 1511300 h 1797050"/>
                  <a:gd name="connsiteX206" fmla="*/ 1081088 w 2363788"/>
                  <a:gd name="connsiteY206" fmla="*/ 1530350 h 1797050"/>
                  <a:gd name="connsiteX207" fmla="*/ 1036638 w 2363788"/>
                  <a:gd name="connsiteY207" fmla="*/ 1530350 h 1797050"/>
                  <a:gd name="connsiteX208" fmla="*/ 1008063 w 2363788"/>
                  <a:gd name="connsiteY208" fmla="*/ 1574800 h 1797050"/>
                  <a:gd name="connsiteX209" fmla="*/ 960438 w 2363788"/>
                  <a:gd name="connsiteY209" fmla="*/ 1571625 h 1797050"/>
                  <a:gd name="connsiteX210" fmla="*/ 954088 w 2363788"/>
                  <a:gd name="connsiteY210" fmla="*/ 1587500 h 1797050"/>
                  <a:gd name="connsiteX211" fmla="*/ 966788 w 2363788"/>
                  <a:gd name="connsiteY211" fmla="*/ 1670050 h 1797050"/>
                  <a:gd name="connsiteX212" fmla="*/ 941388 w 2363788"/>
                  <a:gd name="connsiteY212" fmla="*/ 1714500 h 1797050"/>
                  <a:gd name="connsiteX213" fmla="*/ 903288 w 2363788"/>
                  <a:gd name="connsiteY213" fmla="*/ 1720850 h 1797050"/>
                  <a:gd name="connsiteX214" fmla="*/ 900113 w 2363788"/>
                  <a:gd name="connsiteY214" fmla="*/ 1746250 h 1797050"/>
                  <a:gd name="connsiteX215" fmla="*/ 871538 w 2363788"/>
                  <a:gd name="connsiteY215" fmla="*/ 1746250 h 1797050"/>
                  <a:gd name="connsiteX216" fmla="*/ 855663 w 2363788"/>
                  <a:gd name="connsiteY216" fmla="*/ 1758950 h 1797050"/>
                  <a:gd name="connsiteX217" fmla="*/ 849313 w 2363788"/>
                  <a:gd name="connsiteY217" fmla="*/ 1771650 h 1797050"/>
                  <a:gd name="connsiteX218" fmla="*/ 830263 w 2363788"/>
                  <a:gd name="connsiteY218" fmla="*/ 1765300 h 1797050"/>
                  <a:gd name="connsiteX219" fmla="*/ 820738 w 2363788"/>
                  <a:gd name="connsiteY219" fmla="*/ 1752600 h 1797050"/>
                  <a:gd name="connsiteX220" fmla="*/ 792163 w 2363788"/>
                  <a:gd name="connsiteY220" fmla="*/ 1767681 h 1797050"/>
                  <a:gd name="connsiteX221" fmla="*/ 693738 w 2363788"/>
                  <a:gd name="connsiteY221" fmla="*/ 1701800 h 1797050"/>
                  <a:gd name="connsiteX222" fmla="*/ 651669 w 2363788"/>
                  <a:gd name="connsiteY222" fmla="*/ 1716881 h 1797050"/>
                  <a:gd name="connsiteX223" fmla="*/ 623094 w 2363788"/>
                  <a:gd name="connsiteY223" fmla="*/ 1689894 h 1797050"/>
                  <a:gd name="connsiteX224" fmla="*/ 582613 w 2363788"/>
                  <a:gd name="connsiteY224" fmla="*/ 1689100 h 1797050"/>
                  <a:gd name="connsiteX225" fmla="*/ 573088 w 2363788"/>
                  <a:gd name="connsiteY225" fmla="*/ 1608138 h 1797050"/>
                  <a:gd name="connsiteX226" fmla="*/ 538414 w 2363788"/>
                  <a:gd name="connsiteY226" fmla="*/ 1594861 h 1797050"/>
                  <a:gd name="connsiteX227" fmla="*/ 525463 w 2363788"/>
                  <a:gd name="connsiteY227"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3 w 2363788"/>
                  <a:gd name="connsiteY113" fmla="*/ 565150 h 1797050"/>
                  <a:gd name="connsiteX114" fmla="*/ 1804988 w 2363788"/>
                  <a:gd name="connsiteY114" fmla="*/ 508000 h 1797050"/>
                  <a:gd name="connsiteX115" fmla="*/ 1887538 w 2363788"/>
                  <a:gd name="connsiteY115" fmla="*/ 485775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8194 w 2363788"/>
                  <a:gd name="connsiteY119" fmla="*/ 411956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198688 w 2363788"/>
                  <a:gd name="connsiteY131" fmla="*/ 949325 h 1797050"/>
                  <a:gd name="connsiteX132" fmla="*/ 2176463 w 2363788"/>
                  <a:gd name="connsiteY132" fmla="*/ 993775 h 1797050"/>
                  <a:gd name="connsiteX133" fmla="*/ 2176463 w 2363788"/>
                  <a:gd name="connsiteY133" fmla="*/ 993775 h 1797050"/>
                  <a:gd name="connsiteX134" fmla="*/ 2182813 w 2363788"/>
                  <a:gd name="connsiteY134" fmla="*/ 1022350 h 1797050"/>
                  <a:gd name="connsiteX135" fmla="*/ 2147888 w 2363788"/>
                  <a:gd name="connsiteY135" fmla="*/ 1031875 h 1797050"/>
                  <a:gd name="connsiteX136" fmla="*/ 2097088 w 2363788"/>
                  <a:gd name="connsiteY136" fmla="*/ 1019175 h 1797050"/>
                  <a:gd name="connsiteX137" fmla="*/ 2103438 w 2363788"/>
                  <a:gd name="connsiteY137" fmla="*/ 1073150 h 1797050"/>
                  <a:gd name="connsiteX138" fmla="*/ 2116138 w 2363788"/>
                  <a:gd name="connsiteY138" fmla="*/ 1117600 h 1797050"/>
                  <a:gd name="connsiteX139" fmla="*/ 2052638 w 2363788"/>
                  <a:gd name="connsiteY139" fmla="*/ 1152525 h 1797050"/>
                  <a:gd name="connsiteX140" fmla="*/ 2068513 w 2363788"/>
                  <a:gd name="connsiteY140" fmla="*/ 1174750 h 1797050"/>
                  <a:gd name="connsiteX141" fmla="*/ 2049463 w 2363788"/>
                  <a:gd name="connsiteY141" fmla="*/ 1196975 h 1797050"/>
                  <a:gd name="connsiteX142" fmla="*/ 1970088 w 2363788"/>
                  <a:gd name="connsiteY142" fmla="*/ 1171575 h 1797050"/>
                  <a:gd name="connsiteX143" fmla="*/ 1944688 w 2363788"/>
                  <a:gd name="connsiteY143" fmla="*/ 1187450 h 1797050"/>
                  <a:gd name="connsiteX144" fmla="*/ 1909763 w 2363788"/>
                  <a:gd name="connsiteY144" fmla="*/ 1187450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4688 w 2363788"/>
                  <a:gd name="connsiteY148" fmla="*/ 1279525 h 1797050"/>
                  <a:gd name="connsiteX149" fmla="*/ 1935163 w 2363788"/>
                  <a:gd name="connsiteY149" fmla="*/ 1304925 h 1797050"/>
                  <a:gd name="connsiteX150" fmla="*/ 1954213 w 2363788"/>
                  <a:gd name="connsiteY150" fmla="*/ 1320800 h 1797050"/>
                  <a:gd name="connsiteX151" fmla="*/ 1951038 w 2363788"/>
                  <a:gd name="connsiteY151" fmla="*/ 1336675 h 1797050"/>
                  <a:gd name="connsiteX152" fmla="*/ 1906588 w 2363788"/>
                  <a:gd name="connsiteY152" fmla="*/ 1336675 h 1797050"/>
                  <a:gd name="connsiteX153" fmla="*/ 1903413 w 2363788"/>
                  <a:gd name="connsiteY153" fmla="*/ 1387475 h 1797050"/>
                  <a:gd name="connsiteX154" fmla="*/ 1903413 w 2363788"/>
                  <a:gd name="connsiteY154" fmla="*/ 1387475 h 1797050"/>
                  <a:gd name="connsiteX155" fmla="*/ 1903413 w 2363788"/>
                  <a:gd name="connsiteY155" fmla="*/ 1406525 h 1797050"/>
                  <a:gd name="connsiteX156" fmla="*/ 1938338 w 2363788"/>
                  <a:gd name="connsiteY156" fmla="*/ 1447800 h 1797050"/>
                  <a:gd name="connsiteX157" fmla="*/ 1992313 w 2363788"/>
                  <a:gd name="connsiteY157" fmla="*/ 1447800 h 1797050"/>
                  <a:gd name="connsiteX158" fmla="*/ 2062163 w 2363788"/>
                  <a:gd name="connsiteY158" fmla="*/ 1476375 h 1797050"/>
                  <a:gd name="connsiteX159" fmla="*/ 2062163 w 2363788"/>
                  <a:gd name="connsiteY159" fmla="*/ 1504950 h 1797050"/>
                  <a:gd name="connsiteX160" fmla="*/ 2036763 w 2363788"/>
                  <a:gd name="connsiteY160" fmla="*/ 1571625 h 1797050"/>
                  <a:gd name="connsiteX161" fmla="*/ 2065338 w 2363788"/>
                  <a:gd name="connsiteY161" fmla="*/ 1587500 h 1797050"/>
                  <a:gd name="connsiteX162" fmla="*/ 2106613 w 2363788"/>
                  <a:gd name="connsiteY162" fmla="*/ 1660525 h 1797050"/>
                  <a:gd name="connsiteX163" fmla="*/ 2055813 w 2363788"/>
                  <a:gd name="connsiteY163" fmla="*/ 1736725 h 1797050"/>
                  <a:gd name="connsiteX164" fmla="*/ 2030413 w 2363788"/>
                  <a:gd name="connsiteY164" fmla="*/ 1730375 h 1797050"/>
                  <a:gd name="connsiteX165" fmla="*/ 2008188 w 2363788"/>
                  <a:gd name="connsiteY165" fmla="*/ 1717675 h 1797050"/>
                  <a:gd name="connsiteX166" fmla="*/ 2001838 w 2363788"/>
                  <a:gd name="connsiteY166" fmla="*/ 1736725 h 1797050"/>
                  <a:gd name="connsiteX167" fmla="*/ 1960563 w 2363788"/>
                  <a:gd name="connsiteY167" fmla="*/ 1746250 h 1797050"/>
                  <a:gd name="connsiteX168" fmla="*/ 1954213 w 2363788"/>
                  <a:gd name="connsiteY168" fmla="*/ 1778000 h 1797050"/>
                  <a:gd name="connsiteX169" fmla="*/ 1903413 w 2363788"/>
                  <a:gd name="connsiteY169" fmla="*/ 1797050 h 1797050"/>
                  <a:gd name="connsiteX170" fmla="*/ 1881188 w 2363788"/>
                  <a:gd name="connsiteY170" fmla="*/ 1758950 h 1797050"/>
                  <a:gd name="connsiteX171" fmla="*/ 1843088 w 2363788"/>
                  <a:gd name="connsiteY171" fmla="*/ 1768475 h 1797050"/>
                  <a:gd name="connsiteX172" fmla="*/ 1846263 w 2363788"/>
                  <a:gd name="connsiteY172" fmla="*/ 1730375 h 1797050"/>
                  <a:gd name="connsiteX173" fmla="*/ 1827213 w 2363788"/>
                  <a:gd name="connsiteY173" fmla="*/ 1704975 h 1797050"/>
                  <a:gd name="connsiteX174" fmla="*/ 1862138 w 2363788"/>
                  <a:gd name="connsiteY174" fmla="*/ 1685925 h 1797050"/>
                  <a:gd name="connsiteX175" fmla="*/ 1804988 w 2363788"/>
                  <a:gd name="connsiteY175" fmla="*/ 1666875 h 1797050"/>
                  <a:gd name="connsiteX176" fmla="*/ 1792288 w 2363788"/>
                  <a:gd name="connsiteY176" fmla="*/ 1692275 h 1797050"/>
                  <a:gd name="connsiteX177" fmla="*/ 1747838 w 2363788"/>
                  <a:gd name="connsiteY177" fmla="*/ 1711325 h 1797050"/>
                  <a:gd name="connsiteX178" fmla="*/ 1741488 w 2363788"/>
                  <a:gd name="connsiteY178" fmla="*/ 1733550 h 1797050"/>
                  <a:gd name="connsiteX179" fmla="*/ 1725613 w 2363788"/>
                  <a:gd name="connsiteY179" fmla="*/ 1739900 h 1797050"/>
                  <a:gd name="connsiteX180" fmla="*/ 1703388 w 2363788"/>
                  <a:gd name="connsiteY180" fmla="*/ 1739900 h 1797050"/>
                  <a:gd name="connsiteX181" fmla="*/ 1716088 w 2363788"/>
                  <a:gd name="connsiteY181" fmla="*/ 1704975 h 1797050"/>
                  <a:gd name="connsiteX182" fmla="*/ 1741488 w 2363788"/>
                  <a:gd name="connsiteY182" fmla="*/ 1679575 h 1797050"/>
                  <a:gd name="connsiteX183" fmla="*/ 1731963 w 2363788"/>
                  <a:gd name="connsiteY183" fmla="*/ 1654175 h 1797050"/>
                  <a:gd name="connsiteX184" fmla="*/ 1709738 w 2363788"/>
                  <a:gd name="connsiteY184" fmla="*/ 1654175 h 1797050"/>
                  <a:gd name="connsiteX185" fmla="*/ 1697038 w 2363788"/>
                  <a:gd name="connsiteY185" fmla="*/ 1679575 h 1797050"/>
                  <a:gd name="connsiteX186" fmla="*/ 1665288 w 2363788"/>
                  <a:gd name="connsiteY186" fmla="*/ 1685925 h 1797050"/>
                  <a:gd name="connsiteX187" fmla="*/ 1630363 w 2363788"/>
                  <a:gd name="connsiteY187" fmla="*/ 1698625 h 1797050"/>
                  <a:gd name="connsiteX188" fmla="*/ 1601788 w 2363788"/>
                  <a:gd name="connsiteY188" fmla="*/ 1670050 h 1797050"/>
                  <a:gd name="connsiteX189" fmla="*/ 1598613 w 2363788"/>
                  <a:gd name="connsiteY189" fmla="*/ 1635125 h 1797050"/>
                  <a:gd name="connsiteX190" fmla="*/ 1570038 w 2363788"/>
                  <a:gd name="connsiteY190" fmla="*/ 1619250 h 1797050"/>
                  <a:gd name="connsiteX191" fmla="*/ 1560513 w 2363788"/>
                  <a:gd name="connsiteY191" fmla="*/ 1584325 h 1797050"/>
                  <a:gd name="connsiteX192" fmla="*/ 1519238 w 2363788"/>
                  <a:gd name="connsiteY192" fmla="*/ 1555750 h 1797050"/>
                  <a:gd name="connsiteX193" fmla="*/ 1500188 w 2363788"/>
                  <a:gd name="connsiteY193" fmla="*/ 1558925 h 1797050"/>
                  <a:gd name="connsiteX194" fmla="*/ 1468438 w 2363788"/>
                  <a:gd name="connsiteY194" fmla="*/ 1603375 h 1797050"/>
                  <a:gd name="connsiteX195" fmla="*/ 1420813 w 2363788"/>
                  <a:gd name="connsiteY195" fmla="*/ 1622425 h 1797050"/>
                  <a:gd name="connsiteX196" fmla="*/ 1395413 w 2363788"/>
                  <a:gd name="connsiteY196" fmla="*/ 1587500 h 1797050"/>
                  <a:gd name="connsiteX197" fmla="*/ 1370013 w 2363788"/>
                  <a:gd name="connsiteY197" fmla="*/ 1587500 h 1797050"/>
                  <a:gd name="connsiteX198" fmla="*/ 1271588 w 2363788"/>
                  <a:gd name="connsiteY198" fmla="*/ 1511300 h 1797050"/>
                  <a:gd name="connsiteX199" fmla="*/ 1277938 w 2363788"/>
                  <a:gd name="connsiteY199" fmla="*/ 1463675 h 1797050"/>
                  <a:gd name="connsiteX200" fmla="*/ 1239838 w 2363788"/>
                  <a:gd name="connsiteY200" fmla="*/ 1457325 h 1797050"/>
                  <a:gd name="connsiteX201" fmla="*/ 1223963 w 2363788"/>
                  <a:gd name="connsiteY201" fmla="*/ 1482725 h 1797050"/>
                  <a:gd name="connsiteX202" fmla="*/ 1189038 w 2363788"/>
                  <a:gd name="connsiteY202" fmla="*/ 1482725 h 1797050"/>
                  <a:gd name="connsiteX203" fmla="*/ 1141413 w 2363788"/>
                  <a:gd name="connsiteY203" fmla="*/ 1460500 h 1797050"/>
                  <a:gd name="connsiteX204" fmla="*/ 1093788 w 2363788"/>
                  <a:gd name="connsiteY204" fmla="*/ 1495425 h 1797050"/>
                  <a:gd name="connsiteX205" fmla="*/ 1100138 w 2363788"/>
                  <a:gd name="connsiteY205" fmla="*/ 1511300 h 1797050"/>
                  <a:gd name="connsiteX206" fmla="*/ 1081088 w 2363788"/>
                  <a:gd name="connsiteY206" fmla="*/ 1530350 h 1797050"/>
                  <a:gd name="connsiteX207" fmla="*/ 1036638 w 2363788"/>
                  <a:gd name="connsiteY207" fmla="*/ 1530350 h 1797050"/>
                  <a:gd name="connsiteX208" fmla="*/ 1008063 w 2363788"/>
                  <a:gd name="connsiteY208" fmla="*/ 1574800 h 1797050"/>
                  <a:gd name="connsiteX209" fmla="*/ 960438 w 2363788"/>
                  <a:gd name="connsiteY209" fmla="*/ 1571625 h 1797050"/>
                  <a:gd name="connsiteX210" fmla="*/ 954088 w 2363788"/>
                  <a:gd name="connsiteY210" fmla="*/ 1587500 h 1797050"/>
                  <a:gd name="connsiteX211" fmla="*/ 966788 w 2363788"/>
                  <a:gd name="connsiteY211" fmla="*/ 1670050 h 1797050"/>
                  <a:gd name="connsiteX212" fmla="*/ 941388 w 2363788"/>
                  <a:gd name="connsiteY212" fmla="*/ 1714500 h 1797050"/>
                  <a:gd name="connsiteX213" fmla="*/ 903288 w 2363788"/>
                  <a:gd name="connsiteY213" fmla="*/ 1720850 h 1797050"/>
                  <a:gd name="connsiteX214" fmla="*/ 900113 w 2363788"/>
                  <a:gd name="connsiteY214" fmla="*/ 1746250 h 1797050"/>
                  <a:gd name="connsiteX215" fmla="*/ 871538 w 2363788"/>
                  <a:gd name="connsiteY215" fmla="*/ 1746250 h 1797050"/>
                  <a:gd name="connsiteX216" fmla="*/ 855663 w 2363788"/>
                  <a:gd name="connsiteY216" fmla="*/ 1758950 h 1797050"/>
                  <a:gd name="connsiteX217" fmla="*/ 849313 w 2363788"/>
                  <a:gd name="connsiteY217" fmla="*/ 1771650 h 1797050"/>
                  <a:gd name="connsiteX218" fmla="*/ 830263 w 2363788"/>
                  <a:gd name="connsiteY218" fmla="*/ 1765300 h 1797050"/>
                  <a:gd name="connsiteX219" fmla="*/ 820738 w 2363788"/>
                  <a:gd name="connsiteY219" fmla="*/ 1752600 h 1797050"/>
                  <a:gd name="connsiteX220" fmla="*/ 792163 w 2363788"/>
                  <a:gd name="connsiteY220" fmla="*/ 1767681 h 1797050"/>
                  <a:gd name="connsiteX221" fmla="*/ 693738 w 2363788"/>
                  <a:gd name="connsiteY221" fmla="*/ 1701800 h 1797050"/>
                  <a:gd name="connsiteX222" fmla="*/ 651669 w 2363788"/>
                  <a:gd name="connsiteY222" fmla="*/ 1716881 h 1797050"/>
                  <a:gd name="connsiteX223" fmla="*/ 623094 w 2363788"/>
                  <a:gd name="connsiteY223" fmla="*/ 1689894 h 1797050"/>
                  <a:gd name="connsiteX224" fmla="*/ 582613 w 2363788"/>
                  <a:gd name="connsiteY224" fmla="*/ 1689100 h 1797050"/>
                  <a:gd name="connsiteX225" fmla="*/ 573088 w 2363788"/>
                  <a:gd name="connsiteY225" fmla="*/ 1608138 h 1797050"/>
                  <a:gd name="connsiteX226" fmla="*/ 538414 w 2363788"/>
                  <a:gd name="connsiteY226" fmla="*/ 1594861 h 1797050"/>
                  <a:gd name="connsiteX227" fmla="*/ 525463 w 2363788"/>
                  <a:gd name="connsiteY227"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3 w 2363788"/>
                  <a:gd name="connsiteY113" fmla="*/ 565150 h 1797050"/>
                  <a:gd name="connsiteX114" fmla="*/ 1804988 w 2363788"/>
                  <a:gd name="connsiteY114" fmla="*/ 508000 h 1797050"/>
                  <a:gd name="connsiteX115" fmla="*/ 1887538 w 2363788"/>
                  <a:gd name="connsiteY115" fmla="*/ 485775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8194 w 2363788"/>
                  <a:gd name="connsiteY119" fmla="*/ 411956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198688 w 2363788"/>
                  <a:gd name="connsiteY131" fmla="*/ 949325 h 1797050"/>
                  <a:gd name="connsiteX132" fmla="*/ 2176463 w 2363788"/>
                  <a:gd name="connsiteY132" fmla="*/ 993775 h 1797050"/>
                  <a:gd name="connsiteX133" fmla="*/ 2176463 w 2363788"/>
                  <a:gd name="connsiteY133" fmla="*/ 993775 h 1797050"/>
                  <a:gd name="connsiteX134" fmla="*/ 2182813 w 2363788"/>
                  <a:gd name="connsiteY134" fmla="*/ 1022350 h 1797050"/>
                  <a:gd name="connsiteX135" fmla="*/ 2147888 w 2363788"/>
                  <a:gd name="connsiteY135" fmla="*/ 1031875 h 1797050"/>
                  <a:gd name="connsiteX136" fmla="*/ 2097088 w 2363788"/>
                  <a:gd name="connsiteY136" fmla="*/ 1019175 h 1797050"/>
                  <a:gd name="connsiteX137" fmla="*/ 2103438 w 2363788"/>
                  <a:gd name="connsiteY137" fmla="*/ 1073150 h 1797050"/>
                  <a:gd name="connsiteX138" fmla="*/ 2116138 w 2363788"/>
                  <a:gd name="connsiteY138" fmla="*/ 1117600 h 1797050"/>
                  <a:gd name="connsiteX139" fmla="*/ 2052638 w 2363788"/>
                  <a:gd name="connsiteY139" fmla="*/ 1152525 h 1797050"/>
                  <a:gd name="connsiteX140" fmla="*/ 2068513 w 2363788"/>
                  <a:gd name="connsiteY140" fmla="*/ 1174750 h 1797050"/>
                  <a:gd name="connsiteX141" fmla="*/ 2049463 w 2363788"/>
                  <a:gd name="connsiteY141" fmla="*/ 1196975 h 1797050"/>
                  <a:gd name="connsiteX142" fmla="*/ 1970088 w 2363788"/>
                  <a:gd name="connsiteY142" fmla="*/ 1171575 h 1797050"/>
                  <a:gd name="connsiteX143" fmla="*/ 1944688 w 2363788"/>
                  <a:gd name="connsiteY143" fmla="*/ 1187450 h 1797050"/>
                  <a:gd name="connsiteX144" fmla="*/ 1909763 w 2363788"/>
                  <a:gd name="connsiteY144" fmla="*/ 1187450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4688 w 2363788"/>
                  <a:gd name="connsiteY148" fmla="*/ 1279525 h 1797050"/>
                  <a:gd name="connsiteX149" fmla="*/ 1935163 w 2363788"/>
                  <a:gd name="connsiteY149" fmla="*/ 1304925 h 1797050"/>
                  <a:gd name="connsiteX150" fmla="*/ 1954213 w 2363788"/>
                  <a:gd name="connsiteY150" fmla="*/ 1320800 h 1797050"/>
                  <a:gd name="connsiteX151" fmla="*/ 1951038 w 2363788"/>
                  <a:gd name="connsiteY151" fmla="*/ 1336675 h 1797050"/>
                  <a:gd name="connsiteX152" fmla="*/ 1906588 w 2363788"/>
                  <a:gd name="connsiteY152" fmla="*/ 1336675 h 1797050"/>
                  <a:gd name="connsiteX153" fmla="*/ 1903413 w 2363788"/>
                  <a:gd name="connsiteY153" fmla="*/ 1387475 h 1797050"/>
                  <a:gd name="connsiteX154" fmla="*/ 1903413 w 2363788"/>
                  <a:gd name="connsiteY154" fmla="*/ 1387475 h 1797050"/>
                  <a:gd name="connsiteX155" fmla="*/ 1903413 w 2363788"/>
                  <a:gd name="connsiteY155" fmla="*/ 1406525 h 1797050"/>
                  <a:gd name="connsiteX156" fmla="*/ 1938338 w 2363788"/>
                  <a:gd name="connsiteY156" fmla="*/ 1447800 h 1797050"/>
                  <a:gd name="connsiteX157" fmla="*/ 1992313 w 2363788"/>
                  <a:gd name="connsiteY157" fmla="*/ 1447800 h 1797050"/>
                  <a:gd name="connsiteX158" fmla="*/ 2062163 w 2363788"/>
                  <a:gd name="connsiteY158" fmla="*/ 1476375 h 1797050"/>
                  <a:gd name="connsiteX159" fmla="*/ 2062163 w 2363788"/>
                  <a:gd name="connsiteY159" fmla="*/ 1504950 h 1797050"/>
                  <a:gd name="connsiteX160" fmla="*/ 2036763 w 2363788"/>
                  <a:gd name="connsiteY160" fmla="*/ 1571625 h 1797050"/>
                  <a:gd name="connsiteX161" fmla="*/ 2065338 w 2363788"/>
                  <a:gd name="connsiteY161" fmla="*/ 1587500 h 1797050"/>
                  <a:gd name="connsiteX162" fmla="*/ 2106613 w 2363788"/>
                  <a:gd name="connsiteY162" fmla="*/ 1660525 h 1797050"/>
                  <a:gd name="connsiteX163" fmla="*/ 2055813 w 2363788"/>
                  <a:gd name="connsiteY163" fmla="*/ 1736725 h 1797050"/>
                  <a:gd name="connsiteX164" fmla="*/ 2030413 w 2363788"/>
                  <a:gd name="connsiteY164" fmla="*/ 1730375 h 1797050"/>
                  <a:gd name="connsiteX165" fmla="*/ 2008188 w 2363788"/>
                  <a:gd name="connsiteY165" fmla="*/ 1717675 h 1797050"/>
                  <a:gd name="connsiteX166" fmla="*/ 2001838 w 2363788"/>
                  <a:gd name="connsiteY166" fmla="*/ 1736725 h 1797050"/>
                  <a:gd name="connsiteX167" fmla="*/ 1960563 w 2363788"/>
                  <a:gd name="connsiteY167" fmla="*/ 1746250 h 1797050"/>
                  <a:gd name="connsiteX168" fmla="*/ 1954213 w 2363788"/>
                  <a:gd name="connsiteY168" fmla="*/ 1778000 h 1797050"/>
                  <a:gd name="connsiteX169" fmla="*/ 1903413 w 2363788"/>
                  <a:gd name="connsiteY169" fmla="*/ 1797050 h 1797050"/>
                  <a:gd name="connsiteX170" fmla="*/ 1881188 w 2363788"/>
                  <a:gd name="connsiteY170" fmla="*/ 1758950 h 1797050"/>
                  <a:gd name="connsiteX171" fmla="*/ 1843088 w 2363788"/>
                  <a:gd name="connsiteY171" fmla="*/ 1768475 h 1797050"/>
                  <a:gd name="connsiteX172" fmla="*/ 1846263 w 2363788"/>
                  <a:gd name="connsiteY172" fmla="*/ 1730375 h 1797050"/>
                  <a:gd name="connsiteX173" fmla="*/ 1827213 w 2363788"/>
                  <a:gd name="connsiteY173" fmla="*/ 1704975 h 1797050"/>
                  <a:gd name="connsiteX174" fmla="*/ 1862138 w 2363788"/>
                  <a:gd name="connsiteY174" fmla="*/ 1685925 h 1797050"/>
                  <a:gd name="connsiteX175" fmla="*/ 1804988 w 2363788"/>
                  <a:gd name="connsiteY175" fmla="*/ 1666875 h 1797050"/>
                  <a:gd name="connsiteX176" fmla="*/ 1792288 w 2363788"/>
                  <a:gd name="connsiteY176" fmla="*/ 1692275 h 1797050"/>
                  <a:gd name="connsiteX177" fmla="*/ 1747838 w 2363788"/>
                  <a:gd name="connsiteY177" fmla="*/ 1711325 h 1797050"/>
                  <a:gd name="connsiteX178" fmla="*/ 1741488 w 2363788"/>
                  <a:gd name="connsiteY178" fmla="*/ 1733550 h 1797050"/>
                  <a:gd name="connsiteX179" fmla="*/ 1725613 w 2363788"/>
                  <a:gd name="connsiteY179" fmla="*/ 1739900 h 1797050"/>
                  <a:gd name="connsiteX180" fmla="*/ 1703388 w 2363788"/>
                  <a:gd name="connsiteY180" fmla="*/ 1739900 h 1797050"/>
                  <a:gd name="connsiteX181" fmla="*/ 1716088 w 2363788"/>
                  <a:gd name="connsiteY181" fmla="*/ 1704975 h 1797050"/>
                  <a:gd name="connsiteX182" fmla="*/ 1741488 w 2363788"/>
                  <a:gd name="connsiteY182" fmla="*/ 1679575 h 1797050"/>
                  <a:gd name="connsiteX183" fmla="*/ 1731963 w 2363788"/>
                  <a:gd name="connsiteY183" fmla="*/ 1654175 h 1797050"/>
                  <a:gd name="connsiteX184" fmla="*/ 1709738 w 2363788"/>
                  <a:gd name="connsiteY184" fmla="*/ 1654175 h 1797050"/>
                  <a:gd name="connsiteX185" fmla="*/ 1697038 w 2363788"/>
                  <a:gd name="connsiteY185" fmla="*/ 1679575 h 1797050"/>
                  <a:gd name="connsiteX186" fmla="*/ 1665288 w 2363788"/>
                  <a:gd name="connsiteY186" fmla="*/ 1685925 h 1797050"/>
                  <a:gd name="connsiteX187" fmla="*/ 1630363 w 2363788"/>
                  <a:gd name="connsiteY187" fmla="*/ 1698625 h 1797050"/>
                  <a:gd name="connsiteX188" fmla="*/ 1601788 w 2363788"/>
                  <a:gd name="connsiteY188" fmla="*/ 1670050 h 1797050"/>
                  <a:gd name="connsiteX189" fmla="*/ 1598613 w 2363788"/>
                  <a:gd name="connsiteY189" fmla="*/ 1635125 h 1797050"/>
                  <a:gd name="connsiteX190" fmla="*/ 1570038 w 2363788"/>
                  <a:gd name="connsiteY190" fmla="*/ 1619250 h 1797050"/>
                  <a:gd name="connsiteX191" fmla="*/ 1560513 w 2363788"/>
                  <a:gd name="connsiteY191" fmla="*/ 1584325 h 1797050"/>
                  <a:gd name="connsiteX192" fmla="*/ 1519238 w 2363788"/>
                  <a:gd name="connsiteY192" fmla="*/ 1555750 h 1797050"/>
                  <a:gd name="connsiteX193" fmla="*/ 1500188 w 2363788"/>
                  <a:gd name="connsiteY193" fmla="*/ 1558925 h 1797050"/>
                  <a:gd name="connsiteX194" fmla="*/ 1468438 w 2363788"/>
                  <a:gd name="connsiteY194" fmla="*/ 1603375 h 1797050"/>
                  <a:gd name="connsiteX195" fmla="*/ 1420813 w 2363788"/>
                  <a:gd name="connsiteY195" fmla="*/ 1622425 h 1797050"/>
                  <a:gd name="connsiteX196" fmla="*/ 1395413 w 2363788"/>
                  <a:gd name="connsiteY196" fmla="*/ 1587500 h 1797050"/>
                  <a:gd name="connsiteX197" fmla="*/ 1370013 w 2363788"/>
                  <a:gd name="connsiteY197" fmla="*/ 1587500 h 1797050"/>
                  <a:gd name="connsiteX198" fmla="*/ 1271588 w 2363788"/>
                  <a:gd name="connsiteY198" fmla="*/ 1511300 h 1797050"/>
                  <a:gd name="connsiteX199" fmla="*/ 1277938 w 2363788"/>
                  <a:gd name="connsiteY199" fmla="*/ 1463675 h 1797050"/>
                  <a:gd name="connsiteX200" fmla="*/ 1239838 w 2363788"/>
                  <a:gd name="connsiteY200" fmla="*/ 1457325 h 1797050"/>
                  <a:gd name="connsiteX201" fmla="*/ 1223963 w 2363788"/>
                  <a:gd name="connsiteY201" fmla="*/ 1482725 h 1797050"/>
                  <a:gd name="connsiteX202" fmla="*/ 1189038 w 2363788"/>
                  <a:gd name="connsiteY202" fmla="*/ 1482725 h 1797050"/>
                  <a:gd name="connsiteX203" fmla="*/ 1141413 w 2363788"/>
                  <a:gd name="connsiteY203" fmla="*/ 1460500 h 1797050"/>
                  <a:gd name="connsiteX204" fmla="*/ 1093788 w 2363788"/>
                  <a:gd name="connsiteY204" fmla="*/ 1495425 h 1797050"/>
                  <a:gd name="connsiteX205" fmla="*/ 1100138 w 2363788"/>
                  <a:gd name="connsiteY205" fmla="*/ 1511300 h 1797050"/>
                  <a:gd name="connsiteX206" fmla="*/ 1081088 w 2363788"/>
                  <a:gd name="connsiteY206" fmla="*/ 1530350 h 1797050"/>
                  <a:gd name="connsiteX207" fmla="*/ 1036638 w 2363788"/>
                  <a:gd name="connsiteY207" fmla="*/ 1530350 h 1797050"/>
                  <a:gd name="connsiteX208" fmla="*/ 1008063 w 2363788"/>
                  <a:gd name="connsiteY208" fmla="*/ 1574800 h 1797050"/>
                  <a:gd name="connsiteX209" fmla="*/ 960438 w 2363788"/>
                  <a:gd name="connsiteY209" fmla="*/ 1571625 h 1797050"/>
                  <a:gd name="connsiteX210" fmla="*/ 954088 w 2363788"/>
                  <a:gd name="connsiteY210" fmla="*/ 1587500 h 1797050"/>
                  <a:gd name="connsiteX211" fmla="*/ 966788 w 2363788"/>
                  <a:gd name="connsiteY211" fmla="*/ 1670050 h 1797050"/>
                  <a:gd name="connsiteX212" fmla="*/ 941388 w 2363788"/>
                  <a:gd name="connsiteY212" fmla="*/ 1714500 h 1797050"/>
                  <a:gd name="connsiteX213" fmla="*/ 903288 w 2363788"/>
                  <a:gd name="connsiteY213" fmla="*/ 1720850 h 1797050"/>
                  <a:gd name="connsiteX214" fmla="*/ 900113 w 2363788"/>
                  <a:gd name="connsiteY214" fmla="*/ 1746250 h 1797050"/>
                  <a:gd name="connsiteX215" fmla="*/ 871538 w 2363788"/>
                  <a:gd name="connsiteY215" fmla="*/ 1746250 h 1797050"/>
                  <a:gd name="connsiteX216" fmla="*/ 855663 w 2363788"/>
                  <a:gd name="connsiteY216" fmla="*/ 1758950 h 1797050"/>
                  <a:gd name="connsiteX217" fmla="*/ 849313 w 2363788"/>
                  <a:gd name="connsiteY217" fmla="*/ 1771650 h 1797050"/>
                  <a:gd name="connsiteX218" fmla="*/ 830263 w 2363788"/>
                  <a:gd name="connsiteY218" fmla="*/ 1765300 h 1797050"/>
                  <a:gd name="connsiteX219" fmla="*/ 821532 w 2363788"/>
                  <a:gd name="connsiteY219" fmla="*/ 1753394 h 1797050"/>
                  <a:gd name="connsiteX220" fmla="*/ 792163 w 2363788"/>
                  <a:gd name="connsiteY220" fmla="*/ 1767681 h 1797050"/>
                  <a:gd name="connsiteX221" fmla="*/ 693738 w 2363788"/>
                  <a:gd name="connsiteY221" fmla="*/ 1701800 h 1797050"/>
                  <a:gd name="connsiteX222" fmla="*/ 651669 w 2363788"/>
                  <a:gd name="connsiteY222" fmla="*/ 1716881 h 1797050"/>
                  <a:gd name="connsiteX223" fmla="*/ 623094 w 2363788"/>
                  <a:gd name="connsiteY223" fmla="*/ 1689894 h 1797050"/>
                  <a:gd name="connsiteX224" fmla="*/ 582613 w 2363788"/>
                  <a:gd name="connsiteY224" fmla="*/ 1689100 h 1797050"/>
                  <a:gd name="connsiteX225" fmla="*/ 573088 w 2363788"/>
                  <a:gd name="connsiteY225" fmla="*/ 1608138 h 1797050"/>
                  <a:gd name="connsiteX226" fmla="*/ 538414 w 2363788"/>
                  <a:gd name="connsiteY226" fmla="*/ 1594861 h 1797050"/>
                  <a:gd name="connsiteX227" fmla="*/ 525463 w 2363788"/>
                  <a:gd name="connsiteY227"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3 w 2363788"/>
                  <a:gd name="connsiteY113" fmla="*/ 565150 h 1797050"/>
                  <a:gd name="connsiteX114" fmla="*/ 1804988 w 2363788"/>
                  <a:gd name="connsiteY114" fmla="*/ 508000 h 1797050"/>
                  <a:gd name="connsiteX115" fmla="*/ 1887538 w 2363788"/>
                  <a:gd name="connsiteY115" fmla="*/ 485775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8194 w 2363788"/>
                  <a:gd name="connsiteY119" fmla="*/ 411956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198688 w 2363788"/>
                  <a:gd name="connsiteY131" fmla="*/ 949325 h 1797050"/>
                  <a:gd name="connsiteX132" fmla="*/ 2176463 w 2363788"/>
                  <a:gd name="connsiteY132" fmla="*/ 993775 h 1797050"/>
                  <a:gd name="connsiteX133" fmla="*/ 2176463 w 2363788"/>
                  <a:gd name="connsiteY133" fmla="*/ 993775 h 1797050"/>
                  <a:gd name="connsiteX134" fmla="*/ 2182813 w 2363788"/>
                  <a:gd name="connsiteY134" fmla="*/ 1022350 h 1797050"/>
                  <a:gd name="connsiteX135" fmla="*/ 2147888 w 2363788"/>
                  <a:gd name="connsiteY135" fmla="*/ 1031875 h 1797050"/>
                  <a:gd name="connsiteX136" fmla="*/ 2097088 w 2363788"/>
                  <a:gd name="connsiteY136" fmla="*/ 1019175 h 1797050"/>
                  <a:gd name="connsiteX137" fmla="*/ 2103438 w 2363788"/>
                  <a:gd name="connsiteY137" fmla="*/ 1073150 h 1797050"/>
                  <a:gd name="connsiteX138" fmla="*/ 2116138 w 2363788"/>
                  <a:gd name="connsiteY138" fmla="*/ 1117600 h 1797050"/>
                  <a:gd name="connsiteX139" fmla="*/ 2052638 w 2363788"/>
                  <a:gd name="connsiteY139" fmla="*/ 1152525 h 1797050"/>
                  <a:gd name="connsiteX140" fmla="*/ 2068513 w 2363788"/>
                  <a:gd name="connsiteY140" fmla="*/ 1174750 h 1797050"/>
                  <a:gd name="connsiteX141" fmla="*/ 2049463 w 2363788"/>
                  <a:gd name="connsiteY141" fmla="*/ 1196975 h 1797050"/>
                  <a:gd name="connsiteX142" fmla="*/ 1970088 w 2363788"/>
                  <a:gd name="connsiteY142" fmla="*/ 1171575 h 1797050"/>
                  <a:gd name="connsiteX143" fmla="*/ 1944688 w 2363788"/>
                  <a:gd name="connsiteY143" fmla="*/ 1187450 h 1797050"/>
                  <a:gd name="connsiteX144" fmla="*/ 1909763 w 2363788"/>
                  <a:gd name="connsiteY144" fmla="*/ 1187450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4688 w 2363788"/>
                  <a:gd name="connsiteY148" fmla="*/ 1279525 h 1797050"/>
                  <a:gd name="connsiteX149" fmla="*/ 1935163 w 2363788"/>
                  <a:gd name="connsiteY149" fmla="*/ 1304925 h 1797050"/>
                  <a:gd name="connsiteX150" fmla="*/ 1954213 w 2363788"/>
                  <a:gd name="connsiteY150" fmla="*/ 1320800 h 1797050"/>
                  <a:gd name="connsiteX151" fmla="*/ 1951038 w 2363788"/>
                  <a:gd name="connsiteY151" fmla="*/ 1336675 h 1797050"/>
                  <a:gd name="connsiteX152" fmla="*/ 1906588 w 2363788"/>
                  <a:gd name="connsiteY152" fmla="*/ 1336675 h 1797050"/>
                  <a:gd name="connsiteX153" fmla="*/ 1903413 w 2363788"/>
                  <a:gd name="connsiteY153" fmla="*/ 1387475 h 1797050"/>
                  <a:gd name="connsiteX154" fmla="*/ 1903413 w 2363788"/>
                  <a:gd name="connsiteY154" fmla="*/ 1387475 h 1797050"/>
                  <a:gd name="connsiteX155" fmla="*/ 1903413 w 2363788"/>
                  <a:gd name="connsiteY155" fmla="*/ 1406525 h 1797050"/>
                  <a:gd name="connsiteX156" fmla="*/ 1938338 w 2363788"/>
                  <a:gd name="connsiteY156" fmla="*/ 1447800 h 1797050"/>
                  <a:gd name="connsiteX157" fmla="*/ 1992313 w 2363788"/>
                  <a:gd name="connsiteY157" fmla="*/ 1447800 h 1797050"/>
                  <a:gd name="connsiteX158" fmla="*/ 2062163 w 2363788"/>
                  <a:gd name="connsiteY158" fmla="*/ 1476375 h 1797050"/>
                  <a:gd name="connsiteX159" fmla="*/ 2062163 w 2363788"/>
                  <a:gd name="connsiteY159" fmla="*/ 1504950 h 1797050"/>
                  <a:gd name="connsiteX160" fmla="*/ 2036763 w 2363788"/>
                  <a:gd name="connsiteY160" fmla="*/ 1571625 h 1797050"/>
                  <a:gd name="connsiteX161" fmla="*/ 2065338 w 2363788"/>
                  <a:gd name="connsiteY161" fmla="*/ 1587500 h 1797050"/>
                  <a:gd name="connsiteX162" fmla="*/ 2106613 w 2363788"/>
                  <a:gd name="connsiteY162" fmla="*/ 1660525 h 1797050"/>
                  <a:gd name="connsiteX163" fmla="*/ 2055813 w 2363788"/>
                  <a:gd name="connsiteY163" fmla="*/ 1736725 h 1797050"/>
                  <a:gd name="connsiteX164" fmla="*/ 2030413 w 2363788"/>
                  <a:gd name="connsiteY164" fmla="*/ 1730375 h 1797050"/>
                  <a:gd name="connsiteX165" fmla="*/ 2008188 w 2363788"/>
                  <a:gd name="connsiteY165" fmla="*/ 1717675 h 1797050"/>
                  <a:gd name="connsiteX166" fmla="*/ 2001838 w 2363788"/>
                  <a:gd name="connsiteY166" fmla="*/ 1736725 h 1797050"/>
                  <a:gd name="connsiteX167" fmla="*/ 1960563 w 2363788"/>
                  <a:gd name="connsiteY167" fmla="*/ 1746250 h 1797050"/>
                  <a:gd name="connsiteX168" fmla="*/ 1954213 w 2363788"/>
                  <a:gd name="connsiteY168" fmla="*/ 1778000 h 1797050"/>
                  <a:gd name="connsiteX169" fmla="*/ 1903413 w 2363788"/>
                  <a:gd name="connsiteY169" fmla="*/ 1797050 h 1797050"/>
                  <a:gd name="connsiteX170" fmla="*/ 1881188 w 2363788"/>
                  <a:gd name="connsiteY170" fmla="*/ 1758950 h 1797050"/>
                  <a:gd name="connsiteX171" fmla="*/ 1843088 w 2363788"/>
                  <a:gd name="connsiteY171" fmla="*/ 1768475 h 1797050"/>
                  <a:gd name="connsiteX172" fmla="*/ 1846263 w 2363788"/>
                  <a:gd name="connsiteY172" fmla="*/ 1730375 h 1797050"/>
                  <a:gd name="connsiteX173" fmla="*/ 1827213 w 2363788"/>
                  <a:gd name="connsiteY173" fmla="*/ 1704975 h 1797050"/>
                  <a:gd name="connsiteX174" fmla="*/ 1862138 w 2363788"/>
                  <a:gd name="connsiteY174" fmla="*/ 1685925 h 1797050"/>
                  <a:gd name="connsiteX175" fmla="*/ 1804988 w 2363788"/>
                  <a:gd name="connsiteY175" fmla="*/ 1666875 h 1797050"/>
                  <a:gd name="connsiteX176" fmla="*/ 1792288 w 2363788"/>
                  <a:gd name="connsiteY176" fmla="*/ 1692275 h 1797050"/>
                  <a:gd name="connsiteX177" fmla="*/ 1747838 w 2363788"/>
                  <a:gd name="connsiteY177" fmla="*/ 1711325 h 1797050"/>
                  <a:gd name="connsiteX178" fmla="*/ 1741488 w 2363788"/>
                  <a:gd name="connsiteY178" fmla="*/ 1733550 h 1797050"/>
                  <a:gd name="connsiteX179" fmla="*/ 1725613 w 2363788"/>
                  <a:gd name="connsiteY179" fmla="*/ 1739900 h 1797050"/>
                  <a:gd name="connsiteX180" fmla="*/ 1703388 w 2363788"/>
                  <a:gd name="connsiteY180" fmla="*/ 1739900 h 1797050"/>
                  <a:gd name="connsiteX181" fmla="*/ 1716088 w 2363788"/>
                  <a:gd name="connsiteY181" fmla="*/ 1704975 h 1797050"/>
                  <a:gd name="connsiteX182" fmla="*/ 1741488 w 2363788"/>
                  <a:gd name="connsiteY182" fmla="*/ 1679575 h 1797050"/>
                  <a:gd name="connsiteX183" fmla="*/ 1731963 w 2363788"/>
                  <a:gd name="connsiteY183" fmla="*/ 1654175 h 1797050"/>
                  <a:gd name="connsiteX184" fmla="*/ 1709738 w 2363788"/>
                  <a:gd name="connsiteY184" fmla="*/ 1654175 h 1797050"/>
                  <a:gd name="connsiteX185" fmla="*/ 1697038 w 2363788"/>
                  <a:gd name="connsiteY185" fmla="*/ 1679575 h 1797050"/>
                  <a:gd name="connsiteX186" fmla="*/ 1665288 w 2363788"/>
                  <a:gd name="connsiteY186" fmla="*/ 1685925 h 1797050"/>
                  <a:gd name="connsiteX187" fmla="*/ 1630363 w 2363788"/>
                  <a:gd name="connsiteY187" fmla="*/ 1698625 h 1797050"/>
                  <a:gd name="connsiteX188" fmla="*/ 1601788 w 2363788"/>
                  <a:gd name="connsiteY188" fmla="*/ 1670050 h 1797050"/>
                  <a:gd name="connsiteX189" fmla="*/ 1598613 w 2363788"/>
                  <a:gd name="connsiteY189" fmla="*/ 1635125 h 1797050"/>
                  <a:gd name="connsiteX190" fmla="*/ 1570038 w 2363788"/>
                  <a:gd name="connsiteY190" fmla="*/ 1619250 h 1797050"/>
                  <a:gd name="connsiteX191" fmla="*/ 1560513 w 2363788"/>
                  <a:gd name="connsiteY191" fmla="*/ 1584325 h 1797050"/>
                  <a:gd name="connsiteX192" fmla="*/ 1519238 w 2363788"/>
                  <a:gd name="connsiteY192" fmla="*/ 1555750 h 1797050"/>
                  <a:gd name="connsiteX193" fmla="*/ 1500188 w 2363788"/>
                  <a:gd name="connsiteY193" fmla="*/ 1558925 h 1797050"/>
                  <a:gd name="connsiteX194" fmla="*/ 1468438 w 2363788"/>
                  <a:gd name="connsiteY194" fmla="*/ 1603375 h 1797050"/>
                  <a:gd name="connsiteX195" fmla="*/ 1420813 w 2363788"/>
                  <a:gd name="connsiteY195" fmla="*/ 1622425 h 1797050"/>
                  <a:gd name="connsiteX196" fmla="*/ 1395413 w 2363788"/>
                  <a:gd name="connsiteY196" fmla="*/ 1587500 h 1797050"/>
                  <a:gd name="connsiteX197" fmla="*/ 1370013 w 2363788"/>
                  <a:gd name="connsiteY197" fmla="*/ 1587500 h 1797050"/>
                  <a:gd name="connsiteX198" fmla="*/ 1271588 w 2363788"/>
                  <a:gd name="connsiteY198" fmla="*/ 1511300 h 1797050"/>
                  <a:gd name="connsiteX199" fmla="*/ 1277938 w 2363788"/>
                  <a:gd name="connsiteY199" fmla="*/ 1463675 h 1797050"/>
                  <a:gd name="connsiteX200" fmla="*/ 1239838 w 2363788"/>
                  <a:gd name="connsiteY200" fmla="*/ 1457325 h 1797050"/>
                  <a:gd name="connsiteX201" fmla="*/ 1223963 w 2363788"/>
                  <a:gd name="connsiteY201" fmla="*/ 1482725 h 1797050"/>
                  <a:gd name="connsiteX202" fmla="*/ 1189038 w 2363788"/>
                  <a:gd name="connsiteY202" fmla="*/ 1482725 h 1797050"/>
                  <a:gd name="connsiteX203" fmla="*/ 1141413 w 2363788"/>
                  <a:gd name="connsiteY203" fmla="*/ 1460500 h 1797050"/>
                  <a:gd name="connsiteX204" fmla="*/ 1093788 w 2363788"/>
                  <a:gd name="connsiteY204" fmla="*/ 1495425 h 1797050"/>
                  <a:gd name="connsiteX205" fmla="*/ 1100138 w 2363788"/>
                  <a:gd name="connsiteY205" fmla="*/ 1511300 h 1797050"/>
                  <a:gd name="connsiteX206" fmla="*/ 1081088 w 2363788"/>
                  <a:gd name="connsiteY206" fmla="*/ 1530350 h 1797050"/>
                  <a:gd name="connsiteX207" fmla="*/ 1036638 w 2363788"/>
                  <a:gd name="connsiteY207" fmla="*/ 1530350 h 1797050"/>
                  <a:gd name="connsiteX208" fmla="*/ 1008063 w 2363788"/>
                  <a:gd name="connsiteY208" fmla="*/ 1574800 h 1797050"/>
                  <a:gd name="connsiteX209" fmla="*/ 960438 w 2363788"/>
                  <a:gd name="connsiteY209" fmla="*/ 1571625 h 1797050"/>
                  <a:gd name="connsiteX210" fmla="*/ 954088 w 2363788"/>
                  <a:gd name="connsiteY210" fmla="*/ 1587500 h 1797050"/>
                  <a:gd name="connsiteX211" fmla="*/ 966788 w 2363788"/>
                  <a:gd name="connsiteY211" fmla="*/ 1670050 h 1797050"/>
                  <a:gd name="connsiteX212" fmla="*/ 941388 w 2363788"/>
                  <a:gd name="connsiteY212" fmla="*/ 1714500 h 1797050"/>
                  <a:gd name="connsiteX213" fmla="*/ 903288 w 2363788"/>
                  <a:gd name="connsiteY213" fmla="*/ 1720850 h 1797050"/>
                  <a:gd name="connsiteX214" fmla="*/ 900113 w 2363788"/>
                  <a:gd name="connsiteY214" fmla="*/ 1746250 h 1797050"/>
                  <a:gd name="connsiteX215" fmla="*/ 871538 w 2363788"/>
                  <a:gd name="connsiteY215" fmla="*/ 1746250 h 1797050"/>
                  <a:gd name="connsiteX216" fmla="*/ 855663 w 2363788"/>
                  <a:gd name="connsiteY216" fmla="*/ 1758950 h 1797050"/>
                  <a:gd name="connsiteX217" fmla="*/ 850900 w 2363788"/>
                  <a:gd name="connsiteY217" fmla="*/ 1773238 h 1797050"/>
                  <a:gd name="connsiteX218" fmla="*/ 830263 w 2363788"/>
                  <a:gd name="connsiteY218" fmla="*/ 1765300 h 1797050"/>
                  <a:gd name="connsiteX219" fmla="*/ 821532 w 2363788"/>
                  <a:gd name="connsiteY219" fmla="*/ 1753394 h 1797050"/>
                  <a:gd name="connsiteX220" fmla="*/ 792163 w 2363788"/>
                  <a:gd name="connsiteY220" fmla="*/ 1767681 h 1797050"/>
                  <a:gd name="connsiteX221" fmla="*/ 693738 w 2363788"/>
                  <a:gd name="connsiteY221" fmla="*/ 1701800 h 1797050"/>
                  <a:gd name="connsiteX222" fmla="*/ 651669 w 2363788"/>
                  <a:gd name="connsiteY222" fmla="*/ 1716881 h 1797050"/>
                  <a:gd name="connsiteX223" fmla="*/ 623094 w 2363788"/>
                  <a:gd name="connsiteY223" fmla="*/ 1689894 h 1797050"/>
                  <a:gd name="connsiteX224" fmla="*/ 582613 w 2363788"/>
                  <a:gd name="connsiteY224" fmla="*/ 1689100 h 1797050"/>
                  <a:gd name="connsiteX225" fmla="*/ 573088 w 2363788"/>
                  <a:gd name="connsiteY225" fmla="*/ 1608138 h 1797050"/>
                  <a:gd name="connsiteX226" fmla="*/ 538414 w 2363788"/>
                  <a:gd name="connsiteY226" fmla="*/ 1594861 h 1797050"/>
                  <a:gd name="connsiteX227" fmla="*/ 525463 w 2363788"/>
                  <a:gd name="connsiteY227"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3 w 2363788"/>
                  <a:gd name="connsiteY113" fmla="*/ 565150 h 1797050"/>
                  <a:gd name="connsiteX114" fmla="*/ 1804988 w 2363788"/>
                  <a:gd name="connsiteY114" fmla="*/ 508000 h 1797050"/>
                  <a:gd name="connsiteX115" fmla="*/ 1887538 w 2363788"/>
                  <a:gd name="connsiteY115" fmla="*/ 485775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8194 w 2363788"/>
                  <a:gd name="connsiteY119" fmla="*/ 411956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198688 w 2363788"/>
                  <a:gd name="connsiteY131" fmla="*/ 949325 h 1797050"/>
                  <a:gd name="connsiteX132" fmla="*/ 2176463 w 2363788"/>
                  <a:gd name="connsiteY132" fmla="*/ 993775 h 1797050"/>
                  <a:gd name="connsiteX133" fmla="*/ 2176463 w 2363788"/>
                  <a:gd name="connsiteY133" fmla="*/ 993775 h 1797050"/>
                  <a:gd name="connsiteX134" fmla="*/ 2182813 w 2363788"/>
                  <a:gd name="connsiteY134" fmla="*/ 1022350 h 1797050"/>
                  <a:gd name="connsiteX135" fmla="*/ 2147888 w 2363788"/>
                  <a:gd name="connsiteY135" fmla="*/ 1031875 h 1797050"/>
                  <a:gd name="connsiteX136" fmla="*/ 2097088 w 2363788"/>
                  <a:gd name="connsiteY136" fmla="*/ 1019175 h 1797050"/>
                  <a:gd name="connsiteX137" fmla="*/ 2103438 w 2363788"/>
                  <a:gd name="connsiteY137" fmla="*/ 1073150 h 1797050"/>
                  <a:gd name="connsiteX138" fmla="*/ 2116138 w 2363788"/>
                  <a:gd name="connsiteY138" fmla="*/ 1117600 h 1797050"/>
                  <a:gd name="connsiteX139" fmla="*/ 2052638 w 2363788"/>
                  <a:gd name="connsiteY139" fmla="*/ 1152525 h 1797050"/>
                  <a:gd name="connsiteX140" fmla="*/ 2068513 w 2363788"/>
                  <a:gd name="connsiteY140" fmla="*/ 1174750 h 1797050"/>
                  <a:gd name="connsiteX141" fmla="*/ 2049463 w 2363788"/>
                  <a:gd name="connsiteY141" fmla="*/ 1196975 h 1797050"/>
                  <a:gd name="connsiteX142" fmla="*/ 1970088 w 2363788"/>
                  <a:gd name="connsiteY142" fmla="*/ 1171575 h 1797050"/>
                  <a:gd name="connsiteX143" fmla="*/ 1944688 w 2363788"/>
                  <a:gd name="connsiteY143" fmla="*/ 1187450 h 1797050"/>
                  <a:gd name="connsiteX144" fmla="*/ 1909763 w 2363788"/>
                  <a:gd name="connsiteY144" fmla="*/ 1187450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4688 w 2363788"/>
                  <a:gd name="connsiteY148" fmla="*/ 1279525 h 1797050"/>
                  <a:gd name="connsiteX149" fmla="*/ 1935163 w 2363788"/>
                  <a:gd name="connsiteY149" fmla="*/ 1304925 h 1797050"/>
                  <a:gd name="connsiteX150" fmla="*/ 1954213 w 2363788"/>
                  <a:gd name="connsiteY150" fmla="*/ 1320800 h 1797050"/>
                  <a:gd name="connsiteX151" fmla="*/ 1951038 w 2363788"/>
                  <a:gd name="connsiteY151" fmla="*/ 1336675 h 1797050"/>
                  <a:gd name="connsiteX152" fmla="*/ 1906588 w 2363788"/>
                  <a:gd name="connsiteY152" fmla="*/ 1336675 h 1797050"/>
                  <a:gd name="connsiteX153" fmla="*/ 1903413 w 2363788"/>
                  <a:gd name="connsiteY153" fmla="*/ 1387475 h 1797050"/>
                  <a:gd name="connsiteX154" fmla="*/ 1903413 w 2363788"/>
                  <a:gd name="connsiteY154" fmla="*/ 1387475 h 1797050"/>
                  <a:gd name="connsiteX155" fmla="*/ 1903413 w 2363788"/>
                  <a:gd name="connsiteY155" fmla="*/ 1406525 h 1797050"/>
                  <a:gd name="connsiteX156" fmla="*/ 1938338 w 2363788"/>
                  <a:gd name="connsiteY156" fmla="*/ 1447800 h 1797050"/>
                  <a:gd name="connsiteX157" fmla="*/ 1992313 w 2363788"/>
                  <a:gd name="connsiteY157" fmla="*/ 1447800 h 1797050"/>
                  <a:gd name="connsiteX158" fmla="*/ 2062163 w 2363788"/>
                  <a:gd name="connsiteY158" fmla="*/ 1476375 h 1797050"/>
                  <a:gd name="connsiteX159" fmla="*/ 2062163 w 2363788"/>
                  <a:gd name="connsiteY159" fmla="*/ 1504950 h 1797050"/>
                  <a:gd name="connsiteX160" fmla="*/ 2036763 w 2363788"/>
                  <a:gd name="connsiteY160" fmla="*/ 1571625 h 1797050"/>
                  <a:gd name="connsiteX161" fmla="*/ 2065338 w 2363788"/>
                  <a:gd name="connsiteY161" fmla="*/ 1587500 h 1797050"/>
                  <a:gd name="connsiteX162" fmla="*/ 2106613 w 2363788"/>
                  <a:gd name="connsiteY162" fmla="*/ 1660525 h 1797050"/>
                  <a:gd name="connsiteX163" fmla="*/ 2055813 w 2363788"/>
                  <a:gd name="connsiteY163" fmla="*/ 1736725 h 1797050"/>
                  <a:gd name="connsiteX164" fmla="*/ 2030413 w 2363788"/>
                  <a:gd name="connsiteY164" fmla="*/ 1730375 h 1797050"/>
                  <a:gd name="connsiteX165" fmla="*/ 2008188 w 2363788"/>
                  <a:gd name="connsiteY165" fmla="*/ 1717675 h 1797050"/>
                  <a:gd name="connsiteX166" fmla="*/ 2001838 w 2363788"/>
                  <a:gd name="connsiteY166" fmla="*/ 1736725 h 1797050"/>
                  <a:gd name="connsiteX167" fmla="*/ 1960563 w 2363788"/>
                  <a:gd name="connsiteY167" fmla="*/ 1746250 h 1797050"/>
                  <a:gd name="connsiteX168" fmla="*/ 1954213 w 2363788"/>
                  <a:gd name="connsiteY168" fmla="*/ 1778000 h 1797050"/>
                  <a:gd name="connsiteX169" fmla="*/ 1903413 w 2363788"/>
                  <a:gd name="connsiteY169" fmla="*/ 1797050 h 1797050"/>
                  <a:gd name="connsiteX170" fmla="*/ 1881188 w 2363788"/>
                  <a:gd name="connsiteY170" fmla="*/ 1758950 h 1797050"/>
                  <a:gd name="connsiteX171" fmla="*/ 1843088 w 2363788"/>
                  <a:gd name="connsiteY171" fmla="*/ 1768475 h 1797050"/>
                  <a:gd name="connsiteX172" fmla="*/ 1846263 w 2363788"/>
                  <a:gd name="connsiteY172" fmla="*/ 1730375 h 1797050"/>
                  <a:gd name="connsiteX173" fmla="*/ 1827213 w 2363788"/>
                  <a:gd name="connsiteY173" fmla="*/ 1704975 h 1797050"/>
                  <a:gd name="connsiteX174" fmla="*/ 1862138 w 2363788"/>
                  <a:gd name="connsiteY174" fmla="*/ 1685925 h 1797050"/>
                  <a:gd name="connsiteX175" fmla="*/ 1804988 w 2363788"/>
                  <a:gd name="connsiteY175" fmla="*/ 1666875 h 1797050"/>
                  <a:gd name="connsiteX176" fmla="*/ 1792288 w 2363788"/>
                  <a:gd name="connsiteY176" fmla="*/ 1692275 h 1797050"/>
                  <a:gd name="connsiteX177" fmla="*/ 1747838 w 2363788"/>
                  <a:gd name="connsiteY177" fmla="*/ 1711325 h 1797050"/>
                  <a:gd name="connsiteX178" fmla="*/ 1741488 w 2363788"/>
                  <a:gd name="connsiteY178" fmla="*/ 1733550 h 1797050"/>
                  <a:gd name="connsiteX179" fmla="*/ 1725613 w 2363788"/>
                  <a:gd name="connsiteY179" fmla="*/ 1739900 h 1797050"/>
                  <a:gd name="connsiteX180" fmla="*/ 1703388 w 2363788"/>
                  <a:gd name="connsiteY180" fmla="*/ 1739900 h 1797050"/>
                  <a:gd name="connsiteX181" fmla="*/ 1716088 w 2363788"/>
                  <a:gd name="connsiteY181" fmla="*/ 1704975 h 1797050"/>
                  <a:gd name="connsiteX182" fmla="*/ 1741488 w 2363788"/>
                  <a:gd name="connsiteY182" fmla="*/ 1679575 h 1797050"/>
                  <a:gd name="connsiteX183" fmla="*/ 1731963 w 2363788"/>
                  <a:gd name="connsiteY183" fmla="*/ 1654175 h 1797050"/>
                  <a:gd name="connsiteX184" fmla="*/ 1709738 w 2363788"/>
                  <a:gd name="connsiteY184" fmla="*/ 1654175 h 1797050"/>
                  <a:gd name="connsiteX185" fmla="*/ 1697038 w 2363788"/>
                  <a:gd name="connsiteY185" fmla="*/ 1679575 h 1797050"/>
                  <a:gd name="connsiteX186" fmla="*/ 1665288 w 2363788"/>
                  <a:gd name="connsiteY186" fmla="*/ 1685925 h 1797050"/>
                  <a:gd name="connsiteX187" fmla="*/ 1630363 w 2363788"/>
                  <a:gd name="connsiteY187" fmla="*/ 1698625 h 1797050"/>
                  <a:gd name="connsiteX188" fmla="*/ 1601788 w 2363788"/>
                  <a:gd name="connsiteY188" fmla="*/ 1670050 h 1797050"/>
                  <a:gd name="connsiteX189" fmla="*/ 1598613 w 2363788"/>
                  <a:gd name="connsiteY189" fmla="*/ 1635125 h 1797050"/>
                  <a:gd name="connsiteX190" fmla="*/ 1570038 w 2363788"/>
                  <a:gd name="connsiteY190" fmla="*/ 1619250 h 1797050"/>
                  <a:gd name="connsiteX191" fmla="*/ 1560513 w 2363788"/>
                  <a:gd name="connsiteY191" fmla="*/ 1584325 h 1797050"/>
                  <a:gd name="connsiteX192" fmla="*/ 1519238 w 2363788"/>
                  <a:gd name="connsiteY192" fmla="*/ 1555750 h 1797050"/>
                  <a:gd name="connsiteX193" fmla="*/ 1500188 w 2363788"/>
                  <a:gd name="connsiteY193" fmla="*/ 1558925 h 1797050"/>
                  <a:gd name="connsiteX194" fmla="*/ 1468438 w 2363788"/>
                  <a:gd name="connsiteY194" fmla="*/ 1603375 h 1797050"/>
                  <a:gd name="connsiteX195" fmla="*/ 1420813 w 2363788"/>
                  <a:gd name="connsiteY195" fmla="*/ 1622425 h 1797050"/>
                  <a:gd name="connsiteX196" fmla="*/ 1395413 w 2363788"/>
                  <a:gd name="connsiteY196" fmla="*/ 1587500 h 1797050"/>
                  <a:gd name="connsiteX197" fmla="*/ 1370013 w 2363788"/>
                  <a:gd name="connsiteY197" fmla="*/ 1587500 h 1797050"/>
                  <a:gd name="connsiteX198" fmla="*/ 1271588 w 2363788"/>
                  <a:gd name="connsiteY198" fmla="*/ 1511300 h 1797050"/>
                  <a:gd name="connsiteX199" fmla="*/ 1277938 w 2363788"/>
                  <a:gd name="connsiteY199" fmla="*/ 1463675 h 1797050"/>
                  <a:gd name="connsiteX200" fmla="*/ 1239838 w 2363788"/>
                  <a:gd name="connsiteY200" fmla="*/ 1457325 h 1797050"/>
                  <a:gd name="connsiteX201" fmla="*/ 1223963 w 2363788"/>
                  <a:gd name="connsiteY201" fmla="*/ 1482725 h 1797050"/>
                  <a:gd name="connsiteX202" fmla="*/ 1189038 w 2363788"/>
                  <a:gd name="connsiteY202" fmla="*/ 1482725 h 1797050"/>
                  <a:gd name="connsiteX203" fmla="*/ 1141413 w 2363788"/>
                  <a:gd name="connsiteY203" fmla="*/ 1460500 h 1797050"/>
                  <a:gd name="connsiteX204" fmla="*/ 1093788 w 2363788"/>
                  <a:gd name="connsiteY204" fmla="*/ 1495425 h 1797050"/>
                  <a:gd name="connsiteX205" fmla="*/ 1100138 w 2363788"/>
                  <a:gd name="connsiteY205" fmla="*/ 1511300 h 1797050"/>
                  <a:gd name="connsiteX206" fmla="*/ 1081088 w 2363788"/>
                  <a:gd name="connsiteY206" fmla="*/ 1530350 h 1797050"/>
                  <a:gd name="connsiteX207" fmla="*/ 1036638 w 2363788"/>
                  <a:gd name="connsiteY207" fmla="*/ 1530350 h 1797050"/>
                  <a:gd name="connsiteX208" fmla="*/ 1008063 w 2363788"/>
                  <a:gd name="connsiteY208" fmla="*/ 1574800 h 1797050"/>
                  <a:gd name="connsiteX209" fmla="*/ 960438 w 2363788"/>
                  <a:gd name="connsiteY209" fmla="*/ 1571625 h 1797050"/>
                  <a:gd name="connsiteX210" fmla="*/ 954088 w 2363788"/>
                  <a:gd name="connsiteY210" fmla="*/ 1587500 h 1797050"/>
                  <a:gd name="connsiteX211" fmla="*/ 966788 w 2363788"/>
                  <a:gd name="connsiteY211" fmla="*/ 1670050 h 1797050"/>
                  <a:gd name="connsiteX212" fmla="*/ 940594 w 2363788"/>
                  <a:gd name="connsiteY212" fmla="*/ 1709738 h 1797050"/>
                  <a:gd name="connsiteX213" fmla="*/ 903288 w 2363788"/>
                  <a:gd name="connsiteY213" fmla="*/ 1720850 h 1797050"/>
                  <a:gd name="connsiteX214" fmla="*/ 900113 w 2363788"/>
                  <a:gd name="connsiteY214" fmla="*/ 1746250 h 1797050"/>
                  <a:gd name="connsiteX215" fmla="*/ 871538 w 2363788"/>
                  <a:gd name="connsiteY215" fmla="*/ 1746250 h 1797050"/>
                  <a:gd name="connsiteX216" fmla="*/ 855663 w 2363788"/>
                  <a:gd name="connsiteY216" fmla="*/ 1758950 h 1797050"/>
                  <a:gd name="connsiteX217" fmla="*/ 850900 w 2363788"/>
                  <a:gd name="connsiteY217" fmla="*/ 1773238 h 1797050"/>
                  <a:gd name="connsiteX218" fmla="*/ 830263 w 2363788"/>
                  <a:gd name="connsiteY218" fmla="*/ 1765300 h 1797050"/>
                  <a:gd name="connsiteX219" fmla="*/ 821532 w 2363788"/>
                  <a:gd name="connsiteY219" fmla="*/ 1753394 h 1797050"/>
                  <a:gd name="connsiteX220" fmla="*/ 792163 w 2363788"/>
                  <a:gd name="connsiteY220" fmla="*/ 1767681 h 1797050"/>
                  <a:gd name="connsiteX221" fmla="*/ 693738 w 2363788"/>
                  <a:gd name="connsiteY221" fmla="*/ 1701800 h 1797050"/>
                  <a:gd name="connsiteX222" fmla="*/ 651669 w 2363788"/>
                  <a:gd name="connsiteY222" fmla="*/ 1716881 h 1797050"/>
                  <a:gd name="connsiteX223" fmla="*/ 623094 w 2363788"/>
                  <a:gd name="connsiteY223" fmla="*/ 1689894 h 1797050"/>
                  <a:gd name="connsiteX224" fmla="*/ 582613 w 2363788"/>
                  <a:gd name="connsiteY224" fmla="*/ 1689100 h 1797050"/>
                  <a:gd name="connsiteX225" fmla="*/ 573088 w 2363788"/>
                  <a:gd name="connsiteY225" fmla="*/ 1608138 h 1797050"/>
                  <a:gd name="connsiteX226" fmla="*/ 538414 w 2363788"/>
                  <a:gd name="connsiteY226" fmla="*/ 1594861 h 1797050"/>
                  <a:gd name="connsiteX227" fmla="*/ 525463 w 2363788"/>
                  <a:gd name="connsiteY227"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3 w 2363788"/>
                  <a:gd name="connsiteY113" fmla="*/ 565150 h 1797050"/>
                  <a:gd name="connsiteX114" fmla="*/ 1804988 w 2363788"/>
                  <a:gd name="connsiteY114" fmla="*/ 508000 h 1797050"/>
                  <a:gd name="connsiteX115" fmla="*/ 1887538 w 2363788"/>
                  <a:gd name="connsiteY115" fmla="*/ 485775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8194 w 2363788"/>
                  <a:gd name="connsiteY119" fmla="*/ 411956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198688 w 2363788"/>
                  <a:gd name="connsiteY131" fmla="*/ 949325 h 1797050"/>
                  <a:gd name="connsiteX132" fmla="*/ 2176463 w 2363788"/>
                  <a:gd name="connsiteY132" fmla="*/ 993775 h 1797050"/>
                  <a:gd name="connsiteX133" fmla="*/ 2176463 w 2363788"/>
                  <a:gd name="connsiteY133" fmla="*/ 993775 h 1797050"/>
                  <a:gd name="connsiteX134" fmla="*/ 2182813 w 2363788"/>
                  <a:gd name="connsiteY134" fmla="*/ 1022350 h 1797050"/>
                  <a:gd name="connsiteX135" fmla="*/ 2147888 w 2363788"/>
                  <a:gd name="connsiteY135" fmla="*/ 1031875 h 1797050"/>
                  <a:gd name="connsiteX136" fmla="*/ 2097088 w 2363788"/>
                  <a:gd name="connsiteY136" fmla="*/ 1019175 h 1797050"/>
                  <a:gd name="connsiteX137" fmla="*/ 2103438 w 2363788"/>
                  <a:gd name="connsiteY137" fmla="*/ 1073150 h 1797050"/>
                  <a:gd name="connsiteX138" fmla="*/ 2116138 w 2363788"/>
                  <a:gd name="connsiteY138" fmla="*/ 1117600 h 1797050"/>
                  <a:gd name="connsiteX139" fmla="*/ 2052638 w 2363788"/>
                  <a:gd name="connsiteY139" fmla="*/ 1152525 h 1797050"/>
                  <a:gd name="connsiteX140" fmla="*/ 2068513 w 2363788"/>
                  <a:gd name="connsiteY140" fmla="*/ 1174750 h 1797050"/>
                  <a:gd name="connsiteX141" fmla="*/ 2049463 w 2363788"/>
                  <a:gd name="connsiteY141" fmla="*/ 1196975 h 1797050"/>
                  <a:gd name="connsiteX142" fmla="*/ 1970088 w 2363788"/>
                  <a:gd name="connsiteY142" fmla="*/ 1171575 h 1797050"/>
                  <a:gd name="connsiteX143" fmla="*/ 1944688 w 2363788"/>
                  <a:gd name="connsiteY143" fmla="*/ 1187450 h 1797050"/>
                  <a:gd name="connsiteX144" fmla="*/ 1909763 w 2363788"/>
                  <a:gd name="connsiteY144" fmla="*/ 1187450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4688 w 2363788"/>
                  <a:gd name="connsiteY148" fmla="*/ 1279525 h 1797050"/>
                  <a:gd name="connsiteX149" fmla="*/ 1935163 w 2363788"/>
                  <a:gd name="connsiteY149" fmla="*/ 1304925 h 1797050"/>
                  <a:gd name="connsiteX150" fmla="*/ 1954213 w 2363788"/>
                  <a:gd name="connsiteY150" fmla="*/ 1320800 h 1797050"/>
                  <a:gd name="connsiteX151" fmla="*/ 1951038 w 2363788"/>
                  <a:gd name="connsiteY151" fmla="*/ 1336675 h 1797050"/>
                  <a:gd name="connsiteX152" fmla="*/ 1906588 w 2363788"/>
                  <a:gd name="connsiteY152" fmla="*/ 1336675 h 1797050"/>
                  <a:gd name="connsiteX153" fmla="*/ 1903413 w 2363788"/>
                  <a:gd name="connsiteY153" fmla="*/ 1387475 h 1797050"/>
                  <a:gd name="connsiteX154" fmla="*/ 1903413 w 2363788"/>
                  <a:gd name="connsiteY154" fmla="*/ 1387475 h 1797050"/>
                  <a:gd name="connsiteX155" fmla="*/ 1903413 w 2363788"/>
                  <a:gd name="connsiteY155" fmla="*/ 1406525 h 1797050"/>
                  <a:gd name="connsiteX156" fmla="*/ 1938338 w 2363788"/>
                  <a:gd name="connsiteY156" fmla="*/ 1447800 h 1797050"/>
                  <a:gd name="connsiteX157" fmla="*/ 1992313 w 2363788"/>
                  <a:gd name="connsiteY157" fmla="*/ 1447800 h 1797050"/>
                  <a:gd name="connsiteX158" fmla="*/ 2062163 w 2363788"/>
                  <a:gd name="connsiteY158" fmla="*/ 1476375 h 1797050"/>
                  <a:gd name="connsiteX159" fmla="*/ 2062163 w 2363788"/>
                  <a:gd name="connsiteY159" fmla="*/ 1504950 h 1797050"/>
                  <a:gd name="connsiteX160" fmla="*/ 2036763 w 2363788"/>
                  <a:gd name="connsiteY160" fmla="*/ 1571625 h 1797050"/>
                  <a:gd name="connsiteX161" fmla="*/ 2065338 w 2363788"/>
                  <a:gd name="connsiteY161" fmla="*/ 1587500 h 1797050"/>
                  <a:gd name="connsiteX162" fmla="*/ 2106613 w 2363788"/>
                  <a:gd name="connsiteY162" fmla="*/ 1660525 h 1797050"/>
                  <a:gd name="connsiteX163" fmla="*/ 2055813 w 2363788"/>
                  <a:gd name="connsiteY163" fmla="*/ 1736725 h 1797050"/>
                  <a:gd name="connsiteX164" fmla="*/ 2030413 w 2363788"/>
                  <a:gd name="connsiteY164" fmla="*/ 1730375 h 1797050"/>
                  <a:gd name="connsiteX165" fmla="*/ 2008188 w 2363788"/>
                  <a:gd name="connsiteY165" fmla="*/ 1717675 h 1797050"/>
                  <a:gd name="connsiteX166" fmla="*/ 2001838 w 2363788"/>
                  <a:gd name="connsiteY166" fmla="*/ 1736725 h 1797050"/>
                  <a:gd name="connsiteX167" fmla="*/ 1960563 w 2363788"/>
                  <a:gd name="connsiteY167" fmla="*/ 1746250 h 1797050"/>
                  <a:gd name="connsiteX168" fmla="*/ 1954213 w 2363788"/>
                  <a:gd name="connsiteY168" fmla="*/ 1778000 h 1797050"/>
                  <a:gd name="connsiteX169" fmla="*/ 1903413 w 2363788"/>
                  <a:gd name="connsiteY169" fmla="*/ 1797050 h 1797050"/>
                  <a:gd name="connsiteX170" fmla="*/ 1881188 w 2363788"/>
                  <a:gd name="connsiteY170" fmla="*/ 1758950 h 1797050"/>
                  <a:gd name="connsiteX171" fmla="*/ 1843088 w 2363788"/>
                  <a:gd name="connsiteY171" fmla="*/ 1768475 h 1797050"/>
                  <a:gd name="connsiteX172" fmla="*/ 1846263 w 2363788"/>
                  <a:gd name="connsiteY172" fmla="*/ 1730375 h 1797050"/>
                  <a:gd name="connsiteX173" fmla="*/ 1827213 w 2363788"/>
                  <a:gd name="connsiteY173" fmla="*/ 1704975 h 1797050"/>
                  <a:gd name="connsiteX174" fmla="*/ 1862138 w 2363788"/>
                  <a:gd name="connsiteY174" fmla="*/ 1685925 h 1797050"/>
                  <a:gd name="connsiteX175" fmla="*/ 1804988 w 2363788"/>
                  <a:gd name="connsiteY175" fmla="*/ 1666875 h 1797050"/>
                  <a:gd name="connsiteX176" fmla="*/ 1792288 w 2363788"/>
                  <a:gd name="connsiteY176" fmla="*/ 1692275 h 1797050"/>
                  <a:gd name="connsiteX177" fmla="*/ 1747838 w 2363788"/>
                  <a:gd name="connsiteY177" fmla="*/ 1711325 h 1797050"/>
                  <a:gd name="connsiteX178" fmla="*/ 1741488 w 2363788"/>
                  <a:gd name="connsiteY178" fmla="*/ 1733550 h 1797050"/>
                  <a:gd name="connsiteX179" fmla="*/ 1725613 w 2363788"/>
                  <a:gd name="connsiteY179" fmla="*/ 1739900 h 1797050"/>
                  <a:gd name="connsiteX180" fmla="*/ 1703388 w 2363788"/>
                  <a:gd name="connsiteY180" fmla="*/ 1739900 h 1797050"/>
                  <a:gd name="connsiteX181" fmla="*/ 1716088 w 2363788"/>
                  <a:gd name="connsiteY181" fmla="*/ 1704975 h 1797050"/>
                  <a:gd name="connsiteX182" fmla="*/ 1741488 w 2363788"/>
                  <a:gd name="connsiteY182" fmla="*/ 1679575 h 1797050"/>
                  <a:gd name="connsiteX183" fmla="*/ 1731963 w 2363788"/>
                  <a:gd name="connsiteY183" fmla="*/ 1654175 h 1797050"/>
                  <a:gd name="connsiteX184" fmla="*/ 1709738 w 2363788"/>
                  <a:gd name="connsiteY184" fmla="*/ 1654175 h 1797050"/>
                  <a:gd name="connsiteX185" fmla="*/ 1697038 w 2363788"/>
                  <a:gd name="connsiteY185" fmla="*/ 1679575 h 1797050"/>
                  <a:gd name="connsiteX186" fmla="*/ 1665288 w 2363788"/>
                  <a:gd name="connsiteY186" fmla="*/ 1685925 h 1797050"/>
                  <a:gd name="connsiteX187" fmla="*/ 1630363 w 2363788"/>
                  <a:gd name="connsiteY187" fmla="*/ 1698625 h 1797050"/>
                  <a:gd name="connsiteX188" fmla="*/ 1601788 w 2363788"/>
                  <a:gd name="connsiteY188" fmla="*/ 1670050 h 1797050"/>
                  <a:gd name="connsiteX189" fmla="*/ 1598613 w 2363788"/>
                  <a:gd name="connsiteY189" fmla="*/ 1635125 h 1797050"/>
                  <a:gd name="connsiteX190" fmla="*/ 1570038 w 2363788"/>
                  <a:gd name="connsiteY190" fmla="*/ 1619250 h 1797050"/>
                  <a:gd name="connsiteX191" fmla="*/ 1560513 w 2363788"/>
                  <a:gd name="connsiteY191" fmla="*/ 1584325 h 1797050"/>
                  <a:gd name="connsiteX192" fmla="*/ 1519238 w 2363788"/>
                  <a:gd name="connsiteY192" fmla="*/ 1555750 h 1797050"/>
                  <a:gd name="connsiteX193" fmla="*/ 1500188 w 2363788"/>
                  <a:gd name="connsiteY193" fmla="*/ 1558925 h 1797050"/>
                  <a:gd name="connsiteX194" fmla="*/ 1468438 w 2363788"/>
                  <a:gd name="connsiteY194" fmla="*/ 1603375 h 1797050"/>
                  <a:gd name="connsiteX195" fmla="*/ 1420813 w 2363788"/>
                  <a:gd name="connsiteY195" fmla="*/ 1622425 h 1797050"/>
                  <a:gd name="connsiteX196" fmla="*/ 1395413 w 2363788"/>
                  <a:gd name="connsiteY196" fmla="*/ 1587500 h 1797050"/>
                  <a:gd name="connsiteX197" fmla="*/ 1370013 w 2363788"/>
                  <a:gd name="connsiteY197" fmla="*/ 1587500 h 1797050"/>
                  <a:gd name="connsiteX198" fmla="*/ 1271588 w 2363788"/>
                  <a:gd name="connsiteY198" fmla="*/ 1511300 h 1797050"/>
                  <a:gd name="connsiteX199" fmla="*/ 1277938 w 2363788"/>
                  <a:gd name="connsiteY199" fmla="*/ 1463675 h 1797050"/>
                  <a:gd name="connsiteX200" fmla="*/ 1239838 w 2363788"/>
                  <a:gd name="connsiteY200" fmla="*/ 1457325 h 1797050"/>
                  <a:gd name="connsiteX201" fmla="*/ 1223963 w 2363788"/>
                  <a:gd name="connsiteY201" fmla="*/ 1482725 h 1797050"/>
                  <a:gd name="connsiteX202" fmla="*/ 1189038 w 2363788"/>
                  <a:gd name="connsiteY202" fmla="*/ 1482725 h 1797050"/>
                  <a:gd name="connsiteX203" fmla="*/ 1141413 w 2363788"/>
                  <a:gd name="connsiteY203" fmla="*/ 1460500 h 1797050"/>
                  <a:gd name="connsiteX204" fmla="*/ 1093788 w 2363788"/>
                  <a:gd name="connsiteY204" fmla="*/ 1495425 h 1797050"/>
                  <a:gd name="connsiteX205" fmla="*/ 1100138 w 2363788"/>
                  <a:gd name="connsiteY205" fmla="*/ 1511300 h 1797050"/>
                  <a:gd name="connsiteX206" fmla="*/ 1081088 w 2363788"/>
                  <a:gd name="connsiteY206" fmla="*/ 1530350 h 1797050"/>
                  <a:gd name="connsiteX207" fmla="*/ 1036638 w 2363788"/>
                  <a:gd name="connsiteY207" fmla="*/ 1530350 h 1797050"/>
                  <a:gd name="connsiteX208" fmla="*/ 1008063 w 2363788"/>
                  <a:gd name="connsiteY208" fmla="*/ 1574800 h 1797050"/>
                  <a:gd name="connsiteX209" fmla="*/ 960438 w 2363788"/>
                  <a:gd name="connsiteY209" fmla="*/ 1571625 h 1797050"/>
                  <a:gd name="connsiteX210" fmla="*/ 954088 w 2363788"/>
                  <a:gd name="connsiteY210" fmla="*/ 1587500 h 1797050"/>
                  <a:gd name="connsiteX211" fmla="*/ 965201 w 2363788"/>
                  <a:gd name="connsiteY211" fmla="*/ 1669256 h 1797050"/>
                  <a:gd name="connsiteX212" fmla="*/ 940594 w 2363788"/>
                  <a:gd name="connsiteY212" fmla="*/ 1709738 h 1797050"/>
                  <a:gd name="connsiteX213" fmla="*/ 903288 w 2363788"/>
                  <a:gd name="connsiteY213" fmla="*/ 1720850 h 1797050"/>
                  <a:gd name="connsiteX214" fmla="*/ 900113 w 2363788"/>
                  <a:gd name="connsiteY214" fmla="*/ 1746250 h 1797050"/>
                  <a:gd name="connsiteX215" fmla="*/ 871538 w 2363788"/>
                  <a:gd name="connsiteY215" fmla="*/ 1746250 h 1797050"/>
                  <a:gd name="connsiteX216" fmla="*/ 855663 w 2363788"/>
                  <a:gd name="connsiteY216" fmla="*/ 1758950 h 1797050"/>
                  <a:gd name="connsiteX217" fmla="*/ 850900 w 2363788"/>
                  <a:gd name="connsiteY217" fmla="*/ 1773238 h 1797050"/>
                  <a:gd name="connsiteX218" fmla="*/ 830263 w 2363788"/>
                  <a:gd name="connsiteY218" fmla="*/ 1765300 h 1797050"/>
                  <a:gd name="connsiteX219" fmla="*/ 821532 w 2363788"/>
                  <a:gd name="connsiteY219" fmla="*/ 1753394 h 1797050"/>
                  <a:gd name="connsiteX220" fmla="*/ 792163 w 2363788"/>
                  <a:gd name="connsiteY220" fmla="*/ 1767681 h 1797050"/>
                  <a:gd name="connsiteX221" fmla="*/ 693738 w 2363788"/>
                  <a:gd name="connsiteY221" fmla="*/ 1701800 h 1797050"/>
                  <a:gd name="connsiteX222" fmla="*/ 651669 w 2363788"/>
                  <a:gd name="connsiteY222" fmla="*/ 1716881 h 1797050"/>
                  <a:gd name="connsiteX223" fmla="*/ 623094 w 2363788"/>
                  <a:gd name="connsiteY223" fmla="*/ 1689894 h 1797050"/>
                  <a:gd name="connsiteX224" fmla="*/ 582613 w 2363788"/>
                  <a:gd name="connsiteY224" fmla="*/ 1689100 h 1797050"/>
                  <a:gd name="connsiteX225" fmla="*/ 573088 w 2363788"/>
                  <a:gd name="connsiteY225" fmla="*/ 1608138 h 1797050"/>
                  <a:gd name="connsiteX226" fmla="*/ 538414 w 2363788"/>
                  <a:gd name="connsiteY226" fmla="*/ 1594861 h 1797050"/>
                  <a:gd name="connsiteX227" fmla="*/ 525463 w 2363788"/>
                  <a:gd name="connsiteY227"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3 w 2363788"/>
                  <a:gd name="connsiteY113" fmla="*/ 565150 h 1797050"/>
                  <a:gd name="connsiteX114" fmla="*/ 1804988 w 2363788"/>
                  <a:gd name="connsiteY114" fmla="*/ 508000 h 1797050"/>
                  <a:gd name="connsiteX115" fmla="*/ 1887538 w 2363788"/>
                  <a:gd name="connsiteY115" fmla="*/ 485775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8194 w 2363788"/>
                  <a:gd name="connsiteY119" fmla="*/ 411956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198688 w 2363788"/>
                  <a:gd name="connsiteY131" fmla="*/ 949325 h 1797050"/>
                  <a:gd name="connsiteX132" fmla="*/ 2176463 w 2363788"/>
                  <a:gd name="connsiteY132" fmla="*/ 993775 h 1797050"/>
                  <a:gd name="connsiteX133" fmla="*/ 2176463 w 2363788"/>
                  <a:gd name="connsiteY133" fmla="*/ 993775 h 1797050"/>
                  <a:gd name="connsiteX134" fmla="*/ 2182813 w 2363788"/>
                  <a:gd name="connsiteY134" fmla="*/ 1022350 h 1797050"/>
                  <a:gd name="connsiteX135" fmla="*/ 2147888 w 2363788"/>
                  <a:gd name="connsiteY135" fmla="*/ 1031875 h 1797050"/>
                  <a:gd name="connsiteX136" fmla="*/ 2097088 w 2363788"/>
                  <a:gd name="connsiteY136" fmla="*/ 1019175 h 1797050"/>
                  <a:gd name="connsiteX137" fmla="*/ 2103438 w 2363788"/>
                  <a:gd name="connsiteY137" fmla="*/ 1073150 h 1797050"/>
                  <a:gd name="connsiteX138" fmla="*/ 2116138 w 2363788"/>
                  <a:gd name="connsiteY138" fmla="*/ 1117600 h 1797050"/>
                  <a:gd name="connsiteX139" fmla="*/ 2052638 w 2363788"/>
                  <a:gd name="connsiteY139" fmla="*/ 1152525 h 1797050"/>
                  <a:gd name="connsiteX140" fmla="*/ 2068513 w 2363788"/>
                  <a:gd name="connsiteY140" fmla="*/ 1174750 h 1797050"/>
                  <a:gd name="connsiteX141" fmla="*/ 2049463 w 2363788"/>
                  <a:gd name="connsiteY141" fmla="*/ 1196975 h 1797050"/>
                  <a:gd name="connsiteX142" fmla="*/ 1970088 w 2363788"/>
                  <a:gd name="connsiteY142" fmla="*/ 1171575 h 1797050"/>
                  <a:gd name="connsiteX143" fmla="*/ 1944688 w 2363788"/>
                  <a:gd name="connsiteY143" fmla="*/ 1187450 h 1797050"/>
                  <a:gd name="connsiteX144" fmla="*/ 1909763 w 2363788"/>
                  <a:gd name="connsiteY144" fmla="*/ 1187450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4688 w 2363788"/>
                  <a:gd name="connsiteY148" fmla="*/ 1279525 h 1797050"/>
                  <a:gd name="connsiteX149" fmla="*/ 1935163 w 2363788"/>
                  <a:gd name="connsiteY149" fmla="*/ 1304925 h 1797050"/>
                  <a:gd name="connsiteX150" fmla="*/ 1954213 w 2363788"/>
                  <a:gd name="connsiteY150" fmla="*/ 1320800 h 1797050"/>
                  <a:gd name="connsiteX151" fmla="*/ 1951038 w 2363788"/>
                  <a:gd name="connsiteY151" fmla="*/ 1336675 h 1797050"/>
                  <a:gd name="connsiteX152" fmla="*/ 1906588 w 2363788"/>
                  <a:gd name="connsiteY152" fmla="*/ 1336675 h 1797050"/>
                  <a:gd name="connsiteX153" fmla="*/ 1903413 w 2363788"/>
                  <a:gd name="connsiteY153" fmla="*/ 1387475 h 1797050"/>
                  <a:gd name="connsiteX154" fmla="*/ 1903413 w 2363788"/>
                  <a:gd name="connsiteY154" fmla="*/ 1387475 h 1797050"/>
                  <a:gd name="connsiteX155" fmla="*/ 1903413 w 2363788"/>
                  <a:gd name="connsiteY155" fmla="*/ 1406525 h 1797050"/>
                  <a:gd name="connsiteX156" fmla="*/ 1938338 w 2363788"/>
                  <a:gd name="connsiteY156" fmla="*/ 1447800 h 1797050"/>
                  <a:gd name="connsiteX157" fmla="*/ 1992313 w 2363788"/>
                  <a:gd name="connsiteY157" fmla="*/ 1447800 h 1797050"/>
                  <a:gd name="connsiteX158" fmla="*/ 2062163 w 2363788"/>
                  <a:gd name="connsiteY158" fmla="*/ 1476375 h 1797050"/>
                  <a:gd name="connsiteX159" fmla="*/ 2062163 w 2363788"/>
                  <a:gd name="connsiteY159" fmla="*/ 1504950 h 1797050"/>
                  <a:gd name="connsiteX160" fmla="*/ 2036763 w 2363788"/>
                  <a:gd name="connsiteY160" fmla="*/ 1571625 h 1797050"/>
                  <a:gd name="connsiteX161" fmla="*/ 2065338 w 2363788"/>
                  <a:gd name="connsiteY161" fmla="*/ 1587500 h 1797050"/>
                  <a:gd name="connsiteX162" fmla="*/ 2106613 w 2363788"/>
                  <a:gd name="connsiteY162" fmla="*/ 1660525 h 1797050"/>
                  <a:gd name="connsiteX163" fmla="*/ 2055813 w 2363788"/>
                  <a:gd name="connsiteY163" fmla="*/ 1736725 h 1797050"/>
                  <a:gd name="connsiteX164" fmla="*/ 2030413 w 2363788"/>
                  <a:gd name="connsiteY164" fmla="*/ 1730375 h 1797050"/>
                  <a:gd name="connsiteX165" fmla="*/ 2008188 w 2363788"/>
                  <a:gd name="connsiteY165" fmla="*/ 1717675 h 1797050"/>
                  <a:gd name="connsiteX166" fmla="*/ 2001838 w 2363788"/>
                  <a:gd name="connsiteY166" fmla="*/ 1736725 h 1797050"/>
                  <a:gd name="connsiteX167" fmla="*/ 1960563 w 2363788"/>
                  <a:gd name="connsiteY167" fmla="*/ 1746250 h 1797050"/>
                  <a:gd name="connsiteX168" fmla="*/ 1954213 w 2363788"/>
                  <a:gd name="connsiteY168" fmla="*/ 1778000 h 1797050"/>
                  <a:gd name="connsiteX169" fmla="*/ 1903413 w 2363788"/>
                  <a:gd name="connsiteY169" fmla="*/ 1797050 h 1797050"/>
                  <a:gd name="connsiteX170" fmla="*/ 1881188 w 2363788"/>
                  <a:gd name="connsiteY170" fmla="*/ 1758950 h 1797050"/>
                  <a:gd name="connsiteX171" fmla="*/ 1843088 w 2363788"/>
                  <a:gd name="connsiteY171" fmla="*/ 1768475 h 1797050"/>
                  <a:gd name="connsiteX172" fmla="*/ 1846263 w 2363788"/>
                  <a:gd name="connsiteY172" fmla="*/ 1730375 h 1797050"/>
                  <a:gd name="connsiteX173" fmla="*/ 1827213 w 2363788"/>
                  <a:gd name="connsiteY173" fmla="*/ 1704975 h 1797050"/>
                  <a:gd name="connsiteX174" fmla="*/ 1862138 w 2363788"/>
                  <a:gd name="connsiteY174" fmla="*/ 1685925 h 1797050"/>
                  <a:gd name="connsiteX175" fmla="*/ 1804988 w 2363788"/>
                  <a:gd name="connsiteY175" fmla="*/ 1666875 h 1797050"/>
                  <a:gd name="connsiteX176" fmla="*/ 1792288 w 2363788"/>
                  <a:gd name="connsiteY176" fmla="*/ 1692275 h 1797050"/>
                  <a:gd name="connsiteX177" fmla="*/ 1747838 w 2363788"/>
                  <a:gd name="connsiteY177" fmla="*/ 1711325 h 1797050"/>
                  <a:gd name="connsiteX178" fmla="*/ 1741488 w 2363788"/>
                  <a:gd name="connsiteY178" fmla="*/ 1733550 h 1797050"/>
                  <a:gd name="connsiteX179" fmla="*/ 1725613 w 2363788"/>
                  <a:gd name="connsiteY179" fmla="*/ 1739900 h 1797050"/>
                  <a:gd name="connsiteX180" fmla="*/ 1703388 w 2363788"/>
                  <a:gd name="connsiteY180" fmla="*/ 1739900 h 1797050"/>
                  <a:gd name="connsiteX181" fmla="*/ 1716088 w 2363788"/>
                  <a:gd name="connsiteY181" fmla="*/ 1704975 h 1797050"/>
                  <a:gd name="connsiteX182" fmla="*/ 1741488 w 2363788"/>
                  <a:gd name="connsiteY182" fmla="*/ 1679575 h 1797050"/>
                  <a:gd name="connsiteX183" fmla="*/ 1731963 w 2363788"/>
                  <a:gd name="connsiteY183" fmla="*/ 1654175 h 1797050"/>
                  <a:gd name="connsiteX184" fmla="*/ 1709738 w 2363788"/>
                  <a:gd name="connsiteY184" fmla="*/ 1654175 h 1797050"/>
                  <a:gd name="connsiteX185" fmla="*/ 1697038 w 2363788"/>
                  <a:gd name="connsiteY185" fmla="*/ 1679575 h 1797050"/>
                  <a:gd name="connsiteX186" fmla="*/ 1665288 w 2363788"/>
                  <a:gd name="connsiteY186" fmla="*/ 1685925 h 1797050"/>
                  <a:gd name="connsiteX187" fmla="*/ 1630363 w 2363788"/>
                  <a:gd name="connsiteY187" fmla="*/ 1698625 h 1797050"/>
                  <a:gd name="connsiteX188" fmla="*/ 1601788 w 2363788"/>
                  <a:gd name="connsiteY188" fmla="*/ 1670050 h 1797050"/>
                  <a:gd name="connsiteX189" fmla="*/ 1598613 w 2363788"/>
                  <a:gd name="connsiteY189" fmla="*/ 1635125 h 1797050"/>
                  <a:gd name="connsiteX190" fmla="*/ 1570038 w 2363788"/>
                  <a:gd name="connsiteY190" fmla="*/ 1619250 h 1797050"/>
                  <a:gd name="connsiteX191" fmla="*/ 1560513 w 2363788"/>
                  <a:gd name="connsiteY191" fmla="*/ 1584325 h 1797050"/>
                  <a:gd name="connsiteX192" fmla="*/ 1519238 w 2363788"/>
                  <a:gd name="connsiteY192" fmla="*/ 1555750 h 1797050"/>
                  <a:gd name="connsiteX193" fmla="*/ 1500188 w 2363788"/>
                  <a:gd name="connsiteY193" fmla="*/ 1558925 h 1797050"/>
                  <a:gd name="connsiteX194" fmla="*/ 1468438 w 2363788"/>
                  <a:gd name="connsiteY194" fmla="*/ 1603375 h 1797050"/>
                  <a:gd name="connsiteX195" fmla="*/ 1420813 w 2363788"/>
                  <a:gd name="connsiteY195" fmla="*/ 1622425 h 1797050"/>
                  <a:gd name="connsiteX196" fmla="*/ 1395413 w 2363788"/>
                  <a:gd name="connsiteY196" fmla="*/ 1587500 h 1797050"/>
                  <a:gd name="connsiteX197" fmla="*/ 1370013 w 2363788"/>
                  <a:gd name="connsiteY197" fmla="*/ 1587500 h 1797050"/>
                  <a:gd name="connsiteX198" fmla="*/ 1271588 w 2363788"/>
                  <a:gd name="connsiteY198" fmla="*/ 1511300 h 1797050"/>
                  <a:gd name="connsiteX199" fmla="*/ 1277938 w 2363788"/>
                  <a:gd name="connsiteY199" fmla="*/ 1463675 h 1797050"/>
                  <a:gd name="connsiteX200" fmla="*/ 1239838 w 2363788"/>
                  <a:gd name="connsiteY200" fmla="*/ 1457325 h 1797050"/>
                  <a:gd name="connsiteX201" fmla="*/ 1223963 w 2363788"/>
                  <a:gd name="connsiteY201" fmla="*/ 1482725 h 1797050"/>
                  <a:gd name="connsiteX202" fmla="*/ 1189038 w 2363788"/>
                  <a:gd name="connsiteY202" fmla="*/ 1482725 h 1797050"/>
                  <a:gd name="connsiteX203" fmla="*/ 1141413 w 2363788"/>
                  <a:gd name="connsiteY203" fmla="*/ 1460500 h 1797050"/>
                  <a:gd name="connsiteX204" fmla="*/ 1093788 w 2363788"/>
                  <a:gd name="connsiteY204" fmla="*/ 1495425 h 1797050"/>
                  <a:gd name="connsiteX205" fmla="*/ 1100138 w 2363788"/>
                  <a:gd name="connsiteY205" fmla="*/ 1511300 h 1797050"/>
                  <a:gd name="connsiteX206" fmla="*/ 1081088 w 2363788"/>
                  <a:gd name="connsiteY206" fmla="*/ 1530350 h 1797050"/>
                  <a:gd name="connsiteX207" fmla="*/ 1036638 w 2363788"/>
                  <a:gd name="connsiteY207" fmla="*/ 1530350 h 1797050"/>
                  <a:gd name="connsiteX208" fmla="*/ 1008063 w 2363788"/>
                  <a:gd name="connsiteY208" fmla="*/ 1574800 h 1797050"/>
                  <a:gd name="connsiteX209" fmla="*/ 960438 w 2363788"/>
                  <a:gd name="connsiteY209" fmla="*/ 1571625 h 1797050"/>
                  <a:gd name="connsiteX210" fmla="*/ 952500 w 2363788"/>
                  <a:gd name="connsiteY210" fmla="*/ 1584325 h 1797050"/>
                  <a:gd name="connsiteX211" fmla="*/ 965201 w 2363788"/>
                  <a:gd name="connsiteY211" fmla="*/ 1669256 h 1797050"/>
                  <a:gd name="connsiteX212" fmla="*/ 940594 w 2363788"/>
                  <a:gd name="connsiteY212" fmla="*/ 1709738 h 1797050"/>
                  <a:gd name="connsiteX213" fmla="*/ 903288 w 2363788"/>
                  <a:gd name="connsiteY213" fmla="*/ 1720850 h 1797050"/>
                  <a:gd name="connsiteX214" fmla="*/ 900113 w 2363788"/>
                  <a:gd name="connsiteY214" fmla="*/ 1746250 h 1797050"/>
                  <a:gd name="connsiteX215" fmla="*/ 871538 w 2363788"/>
                  <a:gd name="connsiteY215" fmla="*/ 1746250 h 1797050"/>
                  <a:gd name="connsiteX216" fmla="*/ 855663 w 2363788"/>
                  <a:gd name="connsiteY216" fmla="*/ 1758950 h 1797050"/>
                  <a:gd name="connsiteX217" fmla="*/ 850900 w 2363788"/>
                  <a:gd name="connsiteY217" fmla="*/ 1773238 h 1797050"/>
                  <a:gd name="connsiteX218" fmla="*/ 830263 w 2363788"/>
                  <a:gd name="connsiteY218" fmla="*/ 1765300 h 1797050"/>
                  <a:gd name="connsiteX219" fmla="*/ 821532 w 2363788"/>
                  <a:gd name="connsiteY219" fmla="*/ 1753394 h 1797050"/>
                  <a:gd name="connsiteX220" fmla="*/ 792163 w 2363788"/>
                  <a:gd name="connsiteY220" fmla="*/ 1767681 h 1797050"/>
                  <a:gd name="connsiteX221" fmla="*/ 693738 w 2363788"/>
                  <a:gd name="connsiteY221" fmla="*/ 1701800 h 1797050"/>
                  <a:gd name="connsiteX222" fmla="*/ 651669 w 2363788"/>
                  <a:gd name="connsiteY222" fmla="*/ 1716881 h 1797050"/>
                  <a:gd name="connsiteX223" fmla="*/ 623094 w 2363788"/>
                  <a:gd name="connsiteY223" fmla="*/ 1689894 h 1797050"/>
                  <a:gd name="connsiteX224" fmla="*/ 582613 w 2363788"/>
                  <a:gd name="connsiteY224" fmla="*/ 1689100 h 1797050"/>
                  <a:gd name="connsiteX225" fmla="*/ 573088 w 2363788"/>
                  <a:gd name="connsiteY225" fmla="*/ 1608138 h 1797050"/>
                  <a:gd name="connsiteX226" fmla="*/ 538414 w 2363788"/>
                  <a:gd name="connsiteY226" fmla="*/ 1594861 h 1797050"/>
                  <a:gd name="connsiteX227" fmla="*/ 525463 w 2363788"/>
                  <a:gd name="connsiteY227"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3 w 2363788"/>
                  <a:gd name="connsiteY113" fmla="*/ 565150 h 1797050"/>
                  <a:gd name="connsiteX114" fmla="*/ 1804988 w 2363788"/>
                  <a:gd name="connsiteY114" fmla="*/ 508000 h 1797050"/>
                  <a:gd name="connsiteX115" fmla="*/ 1887538 w 2363788"/>
                  <a:gd name="connsiteY115" fmla="*/ 485775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8194 w 2363788"/>
                  <a:gd name="connsiteY119" fmla="*/ 411956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198688 w 2363788"/>
                  <a:gd name="connsiteY131" fmla="*/ 949325 h 1797050"/>
                  <a:gd name="connsiteX132" fmla="*/ 2176463 w 2363788"/>
                  <a:gd name="connsiteY132" fmla="*/ 993775 h 1797050"/>
                  <a:gd name="connsiteX133" fmla="*/ 2176463 w 2363788"/>
                  <a:gd name="connsiteY133" fmla="*/ 993775 h 1797050"/>
                  <a:gd name="connsiteX134" fmla="*/ 2182813 w 2363788"/>
                  <a:gd name="connsiteY134" fmla="*/ 1022350 h 1797050"/>
                  <a:gd name="connsiteX135" fmla="*/ 2147888 w 2363788"/>
                  <a:gd name="connsiteY135" fmla="*/ 1031875 h 1797050"/>
                  <a:gd name="connsiteX136" fmla="*/ 2097088 w 2363788"/>
                  <a:gd name="connsiteY136" fmla="*/ 1019175 h 1797050"/>
                  <a:gd name="connsiteX137" fmla="*/ 2103438 w 2363788"/>
                  <a:gd name="connsiteY137" fmla="*/ 1073150 h 1797050"/>
                  <a:gd name="connsiteX138" fmla="*/ 2116138 w 2363788"/>
                  <a:gd name="connsiteY138" fmla="*/ 1117600 h 1797050"/>
                  <a:gd name="connsiteX139" fmla="*/ 2052638 w 2363788"/>
                  <a:gd name="connsiteY139" fmla="*/ 1152525 h 1797050"/>
                  <a:gd name="connsiteX140" fmla="*/ 2068513 w 2363788"/>
                  <a:gd name="connsiteY140" fmla="*/ 1174750 h 1797050"/>
                  <a:gd name="connsiteX141" fmla="*/ 2049463 w 2363788"/>
                  <a:gd name="connsiteY141" fmla="*/ 1196975 h 1797050"/>
                  <a:gd name="connsiteX142" fmla="*/ 1970088 w 2363788"/>
                  <a:gd name="connsiteY142" fmla="*/ 1171575 h 1797050"/>
                  <a:gd name="connsiteX143" fmla="*/ 1944688 w 2363788"/>
                  <a:gd name="connsiteY143" fmla="*/ 1187450 h 1797050"/>
                  <a:gd name="connsiteX144" fmla="*/ 1909763 w 2363788"/>
                  <a:gd name="connsiteY144" fmla="*/ 1187450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4688 w 2363788"/>
                  <a:gd name="connsiteY148" fmla="*/ 1279525 h 1797050"/>
                  <a:gd name="connsiteX149" fmla="*/ 1935163 w 2363788"/>
                  <a:gd name="connsiteY149" fmla="*/ 1304925 h 1797050"/>
                  <a:gd name="connsiteX150" fmla="*/ 1954213 w 2363788"/>
                  <a:gd name="connsiteY150" fmla="*/ 1320800 h 1797050"/>
                  <a:gd name="connsiteX151" fmla="*/ 1951038 w 2363788"/>
                  <a:gd name="connsiteY151" fmla="*/ 1336675 h 1797050"/>
                  <a:gd name="connsiteX152" fmla="*/ 1906588 w 2363788"/>
                  <a:gd name="connsiteY152" fmla="*/ 1336675 h 1797050"/>
                  <a:gd name="connsiteX153" fmla="*/ 1903413 w 2363788"/>
                  <a:gd name="connsiteY153" fmla="*/ 1387475 h 1797050"/>
                  <a:gd name="connsiteX154" fmla="*/ 1903413 w 2363788"/>
                  <a:gd name="connsiteY154" fmla="*/ 1387475 h 1797050"/>
                  <a:gd name="connsiteX155" fmla="*/ 1903413 w 2363788"/>
                  <a:gd name="connsiteY155" fmla="*/ 1406525 h 1797050"/>
                  <a:gd name="connsiteX156" fmla="*/ 1938338 w 2363788"/>
                  <a:gd name="connsiteY156" fmla="*/ 1447800 h 1797050"/>
                  <a:gd name="connsiteX157" fmla="*/ 1992313 w 2363788"/>
                  <a:gd name="connsiteY157" fmla="*/ 1447800 h 1797050"/>
                  <a:gd name="connsiteX158" fmla="*/ 2062163 w 2363788"/>
                  <a:gd name="connsiteY158" fmla="*/ 1476375 h 1797050"/>
                  <a:gd name="connsiteX159" fmla="*/ 2062163 w 2363788"/>
                  <a:gd name="connsiteY159" fmla="*/ 1504950 h 1797050"/>
                  <a:gd name="connsiteX160" fmla="*/ 2036763 w 2363788"/>
                  <a:gd name="connsiteY160" fmla="*/ 1571625 h 1797050"/>
                  <a:gd name="connsiteX161" fmla="*/ 2065338 w 2363788"/>
                  <a:gd name="connsiteY161" fmla="*/ 1587500 h 1797050"/>
                  <a:gd name="connsiteX162" fmla="*/ 2106613 w 2363788"/>
                  <a:gd name="connsiteY162" fmla="*/ 1660525 h 1797050"/>
                  <a:gd name="connsiteX163" fmla="*/ 2055813 w 2363788"/>
                  <a:gd name="connsiteY163" fmla="*/ 1736725 h 1797050"/>
                  <a:gd name="connsiteX164" fmla="*/ 2030413 w 2363788"/>
                  <a:gd name="connsiteY164" fmla="*/ 1730375 h 1797050"/>
                  <a:gd name="connsiteX165" fmla="*/ 2008188 w 2363788"/>
                  <a:gd name="connsiteY165" fmla="*/ 1717675 h 1797050"/>
                  <a:gd name="connsiteX166" fmla="*/ 2001838 w 2363788"/>
                  <a:gd name="connsiteY166" fmla="*/ 1736725 h 1797050"/>
                  <a:gd name="connsiteX167" fmla="*/ 1960563 w 2363788"/>
                  <a:gd name="connsiteY167" fmla="*/ 1746250 h 1797050"/>
                  <a:gd name="connsiteX168" fmla="*/ 1954213 w 2363788"/>
                  <a:gd name="connsiteY168" fmla="*/ 1778000 h 1797050"/>
                  <a:gd name="connsiteX169" fmla="*/ 1903413 w 2363788"/>
                  <a:gd name="connsiteY169" fmla="*/ 1797050 h 1797050"/>
                  <a:gd name="connsiteX170" fmla="*/ 1881188 w 2363788"/>
                  <a:gd name="connsiteY170" fmla="*/ 1758950 h 1797050"/>
                  <a:gd name="connsiteX171" fmla="*/ 1843088 w 2363788"/>
                  <a:gd name="connsiteY171" fmla="*/ 1768475 h 1797050"/>
                  <a:gd name="connsiteX172" fmla="*/ 1846263 w 2363788"/>
                  <a:gd name="connsiteY172" fmla="*/ 1730375 h 1797050"/>
                  <a:gd name="connsiteX173" fmla="*/ 1827213 w 2363788"/>
                  <a:gd name="connsiteY173" fmla="*/ 1704975 h 1797050"/>
                  <a:gd name="connsiteX174" fmla="*/ 1862138 w 2363788"/>
                  <a:gd name="connsiteY174" fmla="*/ 1685925 h 1797050"/>
                  <a:gd name="connsiteX175" fmla="*/ 1804988 w 2363788"/>
                  <a:gd name="connsiteY175" fmla="*/ 1666875 h 1797050"/>
                  <a:gd name="connsiteX176" fmla="*/ 1792288 w 2363788"/>
                  <a:gd name="connsiteY176" fmla="*/ 1692275 h 1797050"/>
                  <a:gd name="connsiteX177" fmla="*/ 1747838 w 2363788"/>
                  <a:gd name="connsiteY177" fmla="*/ 1711325 h 1797050"/>
                  <a:gd name="connsiteX178" fmla="*/ 1741488 w 2363788"/>
                  <a:gd name="connsiteY178" fmla="*/ 1733550 h 1797050"/>
                  <a:gd name="connsiteX179" fmla="*/ 1725613 w 2363788"/>
                  <a:gd name="connsiteY179" fmla="*/ 1739900 h 1797050"/>
                  <a:gd name="connsiteX180" fmla="*/ 1703388 w 2363788"/>
                  <a:gd name="connsiteY180" fmla="*/ 1739900 h 1797050"/>
                  <a:gd name="connsiteX181" fmla="*/ 1716088 w 2363788"/>
                  <a:gd name="connsiteY181" fmla="*/ 1704975 h 1797050"/>
                  <a:gd name="connsiteX182" fmla="*/ 1741488 w 2363788"/>
                  <a:gd name="connsiteY182" fmla="*/ 1679575 h 1797050"/>
                  <a:gd name="connsiteX183" fmla="*/ 1731963 w 2363788"/>
                  <a:gd name="connsiteY183" fmla="*/ 1654175 h 1797050"/>
                  <a:gd name="connsiteX184" fmla="*/ 1709738 w 2363788"/>
                  <a:gd name="connsiteY184" fmla="*/ 1654175 h 1797050"/>
                  <a:gd name="connsiteX185" fmla="*/ 1697038 w 2363788"/>
                  <a:gd name="connsiteY185" fmla="*/ 1679575 h 1797050"/>
                  <a:gd name="connsiteX186" fmla="*/ 1665288 w 2363788"/>
                  <a:gd name="connsiteY186" fmla="*/ 1685925 h 1797050"/>
                  <a:gd name="connsiteX187" fmla="*/ 1630363 w 2363788"/>
                  <a:gd name="connsiteY187" fmla="*/ 1698625 h 1797050"/>
                  <a:gd name="connsiteX188" fmla="*/ 1601788 w 2363788"/>
                  <a:gd name="connsiteY188" fmla="*/ 1670050 h 1797050"/>
                  <a:gd name="connsiteX189" fmla="*/ 1598613 w 2363788"/>
                  <a:gd name="connsiteY189" fmla="*/ 1635125 h 1797050"/>
                  <a:gd name="connsiteX190" fmla="*/ 1570038 w 2363788"/>
                  <a:gd name="connsiteY190" fmla="*/ 1619250 h 1797050"/>
                  <a:gd name="connsiteX191" fmla="*/ 1560513 w 2363788"/>
                  <a:gd name="connsiteY191" fmla="*/ 1584325 h 1797050"/>
                  <a:gd name="connsiteX192" fmla="*/ 1519238 w 2363788"/>
                  <a:gd name="connsiteY192" fmla="*/ 1555750 h 1797050"/>
                  <a:gd name="connsiteX193" fmla="*/ 1500188 w 2363788"/>
                  <a:gd name="connsiteY193" fmla="*/ 1558925 h 1797050"/>
                  <a:gd name="connsiteX194" fmla="*/ 1468438 w 2363788"/>
                  <a:gd name="connsiteY194" fmla="*/ 1603375 h 1797050"/>
                  <a:gd name="connsiteX195" fmla="*/ 1420813 w 2363788"/>
                  <a:gd name="connsiteY195" fmla="*/ 1622425 h 1797050"/>
                  <a:gd name="connsiteX196" fmla="*/ 1395413 w 2363788"/>
                  <a:gd name="connsiteY196" fmla="*/ 1587500 h 1797050"/>
                  <a:gd name="connsiteX197" fmla="*/ 1370013 w 2363788"/>
                  <a:gd name="connsiteY197" fmla="*/ 1587500 h 1797050"/>
                  <a:gd name="connsiteX198" fmla="*/ 1271588 w 2363788"/>
                  <a:gd name="connsiteY198" fmla="*/ 1511300 h 1797050"/>
                  <a:gd name="connsiteX199" fmla="*/ 1277938 w 2363788"/>
                  <a:gd name="connsiteY199" fmla="*/ 1463675 h 1797050"/>
                  <a:gd name="connsiteX200" fmla="*/ 1239838 w 2363788"/>
                  <a:gd name="connsiteY200" fmla="*/ 1457325 h 1797050"/>
                  <a:gd name="connsiteX201" fmla="*/ 1223963 w 2363788"/>
                  <a:gd name="connsiteY201" fmla="*/ 1482725 h 1797050"/>
                  <a:gd name="connsiteX202" fmla="*/ 1189038 w 2363788"/>
                  <a:gd name="connsiteY202" fmla="*/ 1482725 h 1797050"/>
                  <a:gd name="connsiteX203" fmla="*/ 1141413 w 2363788"/>
                  <a:gd name="connsiteY203" fmla="*/ 1460500 h 1797050"/>
                  <a:gd name="connsiteX204" fmla="*/ 1093788 w 2363788"/>
                  <a:gd name="connsiteY204" fmla="*/ 1495425 h 1797050"/>
                  <a:gd name="connsiteX205" fmla="*/ 1100138 w 2363788"/>
                  <a:gd name="connsiteY205" fmla="*/ 1511300 h 1797050"/>
                  <a:gd name="connsiteX206" fmla="*/ 1081088 w 2363788"/>
                  <a:gd name="connsiteY206" fmla="*/ 1530350 h 1797050"/>
                  <a:gd name="connsiteX207" fmla="*/ 1036638 w 2363788"/>
                  <a:gd name="connsiteY207" fmla="*/ 1530350 h 1797050"/>
                  <a:gd name="connsiteX208" fmla="*/ 1008063 w 2363788"/>
                  <a:gd name="connsiteY208" fmla="*/ 1574800 h 1797050"/>
                  <a:gd name="connsiteX209" fmla="*/ 958057 w 2363788"/>
                  <a:gd name="connsiteY209" fmla="*/ 1571625 h 1797050"/>
                  <a:gd name="connsiteX210" fmla="*/ 952500 w 2363788"/>
                  <a:gd name="connsiteY210" fmla="*/ 1584325 h 1797050"/>
                  <a:gd name="connsiteX211" fmla="*/ 965201 w 2363788"/>
                  <a:gd name="connsiteY211" fmla="*/ 1669256 h 1797050"/>
                  <a:gd name="connsiteX212" fmla="*/ 940594 w 2363788"/>
                  <a:gd name="connsiteY212" fmla="*/ 1709738 h 1797050"/>
                  <a:gd name="connsiteX213" fmla="*/ 903288 w 2363788"/>
                  <a:gd name="connsiteY213" fmla="*/ 1720850 h 1797050"/>
                  <a:gd name="connsiteX214" fmla="*/ 900113 w 2363788"/>
                  <a:gd name="connsiteY214" fmla="*/ 1746250 h 1797050"/>
                  <a:gd name="connsiteX215" fmla="*/ 871538 w 2363788"/>
                  <a:gd name="connsiteY215" fmla="*/ 1746250 h 1797050"/>
                  <a:gd name="connsiteX216" fmla="*/ 855663 w 2363788"/>
                  <a:gd name="connsiteY216" fmla="*/ 1758950 h 1797050"/>
                  <a:gd name="connsiteX217" fmla="*/ 850900 w 2363788"/>
                  <a:gd name="connsiteY217" fmla="*/ 1773238 h 1797050"/>
                  <a:gd name="connsiteX218" fmla="*/ 830263 w 2363788"/>
                  <a:gd name="connsiteY218" fmla="*/ 1765300 h 1797050"/>
                  <a:gd name="connsiteX219" fmla="*/ 821532 w 2363788"/>
                  <a:gd name="connsiteY219" fmla="*/ 1753394 h 1797050"/>
                  <a:gd name="connsiteX220" fmla="*/ 792163 w 2363788"/>
                  <a:gd name="connsiteY220" fmla="*/ 1767681 h 1797050"/>
                  <a:gd name="connsiteX221" fmla="*/ 693738 w 2363788"/>
                  <a:gd name="connsiteY221" fmla="*/ 1701800 h 1797050"/>
                  <a:gd name="connsiteX222" fmla="*/ 651669 w 2363788"/>
                  <a:gd name="connsiteY222" fmla="*/ 1716881 h 1797050"/>
                  <a:gd name="connsiteX223" fmla="*/ 623094 w 2363788"/>
                  <a:gd name="connsiteY223" fmla="*/ 1689894 h 1797050"/>
                  <a:gd name="connsiteX224" fmla="*/ 582613 w 2363788"/>
                  <a:gd name="connsiteY224" fmla="*/ 1689100 h 1797050"/>
                  <a:gd name="connsiteX225" fmla="*/ 573088 w 2363788"/>
                  <a:gd name="connsiteY225" fmla="*/ 1608138 h 1797050"/>
                  <a:gd name="connsiteX226" fmla="*/ 538414 w 2363788"/>
                  <a:gd name="connsiteY226" fmla="*/ 1594861 h 1797050"/>
                  <a:gd name="connsiteX227" fmla="*/ 525463 w 2363788"/>
                  <a:gd name="connsiteY227"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3 w 2363788"/>
                  <a:gd name="connsiteY113" fmla="*/ 565150 h 1797050"/>
                  <a:gd name="connsiteX114" fmla="*/ 1804988 w 2363788"/>
                  <a:gd name="connsiteY114" fmla="*/ 508000 h 1797050"/>
                  <a:gd name="connsiteX115" fmla="*/ 1887538 w 2363788"/>
                  <a:gd name="connsiteY115" fmla="*/ 485775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8194 w 2363788"/>
                  <a:gd name="connsiteY119" fmla="*/ 411956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198688 w 2363788"/>
                  <a:gd name="connsiteY131" fmla="*/ 949325 h 1797050"/>
                  <a:gd name="connsiteX132" fmla="*/ 2176463 w 2363788"/>
                  <a:gd name="connsiteY132" fmla="*/ 993775 h 1797050"/>
                  <a:gd name="connsiteX133" fmla="*/ 2176463 w 2363788"/>
                  <a:gd name="connsiteY133" fmla="*/ 993775 h 1797050"/>
                  <a:gd name="connsiteX134" fmla="*/ 2182813 w 2363788"/>
                  <a:gd name="connsiteY134" fmla="*/ 1022350 h 1797050"/>
                  <a:gd name="connsiteX135" fmla="*/ 2147888 w 2363788"/>
                  <a:gd name="connsiteY135" fmla="*/ 1031875 h 1797050"/>
                  <a:gd name="connsiteX136" fmla="*/ 2097088 w 2363788"/>
                  <a:gd name="connsiteY136" fmla="*/ 1019175 h 1797050"/>
                  <a:gd name="connsiteX137" fmla="*/ 2103438 w 2363788"/>
                  <a:gd name="connsiteY137" fmla="*/ 1073150 h 1797050"/>
                  <a:gd name="connsiteX138" fmla="*/ 2116138 w 2363788"/>
                  <a:gd name="connsiteY138" fmla="*/ 1117600 h 1797050"/>
                  <a:gd name="connsiteX139" fmla="*/ 2052638 w 2363788"/>
                  <a:gd name="connsiteY139" fmla="*/ 1152525 h 1797050"/>
                  <a:gd name="connsiteX140" fmla="*/ 2068513 w 2363788"/>
                  <a:gd name="connsiteY140" fmla="*/ 1174750 h 1797050"/>
                  <a:gd name="connsiteX141" fmla="*/ 2049463 w 2363788"/>
                  <a:gd name="connsiteY141" fmla="*/ 1196975 h 1797050"/>
                  <a:gd name="connsiteX142" fmla="*/ 1970088 w 2363788"/>
                  <a:gd name="connsiteY142" fmla="*/ 1171575 h 1797050"/>
                  <a:gd name="connsiteX143" fmla="*/ 1944688 w 2363788"/>
                  <a:gd name="connsiteY143" fmla="*/ 1187450 h 1797050"/>
                  <a:gd name="connsiteX144" fmla="*/ 1909763 w 2363788"/>
                  <a:gd name="connsiteY144" fmla="*/ 1187450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4688 w 2363788"/>
                  <a:gd name="connsiteY148" fmla="*/ 1279525 h 1797050"/>
                  <a:gd name="connsiteX149" fmla="*/ 1935163 w 2363788"/>
                  <a:gd name="connsiteY149" fmla="*/ 1304925 h 1797050"/>
                  <a:gd name="connsiteX150" fmla="*/ 1954213 w 2363788"/>
                  <a:gd name="connsiteY150" fmla="*/ 1320800 h 1797050"/>
                  <a:gd name="connsiteX151" fmla="*/ 1951038 w 2363788"/>
                  <a:gd name="connsiteY151" fmla="*/ 1336675 h 1797050"/>
                  <a:gd name="connsiteX152" fmla="*/ 1906588 w 2363788"/>
                  <a:gd name="connsiteY152" fmla="*/ 1336675 h 1797050"/>
                  <a:gd name="connsiteX153" fmla="*/ 1903413 w 2363788"/>
                  <a:gd name="connsiteY153" fmla="*/ 1387475 h 1797050"/>
                  <a:gd name="connsiteX154" fmla="*/ 1903413 w 2363788"/>
                  <a:gd name="connsiteY154" fmla="*/ 1387475 h 1797050"/>
                  <a:gd name="connsiteX155" fmla="*/ 1903413 w 2363788"/>
                  <a:gd name="connsiteY155" fmla="*/ 1406525 h 1797050"/>
                  <a:gd name="connsiteX156" fmla="*/ 1938338 w 2363788"/>
                  <a:gd name="connsiteY156" fmla="*/ 1447800 h 1797050"/>
                  <a:gd name="connsiteX157" fmla="*/ 1992313 w 2363788"/>
                  <a:gd name="connsiteY157" fmla="*/ 1447800 h 1797050"/>
                  <a:gd name="connsiteX158" fmla="*/ 2062163 w 2363788"/>
                  <a:gd name="connsiteY158" fmla="*/ 1476375 h 1797050"/>
                  <a:gd name="connsiteX159" fmla="*/ 2062163 w 2363788"/>
                  <a:gd name="connsiteY159" fmla="*/ 1504950 h 1797050"/>
                  <a:gd name="connsiteX160" fmla="*/ 2036763 w 2363788"/>
                  <a:gd name="connsiteY160" fmla="*/ 1571625 h 1797050"/>
                  <a:gd name="connsiteX161" fmla="*/ 2065338 w 2363788"/>
                  <a:gd name="connsiteY161" fmla="*/ 1587500 h 1797050"/>
                  <a:gd name="connsiteX162" fmla="*/ 2106613 w 2363788"/>
                  <a:gd name="connsiteY162" fmla="*/ 1660525 h 1797050"/>
                  <a:gd name="connsiteX163" fmla="*/ 2055813 w 2363788"/>
                  <a:gd name="connsiteY163" fmla="*/ 1736725 h 1797050"/>
                  <a:gd name="connsiteX164" fmla="*/ 2030413 w 2363788"/>
                  <a:gd name="connsiteY164" fmla="*/ 1730375 h 1797050"/>
                  <a:gd name="connsiteX165" fmla="*/ 2008188 w 2363788"/>
                  <a:gd name="connsiteY165" fmla="*/ 1717675 h 1797050"/>
                  <a:gd name="connsiteX166" fmla="*/ 2001838 w 2363788"/>
                  <a:gd name="connsiteY166" fmla="*/ 1736725 h 1797050"/>
                  <a:gd name="connsiteX167" fmla="*/ 1960563 w 2363788"/>
                  <a:gd name="connsiteY167" fmla="*/ 1746250 h 1797050"/>
                  <a:gd name="connsiteX168" fmla="*/ 1954213 w 2363788"/>
                  <a:gd name="connsiteY168" fmla="*/ 1778000 h 1797050"/>
                  <a:gd name="connsiteX169" fmla="*/ 1903413 w 2363788"/>
                  <a:gd name="connsiteY169" fmla="*/ 1797050 h 1797050"/>
                  <a:gd name="connsiteX170" fmla="*/ 1881188 w 2363788"/>
                  <a:gd name="connsiteY170" fmla="*/ 1758950 h 1797050"/>
                  <a:gd name="connsiteX171" fmla="*/ 1843088 w 2363788"/>
                  <a:gd name="connsiteY171" fmla="*/ 1768475 h 1797050"/>
                  <a:gd name="connsiteX172" fmla="*/ 1846263 w 2363788"/>
                  <a:gd name="connsiteY172" fmla="*/ 1730375 h 1797050"/>
                  <a:gd name="connsiteX173" fmla="*/ 1827213 w 2363788"/>
                  <a:gd name="connsiteY173" fmla="*/ 1704975 h 1797050"/>
                  <a:gd name="connsiteX174" fmla="*/ 1862138 w 2363788"/>
                  <a:gd name="connsiteY174" fmla="*/ 1685925 h 1797050"/>
                  <a:gd name="connsiteX175" fmla="*/ 1804988 w 2363788"/>
                  <a:gd name="connsiteY175" fmla="*/ 1666875 h 1797050"/>
                  <a:gd name="connsiteX176" fmla="*/ 1792288 w 2363788"/>
                  <a:gd name="connsiteY176" fmla="*/ 1692275 h 1797050"/>
                  <a:gd name="connsiteX177" fmla="*/ 1747838 w 2363788"/>
                  <a:gd name="connsiteY177" fmla="*/ 1711325 h 1797050"/>
                  <a:gd name="connsiteX178" fmla="*/ 1741488 w 2363788"/>
                  <a:gd name="connsiteY178" fmla="*/ 1733550 h 1797050"/>
                  <a:gd name="connsiteX179" fmla="*/ 1725613 w 2363788"/>
                  <a:gd name="connsiteY179" fmla="*/ 1739900 h 1797050"/>
                  <a:gd name="connsiteX180" fmla="*/ 1703388 w 2363788"/>
                  <a:gd name="connsiteY180" fmla="*/ 1739900 h 1797050"/>
                  <a:gd name="connsiteX181" fmla="*/ 1716088 w 2363788"/>
                  <a:gd name="connsiteY181" fmla="*/ 1704975 h 1797050"/>
                  <a:gd name="connsiteX182" fmla="*/ 1741488 w 2363788"/>
                  <a:gd name="connsiteY182" fmla="*/ 1679575 h 1797050"/>
                  <a:gd name="connsiteX183" fmla="*/ 1731963 w 2363788"/>
                  <a:gd name="connsiteY183" fmla="*/ 1654175 h 1797050"/>
                  <a:gd name="connsiteX184" fmla="*/ 1709738 w 2363788"/>
                  <a:gd name="connsiteY184" fmla="*/ 1654175 h 1797050"/>
                  <a:gd name="connsiteX185" fmla="*/ 1697038 w 2363788"/>
                  <a:gd name="connsiteY185" fmla="*/ 1679575 h 1797050"/>
                  <a:gd name="connsiteX186" fmla="*/ 1665288 w 2363788"/>
                  <a:gd name="connsiteY186" fmla="*/ 1685925 h 1797050"/>
                  <a:gd name="connsiteX187" fmla="*/ 1630363 w 2363788"/>
                  <a:gd name="connsiteY187" fmla="*/ 1698625 h 1797050"/>
                  <a:gd name="connsiteX188" fmla="*/ 1601788 w 2363788"/>
                  <a:gd name="connsiteY188" fmla="*/ 1670050 h 1797050"/>
                  <a:gd name="connsiteX189" fmla="*/ 1598613 w 2363788"/>
                  <a:gd name="connsiteY189" fmla="*/ 1635125 h 1797050"/>
                  <a:gd name="connsiteX190" fmla="*/ 1570038 w 2363788"/>
                  <a:gd name="connsiteY190" fmla="*/ 1619250 h 1797050"/>
                  <a:gd name="connsiteX191" fmla="*/ 1560513 w 2363788"/>
                  <a:gd name="connsiteY191" fmla="*/ 1584325 h 1797050"/>
                  <a:gd name="connsiteX192" fmla="*/ 1519238 w 2363788"/>
                  <a:gd name="connsiteY192" fmla="*/ 1555750 h 1797050"/>
                  <a:gd name="connsiteX193" fmla="*/ 1500188 w 2363788"/>
                  <a:gd name="connsiteY193" fmla="*/ 1558925 h 1797050"/>
                  <a:gd name="connsiteX194" fmla="*/ 1468438 w 2363788"/>
                  <a:gd name="connsiteY194" fmla="*/ 1603375 h 1797050"/>
                  <a:gd name="connsiteX195" fmla="*/ 1420813 w 2363788"/>
                  <a:gd name="connsiteY195" fmla="*/ 1622425 h 1797050"/>
                  <a:gd name="connsiteX196" fmla="*/ 1395413 w 2363788"/>
                  <a:gd name="connsiteY196" fmla="*/ 1587500 h 1797050"/>
                  <a:gd name="connsiteX197" fmla="*/ 1370013 w 2363788"/>
                  <a:gd name="connsiteY197" fmla="*/ 1587500 h 1797050"/>
                  <a:gd name="connsiteX198" fmla="*/ 1271588 w 2363788"/>
                  <a:gd name="connsiteY198" fmla="*/ 1511300 h 1797050"/>
                  <a:gd name="connsiteX199" fmla="*/ 1277938 w 2363788"/>
                  <a:gd name="connsiteY199" fmla="*/ 1463675 h 1797050"/>
                  <a:gd name="connsiteX200" fmla="*/ 1239838 w 2363788"/>
                  <a:gd name="connsiteY200" fmla="*/ 1457325 h 1797050"/>
                  <a:gd name="connsiteX201" fmla="*/ 1223963 w 2363788"/>
                  <a:gd name="connsiteY201" fmla="*/ 1482725 h 1797050"/>
                  <a:gd name="connsiteX202" fmla="*/ 1189038 w 2363788"/>
                  <a:gd name="connsiteY202" fmla="*/ 1482725 h 1797050"/>
                  <a:gd name="connsiteX203" fmla="*/ 1141413 w 2363788"/>
                  <a:gd name="connsiteY203" fmla="*/ 1460500 h 1797050"/>
                  <a:gd name="connsiteX204" fmla="*/ 1093788 w 2363788"/>
                  <a:gd name="connsiteY204" fmla="*/ 1495425 h 1797050"/>
                  <a:gd name="connsiteX205" fmla="*/ 1100138 w 2363788"/>
                  <a:gd name="connsiteY205" fmla="*/ 1511300 h 1797050"/>
                  <a:gd name="connsiteX206" fmla="*/ 1081088 w 2363788"/>
                  <a:gd name="connsiteY206" fmla="*/ 1530350 h 1797050"/>
                  <a:gd name="connsiteX207" fmla="*/ 1036638 w 2363788"/>
                  <a:gd name="connsiteY207" fmla="*/ 1530350 h 1797050"/>
                  <a:gd name="connsiteX208" fmla="*/ 1008063 w 2363788"/>
                  <a:gd name="connsiteY208" fmla="*/ 1574800 h 1797050"/>
                  <a:gd name="connsiteX209" fmla="*/ 958057 w 2363788"/>
                  <a:gd name="connsiteY209" fmla="*/ 1569244 h 1797050"/>
                  <a:gd name="connsiteX210" fmla="*/ 952500 w 2363788"/>
                  <a:gd name="connsiteY210" fmla="*/ 1584325 h 1797050"/>
                  <a:gd name="connsiteX211" fmla="*/ 965201 w 2363788"/>
                  <a:gd name="connsiteY211" fmla="*/ 1669256 h 1797050"/>
                  <a:gd name="connsiteX212" fmla="*/ 940594 w 2363788"/>
                  <a:gd name="connsiteY212" fmla="*/ 1709738 h 1797050"/>
                  <a:gd name="connsiteX213" fmla="*/ 903288 w 2363788"/>
                  <a:gd name="connsiteY213" fmla="*/ 1720850 h 1797050"/>
                  <a:gd name="connsiteX214" fmla="*/ 900113 w 2363788"/>
                  <a:gd name="connsiteY214" fmla="*/ 1746250 h 1797050"/>
                  <a:gd name="connsiteX215" fmla="*/ 871538 w 2363788"/>
                  <a:gd name="connsiteY215" fmla="*/ 1746250 h 1797050"/>
                  <a:gd name="connsiteX216" fmla="*/ 855663 w 2363788"/>
                  <a:gd name="connsiteY216" fmla="*/ 1758950 h 1797050"/>
                  <a:gd name="connsiteX217" fmla="*/ 850900 w 2363788"/>
                  <a:gd name="connsiteY217" fmla="*/ 1773238 h 1797050"/>
                  <a:gd name="connsiteX218" fmla="*/ 830263 w 2363788"/>
                  <a:gd name="connsiteY218" fmla="*/ 1765300 h 1797050"/>
                  <a:gd name="connsiteX219" fmla="*/ 821532 w 2363788"/>
                  <a:gd name="connsiteY219" fmla="*/ 1753394 h 1797050"/>
                  <a:gd name="connsiteX220" fmla="*/ 792163 w 2363788"/>
                  <a:gd name="connsiteY220" fmla="*/ 1767681 h 1797050"/>
                  <a:gd name="connsiteX221" fmla="*/ 693738 w 2363788"/>
                  <a:gd name="connsiteY221" fmla="*/ 1701800 h 1797050"/>
                  <a:gd name="connsiteX222" fmla="*/ 651669 w 2363788"/>
                  <a:gd name="connsiteY222" fmla="*/ 1716881 h 1797050"/>
                  <a:gd name="connsiteX223" fmla="*/ 623094 w 2363788"/>
                  <a:gd name="connsiteY223" fmla="*/ 1689894 h 1797050"/>
                  <a:gd name="connsiteX224" fmla="*/ 582613 w 2363788"/>
                  <a:gd name="connsiteY224" fmla="*/ 1689100 h 1797050"/>
                  <a:gd name="connsiteX225" fmla="*/ 573088 w 2363788"/>
                  <a:gd name="connsiteY225" fmla="*/ 1608138 h 1797050"/>
                  <a:gd name="connsiteX226" fmla="*/ 538414 w 2363788"/>
                  <a:gd name="connsiteY226" fmla="*/ 1594861 h 1797050"/>
                  <a:gd name="connsiteX227" fmla="*/ 525463 w 2363788"/>
                  <a:gd name="connsiteY227"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3 w 2363788"/>
                  <a:gd name="connsiteY113" fmla="*/ 565150 h 1797050"/>
                  <a:gd name="connsiteX114" fmla="*/ 1804988 w 2363788"/>
                  <a:gd name="connsiteY114" fmla="*/ 508000 h 1797050"/>
                  <a:gd name="connsiteX115" fmla="*/ 1887538 w 2363788"/>
                  <a:gd name="connsiteY115" fmla="*/ 485775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8194 w 2363788"/>
                  <a:gd name="connsiteY119" fmla="*/ 411956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198688 w 2363788"/>
                  <a:gd name="connsiteY131" fmla="*/ 949325 h 1797050"/>
                  <a:gd name="connsiteX132" fmla="*/ 2176463 w 2363788"/>
                  <a:gd name="connsiteY132" fmla="*/ 993775 h 1797050"/>
                  <a:gd name="connsiteX133" fmla="*/ 2176463 w 2363788"/>
                  <a:gd name="connsiteY133" fmla="*/ 993775 h 1797050"/>
                  <a:gd name="connsiteX134" fmla="*/ 2182813 w 2363788"/>
                  <a:gd name="connsiteY134" fmla="*/ 1022350 h 1797050"/>
                  <a:gd name="connsiteX135" fmla="*/ 2147888 w 2363788"/>
                  <a:gd name="connsiteY135" fmla="*/ 1031875 h 1797050"/>
                  <a:gd name="connsiteX136" fmla="*/ 2097088 w 2363788"/>
                  <a:gd name="connsiteY136" fmla="*/ 1019175 h 1797050"/>
                  <a:gd name="connsiteX137" fmla="*/ 2103438 w 2363788"/>
                  <a:gd name="connsiteY137" fmla="*/ 1073150 h 1797050"/>
                  <a:gd name="connsiteX138" fmla="*/ 2116138 w 2363788"/>
                  <a:gd name="connsiteY138" fmla="*/ 1117600 h 1797050"/>
                  <a:gd name="connsiteX139" fmla="*/ 2052638 w 2363788"/>
                  <a:gd name="connsiteY139" fmla="*/ 1152525 h 1797050"/>
                  <a:gd name="connsiteX140" fmla="*/ 2068513 w 2363788"/>
                  <a:gd name="connsiteY140" fmla="*/ 1174750 h 1797050"/>
                  <a:gd name="connsiteX141" fmla="*/ 2049463 w 2363788"/>
                  <a:gd name="connsiteY141" fmla="*/ 1196975 h 1797050"/>
                  <a:gd name="connsiteX142" fmla="*/ 1970088 w 2363788"/>
                  <a:gd name="connsiteY142" fmla="*/ 1171575 h 1797050"/>
                  <a:gd name="connsiteX143" fmla="*/ 1944688 w 2363788"/>
                  <a:gd name="connsiteY143" fmla="*/ 1187450 h 1797050"/>
                  <a:gd name="connsiteX144" fmla="*/ 1909763 w 2363788"/>
                  <a:gd name="connsiteY144" fmla="*/ 1187450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4688 w 2363788"/>
                  <a:gd name="connsiteY148" fmla="*/ 1279525 h 1797050"/>
                  <a:gd name="connsiteX149" fmla="*/ 1935163 w 2363788"/>
                  <a:gd name="connsiteY149" fmla="*/ 1304925 h 1797050"/>
                  <a:gd name="connsiteX150" fmla="*/ 1954213 w 2363788"/>
                  <a:gd name="connsiteY150" fmla="*/ 1320800 h 1797050"/>
                  <a:gd name="connsiteX151" fmla="*/ 1951038 w 2363788"/>
                  <a:gd name="connsiteY151" fmla="*/ 1336675 h 1797050"/>
                  <a:gd name="connsiteX152" fmla="*/ 1906588 w 2363788"/>
                  <a:gd name="connsiteY152" fmla="*/ 1336675 h 1797050"/>
                  <a:gd name="connsiteX153" fmla="*/ 1903413 w 2363788"/>
                  <a:gd name="connsiteY153" fmla="*/ 1387475 h 1797050"/>
                  <a:gd name="connsiteX154" fmla="*/ 1903413 w 2363788"/>
                  <a:gd name="connsiteY154" fmla="*/ 1387475 h 1797050"/>
                  <a:gd name="connsiteX155" fmla="*/ 1903413 w 2363788"/>
                  <a:gd name="connsiteY155" fmla="*/ 1406525 h 1797050"/>
                  <a:gd name="connsiteX156" fmla="*/ 1938338 w 2363788"/>
                  <a:gd name="connsiteY156" fmla="*/ 1447800 h 1797050"/>
                  <a:gd name="connsiteX157" fmla="*/ 1992313 w 2363788"/>
                  <a:gd name="connsiteY157" fmla="*/ 1447800 h 1797050"/>
                  <a:gd name="connsiteX158" fmla="*/ 2062163 w 2363788"/>
                  <a:gd name="connsiteY158" fmla="*/ 1476375 h 1797050"/>
                  <a:gd name="connsiteX159" fmla="*/ 2062163 w 2363788"/>
                  <a:gd name="connsiteY159" fmla="*/ 1504950 h 1797050"/>
                  <a:gd name="connsiteX160" fmla="*/ 2036763 w 2363788"/>
                  <a:gd name="connsiteY160" fmla="*/ 1571625 h 1797050"/>
                  <a:gd name="connsiteX161" fmla="*/ 2065338 w 2363788"/>
                  <a:gd name="connsiteY161" fmla="*/ 1587500 h 1797050"/>
                  <a:gd name="connsiteX162" fmla="*/ 2106613 w 2363788"/>
                  <a:gd name="connsiteY162" fmla="*/ 1660525 h 1797050"/>
                  <a:gd name="connsiteX163" fmla="*/ 2055813 w 2363788"/>
                  <a:gd name="connsiteY163" fmla="*/ 1736725 h 1797050"/>
                  <a:gd name="connsiteX164" fmla="*/ 2030413 w 2363788"/>
                  <a:gd name="connsiteY164" fmla="*/ 1730375 h 1797050"/>
                  <a:gd name="connsiteX165" fmla="*/ 2008188 w 2363788"/>
                  <a:gd name="connsiteY165" fmla="*/ 1717675 h 1797050"/>
                  <a:gd name="connsiteX166" fmla="*/ 2001838 w 2363788"/>
                  <a:gd name="connsiteY166" fmla="*/ 1736725 h 1797050"/>
                  <a:gd name="connsiteX167" fmla="*/ 1960563 w 2363788"/>
                  <a:gd name="connsiteY167" fmla="*/ 1746250 h 1797050"/>
                  <a:gd name="connsiteX168" fmla="*/ 1954213 w 2363788"/>
                  <a:gd name="connsiteY168" fmla="*/ 1778000 h 1797050"/>
                  <a:gd name="connsiteX169" fmla="*/ 1903413 w 2363788"/>
                  <a:gd name="connsiteY169" fmla="*/ 1797050 h 1797050"/>
                  <a:gd name="connsiteX170" fmla="*/ 1881188 w 2363788"/>
                  <a:gd name="connsiteY170" fmla="*/ 1758950 h 1797050"/>
                  <a:gd name="connsiteX171" fmla="*/ 1843088 w 2363788"/>
                  <a:gd name="connsiteY171" fmla="*/ 1768475 h 1797050"/>
                  <a:gd name="connsiteX172" fmla="*/ 1846263 w 2363788"/>
                  <a:gd name="connsiteY172" fmla="*/ 1730375 h 1797050"/>
                  <a:gd name="connsiteX173" fmla="*/ 1827213 w 2363788"/>
                  <a:gd name="connsiteY173" fmla="*/ 1704975 h 1797050"/>
                  <a:gd name="connsiteX174" fmla="*/ 1862138 w 2363788"/>
                  <a:gd name="connsiteY174" fmla="*/ 1685925 h 1797050"/>
                  <a:gd name="connsiteX175" fmla="*/ 1804988 w 2363788"/>
                  <a:gd name="connsiteY175" fmla="*/ 1666875 h 1797050"/>
                  <a:gd name="connsiteX176" fmla="*/ 1792288 w 2363788"/>
                  <a:gd name="connsiteY176" fmla="*/ 1692275 h 1797050"/>
                  <a:gd name="connsiteX177" fmla="*/ 1747838 w 2363788"/>
                  <a:gd name="connsiteY177" fmla="*/ 1711325 h 1797050"/>
                  <a:gd name="connsiteX178" fmla="*/ 1741488 w 2363788"/>
                  <a:gd name="connsiteY178" fmla="*/ 1733550 h 1797050"/>
                  <a:gd name="connsiteX179" fmla="*/ 1725613 w 2363788"/>
                  <a:gd name="connsiteY179" fmla="*/ 1739900 h 1797050"/>
                  <a:gd name="connsiteX180" fmla="*/ 1703388 w 2363788"/>
                  <a:gd name="connsiteY180" fmla="*/ 1739900 h 1797050"/>
                  <a:gd name="connsiteX181" fmla="*/ 1716088 w 2363788"/>
                  <a:gd name="connsiteY181" fmla="*/ 1704975 h 1797050"/>
                  <a:gd name="connsiteX182" fmla="*/ 1741488 w 2363788"/>
                  <a:gd name="connsiteY182" fmla="*/ 1679575 h 1797050"/>
                  <a:gd name="connsiteX183" fmla="*/ 1731963 w 2363788"/>
                  <a:gd name="connsiteY183" fmla="*/ 1654175 h 1797050"/>
                  <a:gd name="connsiteX184" fmla="*/ 1709738 w 2363788"/>
                  <a:gd name="connsiteY184" fmla="*/ 1654175 h 1797050"/>
                  <a:gd name="connsiteX185" fmla="*/ 1697038 w 2363788"/>
                  <a:gd name="connsiteY185" fmla="*/ 1679575 h 1797050"/>
                  <a:gd name="connsiteX186" fmla="*/ 1665288 w 2363788"/>
                  <a:gd name="connsiteY186" fmla="*/ 1685925 h 1797050"/>
                  <a:gd name="connsiteX187" fmla="*/ 1630363 w 2363788"/>
                  <a:gd name="connsiteY187" fmla="*/ 1698625 h 1797050"/>
                  <a:gd name="connsiteX188" fmla="*/ 1601788 w 2363788"/>
                  <a:gd name="connsiteY188" fmla="*/ 1670050 h 1797050"/>
                  <a:gd name="connsiteX189" fmla="*/ 1598613 w 2363788"/>
                  <a:gd name="connsiteY189" fmla="*/ 1635125 h 1797050"/>
                  <a:gd name="connsiteX190" fmla="*/ 1570038 w 2363788"/>
                  <a:gd name="connsiteY190" fmla="*/ 1619250 h 1797050"/>
                  <a:gd name="connsiteX191" fmla="*/ 1560513 w 2363788"/>
                  <a:gd name="connsiteY191" fmla="*/ 1584325 h 1797050"/>
                  <a:gd name="connsiteX192" fmla="*/ 1519238 w 2363788"/>
                  <a:gd name="connsiteY192" fmla="*/ 1555750 h 1797050"/>
                  <a:gd name="connsiteX193" fmla="*/ 1500188 w 2363788"/>
                  <a:gd name="connsiteY193" fmla="*/ 1558925 h 1797050"/>
                  <a:gd name="connsiteX194" fmla="*/ 1468438 w 2363788"/>
                  <a:gd name="connsiteY194" fmla="*/ 1603375 h 1797050"/>
                  <a:gd name="connsiteX195" fmla="*/ 1420813 w 2363788"/>
                  <a:gd name="connsiteY195" fmla="*/ 1622425 h 1797050"/>
                  <a:gd name="connsiteX196" fmla="*/ 1395413 w 2363788"/>
                  <a:gd name="connsiteY196" fmla="*/ 1587500 h 1797050"/>
                  <a:gd name="connsiteX197" fmla="*/ 1370013 w 2363788"/>
                  <a:gd name="connsiteY197" fmla="*/ 1587500 h 1797050"/>
                  <a:gd name="connsiteX198" fmla="*/ 1271588 w 2363788"/>
                  <a:gd name="connsiteY198" fmla="*/ 1511300 h 1797050"/>
                  <a:gd name="connsiteX199" fmla="*/ 1277938 w 2363788"/>
                  <a:gd name="connsiteY199" fmla="*/ 1463675 h 1797050"/>
                  <a:gd name="connsiteX200" fmla="*/ 1239838 w 2363788"/>
                  <a:gd name="connsiteY200" fmla="*/ 1457325 h 1797050"/>
                  <a:gd name="connsiteX201" fmla="*/ 1223963 w 2363788"/>
                  <a:gd name="connsiteY201" fmla="*/ 1482725 h 1797050"/>
                  <a:gd name="connsiteX202" fmla="*/ 1189038 w 2363788"/>
                  <a:gd name="connsiteY202" fmla="*/ 1482725 h 1797050"/>
                  <a:gd name="connsiteX203" fmla="*/ 1141413 w 2363788"/>
                  <a:gd name="connsiteY203" fmla="*/ 1460500 h 1797050"/>
                  <a:gd name="connsiteX204" fmla="*/ 1093788 w 2363788"/>
                  <a:gd name="connsiteY204" fmla="*/ 1495425 h 1797050"/>
                  <a:gd name="connsiteX205" fmla="*/ 1100138 w 2363788"/>
                  <a:gd name="connsiteY205" fmla="*/ 1511300 h 1797050"/>
                  <a:gd name="connsiteX206" fmla="*/ 1081088 w 2363788"/>
                  <a:gd name="connsiteY206" fmla="*/ 1530350 h 1797050"/>
                  <a:gd name="connsiteX207" fmla="*/ 1036638 w 2363788"/>
                  <a:gd name="connsiteY207" fmla="*/ 1530350 h 1797050"/>
                  <a:gd name="connsiteX208" fmla="*/ 1007269 w 2363788"/>
                  <a:gd name="connsiteY208" fmla="*/ 1574800 h 1797050"/>
                  <a:gd name="connsiteX209" fmla="*/ 958057 w 2363788"/>
                  <a:gd name="connsiteY209" fmla="*/ 1569244 h 1797050"/>
                  <a:gd name="connsiteX210" fmla="*/ 952500 w 2363788"/>
                  <a:gd name="connsiteY210" fmla="*/ 1584325 h 1797050"/>
                  <a:gd name="connsiteX211" fmla="*/ 965201 w 2363788"/>
                  <a:gd name="connsiteY211" fmla="*/ 1669256 h 1797050"/>
                  <a:gd name="connsiteX212" fmla="*/ 940594 w 2363788"/>
                  <a:gd name="connsiteY212" fmla="*/ 1709738 h 1797050"/>
                  <a:gd name="connsiteX213" fmla="*/ 903288 w 2363788"/>
                  <a:gd name="connsiteY213" fmla="*/ 1720850 h 1797050"/>
                  <a:gd name="connsiteX214" fmla="*/ 900113 w 2363788"/>
                  <a:gd name="connsiteY214" fmla="*/ 1746250 h 1797050"/>
                  <a:gd name="connsiteX215" fmla="*/ 871538 w 2363788"/>
                  <a:gd name="connsiteY215" fmla="*/ 1746250 h 1797050"/>
                  <a:gd name="connsiteX216" fmla="*/ 855663 w 2363788"/>
                  <a:gd name="connsiteY216" fmla="*/ 1758950 h 1797050"/>
                  <a:gd name="connsiteX217" fmla="*/ 850900 w 2363788"/>
                  <a:gd name="connsiteY217" fmla="*/ 1773238 h 1797050"/>
                  <a:gd name="connsiteX218" fmla="*/ 830263 w 2363788"/>
                  <a:gd name="connsiteY218" fmla="*/ 1765300 h 1797050"/>
                  <a:gd name="connsiteX219" fmla="*/ 821532 w 2363788"/>
                  <a:gd name="connsiteY219" fmla="*/ 1753394 h 1797050"/>
                  <a:gd name="connsiteX220" fmla="*/ 792163 w 2363788"/>
                  <a:gd name="connsiteY220" fmla="*/ 1767681 h 1797050"/>
                  <a:gd name="connsiteX221" fmla="*/ 693738 w 2363788"/>
                  <a:gd name="connsiteY221" fmla="*/ 1701800 h 1797050"/>
                  <a:gd name="connsiteX222" fmla="*/ 651669 w 2363788"/>
                  <a:gd name="connsiteY222" fmla="*/ 1716881 h 1797050"/>
                  <a:gd name="connsiteX223" fmla="*/ 623094 w 2363788"/>
                  <a:gd name="connsiteY223" fmla="*/ 1689894 h 1797050"/>
                  <a:gd name="connsiteX224" fmla="*/ 582613 w 2363788"/>
                  <a:gd name="connsiteY224" fmla="*/ 1689100 h 1797050"/>
                  <a:gd name="connsiteX225" fmla="*/ 573088 w 2363788"/>
                  <a:gd name="connsiteY225" fmla="*/ 1608138 h 1797050"/>
                  <a:gd name="connsiteX226" fmla="*/ 538414 w 2363788"/>
                  <a:gd name="connsiteY226" fmla="*/ 1594861 h 1797050"/>
                  <a:gd name="connsiteX227" fmla="*/ 525463 w 2363788"/>
                  <a:gd name="connsiteY227"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3 w 2363788"/>
                  <a:gd name="connsiteY113" fmla="*/ 565150 h 1797050"/>
                  <a:gd name="connsiteX114" fmla="*/ 1804988 w 2363788"/>
                  <a:gd name="connsiteY114" fmla="*/ 508000 h 1797050"/>
                  <a:gd name="connsiteX115" fmla="*/ 1887538 w 2363788"/>
                  <a:gd name="connsiteY115" fmla="*/ 485775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8194 w 2363788"/>
                  <a:gd name="connsiteY119" fmla="*/ 411956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198688 w 2363788"/>
                  <a:gd name="connsiteY131" fmla="*/ 949325 h 1797050"/>
                  <a:gd name="connsiteX132" fmla="*/ 2176463 w 2363788"/>
                  <a:gd name="connsiteY132" fmla="*/ 993775 h 1797050"/>
                  <a:gd name="connsiteX133" fmla="*/ 2176463 w 2363788"/>
                  <a:gd name="connsiteY133" fmla="*/ 993775 h 1797050"/>
                  <a:gd name="connsiteX134" fmla="*/ 2182813 w 2363788"/>
                  <a:gd name="connsiteY134" fmla="*/ 1022350 h 1797050"/>
                  <a:gd name="connsiteX135" fmla="*/ 2147888 w 2363788"/>
                  <a:gd name="connsiteY135" fmla="*/ 1031875 h 1797050"/>
                  <a:gd name="connsiteX136" fmla="*/ 2097088 w 2363788"/>
                  <a:gd name="connsiteY136" fmla="*/ 1019175 h 1797050"/>
                  <a:gd name="connsiteX137" fmla="*/ 2103438 w 2363788"/>
                  <a:gd name="connsiteY137" fmla="*/ 1073150 h 1797050"/>
                  <a:gd name="connsiteX138" fmla="*/ 2116138 w 2363788"/>
                  <a:gd name="connsiteY138" fmla="*/ 1117600 h 1797050"/>
                  <a:gd name="connsiteX139" fmla="*/ 2052638 w 2363788"/>
                  <a:gd name="connsiteY139" fmla="*/ 1152525 h 1797050"/>
                  <a:gd name="connsiteX140" fmla="*/ 2068513 w 2363788"/>
                  <a:gd name="connsiteY140" fmla="*/ 1174750 h 1797050"/>
                  <a:gd name="connsiteX141" fmla="*/ 2049463 w 2363788"/>
                  <a:gd name="connsiteY141" fmla="*/ 1196975 h 1797050"/>
                  <a:gd name="connsiteX142" fmla="*/ 1970088 w 2363788"/>
                  <a:gd name="connsiteY142" fmla="*/ 1171575 h 1797050"/>
                  <a:gd name="connsiteX143" fmla="*/ 1944688 w 2363788"/>
                  <a:gd name="connsiteY143" fmla="*/ 1187450 h 1797050"/>
                  <a:gd name="connsiteX144" fmla="*/ 1909763 w 2363788"/>
                  <a:gd name="connsiteY144" fmla="*/ 1187450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4688 w 2363788"/>
                  <a:gd name="connsiteY148" fmla="*/ 1279525 h 1797050"/>
                  <a:gd name="connsiteX149" fmla="*/ 1935163 w 2363788"/>
                  <a:gd name="connsiteY149" fmla="*/ 1304925 h 1797050"/>
                  <a:gd name="connsiteX150" fmla="*/ 1954213 w 2363788"/>
                  <a:gd name="connsiteY150" fmla="*/ 1320800 h 1797050"/>
                  <a:gd name="connsiteX151" fmla="*/ 1951038 w 2363788"/>
                  <a:gd name="connsiteY151" fmla="*/ 1336675 h 1797050"/>
                  <a:gd name="connsiteX152" fmla="*/ 1906588 w 2363788"/>
                  <a:gd name="connsiteY152" fmla="*/ 1336675 h 1797050"/>
                  <a:gd name="connsiteX153" fmla="*/ 1903413 w 2363788"/>
                  <a:gd name="connsiteY153" fmla="*/ 1387475 h 1797050"/>
                  <a:gd name="connsiteX154" fmla="*/ 1903413 w 2363788"/>
                  <a:gd name="connsiteY154" fmla="*/ 1387475 h 1797050"/>
                  <a:gd name="connsiteX155" fmla="*/ 1903413 w 2363788"/>
                  <a:gd name="connsiteY155" fmla="*/ 1406525 h 1797050"/>
                  <a:gd name="connsiteX156" fmla="*/ 1938338 w 2363788"/>
                  <a:gd name="connsiteY156" fmla="*/ 1447800 h 1797050"/>
                  <a:gd name="connsiteX157" fmla="*/ 1992313 w 2363788"/>
                  <a:gd name="connsiteY157" fmla="*/ 1447800 h 1797050"/>
                  <a:gd name="connsiteX158" fmla="*/ 2062163 w 2363788"/>
                  <a:gd name="connsiteY158" fmla="*/ 1476375 h 1797050"/>
                  <a:gd name="connsiteX159" fmla="*/ 2062163 w 2363788"/>
                  <a:gd name="connsiteY159" fmla="*/ 1504950 h 1797050"/>
                  <a:gd name="connsiteX160" fmla="*/ 2036763 w 2363788"/>
                  <a:gd name="connsiteY160" fmla="*/ 1571625 h 1797050"/>
                  <a:gd name="connsiteX161" fmla="*/ 2065338 w 2363788"/>
                  <a:gd name="connsiteY161" fmla="*/ 1587500 h 1797050"/>
                  <a:gd name="connsiteX162" fmla="*/ 2106613 w 2363788"/>
                  <a:gd name="connsiteY162" fmla="*/ 1660525 h 1797050"/>
                  <a:gd name="connsiteX163" fmla="*/ 2055813 w 2363788"/>
                  <a:gd name="connsiteY163" fmla="*/ 1736725 h 1797050"/>
                  <a:gd name="connsiteX164" fmla="*/ 2030413 w 2363788"/>
                  <a:gd name="connsiteY164" fmla="*/ 1730375 h 1797050"/>
                  <a:gd name="connsiteX165" fmla="*/ 2008188 w 2363788"/>
                  <a:gd name="connsiteY165" fmla="*/ 1717675 h 1797050"/>
                  <a:gd name="connsiteX166" fmla="*/ 2001838 w 2363788"/>
                  <a:gd name="connsiteY166" fmla="*/ 1736725 h 1797050"/>
                  <a:gd name="connsiteX167" fmla="*/ 1960563 w 2363788"/>
                  <a:gd name="connsiteY167" fmla="*/ 1746250 h 1797050"/>
                  <a:gd name="connsiteX168" fmla="*/ 1954213 w 2363788"/>
                  <a:gd name="connsiteY168" fmla="*/ 1778000 h 1797050"/>
                  <a:gd name="connsiteX169" fmla="*/ 1903413 w 2363788"/>
                  <a:gd name="connsiteY169" fmla="*/ 1797050 h 1797050"/>
                  <a:gd name="connsiteX170" fmla="*/ 1881188 w 2363788"/>
                  <a:gd name="connsiteY170" fmla="*/ 1758950 h 1797050"/>
                  <a:gd name="connsiteX171" fmla="*/ 1843088 w 2363788"/>
                  <a:gd name="connsiteY171" fmla="*/ 1768475 h 1797050"/>
                  <a:gd name="connsiteX172" fmla="*/ 1846263 w 2363788"/>
                  <a:gd name="connsiteY172" fmla="*/ 1730375 h 1797050"/>
                  <a:gd name="connsiteX173" fmla="*/ 1827213 w 2363788"/>
                  <a:gd name="connsiteY173" fmla="*/ 1704975 h 1797050"/>
                  <a:gd name="connsiteX174" fmla="*/ 1862138 w 2363788"/>
                  <a:gd name="connsiteY174" fmla="*/ 1685925 h 1797050"/>
                  <a:gd name="connsiteX175" fmla="*/ 1804988 w 2363788"/>
                  <a:gd name="connsiteY175" fmla="*/ 1666875 h 1797050"/>
                  <a:gd name="connsiteX176" fmla="*/ 1792288 w 2363788"/>
                  <a:gd name="connsiteY176" fmla="*/ 1692275 h 1797050"/>
                  <a:gd name="connsiteX177" fmla="*/ 1747838 w 2363788"/>
                  <a:gd name="connsiteY177" fmla="*/ 1711325 h 1797050"/>
                  <a:gd name="connsiteX178" fmla="*/ 1741488 w 2363788"/>
                  <a:gd name="connsiteY178" fmla="*/ 1733550 h 1797050"/>
                  <a:gd name="connsiteX179" fmla="*/ 1725613 w 2363788"/>
                  <a:gd name="connsiteY179" fmla="*/ 1739900 h 1797050"/>
                  <a:gd name="connsiteX180" fmla="*/ 1703388 w 2363788"/>
                  <a:gd name="connsiteY180" fmla="*/ 1739900 h 1797050"/>
                  <a:gd name="connsiteX181" fmla="*/ 1716088 w 2363788"/>
                  <a:gd name="connsiteY181" fmla="*/ 1704975 h 1797050"/>
                  <a:gd name="connsiteX182" fmla="*/ 1741488 w 2363788"/>
                  <a:gd name="connsiteY182" fmla="*/ 1679575 h 1797050"/>
                  <a:gd name="connsiteX183" fmla="*/ 1731963 w 2363788"/>
                  <a:gd name="connsiteY183" fmla="*/ 1654175 h 1797050"/>
                  <a:gd name="connsiteX184" fmla="*/ 1709738 w 2363788"/>
                  <a:gd name="connsiteY184" fmla="*/ 1654175 h 1797050"/>
                  <a:gd name="connsiteX185" fmla="*/ 1697038 w 2363788"/>
                  <a:gd name="connsiteY185" fmla="*/ 1679575 h 1797050"/>
                  <a:gd name="connsiteX186" fmla="*/ 1665288 w 2363788"/>
                  <a:gd name="connsiteY186" fmla="*/ 1685925 h 1797050"/>
                  <a:gd name="connsiteX187" fmla="*/ 1630363 w 2363788"/>
                  <a:gd name="connsiteY187" fmla="*/ 1698625 h 1797050"/>
                  <a:gd name="connsiteX188" fmla="*/ 1601788 w 2363788"/>
                  <a:gd name="connsiteY188" fmla="*/ 1670050 h 1797050"/>
                  <a:gd name="connsiteX189" fmla="*/ 1598613 w 2363788"/>
                  <a:gd name="connsiteY189" fmla="*/ 1635125 h 1797050"/>
                  <a:gd name="connsiteX190" fmla="*/ 1570038 w 2363788"/>
                  <a:gd name="connsiteY190" fmla="*/ 1619250 h 1797050"/>
                  <a:gd name="connsiteX191" fmla="*/ 1560513 w 2363788"/>
                  <a:gd name="connsiteY191" fmla="*/ 1584325 h 1797050"/>
                  <a:gd name="connsiteX192" fmla="*/ 1519238 w 2363788"/>
                  <a:gd name="connsiteY192" fmla="*/ 1555750 h 1797050"/>
                  <a:gd name="connsiteX193" fmla="*/ 1500188 w 2363788"/>
                  <a:gd name="connsiteY193" fmla="*/ 1558925 h 1797050"/>
                  <a:gd name="connsiteX194" fmla="*/ 1468438 w 2363788"/>
                  <a:gd name="connsiteY194" fmla="*/ 1603375 h 1797050"/>
                  <a:gd name="connsiteX195" fmla="*/ 1420813 w 2363788"/>
                  <a:gd name="connsiteY195" fmla="*/ 1622425 h 1797050"/>
                  <a:gd name="connsiteX196" fmla="*/ 1395413 w 2363788"/>
                  <a:gd name="connsiteY196" fmla="*/ 1587500 h 1797050"/>
                  <a:gd name="connsiteX197" fmla="*/ 1370013 w 2363788"/>
                  <a:gd name="connsiteY197" fmla="*/ 1587500 h 1797050"/>
                  <a:gd name="connsiteX198" fmla="*/ 1271588 w 2363788"/>
                  <a:gd name="connsiteY198" fmla="*/ 1511300 h 1797050"/>
                  <a:gd name="connsiteX199" fmla="*/ 1277938 w 2363788"/>
                  <a:gd name="connsiteY199" fmla="*/ 1463675 h 1797050"/>
                  <a:gd name="connsiteX200" fmla="*/ 1239838 w 2363788"/>
                  <a:gd name="connsiteY200" fmla="*/ 1457325 h 1797050"/>
                  <a:gd name="connsiteX201" fmla="*/ 1223963 w 2363788"/>
                  <a:gd name="connsiteY201" fmla="*/ 1482725 h 1797050"/>
                  <a:gd name="connsiteX202" fmla="*/ 1189038 w 2363788"/>
                  <a:gd name="connsiteY202" fmla="*/ 1482725 h 1797050"/>
                  <a:gd name="connsiteX203" fmla="*/ 1141413 w 2363788"/>
                  <a:gd name="connsiteY203" fmla="*/ 1460500 h 1797050"/>
                  <a:gd name="connsiteX204" fmla="*/ 1093788 w 2363788"/>
                  <a:gd name="connsiteY204" fmla="*/ 1495425 h 1797050"/>
                  <a:gd name="connsiteX205" fmla="*/ 1100138 w 2363788"/>
                  <a:gd name="connsiteY205" fmla="*/ 1511300 h 1797050"/>
                  <a:gd name="connsiteX206" fmla="*/ 1081088 w 2363788"/>
                  <a:gd name="connsiteY206" fmla="*/ 1530350 h 1797050"/>
                  <a:gd name="connsiteX207" fmla="*/ 1035051 w 2363788"/>
                  <a:gd name="connsiteY207" fmla="*/ 1531937 h 1797050"/>
                  <a:gd name="connsiteX208" fmla="*/ 1007269 w 2363788"/>
                  <a:gd name="connsiteY208" fmla="*/ 1574800 h 1797050"/>
                  <a:gd name="connsiteX209" fmla="*/ 958057 w 2363788"/>
                  <a:gd name="connsiteY209" fmla="*/ 1569244 h 1797050"/>
                  <a:gd name="connsiteX210" fmla="*/ 952500 w 2363788"/>
                  <a:gd name="connsiteY210" fmla="*/ 1584325 h 1797050"/>
                  <a:gd name="connsiteX211" fmla="*/ 965201 w 2363788"/>
                  <a:gd name="connsiteY211" fmla="*/ 1669256 h 1797050"/>
                  <a:gd name="connsiteX212" fmla="*/ 940594 w 2363788"/>
                  <a:gd name="connsiteY212" fmla="*/ 1709738 h 1797050"/>
                  <a:gd name="connsiteX213" fmla="*/ 903288 w 2363788"/>
                  <a:gd name="connsiteY213" fmla="*/ 1720850 h 1797050"/>
                  <a:gd name="connsiteX214" fmla="*/ 900113 w 2363788"/>
                  <a:gd name="connsiteY214" fmla="*/ 1746250 h 1797050"/>
                  <a:gd name="connsiteX215" fmla="*/ 871538 w 2363788"/>
                  <a:gd name="connsiteY215" fmla="*/ 1746250 h 1797050"/>
                  <a:gd name="connsiteX216" fmla="*/ 855663 w 2363788"/>
                  <a:gd name="connsiteY216" fmla="*/ 1758950 h 1797050"/>
                  <a:gd name="connsiteX217" fmla="*/ 850900 w 2363788"/>
                  <a:gd name="connsiteY217" fmla="*/ 1773238 h 1797050"/>
                  <a:gd name="connsiteX218" fmla="*/ 830263 w 2363788"/>
                  <a:gd name="connsiteY218" fmla="*/ 1765300 h 1797050"/>
                  <a:gd name="connsiteX219" fmla="*/ 821532 w 2363788"/>
                  <a:gd name="connsiteY219" fmla="*/ 1753394 h 1797050"/>
                  <a:gd name="connsiteX220" fmla="*/ 792163 w 2363788"/>
                  <a:gd name="connsiteY220" fmla="*/ 1767681 h 1797050"/>
                  <a:gd name="connsiteX221" fmla="*/ 693738 w 2363788"/>
                  <a:gd name="connsiteY221" fmla="*/ 1701800 h 1797050"/>
                  <a:gd name="connsiteX222" fmla="*/ 651669 w 2363788"/>
                  <a:gd name="connsiteY222" fmla="*/ 1716881 h 1797050"/>
                  <a:gd name="connsiteX223" fmla="*/ 623094 w 2363788"/>
                  <a:gd name="connsiteY223" fmla="*/ 1689894 h 1797050"/>
                  <a:gd name="connsiteX224" fmla="*/ 582613 w 2363788"/>
                  <a:gd name="connsiteY224" fmla="*/ 1689100 h 1797050"/>
                  <a:gd name="connsiteX225" fmla="*/ 573088 w 2363788"/>
                  <a:gd name="connsiteY225" fmla="*/ 1608138 h 1797050"/>
                  <a:gd name="connsiteX226" fmla="*/ 538414 w 2363788"/>
                  <a:gd name="connsiteY226" fmla="*/ 1594861 h 1797050"/>
                  <a:gd name="connsiteX227" fmla="*/ 525463 w 2363788"/>
                  <a:gd name="connsiteY227"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3 w 2363788"/>
                  <a:gd name="connsiteY113" fmla="*/ 565150 h 1797050"/>
                  <a:gd name="connsiteX114" fmla="*/ 1804988 w 2363788"/>
                  <a:gd name="connsiteY114" fmla="*/ 508000 h 1797050"/>
                  <a:gd name="connsiteX115" fmla="*/ 1887538 w 2363788"/>
                  <a:gd name="connsiteY115" fmla="*/ 485775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8194 w 2363788"/>
                  <a:gd name="connsiteY119" fmla="*/ 411956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198688 w 2363788"/>
                  <a:gd name="connsiteY131" fmla="*/ 949325 h 1797050"/>
                  <a:gd name="connsiteX132" fmla="*/ 2176463 w 2363788"/>
                  <a:gd name="connsiteY132" fmla="*/ 993775 h 1797050"/>
                  <a:gd name="connsiteX133" fmla="*/ 2176463 w 2363788"/>
                  <a:gd name="connsiteY133" fmla="*/ 993775 h 1797050"/>
                  <a:gd name="connsiteX134" fmla="*/ 2182813 w 2363788"/>
                  <a:gd name="connsiteY134" fmla="*/ 1022350 h 1797050"/>
                  <a:gd name="connsiteX135" fmla="*/ 2147888 w 2363788"/>
                  <a:gd name="connsiteY135" fmla="*/ 1031875 h 1797050"/>
                  <a:gd name="connsiteX136" fmla="*/ 2097088 w 2363788"/>
                  <a:gd name="connsiteY136" fmla="*/ 1019175 h 1797050"/>
                  <a:gd name="connsiteX137" fmla="*/ 2103438 w 2363788"/>
                  <a:gd name="connsiteY137" fmla="*/ 1073150 h 1797050"/>
                  <a:gd name="connsiteX138" fmla="*/ 2116138 w 2363788"/>
                  <a:gd name="connsiteY138" fmla="*/ 1117600 h 1797050"/>
                  <a:gd name="connsiteX139" fmla="*/ 2052638 w 2363788"/>
                  <a:gd name="connsiteY139" fmla="*/ 1152525 h 1797050"/>
                  <a:gd name="connsiteX140" fmla="*/ 2068513 w 2363788"/>
                  <a:gd name="connsiteY140" fmla="*/ 1174750 h 1797050"/>
                  <a:gd name="connsiteX141" fmla="*/ 2049463 w 2363788"/>
                  <a:gd name="connsiteY141" fmla="*/ 1196975 h 1797050"/>
                  <a:gd name="connsiteX142" fmla="*/ 1970088 w 2363788"/>
                  <a:gd name="connsiteY142" fmla="*/ 1171575 h 1797050"/>
                  <a:gd name="connsiteX143" fmla="*/ 1944688 w 2363788"/>
                  <a:gd name="connsiteY143" fmla="*/ 1187450 h 1797050"/>
                  <a:gd name="connsiteX144" fmla="*/ 1909763 w 2363788"/>
                  <a:gd name="connsiteY144" fmla="*/ 1187450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4688 w 2363788"/>
                  <a:gd name="connsiteY148" fmla="*/ 1279525 h 1797050"/>
                  <a:gd name="connsiteX149" fmla="*/ 1935163 w 2363788"/>
                  <a:gd name="connsiteY149" fmla="*/ 1304925 h 1797050"/>
                  <a:gd name="connsiteX150" fmla="*/ 1954213 w 2363788"/>
                  <a:gd name="connsiteY150" fmla="*/ 1320800 h 1797050"/>
                  <a:gd name="connsiteX151" fmla="*/ 1951038 w 2363788"/>
                  <a:gd name="connsiteY151" fmla="*/ 1336675 h 1797050"/>
                  <a:gd name="connsiteX152" fmla="*/ 1906588 w 2363788"/>
                  <a:gd name="connsiteY152" fmla="*/ 1336675 h 1797050"/>
                  <a:gd name="connsiteX153" fmla="*/ 1903413 w 2363788"/>
                  <a:gd name="connsiteY153" fmla="*/ 1387475 h 1797050"/>
                  <a:gd name="connsiteX154" fmla="*/ 1903413 w 2363788"/>
                  <a:gd name="connsiteY154" fmla="*/ 1387475 h 1797050"/>
                  <a:gd name="connsiteX155" fmla="*/ 1903413 w 2363788"/>
                  <a:gd name="connsiteY155" fmla="*/ 1406525 h 1797050"/>
                  <a:gd name="connsiteX156" fmla="*/ 1938338 w 2363788"/>
                  <a:gd name="connsiteY156" fmla="*/ 1447800 h 1797050"/>
                  <a:gd name="connsiteX157" fmla="*/ 1992313 w 2363788"/>
                  <a:gd name="connsiteY157" fmla="*/ 1447800 h 1797050"/>
                  <a:gd name="connsiteX158" fmla="*/ 2062163 w 2363788"/>
                  <a:gd name="connsiteY158" fmla="*/ 1476375 h 1797050"/>
                  <a:gd name="connsiteX159" fmla="*/ 2062163 w 2363788"/>
                  <a:gd name="connsiteY159" fmla="*/ 1504950 h 1797050"/>
                  <a:gd name="connsiteX160" fmla="*/ 2036763 w 2363788"/>
                  <a:gd name="connsiteY160" fmla="*/ 1571625 h 1797050"/>
                  <a:gd name="connsiteX161" fmla="*/ 2065338 w 2363788"/>
                  <a:gd name="connsiteY161" fmla="*/ 1587500 h 1797050"/>
                  <a:gd name="connsiteX162" fmla="*/ 2106613 w 2363788"/>
                  <a:gd name="connsiteY162" fmla="*/ 1660525 h 1797050"/>
                  <a:gd name="connsiteX163" fmla="*/ 2055813 w 2363788"/>
                  <a:gd name="connsiteY163" fmla="*/ 1736725 h 1797050"/>
                  <a:gd name="connsiteX164" fmla="*/ 2030413 w 2363788"/>
                  <a:gd name="connsiteY164" fmla="*/ 1730375 h 1797050"/>
                  <a:gd name="connsiteX165" fmla="*/ 2008188 w 2363788"/>
                  <a:gd name="connsiteY165" fmla="*/ 1717675 h 1797050"/>
                  <a:gd name="connsiteX166" fmla="*/ 2001838 w 2363788"/>
                  <a:gd name="connsiteY166" fmla="*/ 1736725 h 1797050"/>
                  <a:gd name="connsiteX167" fmla="*/ 1960563 w 2363788"/>
                  <a:gd name="connsiteY167" fmla="*/ 1746250 h 1797050"/>
                  <a:gd name="connsiteX168" fmla="*/ 1954213 w 2363788"/>
                  <a:gd name="connsiteY168" fmla="*/ 1778000 h 1797050"/>
                  <a:gd name="connsiteX169" fmla="*/ 1903413 w 2363788"/>
                  <a:gd name="connsiteY169" fmla="*/ 1797050 h 1797050"/>
                  <a:gd name="connsiteX170" fmla="*/ 1881188 w 2363788"/>
                  <a:gd name="connsiteY170" fmla="*/ 1758950 h 1797050"/>
                  <a:gd name="connsiteX171" fmla="*/ 1843088 w 2363788"/>
                  <a:gd name="connsiteY171" fmla="*/ 1768475 h 1797050"/>
                  <a:gd name="connsiteX172" fmla="*/ 1846263 w 2363788"/>
                  <a:gd name="connsiteY172" fmla="*/ 1730375 h 1797050"/>
                  <a:gd name="connsiteX173" fmla="*/ 1827213 w 2363788"/>
                  <a:gd name="connsiteY173" fmla="*/ 1704975 h 1797050"/>
                  <a:gd name="connsiteX174" fmla="*/ 1862138 w 2363788"/>
                  <a:gd name="connsiteY174" fmla="*/ 1685925 h 1797050"/>
                  <a:gd name="connsiteX175" fmla="*/ 1804988 w 2363788"/>
                  <a:gd name="connsiteY175" fmla="*/ 1666875 h 1797050"/>
                  <a:gd name="connsiteX176" fmla="*/ 1792288 w 2363788"/>
                  <a:gd name="connsiteY176" fmla="*/ 1692275 h 1797050"/>
                  <a:gd name="connsiteX177" fmla="*/ 1747838 w 2363788"/>
                  <a:gd name="connsiteY177" fmla="*/ 1711325 h 1797050"/>
                  <a:gd name="connsiteX178" fmla="*/ 1741488 w 2363788"/>
                  <a:gd name="connsiteY178" fmla="*/ 1733550 h 1797050"/>
                  <a:gd name="connsiteX179" fmla="*/ 1725613 w 2363788"/>
                  <a:gd name="connsiteY179" fmla="*/ 1739900 h 1797050"/>
                  <a:gd name="connsiteX180" fmla="*/ 1703388 w 2363788"/>
                  <a:gd name="connsiteY180" fmla="*/ 1739900 h 1797050"/>
                  <a:gd name="connsiteX181" fmla="*/ 1716088 w 2363788"/>
                  <a:gd name="connsiteY181" fmla="*/ 1704975 h 1797050"/>
                  <a:gd name="connsiteX182" fmla="*/ 1741488 w 2363788"/>
                  <a:gd name="connsiteY182" fmla="*/ 1679575 h 1797050"/>
                  <a:gd name="connsiteX183" fmla="*/ 1731963 w 2363788"/>
                  <a:gd name="connsiteY183" fmla="*/ 1654175 h 1797050"/>
                  <a:gd name="connsiteX184" fmla="*/ 1709738 w 2363788"/>
                  <a:gd name="connsiteY184" fmla="*/ 1654175 h 1797050"/>
                  <a:gd name="connsiteX185" fmla="*/ 1697038 w 2363788"/>
                  <a:gd name="connsiteY185" fmla="*/ 1679575 h 1797050"/>
                  <a:gd name="connsiteX186" fmla="*/ 1665288 w 2363788"/>
                  <a:gd name="connsiteY186" fmla="*/ 1685925 h 1797050"/>
                  <a:gd name="connsiteX187" fmla="*/ 1630363 w 2363788"/>
                  <a:gd name="connsiteY187" fmla="*/ 1698625 h 1797050"/>
                  <a:gd name="connsiteX188" fmla="*/ 1601788 w 2363788"/>
                  <a:gd name="connsiteY188" fmla="*/ 1670050 h 1797050"/>
                  <a:gd name="connsiteX189" fmla="*/ 1598613 w 2363788"/>
                  <a:gd name="connsiteY189" fmla="*/ 1635125 h 1797050"/>
                  <a:gd name="connsiteX190" fmla="*/ 1570038 w 2363788"/>
                  <a:gd name="connsiteY190" fmla="*/ 1619250 h 1797050"/>
                  <a:gd name="connsiteX191" fmla="*/ 1560513 w 2363788"/>
                  <a:gd name="connsiteY191" fmla="*/ 1584325 h 1797050"/>
                  <a:gd name="connsiteX192" fmla="*/ 1519238 w 2363788"/>
                  <a:gd name="connsiteY192" fmla="*/ 1555750 h 1797050"/>
                  <a:gd name="connsiteX193" fmla="*/ 1500188 w 2363788"/>
                  <a:gd name="connsiteY193" fmla="*/ 1558925 h 1797050"/>
                  <a:gd name="connsiteX194" fmla="*/ 1468438 w 2363788"/>
                  <a:gd name="connsiteY194" fmla="*/ 1603375 h 1797050"/>
                  <a:gd name="connsiteX195" fmla="*/ 1420813 w 2363788"/>
                  <a:gd name="connsiteY195" fmla="*/ 1622425 h 1797050"/>
                  <a:gd name="connsiteX196" fmla="*/ 1395413 w 2363788"/>
                  <a:gd name="connsiteY196" fmla="*/ 1587500 h 1797050"/>
                  <a:gd name="connsiteX197" fmla="*/ 1370013 w 2363788"/>
                  <a:gd name="connsiteY197" fmla="*/ 1587500 h 1797050"/>
                  <a:gd name="connsiteX198" fmla="*/ 1271588 w 2363788"/>
                  <a:gd name="connsiteY198" fmla="*/ 1511300 h 1797050"/>
                  <a:gd name="connsiteX199" fmla="*/ 1277938 w 2363788"/>
                  <a:gd name="connsiteY199" fmla="*/ 1463675 h 1797050"/>
                  <a:gd name="connsiteX200" fmla="*/ 1239838 w 2363788"/>
                  <a:gd name="connsiteY200" fmla="*/ 1457325 h 1797050"/>
                  <a:gd name="connsiteX201" fmla="*/ 1223963 w 2363788"/>
                  <a:gd name="connsiteY201" fmla="*/ 1482725 h 1797050"/>
                  <a:gd name="connsiteX202" fmla="*/ 1189038 w 2363788"/>
                  <a:gd name="connsiteY202" fmla="*/ 1482725 h 1797050"/>
                  <a:gd name="connsiteX203" fmla="*/ 1141413 w 2363788"/>
                  <a:gd name="connsiteY203" fmla="*/ 1460500 h 1797050"/>
                  <a:gd name="connsiteX204" fmla="*/ 1093788 w 2363788"/>
                  <a:gd name="connsiteY204" fmla="*/ 1495425 h 1797050"/>
                  <a:gd name="connsiteX205" fmla="*/ 1100138 w 2363788"/>
                  <a:gd name="connsiteY205" fmla="*/ 1511300 h 1797050"/>
                  <a:gd name="connsiteX206" fmla="*/ 1081088 w 2363788"/>
                  <a:gd name="connsiteY206" fmla="*/ 1530350 h 1797050"/>
                  <a:gd name="connsiteX207" fmla="*/ 1035051 w 2363788"/>
                  <a:gd name="connsiteY207" fmla="*/ 1531937 h 1797050"/>
                  <a:gd name="connsiteX208" fmla="*/ 1006475 w 2363788"/>
                  <a:gd name="connsiteY208" fmla="*/ 1575594 h 1797050"/>
                  <a:gd name="connsiteX209" fmla="*/ 958057 w 2363788"/>
                  <a:gd name="connsiteY209" fmla="*/ 1569244 h 1797050"/>
                  <a:gd name="connsiteX210" fmla="*/ 952500 w 2363788"/>
                  <a:gd name="connsiteY210" fmla="*/ 1584325 h 1797050"/>
                  <a:gd name="connsiteX211" fmla="*/ 965201 w 2363788"/>
                  <a:gd name="connsiteY211" fmla="*/ 1669256 h 1797050"/>
                  <a:gd name="connsiteX212" fmla="*/ 940594 w 2363788"/>
                  <a:gd name="connsiteY212" fmla="*/ 1709738 h 1797050"/>
                  <a:gd name="connsiteX213" fmla="*/ 903288 w 2363788"/>
                  <a:gd name="connsiteY213" fmla="*/ 1720850 h 1797050"/>
                  <a:gd name="connsiteX214" fmla="*/ 900113 w 2363788"/>
                  <a:gd name="connsiteY214" fmla="*/ 1746250 h 1797050"/>
                  <a:gd name="connsiteX215" fmla="*/ 871538 w 2363788"/>
                  <a:gd name="connsiteY215" fmla="*/ 1746250 h 1797050"/>
                  <a:gd name="connsiteX216" fmla="*/ 855663 w 2363788"/>
                  <a:gd name="connsiteY216" fmla="*/ 1758950 h 1797050"/>
                  <a:gd name="connsiteX217" fmla="*/ 850900 w 2363788"/>
                  <a:gd name="connsiteY217" fmla="*/ 1773238 h 1797050"/>
                  <a:gd name="connsiteX218" fmla="*/ 830263 w 2363788"/>
                  <a:gd name="connsiteY218" fmla="*/ 1765300 h 1797050"/>
                  <a:gd name="connsiteX219" fmla="*/ 821532 w 2363788"/>
                  <a:gd name="connsiteY219" fmla="*/ 1753394 h 1797050"/>
                  <a:gd name="connsiteX220" fmla="*/ 792163 w 2363788"/>
                  <a:gd name="connsiteY220" fmla="*/ 1767681 h 1797050"/>
                  <a:gd name="connsiteX221" fmla="*/ 693738 w 2363788"/>
                  <a:gd name="connsiteY221" fmla="*/ 1701800 h 1797050"/>
                  <a:gd name="connsiteX222" fmla="*/ 651669 w 2363788"/>
                  <a:gd name="connsiteY222" fmla="*/ 1716881 h 1797050"/>
                  <a:gd name="connsiteX223" fmla="*/ 623094 w 2363788"/>
                  <a:gd name="connsiteY223" fmla="*/ 1689894 h 1797050"/>
                  <a:gd name="connsiteX224" fmla="*/ 582613 w 2363788"/>
                  <a:gd name="connsiteY224" fmla="*/ 1689100 h 1797050"/>
                  <a:gd name="connsiteX225" fmla="*/ 573088 w 2363788"/>
                  <a:gd name="connsiteY225" fmla="*/ 1608138 h 1797050"/>
                  <a:gd name="connsiteX226" fmla="*/ 538414 w 2363788"/>
                  <a:gd name="connsiteY226" fmla="*/ 1594861 h 1797050"/>
                  <a:gd name="connsiteX227" fmla="*/ 525463 w 2363788"/>
                  <a:gd name="connsiteY227"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3 w 2363788"/>
                  <a:gd name="connsiteY113" fmla="*/ 565150 h 1797050"/>
                  <a:gd name="connsiteX114" fmla="*/ 1804988 w 2363788"/>
                  <a:gd name="connsiteY114" fmla="*/ 508000 h 1797050"/>
                  <a:gd name="connsiteX115" fmla="*/ 1887538 w 2363788"/>
                  <a:gd name="connsiteY115" fmla="*/ 485775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8194 w 2363788"/>
                  <a:gd name="connsiteY119" fmla="*/ 411956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198688 w 2363788"/>
                  <a:gd name="connsiteY131" fmla="*/ 949325 h 1797050"/>
                  <a:gd name="connsiteX132" fmla="*/ 2176463 w 2363788"/>
                  <a:gd name="connsiteY132" fmla="*/ 993775 h 1797050"/>
                  <a:gd name="connsiteX133" fmla="*/ 2176463 w 2363788"/>
                  <a:gd name="connsiteY133" fmla="*/ 993775 h 1797050"/>
                  <a:gd name="connsiteX134" fmla="*/ 2182813 w 2363788"/>
                  <a:gd name="connsiteY134" fmla="*/ 1022350 h 1797050"/>
                  <a:gd name="connsiteX135" fmla="*/ 2147888 w 2363788"/>
                  <a:gd name="connsiteY135" fmla="*/ 1031875 h 1797050"/>
                  <a:gd name="connsiteX136" fmla="*/ 2097088 w 2363788"/>
                  <a:gd name="connsiteY136" fmla="*/ 1019175 h 1797050"/>
                  <a:gd name="connsiteX137" fmla="*/ 2103438 w 2363788"/>
                  <a:gd name="connsiteY137" fmla="*/ 1073150 h 1797050"/>
                  <a:gd name="connsiteX138" fmla="*/ 2116138 w 2363788"/>
                  <a:gd name="connsiteY138" fmla="*/ 1117600 h 1797050"/>
                  <a:gd name="connsiteX139" fmla="*/ 2052638 w 2363788"/>
                  <a:gd name="connsiteY139" fmla="*/ 1152525 h 1797050"/>
                  <a:gd name="connsiteX140" fmla="*/ 2068513 w 2363788"/>
                  <a:gd name="connsiteY140" fmla="*/ 1174750 h 1797050"/>
                  <a:gd name="connsiteX141" fmla="*/ 2049463 w 2363788"/>
                  <a:gd name="connsiteY141" fmla="*/ 1196975 h 1797050"/>
                  <a:gd name="connsiteX142" fmla="*/ 1970088 w 2363788"/>
                  <a:gd name="connsiteY142" fmla="*/ 1171575 h 1797050"/>
                  <a:gd name="connsiteX143" fmla="*/ 1944688 w 2363788"/>
                  <a:gd name="connsiteY143" fmla="*/ 1187450 h 1797050"/>
                  <a:gd name="connsiteX144" fmla="*/ 1909763 w 2363788"/>
                  <a:gd name="connsiteY144" fmla="*/ 1187450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4688 w 2363788"/>
                  <a:gd name="connsiteY148" fmla="*/ 1279525 h 1797050"/>
                  <a:gd name="connsiteX149" fmla="*/ 1935163 w 2363788"/>
                  <a:gd name="connsiteY149" fmla="*/ 1304925 h 1797050"/>
                  <a:gd name="connsiteX150" fmla="*/ 1954213 w 2363788"/>
                  <a:gd name="connsiteY150" fmla="*/ 1320800 h 1797050"/>
                  <a:gd name="connsiteX151" fmla="*/ 1951038 w 2363788"/>
                  <a:gd name="connsiteY151" fmla="*/ 1336675 h 1797050"/>
                  <a:gd name="connsiteX152" fmla="*/ 1906588 w 2363788"/>
                  <a:gd name="connsiteY152" fmla="*/ 1336675 h 1797050"/>
                  <a:gd name="connsiteX153" fmla="*/ 1903413 w 2363788"/>
                  <a:gd name="connsiteY153" fmla="*/ 1387475 h 1797050"/>
                  <a:gd name="connsiteX154" fmla="*/ 1903413 w 2363788"/>
                  <a:gd name="connsiteY154" fmla="*/ 1387475 h 1797050"/>
                  <a:gd name="connsiteX155" fmla="*/ 1903413 w 2363788"/>
                  <a:gd name="connsiteY155" fmla="*/ 1406525 h 1797050"/>
                  <a:gd name="connsiteX156" fmla="*/ 1938338 w 2363788"/>
                  <a:gd name="connsiteY156" fmla="*/ 1447800 h 1797050"/>
                  <a:gd name="connsiteX157" fmla="*/ 1992313 w 2363788"/>
                  <a:gd name="connsiteY157" fmla="*/ 1447800 h 1797050"/>
                  <a:gd name="connsiteX158" fmla="*/ 2062163 w 2363788"/>
                  <a:gd name="connsiteY158" fmla="*/ 1476375 h 1797050"/>
                  <a:gd name="connsiteX159" fmla="*/ 2062163 w 2363788"/>
                  <a:gd name="connsiteY159" fmla="*/ 1504950 h 1797050"/>
                  <a:gd name="connsiteX160" fmla="*/ 2036763 w 2363788"/>
                  <a:gd name="connsiteY160" fmla="*/ 1571625 h 1797050"/>
                  <a:gd name="connsiteX161" fmla="*/ 2065338 w 2363788"/>
                  <a:gd name="connsiteY161" fmla="*/ 1587500 h 1797050"/>
                  <a:gd name="connsiteX162" fmla="*/ 2106613 w 2363788"/>
                  <a:gd name="connsiteY162" fmla="*/ 1660525 h 1797050"/>
                  <a:gd name="connsiteX163" fmla="*/ 2055813 w 2363788"/>
                  <a:gd name="connsiteY163" fmla="*/ 1736725 h 1797050"/>
                  <a:gd name="connsiteX164" fmla="*/ 2030413 w 2363788"/>
                  <a:gd name="connsiteY164" fmla="*/ 1730375 h 1797050"/>
                  <a:gd name="connsiteX165" fmla="*/ 2008188 w 2363788"/>
                  <a:gd name="connsiteY165" fmla="*/ 1717675 h 1797050"/>
                  <a:gd name="connsiteX166" fmla="*/ 2001838 w 2363788"/>
                  <a:gd name="connsiteY166" fmla="*/ 1736725 h 1797050"/>
                  <a:gd name="connsiteX167" fmla="*/ 1960563 w 2363788"/>
                  <a:gd name="connsiteY167" fmla="*/ 1746250 h 1797050"/>
                  <a:gd name="connsiteX168" fmla="*/ 1954213 w 2363788"/>
                  <a:gd name="connsiteY168" fmla="*/ 1778000 h 1797050"/>
                  <a:gd name="connsiteX169" fmla="*/ 1903413 w 2363788"/>
                  <a:gd name="connsiteY169" fmla="*/ 1797050 h 1797050"/>
                  <a:gd name="connsiteX170" fmla="*/ 1881188 w 2363788"/>
                  <a:gd name="connsiteY170" fmla="*/ 1758950 h 1797050"/>
                  <a:gd name="connsiteX171" fmla="*/ 1843088 w 2363788"/>
                  <a:gd name="connsiteY171" fmla="*/ 1768475 h 1797050"/>
                  <a:gd name="connsiteX172" fmla="*/ 1846263 w 2363788"/>
                  <a:gd name="connsiteY172" fmla="*/ 1730375 h 1797050"/>
                  <a:gd name="connsiteX173" fmla="*/ 1827213 w 2363788"/>
                  <a:gd name="connsiteY173" fmla="*/ 1704975 h 1797050"/>
                  <a:gd name="connsiteX174" fmla="*/ 1862138 w 2363788"/>
                  <a:gd name="connsiteY174" fmla="*/ 1685925 h 1797050"/>
                  <a:gd name="connsiteX175" fmla="*/ 1804988 w 2363788"/>
                  <a:gd name="connsiteY175" fmla="*/ 1666875 h 1797050"/>
                  <a:gd name="connsiteX176" fmla="*/ 1792288 w 2363788"/>
                  <a:gd name="connsiteY176" fmla="*/ 1692275 h 1797050"/>
                  <a:gd name="connsiteX177" fmla="*/ 1747838 w 2363788"/>
                  <a:gd name="connsiteY177" fmla="*/ 1711325 h 1797050"/>
                  <a:gd name="connsiteX178" fmla="*/ 1741488 w 2363788"/>
                  <a:gd name="connsiteY178" fmla="*/ 1733550 h 1797050"/>
                  <a:gd name="connsiteX179" fmla="*/ 1725613 w 2363788"/>
                  <a:gd name="connsiteY179" fmla="*/ 1739900 h 1797050"/>
                  <a:gd name="connsiteX180" fmla="*/ 1703388 w 2363788"/>
                  <a:gd name="connsiteY180" fmla="*/ 1739900 h 1797050"/>
                  <a:gd name="connsiteX181" fmla="*/ 1716088 w 2363788"/>
                  <a:gd name="connsiteY181" fmla="*/ 1704975 h 1797050"/>
                  <a:gd name="connsiteX182" fmla="*/ 1741488 w 2363788"/>
                  <a:gd name="connsiteY182" fmla="*/ 1679575 h 1797050"/>
                  <a:gd name="connsiteX183" fmla="*/ 1731963 w 2363788"/>
                  <a:gd name="connsiteY183" fmla="*/ 1654175 h 1797050"/>
                  <a:gd name="connsiteX184" fmla="*/ 1709738 w 2363788"/>
                  <a:gd name="connsiteY184" fmla="*/ 1654175 h 1797050"/>
                  <a:gd name="connsiteX185" fmla="*/ 1697038 w 2363788"/>
                  <a:gd name="connsiteY185" fmla="*/ 1679575 h 1797050"/>
                  <a:gd name="connsiteX186" fmla="*/ 1665288 w 2363788"/>
                  <a:gd name="connsiteY186" fmla="*/ 1685925 h 1797050"/>
                  <a:gd name="connsiteX187" fmla="*/ 1630363 w 2363788"/>
                  <a:gd name="connsiteY187" fmla="*/ 1698625 h 1797050"/>
                  <a:gd name="connsiteX188" fmla="*/ 1601788 w 2363788"/>
                  <a:gd name="connsiteY188" fmla="*/ 1670050 h 1797050"/>
                  <a:gd name="connsiteX189" fmla="*/ 1598613 w 2363788"/>
                  <a:gd name="connsiteY189" fmla="*/ 1635125 h 1797050"/>
                  <a:gd name="connsiteX190" fmla="*/ 1570038 w 2363788"/>
                  <a:gd name="connsiteY190" fmla="*/ 1619250 h 1797050"/>
                  <a:gd name="connsiteX191" fmla="*/ 1560513 w 2363788"/>
                  <a:gd name="connsiteY191" fmla="*/ 1584325 h 1797050"/>
                  <a:gd name="connsiteX192" fmla="*/ 1519238 w 2363788"/>
                  <a:gd name="connsiteY192" fmla="*/ 1555750 h 1797050"/>
                  <a:gd name="connsiteX193" fmla="*/ 1500188 w 2363788"/>
                  <a:gd name="connsiteY193" fmla="*/ 1558925 h 1797050"/>
                  <a:gd name="connsiteX194" fmla="*/ 1468438 w 2363788"/>
                  <a:gd name="connsiteY194" fmla="*/ 1603375 h 1797050"/>
                  <a:gd name="connsiteX195" fmla="*/ 1420813 w 2363788"/>
                  <a:gd name="connsiteY195" fmla="*/ 1622425 h 1797050"/>
                  <a:gd name="connsiteX196" fmla="*/ 1395413 w 2363788"/>
                  <a:gd name="connsiteY196" fmla="*/ 1587500 h 1797050"/>
                  <a:gd name="connsiteX197" fmla="*/ 1370013 w 2363788"/>
                  <a:gd name="connsiteY197" fmla="*/ 1587500 h 1797050"/>
                  <a:gd name="connsiteX198" fmla="*/ 1271588 w 2363788"/>
                  <a:gd name="connsiteY198" fmla="*/ 1511300 h 1797050"/>
                  <a:gd name="connsiteX199" fmla="*/ 1277938 w 2363788"/>
                  <a:gd name="connsiteY199" fmla="*/ 1463675 h 1797050"/>
                  <a:gd name="connsiteX200" fmla="*/ 1239838 w 2363788"/>
                  <a:gd name="connsiteY200" fmla="*/ 1457325 h 1797050"/>
                  <a:gd name="connsiteX201" fmla="*/ 1223963 w 2363788"/>
                  <a:gd name="connsiteY201" fmla="*/ 1482725 h 1797050"/>
                  <a:gd name="connsiteX202" fmla="*/ 1189038 w 2363788"/>
                  <a:gd name="connsiteY202" fmla="*/ 1482725 h 1797050"/>
                  <a:gd name="connsiteX203" fmla="*/ 1141413 w 2363788"/>
                  <a:gd name="connsiteY203" fmla="*/ 1460500 h 1797050"/>
                  <a:gd name="connsiteX204" fmla="*/ 1093788 w 2363788"/>
                  <a:gd name="connsiteY204" fmla="*/ 1495425 h 1797050"/>
                  <a:gd name="connsiteX205" fmla="*/ 1100138 w 2363788"/>
                  <a:gd name="connsiteY205" fmla="*/ 1511300 h 1797050"/>
                  <a:gd name="connsiteX206" fmla="*/ 1081088 w 2363788"/>
                  <a:gd name="connsiteY206" fmla="*/ 1530350 h 1797050"/>
                  <a:gd name="connsiteX207" fmla="*/ 1035051 w 2363788"/>
                  <a:gd name="connsiteY207" fmla="*/ 1531937 h 1797050"/>
                  <a:gd name="connsiteX208" fmla="*/ 1006475 w 2363788"/>
                  <a:gd name="connsiteY208" fmla="*/ 1575594 h 1797050"/>
                  <a:gd name="connsiteX209" fmla="*/ 958057 w 2363788"/>
                  <a:gd name="connsiteY209" fmla="*/ 1569244 h 1797050"/>
                  <a:gd name="connsiteX210" fmla="*/ 952500 w 2363788"/>
                  <a:gd name="connsiteY210" fmla="*/ 1584325 h 1797050"/>
                  <a:gd name="connsiteX211" fmla="*/ 965201 w 2363788"/>
                  <a:gd name="connsiteY211" fmla="*/ 1669256 h 1797050"/>
                  <a:gd name="connsiteX212" fmla="*/ 940594 w 2363788"/>
                  <a:gd name="connsiteY212" fmla="*/ 1709738 h 1797050"/>
                  <a:gd name="connsiteX213" fmla="*/ 903288 w 2363788"/>
                  <a:gd name="connsiteY213" fmla="*/ 1720850 h 1797050"/>
                  <a:gd name="connsiteX214" fmla="*/ 900113 w 2363788"/>
                  <a:gd name="connsiteY214" fmla="*/ 1746250 h 1797050"/>
                  <a:gd name="connsiteX215" fmla="*/ 871538 w 2363788"/>
                  <a:gd name="connsiteY215" fmla="*/ 1746250 h 1797050"/>
                  <a:gd name="connsiteX216" fmla="*/ 855663 w 2363788"/>
                  <a:gd name="connsiteY216" fmla="*/ 1758950 h 1797050"/>
                  <a:gd name="connsiteX217" fmla="*/ 850900 w 2363788"/>
                  <a:gd name="connsiteY217" fmla="*/ 1773238 h 1797050"/>
                  <a:gd name="connsiteX218" fmla="*/ 830263 w 2363788"/>
                  <a:gd name="connsiteY218" fmla="*/ 1765300 h 1797050"/>
                  <a:gd name="connsiteX219" fmla="*/ 821532 w 2363788"/>
                  <a:gd name="connsiteY219" fmla="*/ 1753394 h 1797050"/>
                  <a:gd name="connsiteX220" fmla="*/ 792163 w 2363788"/>
                  <a:gd name="connsiteY220" fmla="*/ 1767681 h 1797050"/>
                  <a:gd name="connsiteX221" fmla="*/ 693738 w 2363788"/>
                  <a:gd name="connsiteY221" fmla="*/ 1701800 h 1797050"/>
                  <a:gd name="connsiteX222" fmla="*/ 651669 w 2363788"/>
                  <a:gd name="connsiteY222" fmla="*/ 1716881 h 1797050"/>
                  <a:gd name="connsiteX223" fmla="*/ 623094 w 2363788"/>
                  <a:gd name="connsiteY223" fmla="*/ 1689894 h 1797050"/>
                  <a:gd name="connsiteX224" fmla="*/ 582613 w 2363788"/>
                  <a:gd name="connsiteY224" fmla="*/ 1689100 h 1797050"/>
                  <a:gd name="connsiteX225" fmla="*/ 573088 w 2363788"/>
                  <a:gd name="connsiteY225" fmla="*/ 1608138 h 1797050"/>
                  <a:gd name="connsiteX226" fmla="*/ 538414 w 2363788"/>
                  <a:gd name="connsiteY226" fmla="*/ 1594861 h 1797050"/>
                  <a:gd name="connsiteX227" fmla="*/ 525463 w 2363788"/>
                  <a:gd name="connsiteY227"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3 w 2363788"/>
                  <a:gd name="connsiteY113" fmla="*/ 565150 h 1797050"/>
                  <a:gd name="connsiteX114" fmla="*/ 1804988 w 2363788"/>
                  <a:gd name="connsiteY114" fmla="*/ 508000 h 1797050"/>
                  <a:gd name="connsiteX115" fmla="*/ 1887538 w 2363788"/>
                  <a:gd name="connsiteY115" fmla="*/ 485775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8194 w 2363788"/>
                  <a:gd name="connsiteY119" fmla="*/ 411956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198688 w 2363788"/>
                  <a:gd name="connsiteY131" fmla="*/ 949325 h 1797050"/>
                  <a:gd name="connsiteX132" fmla="*/ 2176463 w 2363788"/>
                  <a:gd name="connsiteY132" fmla="*/ 993775 h 1797050"/>
                  <a:gd name="connsiteX133" fmla="*/ 2176463 w 2363788"/>
                  <a:gd name="connsiteY133" fmla="*/ 993775 h 1797050"/>
                  <a:gd name="connsiteX134" fmla="*/ 2182813 w 2363788"/>
                  <a:gd name="connsiteY134" fmla="*/ 1022350 h 1797050"/>
                  <a:gd name="connsiteX135" fmla="*/ 2147888 w 2363788"/>
                  <a:gd name="connsiteY135" fmla="*/ 1031875 h 1797050"/>
                  <a:gd name="connsiteX136" fmla="*/ 2097088 w 2363788"/>
                  <a:gd name="connsiteY136" fmla="*/ 1019175 h 1797050"/>
                  <a:gd name="connsiteX137" fmla="*/ 2103438 w 2363788"/>
                  <a:gd name="connsiteY137" fmla="*/ 1073150 h 1797050"/>
                  <a:gd name="connsiteX138" fmla="*/ 2116138 w 2363788"/>
                  <a:gd name="connsiteY138" fmla="*/ 1117600 h 1797050"/>
                  <a:gd name="connsiteX139" fmla="*/ 2052638 w 2363788"/>
                  <a:gd name="connsiteY139" fmla="*/ 1152525 h 1797050"/>
                  <a:gd name="connsiteX140" fmla="*/ 2068513 w 2363788"/>
                  <a:gd name="connsiteY140" fmla="*/ 1174750 h 1797050"/>
                  <a:gd name="connsiteX141" fmla="*/ 2049463 w 2363788"/>
                  <a:gd name="connsiteY141" fmla="*/ 1196975 h 1797050"/>
                  <a:gd name="connsiteX142" fmla="*/ 1970088 w 2363788"/>
                  <a:gd name="connsiteY142" fmla="*/ 1171575 h 1797050"/>
                  <a:gd name="connsiteX143" fmla="*/ 1944688 w 2363788"/>
                  <a:gd name="connsiteY143" fmla="*/ 1187450 h 1797050"/>
                  <a:gd name="connsiteX144" fmla="*/ 1909763 w 2363788"/>
                  <a:gd name="connsiteY144" fmla="*/ 1187450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4688 w 2363788"/>
                  <a:gd name="connsiteY148" fmla="*/ 1279525 h 1797050"/>
                  <a:gd name="connsiteX149" fmla="*/ 1935163 w 2363788"/>
                  <a:gd name="connsiteY149" fmla="*/ 1304925 h 1797050"/>
                  <a:gd name="connsiteX150" fmla="*/ 1954213 w 2363788"/>
                  <a:gd name="connsiteY150" fmla="*/ 1320800 h 1797050"/>
                  <a:gd name="connsiteX151" fmla="*/ 1951038 w 2363788"/>
                  <a:gd name="connsiteY151" fmla="*/ 1336675 h 1797050"/>
                  <a:gd name="connsiteX152" fmla="*/ 1906588 w 2363788"/>
                  <a:gd name="connsiteY152" fmla="*/ 1336675 h 1797050"/>
                  <a:gd name="connsiteX153" fmla="*/ 1903413 w 2363788"/>
                  <a:gd name="connsiteY153" fmla="*/ 1387475 h 1797050"/>
                  <a:gd name="connsiteX154" fmla="*/ 1903413 w 2363788"/>
                  <a:gd name="connsiteY154" fmla="*/ 1387475 h 1797050"/>
                  <a:gd name="connsiteX155" fmla="*/ 1903413 w 2363788"/>
                  <a:gd name="connsiteY155" fmla="*/ 1406525 h 1797050"/>
                  <a:gd name="connsiteX156" fmla="*/ 1938338 w 2363788"/>
                  <a:gd name="connsiteY156" fmla="*/ 1447800 h 1797050"/>
                  <a:gd name="connsiteX157" fmla="*/ 1992313 w 2363788"/>
                  <a:gd name="connsiteY157" fmla="*/ 1447800 h 1797050"/>
                  <a:gd name="connsiteX158" fmla="*/ 2062163 w 2363788"/>
                  <a:gd name="connsiteY158" fmla="*/ 1476375 h 1797050"/>
                  <a:gd name="connsiteX159" fmla="*/ 2062163 w 2363788"/>
                  <a:gd name="connsiteY159" fmla="*/ 1504950 h 1797050"/>
                  <a:gd name="connsiteX160" fmla="*/ 2036763 w 2363788"/>
                  <a:gd name="connsiteY160" fmla="*/ 1571625 h 1797050"/>
                  <a:gd name="connsiteX161" fmla="*/ 2065338 w 2363788"/>
                  <a:gd name="connsiteY161" fmla="*/ 1587500 h 1797050"/>
                  <a:gd name="connsiteX162" fmla="*/ 2106613 w 2363788"/>
                  <a:gd name="connsiteY162" fmla="*/ 1660525 h 1797050"/>
                  <a:gd name="connsiteX163" fmla="*/ 2055813 w 2363788"/>
                  <a:gd name="connsiteY163" fmla="*/ 1736725 h 1797050"/>
                  <a:gd name="connsiteX164" fmla="*/ 2030413 w 2363788"/>
                  <a:gd name="connsiteY164" fmla="*/ 1730375 h 1797050"/>
                  <a:gd name="connsiteX165" fmla="*/ 2008188 w 2363788"/>
                  <a:gd name="connsiteY165" fmla="*/ 1717675 h 1797050"/>
                  <a:gd name="connsiteX166" fmla="*/ 2001838 w 2363788"/>
                  <a:gd name="connsiteY166" fmla="*/ 1736725 h 1797050"/>
                  <a:gd name="connsiteX167" fmla="*/ 1960563 w 2363788"/>
                  <a:gd name="connsiteY167" fmla="*/ 1746250 h 1797050"/>
                  <a:gd name="connsiteX168" fmla="*/ 1954213 w 2363788"/>
                  <a:gd name="connsiteY168" fmla="*/ 1778000 h 1797050"/>
                  <a:gd name="connsiteX169" fmla="*/ 1903413 w 2363788"/>
                  <a:gd name="connsiteY169" fmla="*/ 1797050 h 1797050"/>
                  <a:gd name="connsiteX170" fmla="*/ 1881188 w 2363788"/>
                  <a:gd name="connsiteY170" fmla="*/ 1758950 h 1797050"/>
                  <a:gd name="connsiteX171" fmla="*/ 1843088 w 2363788"/>
                  <a:gd name="connsiteY171" fmla="*/ 1768475 h 1797050"/>
                  <a:gd name="connsiteX172" fmla="*/ 1846263 w 2363788"/>
                  <a:gd name="connsiteY172" fmla="*/ 1730375 h 1797050"/>
                  <a:gd name="connsiteX173" fmla="*/ 1827213 w 2363788"/>
                  <a:gd name="connsiteY173" fmla="*/ 1704975 h 1797050"/>
                  <a:gd name="connsiteX174" fmla="*/ 1862138 w 2363788"/>
                  <a:gd name="connsiteY174" fmla="*/ 1685925 h 1797050"/>
                  <a:gd name="connsiteX175" fmla="*/ 1804988 w 2363788"/>
                  <a:gd name="connsiteY175" fmla="*/ 1666875 h 1797050"/>
                  <a:gd name="connsiteX176" fmla="*/ 1792288 w 2363788"/>
                  <a:gd name="connsiteY176" fmla="*/ 1692275 h 1797050"/>
                  <a:gd name="connsiteX177" fmla="*/ 1747838 w 2363788"/>
                  <a:gd name="connsiteY177" fmla="*/ 1711325 h 1797050"/>
                  <a:gd name="connsiteX178" fmla="*/ 1741488 w 2363788"/>
                  <a:gd name="connsiteY178" fmla="*/ 1733550 h 1797050"/>
                  <a:gd name="connsiteX179" fmla="*/ 1725613 w 2363788"/>
                  <a:gd name="connsiteY179" fmla="*/ 1739900 h 1797050"/>
                  <a:gd name="connsiteX180" fmla="*/ 1703388 w 2363788"/>
                  <a:gd name="connsiteY180" fmla="*/ 1739900 h 1797050"/>
                  <a:gd name="connsiteX181" fmla="*/ 1716088 w 2363788"/>
                  <a:gd name="connsiteY181" fmla="*/ 1704975 h 1797050"/>
                  <a:gd name="connsiteX182" fmla="*/ 1741488 w 2363788"/>
                  <a:gd name="connsiteY182" fmla="*/ 1679575 h 1797050"/>
                  <a:gd name="connsiteX183" fmla="*/ 1731963 w 2363788"/>
                  <a:gd name="connsiteY183" fmla="*/ 1654175 h 1797050"/>
                  <a:gd name="connsiteX184" fmla="*/ 1709738 w 2363788"/>
                  <a:gd name="connsiteY184" fmla="*/ 1654175 h 1797050"/>
                  <a:gd name="connsiteX185" fmla="*/ 1697038 w 2363788"/>
                  <a:gd name="connsiteY185" fmla="*/ 1679575 h 1797050"/>
                  <a:gd name="connsiteX186" fmla="*/ 1665288 w 2363788"/>
                  <a:gd name="connsiteY186" fmla="*/ 1685925 h 1797050"/>
                  <a:gd name="connsiteX187" fmla="*/ 1630363 w 2363788"/>
                  <a:gd name="connsiteY187" fmla="*/ 1698625 h 1797050"/>
                  <a:gd name="connsiteX188" fmla="*/ 1601788 w 2363788"/>
                  <a:gd name="connsiteY188" fmla="*/ 1670050 h 1797050"/>
                  <a:gd name="connsiteX189" fmla="*/ 1598613 w 2363788"/>
                  <a:gd name="connsiteY189" fmla="*/ 1635125 h 1797050"/>
                  <a:gd name="connsiteX190" fmla="*/ 1570038 w 2363788"/>
                  <a:gd name="connsiteY190" fmla="*/ 1619250 h 1797050"/>
                  <a:gd name="connsiteX191" fmla="*/ 1560513 w 2363788"/>
                  <a:gd name="connsiteY191" fmla="*/ 1584325 h 1797050"/>
                  <a:gd name="connsiteX192" fmla="*/ 1519238 w 2363788"/>
                  <a:gd name="connsiteY192" fmla="*/ 1555750 h 1797050"/>
                  <a:gd name="connsiteX193" fmla="*/ 1500188 w 2363788"/>
                  <a:gd name="connsiteY193" fmla="*/ 1558925 h 1797050"/>
                  <a:gd name="connsiteX194" fmla="*/ 1468438 w 2363788"/>
                  <a:gd name="connsiteY194" fmla="*/ 1603375 h 1797050"/>
                  <a:gd name="connsiteX195" fmla="*/ 1420813 w 2363788"/>
                  <a:gd name="connsiteY195" fmla="*/ 1622425 h 1797050"/>
                  <a:gd name="connsiteX196" fmla="*/ 1395413 w 2363788"/>
                  <a:gd name="connsiteY196" fmla="*/ 1587500 h 1797050"/>
                  <a:gd name="connsiteX197" fmla="*/ 1370013 w 2363788"/>
                  <a:gd name="connsiteY197" fmla="*/ 1587500 h 1797050"/>
                  <a:gd name="connsiteX198" fmla="*/ 1271588 w 2363788"/>
                  <a:gd name="connsiteY198" fmla="*/ 1511300 h 1797050"/>
                  <a:gd name="connsiteX199" fmla="*/ 1277938 w 2363788"/>
                  <a:gd name="connsiteY199" fmla="*/ 1463675 h 1797050"/>
                  <a:gd name="connsiteX200" fmla="*/ 1239838 w 2363788"/>
                  <a:gd name="connsiteY200" fmla="*/ 1457325 h 1797050"/>
                  <a:gd name="connsiteX201" fmla="*/ 1223963 w 2363788"/>
                  <a:gd name="connsiteY201" fmla="*/ 1482725 h 1797050"/>
                  <a:gd name="connsiteX202" fmla="*/ 1189038 w 2363788"/>
                  <a:gd name="connsiteY202" fmla="*/ 1482725 h 1797050"/>
                  <a:gd name="connsiteX203" fmla="*/ 1141413 w 2363788"/>
                  <a:gd name="connsiteY203" fmla="*/ 1462881 h 1797050"/>
                  <a:gd name="connsiteX204" fmla="*/ 1093788 w 2363788"/>
                  <a:gd name="connsiteY204" fmla="*/ 1495425 h 1797050"/>
                  <a:gd name="connsiteX205" fmla="*/ 1100138 w 2363788"/>
                  <a:gd name="connsiteY205" fmla="*/ 1511300 h 1797050"/>
                  <a:gd name="connsiteX206" fmla="*/ 1081088 w 2363788"/>
                  <a:gd name="connsiteY206" fmla="*/ 1530350 h 1797050"/>
                  <a:gd name="connsiteX207" fmla="*/ 1035051 w 2363788"/>
                  <a:gd name="connsiteY207" fmla="*/ 1531937 h 1797050"/>
                  <a:gd name="connsiteX208" fmla="*/ 1006475 w 2363788"/>
                  <a:gd name="connsiteY208" fmla="*/ 1575594 h 1797050"/>
                  <a:gd name="connsiteX209" fmla="*/ 958057 w 2363788"/>
                  <a:gd name="connsiteY209" fmla="*/ 1569244 h 1797050"/>
                  <a:gd name="connsiteX210" fmla="*/ 952500 w 2363788"/>
                  <a:gd name="connsiteY210" fmla="*/ 1584325 h 1797050"/>
                  <a:gd name="connsiteX211" fmla="*/ 965201 w 2363788"/>
                  <a:gd name="connsiteY211" fmla="*/ 1669256 h 1797050"/>
                  <a:gd name="connsiteX212" fmla="*/ 940594 w 2363788"/>
                  <a:gd name="connsiteY212" fmla="*/ 1709738 h 1797050"/>
                  <a:gd name="connsiteX213" fmla="*/ 903288 w 2363788"/>
                  <a:gd name="connsiteY213" fmla="*/ 1720850 h 1797050"/>
                  <a:gd name="connsiteX214" fmla="*/ 900113 w 2363788"/>
                  <a:gd name="connsiteY214" fmla="*/ 1746250 h 1797050"/>
                  <a:gd name="connsiteX215" fmla="*/ 871538 w 2363788"/>
                  <a:gd name="connsiteY215" fmla="*/ 1746250 h 1797050"/>
                  <a:gd name="connsiteX216" fmla="*/ 855663 w 2363788"/>
                  <a:gd name="connsiteY216" fmla="*/ 1758950 h 1797050"/>
                  <a:gd name="connsiteX217" fmla="*/ 850900 w 2363788"/>
                  <a:gd name="connsiteY217" fmla="*/ 1773238 h 1797050"/>
                  <a:gd name="connsiteX218" fmla="*/ 830263 w 2363788"/>
                  <a:gd name="connsiteY218" fmla="*/ 1765300 h 1797050"/>
                  <a:gd name="connsiteX219" fmla="*/ 821532 w 2363788"/>
                  <a:gd name="connsiteY219" fmla="*/ 1753394 h 1797050"/>
                  <a:gd name="connsiteX220" fmla="*/ 792163 w 2363788"/>
                  <a:gd name="connsiteY220" fmla="*/ 1767681 h 1797050"/>
                  <a:gd name="connsiteX221" fmla="*/ 693738 w 2363788"/>
                  <a:gd name="connsiteY221" fmla="*/ 1701800 h 1797050"/>
                  <a:gd name="connsiteX222" fmla="*/ 651669 w 2363788"/>
                  <a:gd name="connsiteY222" fmla="*/ 1716881 h 1797050"/>
                  <a:gd name="connsiteX223" fmla="*/ 623094 w 2363788"/>
                  <a:gd name="connsiteY223" fmla="*/ 1689894 h 1797050"/>
                  <a:gd name="connsiteX224" fmla="*/ 582613 w 2363788"/>
                  <a:gd name="connsiteY224" fmla="*/ 1689100 h 1797050"/>
                  <a:gd name="connsiteX225" fmla="*/ 573088 w 2363788"/>
                  <a:gd name="connsiteY225" fmla="*/ 1608138 h 1797050"/>
                  <a:gd name="connsiteX226" fmla="*/ 538414 w 2363788"/>
                  <a:gd name="connsiteY226" fmla="*/ 1594861 h 1797050"/>
                  <a:gd name="connsiteX227" fmla="*/ 525463 w 2363788"/>
                  <a:gd name="connsiteY227"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3 w 2363788"/>
                  <a:gd name="connsiteY113" fmla="*/ 565150 h 1797050"/>
                  <a:gd name="connsiteX114" fmla="*/ 1804988 w 2363788"/>
                  <a:gd name="connsiteY114" fmla="*/ 508000 h 1797050"/>
                  <a:gd name="connsiteX115" fmla="*/ 1887538 w 2363788"/>
                  <a:gd name="connsiteY115" fmla="*/ 485775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8194 w 2363788"/>
                  <a:gd name="connsiteY119" fmla="*/ 411956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198688 w 2363788"/>
                  <a:gd name="connsiteY131" fmla="*/ 949325 h 1797050"/>
                  <a:gd name="connsiteX132" fmla="*/ 2176463 w 2363788"/>
                  <a:gd name="connsiteY132" fmla="*/ 993775 h 1797050"/>
                  <a:gd name="connsiteX133" fmla="*/ 2176463 w 2363788"/>
                  <a:gd name="connsiteY133" fmla="*/ 993775 h 1797050"/>
                  <a:gd name="connsiteX134" fmla="*/ 2182813 w 2363788"/>
                  <a:gd name="connsiteY134" fmla="*/ 1022350 h 1797050"/>
                  <a:gd name="connsiteX135" fmla="*/ 2147888 w 2363788"/>
                  <a:gd name="connsiteY135" fmla="*/ 1031875 h 1797050"/>
                  <a:gd name="connsiteX136" fmla="*/ 2097088 w 2363788"/>
                  <a:gd name="connsiteY136" fmla="*/ 1019175 h 1797050"/>
                  <a:gd name="connsiteX137" fmla="*/ 2103438 w 2363788"/>
                  <a:gd name="connsiteY137" fmla="*/ 1073150 h 1797050"/>
                  <a:gd name="connsiteX138" fmla="*/ 2116138 w 2363788"/>
                  <a:gd name="connsiteY138" fmla="*/ 1117600 h 1797050"/>
                  <a:gd name="connsiteX139" fmla="*/ 2052638 w 2363788"/>
                  <a:gd name="connsiteY139" fmla="*/ 1152525 h 1797050"/>
                  <a:gd name="connsiteX140" fmla="*/ 2068513 w 2363788"/>
                  <a:gd name="connsiteY140" fmla="*/ 1174750 h 1797050"/>
                  <a:gd name="connsiteX141" fmla="*/ 2049463 w 2363788"/>
                  <a:gd name="connsiteY141" fmla="*/ 1196975 h 1797050"/>
                  <a:gd name="connsiteX142" fmla="*/ 1970088 w 2363788"/>
                  <a:gd name="connsiteY142" fmla="*/ 1171575 h 1797050"/>
                  <a:gd name="connsiteX143" fmla="*/ 1944688 w 2363788"/>
                  <a:gd name="connsiteY143" fmla="*/ 1187450 h 1797050"/>
                  <a:gd name="connsiteX144" fmla="*/ 1909763 w 2363788"/>
                  <a:gd name="connsiteY144" fmla="*/ 1187450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4688 w 2363788"/>
                  <a:gd name="connsiteY148" fmla="*/ 1279525 h 1797050"/>
                  <a:gd name="connsiteX149" fmla="*/ 1935163 w 2363788"/>
                  <a:gd name="connsiteY149" fmla="*/ 1304925 h 1797050"/>
                  <a:gd name="connsiteX150" fmla="*/ 1954213 w 2363788"/>
                  <a:gd name="connsiteY150" fmla="*/ 1320800 h 1797050"/>
                  <a:gd name="connsiteX151" fmla="*/ 1951038 w 2363788"/>
                  <a:gd name="connsiteY151" fmla="*/ 1336675 h 1797050"/>
                  <a:gd name="connsiteX152" fmla="*/ 1906588 w 2363788"/>
                  <a:gd name="connsiteY152" fmla="*/ 1336675 h 1797050"/>
                  <a:gd name="connsiteX153" fmla="*/ 1903413 w 2363788"/>
                  <a:gd name="connsiteY153" fmla="*/ 1387475 h 1797050"/>
                  <a:gd name="connsiteX154" fmla="*/ 1903413 w 2363788"/>
                  <a:gd name="connsiteY154" fmla="*/ 1387475 h 1797050"/>
                  <a:gd name="connsiteX155" fmla="*/ 1903413 w 2363788"/>
                  <a:gd name="connsiteY155" fmla="*/ 1406525 h 1797050"/>
                  <a:gd name="connsiteX156" fmla="*/ 1938338 w 2363788"/>
                  <a:gd name="connsiteY156" fmla="*/ 1447800 h 1797050"/>
                  <a:gd name="connsiteX157" fmla="*/ 1992313 w 2363788"/>
                  <a:gd name="connsiteY157" fmla="*/ 1447800 h 1797050"/>
                  <a:gd name="connsiteX158" fmla="*/ 2062163 w 2363788"/>
                  <a:gd name="connsiteY158" fmla="*/ 1476375 h 1797050"/>
                  <a:gd name="connsiteX159" fmla="*/ 2062163 w 2363788"/>
                  <a:gd name="connsiteY159" fmla="*/ 1504950 h 1797050"/>
                  <a:gd name="connsiteX160" fmla="*/ 2036763 w 2363788"/>
                  <a:gd name="connsiteY160" fmla="*/ 1571625 h 1797050"/>
                  <a:gd name="connsiteX161" fmla="*/ 2065338 w 2363788"/>
                  <a:gd name="connsiteY161" fmla="*/ 1587500 h 1797050"/>
                  <a:gd name="connsiteX162" fmla="*/ 2106613 w 2363788"/>
                  <a:gd name="connsiteY162" fmla="*/ 1660525 h 1797050"/>
                  <a:gd name="connsiteX163" fmla="*/ 2055813 w 2363788"/>
                  <a:gd name="connsiteY163" fmla="*/ 1736725 h 1797050"/>
                  <a:gd name="connsiteX164" fmla="*/ 2030413 w 2363788"/>
                  <a:gd name="connsiteY164" fmla="*/ 1730375 h 1797050"/>
                  <a:gd name="connsiteX165" fmla="*/ 2008188 w 2363788"/>
                  <a:gd name="connsiteY165" fmla="*/ 1717675 h 1797050"/>
                  <a:gd name="connsiteX166" fmla="*/ 2001838 w 2363788"/>
                  <a:gd name="connsiteY166" fmla="*/ 1736725 h 1797050"/>
                  <a:gd name="connsiteX167" fmla="*/ 1960563 w 2363788"/>
                  <a:gd name="connsiteY167" fmla="*/ 1746250 h 1797050"/>
                  <a:gd name="connsiteX168" fmla="*/ 1954213 w 2363788"/>
                  <a:gd name="connsiteY168" fmla="*/ 1778000 h 1797050"/>
                  <a:gd name="connsiteX169" fmla="*/ 1903413 w 2363788"/>
                  <a:gd name="connsiteY169" fmla="*/ 1797050 h 1797050"/>
                  <a:gd name="connsiteX170" fmla="*/ 1881188 w 2363788"/>
                  <a:gd name="connsiteY170" fmla="*/ 1758950 h 1797050"/>
                  <a:gd name="connsiteX171" fmla="*/ 1843088 w 2363788"/>
                  <a:gd name="connsiteY171" fmla="*/ 1768475 h 1797050"/>
                  <a:gd name="connsiteX172" fmla="*/ 1846263 w 2363788"/>
                  <a:gd name="connsiteY172" fmla="*/ 1730375 h 1797050"/>
                  <a:gd name="connsiteX173" fmla="*/ 1827213 w 2363788"/>
                  <a:gd name="connsiteY173" fmla="*/ 1704975 h 1797050"/>
                  <a:gd name="connsiteX174" fmla="*/ 1862138 w 2363788"/>
                  <a:gd name="connsiteY174" fmla="*/ 1685925 h 1797050"/>
                  <a:gd name="connsiteX175" fmla="*/ 1804988 w 2363788"/>
                  <a:gd name="connsiteY175" fmla="*/ 1666875 h 1797050"/>
                  <a:gd name="connsiteX176" fmla="*/ 1792288 w 2363788"/>
                  <a:gd name="connsiteY176" fmla="*/ 1692275 h 1797050"/>
                  <a:gd name="connsiteX177" fmla="*/ 1747838 w 2363788"/>
                  <a:gd name="connsiteY177" fmla="*/ 1711325 h 1797050"/>
                  <a:gd name="connsiteX178" fmla="*/ 1741488 w 2363788"/>
                  <a:gd name="connsiteY178" fmla="*/ 1733550 h 1797050"/>
                  <a:gd name="connsiteX179" fmla="*/ 1725613 w 2363788"/>
                  <a:gd name="connsiteY179" fmla="*/ 1739900 h 1797050"/>
                  <a:gd name="connsiteX180" fmla="*/ 1703388 w 2363788"/>
                  <a:gd name="connsiteY180" fmla="*/ 1739900 h 1797050"/>
                  <a:gd name="connsiteX181" fmla="*/ 1716088 w 2363788"/>
                  <a:gd name="connsiteY181" fmla="*/ 1704975 h 1797050"/>
                  <a:gd name="connsiteX182" fmla="*/ 1741488 w 2363788"/>
                  <a:gd name="connsiteY182" fmla="*/ 1679575 h 1797050"/>
                  <a:gd name="connsiteX183" fmla="*/ 1731963 w 2363788"/>
                  <a:gd name="connsiteY183" fmla="*/ 1654175 h 1797050"/>
                  <a:gd name="connsiteX184" fmla="*/ 1709738 w 2363788"/>
                  <a:gd name="connsiteY184" fmla="*/ 1654175 h 1797050"/>
                  <a:gd name="connsiteX185" fmla="*/ 1697038 w 2363788"/>
                  <a:gd name="connsiteY185" fmla="*/ 1679575 h 1797050"/>
                  <a:gd name="connsiteX186" fmla="*/ 1665288 w 2363788"/>
                  <a:gd name="connsiteY186" fmla="*/ 1685925 h 1797050"/>
                  <a:gd name="connsiteX187" fmla="*/ 1630363 w 2363788"/>
                  <a:gd name="connsiteY187" fmla="*/ 1698625 h 1797050"/>
                  <a:gd name="connsiteX188" fmla="*/ 1601788 w 2363788"/>
                  <a:gd name="connsiteY188" fmla="*/ 1670050 h 1797050"/>
                  <a:gd name="connsiteX189" fmla="*/ 1598613 w 2363788"/>
                  <a:gd name="connsiteY189" fmla="*/ 1635125 h 1797050"/>
                  <a:gd name="connsiteX190" fmla="*/ 1570038 w 2363788"/>
                  <a:gd name="connsiteY190" fmla="*/ 1619250 h 1797050"/>
                  <a:gd name="connsiteX191" fmla="*/ 1560513 w 2363788"/>
                  <a:gd name="connsiteY191" fmla="*/ 1584325 h 1797050"/>
                  <a:gd name="connsiteX192" fmla="*/ 1519238 w 2363788"/>
                  <a:gd name="connsiteY192" fmla="*/ 1555750 h 1797050"/>
                  <a:gd name="connsiteX193" fmla="*/ 1500188 w 2363788"/>
                  <a:gd name="connsiteY193" fmla="*/ 1558925 h 1797050"/>
                  <a:gd name="connsiteX194" fmla="*/ 1468438 w 2363788"/>
                  <a:gd name="connsiteY194" fmla="*/ 1603375 h 1797050"/>
                  <a:gd name="connsiteX195" fmla="*/ 1420813 w 2363788"/>
                  <a:gd name="connsiteY195" fmla="*/ 1622425 h 1797050"/>
                  <a:gd name="connsiteX196" fmla="*/ 1395413 w 2363788"/>
                  <a:gd name="connsiteY196" fmla="*/ 1587500 h 1797050"/>
                  <a:gd name="connsiteX197" fmla="*/ 1370013 w 2363788"/>
                  <a:gd name="connsiteY197" fmla="*/ 1587500 h 1797050"/>
                  <a:gd name="connsiteX198" fmla="*/ 1271588 w 2363788"/>
                  <a:gd name="connsiteY198" fmla="*/ 1511300 h 1797050"/>
                  <a:gd name="connsiteX199" fmla="*/ 1277938 w 2363788"/>
                  <a:gd name="connsiteY199" fmla="*/ 1463675 h 1797050"/>
                  <a:gd name="connsiteX200" fmla="*/ 1239838 w 2363788"/>
                  <a:gd name="connsiteY200" fmla="*/ 1457325 h 1797050"/>
                  <a:gd name="connsiteX201" fmla="*/ 1223963 w 2363788"/>
                  <a:gd name="connsiteY201" fmla="*/ 1482725 h 1797050"/>
                  <a:gd name="connsiteX202" fmla="*/ 1189038 w 2363788"/>
                  <a:gd name="connsiteY202" fmla="*/ 1482725 h 1797050"/>
                  <a:gd name="connsiteX203" fmla="*/ 1139826 w 2363788"/>
                  <a:gd name="connsiteY203" fmla="*/ 1462087 h 1797050"/>
                  <a:gd name="connsiteX204" fmla="*/ 1093788 w 2363788"/>
                  <a:gd name="connsiteY204" fmla="*/ 1495425 h 1797050"/>
                  <a:gd name="connsiteX205" fmla="*/ 1100138 w 2363788"/>
                  <a:gd name="connsiteY205" fmla="*/ 1511300 h 1797050"/>
                  <a:gd name="connsiteX206" fmla="*/ 1081088 w 2363788"/>
                  <a:gd name="connsiteY206" fmla="*/ 1530350 h 1797050"/>
                  <a:gd name="connsiteX207" fmla="*/ 1035051 w 2363788"/>
                  <a:gd name="connsiteY207" fmla="*/ 1531937 h 1797050"/>
                  <a:gd name="connsiteX208" fmla="*/ 1006475 w 2363788"/>
                  <a:gd name="connsiteY208" fmla="*/ 1575594 h 1797050"/>
                  <a:gd name="connsiteX209" fmla="*/ 958057 w 2363788"/>
                  <a:gd name="connsiteY209" fmla="*/ 1569244 h 1797050"/>
                  <a:gd name="connsiteX210" fmla="*/ 952500 w 2363788"/>
                  <a:gd name="connsiteY210" fmla="*/ 1584325 h 1797050"/>
                  <a:gd name="connsiteX211" fmla="*/ 965201 w 2363788"/>
                  <a:gd name="connsiteY211" fmla="*/ 1669256 h 1797050"/>
                  <a:gd name="connsiteX212" fmla="*/ 940594 w 2363788"/>
                  <a:gd name="connsiteY212" fmla="*/ 1709738 h 1797050"/>
                  <a:gd name="connsiteX213" fmla="*/ 903288 w 2363788"/>
                  <a:gd name="connsiteY213" fmla="*/ 1720850 h 1797050"/>
                  <a:gd name="connsiteX214" fmla="*/ 900113 w 2363788"/>
                  <a:gd name="connsiteY214" fmla="*/ 1746250 h 1797050"/>
                  <a:gd name="connsiteX215" fmla="*/ 871538 w 2363788"/>
                  <a:gd name="connsiteY215" fmla="*/ 1746250 h 1797050"/>
                  <a:gd name="connsiteX216" fmla="*/ 855663 w 2363788"/>
                  <a:gd name="connsiteY216" fmla="*/ 1758950 h 1797050"/>
                  <a:gd name="connsiteX217" fmla="*/ 850900 w 2363788"/>
                  <a:gd name="connsiteY217" fmla="*/ 1773238 h 1797050"/>
                  <a:gd name="connsiteX218" fmla="*/ 830263 w 2363788"/>
                  <a:gd name="connsiteY218" fmla="*/ 1765300 h 1797050"/>
                  <a:gd name="connsiteX219" fmla="*/ 821532 w 2363788"/>
                  <a:gd name="connsiteY219" fmla="*/ 1753394 h 1797050"/>
                  <a:gd name="connsiteX220" fmla="*/ 792163 w 2363788"/>
                  <a:gd name="connsiteY220" fmla="*/ 1767681 h 1797050"/>
                  <a:gd name="connsiteX221" fmla="*/ 693738 w 2363788"/>
                  <a:gd name="connsiteY221" fmla="*/ 1701800 h 1797050"/>
                  <a:gd name="connsiteX222" fmla="*/ 651669 w 2363788"/>
                  <a:gd name="connsiteY222" fmla="*/ 1716881 h 1797050"/>
                  <a:gd name="connsiteX223" fmla="*/ 623094 w 2363788"/>
                  <a:gd name="connsiteY223" fmla="*/ 1689894 h 1797050"/>
                  <a:gd name="connsiteX224" fmla="*/ 582613 w 2363788"/>
                  <a:gd name="connsiteY224" fmla="*/ 1689100 h 1797050"/>
                  <a:gd name="connsiteX225" fmla="*/ 573088 w 2363788"/>
                  <a:gd name="connsiteY225" fmla="*/ 1608138 h 1797050"/>
                  <a:gd name="connsiteX226" fmla="*/ 538414 w 2363788"/>
                  <a:gd name="connsiteY226" fmla="*/ 1594861 h 1797050"/>
                  <a:gd name="connsiteX227" fmla="*/ 525463 w 2363788"/>
                  <a:gd name="connsiteY227"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3 w 2363788"/>
                  <a:gd name="connsiteY113" fmla="*/ 565150 h 1797050"/>
                  <a:gd name="connsiteX114" fmla="*/ 1804988 w 2363788"/>
                  <a:gd name="connsiteY114" fmla="*/ 508000 h 1797050"/>
                  <a:gd name="connsiteX115" fmla="*/ 1887538 w 2363788"/>
                  <a:gd name="connsiteY115" fmla="*/ 485775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8194 w 2363788"/>
                  <a:gd name="connsiteY119" fmla="*/ 411956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198688 w 2363788"/>
                  <a:gd name="connsiteY131" fmla="*/ 949325 h 1797050"/>
                  <a:gd name="connsiteX132" fmla="*/ 2176463 w 2363788"/>
                  <a:gd name="connsiteY132" fmla="*/ 993775 h 1797050"/>
                  <a:gd name="connsiteX133" fmla="*/ 2176463 w 2363788"/>
                  <a:gd name="connsiteY133" fmla="*/ 993775 h 1797050"/>
                  <a:gd name="connsiteX134" fmla="*/ 2182813 w 2363788"/>
                  <a:gd name="connsiteY134" fmla="*/ 1022350 h 1797050"/>
                  <a:gd name="connsiteX135" fmla="*/ 2147888 w 2363788"/>
                  <a:gd name="connsiteY135" fmla="*/ 1031875 h 1797050"/>
                  <a:gd name="connsiteX136" fmla="*/ 2097088 w 2363788"/>
                  <a:gd name="connsiteY136" fmla="*/ 1019175 h 1797050"/>
                  <a:gd name="connsiteX137" fmla="*/ 2103438 w 2363788"/>
                  <a:gd name="connsiteY137" fmla="*/ 1073150 h 1797050"/>
                  <a:gd name="connsiteX138" fmla="*/ 2116138 w 2363788"/>
                  <a:gd name="connsiteY138" fmla="*/ 1117600 h 1797050"/>
                  <a:gd name="connsiteX139" fmla="*/ 2052638 w 2363788"/>
                  <a:gd name="connsiteY139" fmla="*/ 1152525 h 1797050"/>
                  <a:gd name="connsiteX140" fmla="*/ 2068513 w 2363788"/>
                  <a:gd name="connsiteY140" fmla="*/ 1174750 h 1797050"/>
                  <a:gd name="connsiteX141" fmla="*/ 2049463 w 2363788"/>
                  <a:gd name="connsiteY141" fmla="*/ 1196975 h 1797050"/>
                  <a:gd name="connsiteX142" fmla="*/ 1970088 w 2363788"/>
                  <a:gd name="connsiteY142" fmla="*/ 1171575 h 1797050"/>
                  <a:gd name="connsiteX143" fmla="*/ 1944688 w 2363788"/>
                  <a:gd name="connsiteY143" fmla="*/ 1187450 h 1797050"/>
                  <a:gd name="connsiteX144" fmla="*/ 1909763 w 2363788"/>
                  <a:gd name="connsiteY144" fmla="*/ 1187450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4688 w 2363788"/>
                  <a:gd name="connsiteY148" fmla="*/ 1279525 h 1797050"/>
                  <a:gd name="connsiteX149" fmla="*/ 1935163 w 2363788"/>
                  <a:gd name="connsiteY149" fmla="*/ 1304925 h 1797050"/>
                  <a:gd name="connsiteX150" fmla="*/ 1954213 w 2363788"/>
                  <a:gd name="connsiteY150" fmla="*/ 1320800 h 1797050"/>
                  <a:gd name="connsiteX151" fmla="*/ 1951038 w 2363788"/>
                  <a:gd name="connsiteY151" fmla="*/ 1336675 h 1797050"/>
                  <a:gd name="connsiteX152" fmla="*/ 1906588 w 2363788"/>
                  <a:gd name="connsiteY152" fmla="*/ 1336675 h 1797050"/>
                  <a:gd name="connsiteX153" fmla="*/ 1903413 w 2363788"/>
                  <a:gd name="connsiteY153" fmla="*/ 1387475 h 1797050"/>
                  <a:gd name="connsiteX154" fmla="*/ 1903413 w 2363788"/>
                  <a:gd name="connsiteY154" fmla="*/ 1387475 h 1797050"/>
                  <a:gd name="connsiteX155" fmla="*/ 1903413 w 2363788"/>
                  <a:gd name="connsiteY155" fmla="*/ 1406525 h 1797050"/>
                  <a:gd name="connsiteX156" fmla="*/ 1938338 w 2363788"/>
                  <a:gd name="connsiteY156" fmla="*/ 1447800 h 1797050"/>
                  <a:gd name="connsiteX157" fmla="*/ 1992313 w 2363788"/>
                  <a:gd name="connsiteY157" fmla="*/ 1447800 h 1797050"/>
                  <a:gd name="connsiteX158" fmla="*/ 2062163 w 2363788"/>
                  <a:gd name="connsiteY158" fmla="*/ 1476375 h 1797050"/>
                  <a:gd name="connsiteX159" fmla="*/ 2062163 w 2363788"/>
                  <a:gd name="connsiteY159" fmla="*/ 1504950 h 1797050"/>
                  <a:gd name="connsiteX160" fmla="*/ 2036763 w 2363788"/>
                  <a:gd name="connsiteY160" fmla="*/ 1571625 h 1797050"/>
                  <a:gd name="connsiteX161" fmla="*/ 2065338 w 2363788"/>
                  <a:gd name="connsiteY161" fmla="*/ 1587500 h 1797050"/>
                  <a:gd name="connsiteX162" fmla="*/ 2106613 w 2363788"/>
                  <a:gd name="connsiteY162" fmla="*/ 1660525 h 1797050"/>
                  <a:gd name="connsiteX163" fmla="*/ 2055813 w 2363788"/>
                  <a:gd name="connsiteY163" fmla="*/ 1736725 h 1797050"/>
                  <a:gd name="connsiteX164" fmla="*/ 2030413 w 2363788"/>
                  <a:gd name="connsiteY164" fmla="*/ 1730375 h 1797050"/>
                  <a:gd name="connsiteX165" fmla="*/ 2008188 w 2363788"/>
                  <a:gd name="connsiteY165" fmla="*/ 1717675 h 1797050"/>
                  <a:gd name="connsiteX166" fmla="*/ 2001838 w 2363788"/>
                  <a:gd name="connsiteY166" fmla="*/ 1736725 h 1797050"/>
                  <a:gd name="connsiteX167" fmla="*/ 1960563 w 2363788"/>
                  <a:gd name="connsiteY167" fmla="*/ 1746250 h 1797050"/>
                  <a:gd name="connsiteX168" fmla="*/ 1954213 w 2363788"/>
                  <a:gd name="connsiteY168" fmla="*/ 1778000 h 1797050"/>
                  <a:gd name="connsiteX169" fmla="*/ 1903413 w 2363788"/>
                  <a:gd name="connsiteY169" fmla="*/ 1797050 h 1797050"/>
                  <a:gd name="connsiteX170" fmla="*/ 1881188 w 2363788"/>
                  <a:gd name="connsiteY170" fmla="*/ 1758950 h 1797050"/>
                  <a:gd name="connsiteX171" fmla="*/ 1843088 w 2363788"/>
                  <a:gd name="connsiteY171" fmla="*/ 1768475 h 1797050"/>
                  <a:gd name="connsiteX172" fmla="*/ 1846263 w 2363788"/>
                  <a:gd name="connsiteY172" fmla="*/ 1730375 h 1797050"/>
                  <a:gd name="connsiteX173" fmla="*/ 1827213 w 2363788"/>
                  <a:gd name="connsiteY173" fmla="*/ 1704975 h 1797050"/>
                  <a:gd name="connsiteX174" fmla="*/ 1862138 w 2363788"/>
                  <a:gd name="connsiteY174" fmla="*/ 1685925 h 1797050"/>
                  <a:gd name="connsiteX175" fmla="*/ 1804988 w 2363788"/>
                  <a:gd name="connsiteY175" fmla="*/ 1666875 h 1797050"/>
                  <a:gd name="connsiteX176" fmla="*/ 1792288 w 2363788"/>
                  <a:gd name="connsiteY176" fmla="*/ 1692275 h 1797050"/>
                  <a:gd name="connsiteX177" fmla="*/ 1747838 w 2363788"/>
                  <a:gd name="connsiteY177" fmla="*/ 1711325 h 1797050"/>
                  <a:gd name="connsiteX178" fmla="*/ 1741488 w 2363788"/>
                  <a:gd name="connsiteY178" fmla="*/ 1733550 h 1797050"/>
                  <a:gd name="connsiteX179" fmla="*/ 1725613 w 2363788"/>
                  <a:gd name="connsiteY179" fmla="*/ 1739900 h 1797050"/>
                  <a:gd name="connsiteX180" fmla="*/ 1703388 w 2363788"/>
                  <a:gd name="connsiteY180" fmla="*/ 1739900 h 1797050"/>
                  <a:gd name="connsiteX181" fmla="*/ 1716088 w 2363788"/>
                  <a:gd name="connsiteY181" fmla="*/ 1704975 h 1797050"/>
                  <a:gd name="connsiteX182" fmla="*/ 1741488 w 2363788"/>
                  <a:gd name="connsiteY182" fmla="*/ 1679575 h 1797050"/>
                  <a:gd name="connsiteX183" fmla="*/ 1731963 w 2363788"/>
                  <a:gd name="connsiteY183" fmla="*/ 1654175 h 1797050"/>
                  <a:gd name="connsiteX184" fmla="*/ 1709738 w 2363788"/>
                  <a:gd name="connsiteY184" fmla="*/ 1654175 h 1797050"/>
                  <a:gd name="connsiteX185" fmla="*/ 1697038 w 2363788"/>
                  <a:gd name="connsiteY185" fmla="*/ 1679575 h 1797050"/>
                  <a:gd name="connsiteX186" fmla="*/ 1665288 w 2363788"/>
                  <a:gd name="connsiteY186" fmla="*/ 1685925 h 1797050"/>
                  <a:gd name="connsiteX187" fmla="*/ 1630363 w 2363788"/>
                  <a:gd name="connsiteY187" fmla="*/ 1698625 h 1797050"/>
                  <a:gd name="connsiteX188" fmla="*/ 1601788 w 2363788"/>
                  <a:gd name="connsiteY188" fmla="*/ 1670050 h 1797050"/>
                  <a:gd name="connsiteX189" fmla="*/ 1598613 w 2363788"/>
                  <a:gd name="connsiteY189" fmla="*/ 1635125 h 1797050"/>
                  <a:gd name="connsiteX190" fmla="*/ 1570038 w 2363788"/>
                  <a:gd name="connsiteY190" fmla="*/ 1619250 h 1797050"/>
                  <a:gd name="connsiteX191" fmla="*/ 1560513 w 2363788"/>
                  <a:gd name="connsiteY191" fmla="*/ 1584325 h 1797050"/>
                  <a:gd name="connsiteX192" fmla="*/ 1519238 w 2363788"/>
                  <a:gd name="connsiteY192" fmla="*/ 1555750 h 1797050"/>
                  <a:gd name="connsiteX193" fmla="*/ 1500188 w 2363788"/>
                  <a:gd name="connsiteY193" fmla="*/ 1558925 h 1797050"/>
                  <a:gd name="connsiteX194" fmla="*/ 1468438 w 2363788"/>
                  <a:gd name="connsiteY194" fmla="*/ 1603375 h 1797050"/>
                  <a:gd name="connsiteX195" fmla="*/ 1420813 w 2363788"/>
                  <a:gd name="connsiteY195" fmla="*/ 1622425 h 1797050"/>
                  <a:gd name="connsiteX196" fmla="*/ 1395413 w 2363788"/>
                  <a:gd name="connsiteY196" fmla="*/ 1587500 h 1797050"/>
                  <a:gd name="connsiteX197" fmla="*/ 1370013 w 2363788"/>
                  <a:gd name="connsiteY197" fmla="*/ 1587500 h 1797050"/>
                  <a:gd name="connsiteX198" fmla="*/ 1271588 w 2363788"/>
                  <a:gd name="connsiteY198" fmla="*/ 1511300 h 1797050"/>
                  <a:gd name="connsiteX199" fmla="*/ 1277938 w 2363788"/>
                  <a:gd name="connsiteY199" fmla="*/ 1463675 h 1797050"/>
                  <a:gd name="connsiteX200" fmla="*/ 1239838 w 2363788"/>
                  <a:gd name="connsiteY200" fmla="*/ 1457325 h 1797050"/>
                  <a:gd name="connsiteX201" fmla="*/ 1223963 w 2363788"/>
                  <a:gd name="connsiteY201" fmla="*/ 1482725 h 1797050"/>
                  <a:gd name="connsiteX202" fmla="*/ 1175544 w 2363788"/>
                  <a:gd name="connsiteY202" fmla="*/ 1476375 h 1797050"/>
                  <a:gd name="connsiteX203" fmla="*/ 1139826 w 2363788"/>
                  <a:gd name="connsiteY203" fmla="*/ 1462087 h 1797050"/>
                  <a:gd name="connsiteX204" fmla="*/ 1093788 w 2363788"/>
                  <a:gd name="connsiteY204" fmla="*/ 1495425 h 1797050"/>
                  <a:gd name="connsiteX205" fmla="*/ 1100138 w 2363788"/>
                  <a:gd name="connsiteY205" fmla="*/ 1511300 h 1797050"/>
                  <a:gd name="connsiteX206" fmla="*/ 1081088 w 2363788"/>
                  <a:gd name="connsiteY206" fmla="*/ 1530350 h 1797050"/>
                  <a:gd name="connsiteX207" fmla="*/ 1035051 w 2363788"/>
                  <a:gd name="connsiteY207" fmla="*/ 1531937 h 1797050"/>
                  <a:gd name="connsiteX208" fmla="*/ 1006475 w 2363788"/>
                  <a:gd name="connsiteY208" fmla="*/ 1575594 h 1797050"/>
                  <a:gd name="connsiteX209" fmla="*/ 958057 w 2363788"/>
                  <a:gd name="connsiteY209" fmla="*/ 1569244 h 1797050"/>
                  <a:gd name="connsiteX210" fmla="*/ 952500 w 2363788"/>
                  <a:gd name="connsiteY210" fmla="*/ 1584325 h 1797050"/>
                  <a:gd name="connsiteX211" fmla="*/ 965201 w 2363788"/>
                  <a:gd name="connsiteY211" fmla="*/ 1669256 h 1797050"/>
                  <a:gd name="connsiteX212" fmla="*/ 940594 w 2363788"/>
                  <a:gd name="connsiteY212" fmla="*/ 1709738 h 1797050"/>
                  <a:gd name="connsiteX213" fmla="*/ 903288 w 2363788"/>
                  <a:gd name="connsiteY213" fmla="*/ 1720850 h 1797050"/>
                  <a:gd name="connsiteX214" fmla="*/ 900113 w 2363788"/>
                  <a:gd name="connsiteY214" fmla="*/ 1746250 h 1797050"/>
                  <a:gd name="connsiteX215" fmla="*/ 871538 w 2363788"/>
                  <a:gd name="connsiteY215" fmla="*/ 1746250 h 1797050"/>
                  <a:gd name="connsiteX216" fmla="*/ 855663 w 2363788"/>
                  <a:gd name="connsiteY216" fmla="*/ 1758950 h 1797050"/>
                  <a:gd name="connsiteX217" fmla="*/ 850900 w 2363788"/>
                  <a:gd name="connsiteY217" fmla="*/ 1773238 h 1797050"/>
                  <a:gd name="connsiteX218" fmla="*/ 830263 w 2363788"/>
                  <a:gd name="connsiteY218" fmla="*/ 1765300 h 1797050"/>
                  <a:gd name="connsiteX219" fmla="*/ 821532 w 2363788"/>
                  <a:gd name="connsiteY219" fmla="*/ 1753394 h 1797050"/>
                  <a:gd name="connsiteX220" fmla="*/ 792163 w 2363788"/>
                  <a:gd name="connsiteY220" fmla="*/ 1767681 h 1797050"/>
                  <a:gd name="connsiteX221" fmla="*/ 693738 w 2363788"/>
                  <a:gd name="connsiteY221" fmla="*/ 1701800 h 1797050"/>
                  <a:gd name="connsiteX222" fmla="*/ 651669 w 2363788"/>
                  <a:gd name="connsiteY222" fmla="*/ 1716881 h 1797050"/>
                  <a:gd name="connsiteX223" fmla="*/ 623094 w 2363788"/>
                  <a:gd name="connsiteY223" fmla="*/ 1689894 h 1797050"/>
                  <a:gd name="connsiteX224" fmla="*/ 582613 w 2363788"/>
                  <a:gd name="connsiteY224" fmla="*/ 1689100 h 1797050"/>
                  <a:gd name="connsiteX225" fmla="*/ 573088 w 2363788"/>
                  <a:gd name="connsiteY225" fmla="*/ 1608138 h 1797050"/>
                  <a:gd name="connsiteX226" fmla="*/ 538414 w 2363788"/>
                  <a:gd name="connsiteY226" fmla="*/ 1594861 h 1797050"/>
                  <a:gd name="connsiteX227" fmla="*/ 525463 w 2363788"/>
                  <a:gd name="connsiteY227"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3 w 2363788"/>
                  <a:gd name="connsiteY113" fmla="*/ 565150 h 1797050"/>
                  <a:gd name="connsiteX114" fmla="*/ 1804988 w 2363788"/>
                  <a:gd name="connsiteY114" fmla="*/ 508000 h 1797050"/>
                  <a:gd name="connsiteX115" fmla="*/ 1887538 w 2363788"/>
                  <a:gd name="connsiteY115" fmla="*/ 485775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8194 w 2363788"/>
                  <a:gd name="connsiteY119" fmla="*/ 411956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198688 w 2363788"/>
                  <a:gd name="connsiteY131" fmla="*/ 949325 h 1797050"/>
                  <a:gd name="connsiteX132" fmla="*/ 2176463 w 2363788"/>
                  <a:gd name="connsiteY132" fmla="*/ 993775 h 1797050"/>
                  <a:gd name="connsiteX133" fmla="*/ 2176463 w 2363788"/>
                  <a:gd name="connsiteY133" fmla="*/ 993775 h 1797050"/>
                  <a:gd name="connsiteX134" fmla="*/ 2182813 w 2363788"/>
                  <a:gd name="connsiteY134" fmla="*/ 1022350 h 1797050"/>
                  <a:gd name="connsiteX135" fmla="*/ 2147888 w 2363788"/>
                  <a:gd name="connsiteY135" fmla="*/ 1031875 h 1797050"/>
                  <a:gd name="connsiteX136" fmla="*/ 2097088 w 2363788"/>
                  <a:gd name="connsiteY136" fmla="*/ 1019175 h 1797050"/>
                  <a:gd name="connsiteX137" fmla="*/ 2103438 w 2363788"/>
                  <a:gd name="connsiteY137" fmla="*/ 1073150 h 1797050"/>
                  <a:gd name="connsiteX138" fmla="*/ 2116138 w 2363788"/>
                  <a:gd name="connsiteY138" fmla="*/ 1117600 h 1797050"/>
                  <a:gd name="connsiteX139" fmla="*/ 2052638 w 2363788"/>
                  <a:gd name="connsiteY139" fmla="*/ 1152525 h 1797050"/>
                  <a:gd name="connsiteX140" fmla="*/ 2068513 w 2363788"/>
                  <a:gd name="connsiteY140" fmla="*/ 1174750 h 1797050"/>
                  <a:gd name="connsiteX141" fmla="*/ 2049463 w 2363788"/>
                  <a:gd name="connsiteY141" fmla="*/ 1196975 h 1797050"/>
                  <a:gd name="connsiteX142" fmla="*/ 1970088 w 2363788"/>
                  <a:gd name="connsiteY142" fmla="*/ 1171575 h 1797050"/>
                  <a:gd name="connsiteX143" fmla="*/ 1944688 w 2363788"/>
                  <a:gd name="connsiteY143" fmla="*/ 1187450 h 1797050"/>
                  <a:gd name="connsiteX144" fmla="*/ 1909763 w 2363788"/>
                  <a:gd name="connsiteY144" fmla="*/ 1187450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4688 w 2363788"/>
                  <a:gd name="connsiteY148" fmla="*/ 1279525 h 1797050"/>
                  <a:gd name="connsiteX149" fmla="*/ 1935163 w 2363788"/>
                  <a:gd name="connsiteY149" fmla="*/ 1304925 h 1797050"/>
                  <a:gd name="connsiteX150" fmla="*/ 1954213 w 2363788"/>
                  <a:gd name="connsiteY150" fmla="*/ 1320800 h 1797050"/>
                  <a:gd name="connsiteX151" fmla="*/ 1951038 w 2363788"/>
                  <a:gd name="connsiteY151" fmla="*/ 1336675 h 1797050"/>
                  <a:gd name="connsiteX152" fmla="*/ 1906588 w 2363788"/>
                  <a:gd name="connsiteY152" fmla="*/ 1336675 h 1797050"/>
                  <a:gd name="connsiteX153" fmla="*/ 1903413 w 2363788"/>
                  <a:gd name="connsiteY153" fmla="*/ 1387475 h 1797050"/>
                  <a:gd name="connsiteX154" fmla="*/ 1903413 w 2363788"/>
                  <a:gd name="connsiteY154" fmla="*/ 1387475 h 1797050"/>
                  <a:gd name="connsiteX155" fmla="*/ 1903413 w 2363788"/>
                  <a:gd name="connsiteY155" fmla="*/ 1406525 h 1797050"/>
                  <a:gd name="connsiteX156" fmla="*/ 1938338 w 2363788"/>
                  <a:gd name="connsiteY156" fmla="*/ 1447800 h 1797050"/>
                  <a:gd name="connsiteX157" fmla="*/ 1992313 w 2363788"/>
                  <a:gd name="connsiteY157" fmla="*/ 1447800 h 1797050"/>
                  <a:gd name="connsiteX158" fmla="*/ 2062163 w 2363788"/>
                  <a:gd name="connsiteY158" fmla="*/ 1476375 h 1797050"/>
                  <a:gd name="connsiteX159" fmla="*/ 2062163 w 2363788"/>
                  <a:gd name="connsiteY159" fmla="*/ 1504950 h 1797050"/>
                  <a:gd name="connsiteX160" fmla="*/ 2036763 w 2363788"/>
                  <a:gd name="connsiteY160" fmla="*/ 1571625 h 1797050"/>
                  <a:gd name="connsiteX161" fmla="*/ 2065338 w 2363788"/>
                  <a:gd name="connsiteY161" fmla="*/ 1587500 h 1797050"/>
                  <a:gd name="connsiteX162" fmla="*/ 2106613 w 2363788"/>
                  <a:gd name="connsiteY162" fmla="*/ 1660525 h 1797050"/>
                  <a:gd name="connsiteX163" fmla="*/ 2055813 w 2363788"/>
                  <a:gd name="connsiteY163" fmla="*/ 1736725 h 1797050"/>
                  <a:gd name="connsiteX164" fmla="*/ 2030413 w 2363788"/>
                  <a:gd name="connsiteY164" fmla="*/ 1730375 h 1797050"/>
                  <a:gd name="connsiteX165" fmla="*/ 2008188 w 2363788"/>
                  <a:gd name="connsiteY165" fmla="*/ 1717675 h 1797050"/>
                  <a:gd name="connsiteX166" fmla="*/ 2001838 w 2363788"/>
                  <a:gd name="connsiteY166" fmla="*/ 1736725 h 1797050"/>
                  <a:gd name="connsiteX167" fmla="*/ 1960563 w 2363788"/>
                  <a:gd name="connsiteY167" fmla="*/ 1746250 h 1797050"/>
                  <a:gd name="connsiteX168" fmla="*/ 1954213 w 2363788"/>
                  <a:gd name="connsiteY168" fmla="*/ 1778000 h 1797050"/>
                  <a:gd name="connsiteX169" fmla="*/ 1903413 w 2363788"/>
                  <a:gd name="connsiteY169" fmla="*/ 1797050 h 1797050"/>
                  <a:gd name="connsiteX170" fmla="*/ 1881188 w 2363788"/>
                  <a:gd name="connsiteY170" fmla="*/ 1758950 h 1797050"/>
                  <a:gd name="connsiteX171" fmla="*/ 1843088 w 2363788"/>
                  <a:gd name="connsiteY171" fmla="*/ 1768475 h 1797050"/>
                  <a:gd name="connsiteX172" fmla="*/ 1846263 w 2363788"/>
                  <a:gd name="connsiteY172" fmla="*/ 1730375 h 1797050"/>
                  <a:gd name="connsiteX173" fmla="*/ 1827213 w 2363788"/>
                  <a:gd name="connsiteY173" fmla="*/ 1704975 h 1797050"/>
                  <a:gd name="connsiteX174" fmla="*/ 1862138 w 2363788"/>
                  <a:gd name="connsiteY174" fmla="*/ 1685925 h 1797050"/>
                  <a:gd name="connsiteX175" fmla="*/ 1804988 w 2363788"/>
                  <a:gd name="connsiteY175" fmla="*/ 1666875 h 1797050"/>
                  <a:gd name="connsiteX176" fmla="*/ 1792288 w 2363788"/>
                  <a:gd name="connsiteY176" fmla="*/ 1692275 h 1797050"/>
                  <a:gd name="connsiteX177" fmla="*/ 1747838 w 2363788"/>
                  <a:gd name="connsiteY177" fmla="*/ 1711325 h 1797050"/>
                  <a:gd name="connsiteX178" fmla="*/ 1741488 w 2363788"/>
                  <a:gd name="connsiteY178" fmla="*/ 1733550 h 1797050"/>
                  <a:gd name="connsiteX179" fmla="*/ 1725613 w 2363788"/>
                  <a:gd name="connsiteY179" fmla="*/ 1739900 h 1797050"/>
                  <a:gd name="connsiteX180" fmla="*/ 1703388 w 2363788"/>
                  <a:gd name="connsiteY180" fmla="*/ 1739900 h 1797050"/>
                  <a:gd name="connsiteX181" fmla="*/ 1716088 w 2363788"/>
                  <a:gd name="connsiteY181" fmla="*/ 1704975 h 1797050"/>
                  <a:gd name="connsiteX182" fmla="*/ 1741488 w 2363788"/>
                  <a:gd name="connsiteY182" fmla="*/ 1679575 h 1797050"/>
                  <a:gd name="connsiteX183" fmla="*/ 1731963 w 2363788"/>
                  <a:gd name="connsiteY183" fmla="*/ 1654175 h 1797050"/>
                  <a:gd name="connsiteX184" fmla="*/ 1709738 w 2363788"/>
                  <a:gd name="connsiteY184" fmla="*/ 1654175 h 1797050"/>
                  <a:gd name="connsiteX185" fmla="*/ 1697038 w 2363788"/>
                  <a:gd name="connsiteY185" fmla="*/ 1679575 h 1797050"/>
                  <a:gd name="connsiteX186" fmla="*/ 1665288 w 2363788"/>
                  <a:gd name="connsiteY186" fmla="*/ 1685925 h 1797050"/>
                  <a:gd name="connsiteX187" fmla="*/ 1630363 w 2363788"/>
                  <a:gd name="connsiteY187" fmla="*/ 1698625 h 1797050"/>
                  <a:gd name="connsiteX188" fmla="*/ 1601788 w 2363788"/>
                  <a:gd name="connsiteY188" fmla="*/ 1670050 h 1797050"/>
                  <a:gd name="connsiteX189" fmla="*/ 1598613 w 2363788"/>
                  <a:gd name="connsiteY189" fmla="*/ 1635125 h 1797050"/>
                  <a:gd name="connsiteX190" fmla="*/ 1570038 w 2363788"/>
                  <a:gd name="connsiteY190" fmla="*/ 1619250 h 1797050"/>
                  <a:gd name="connsiteX191" fmla="*/ 1560513 w 2363788"/>
                  <a:gd name="connsiteY191" fmla="*/ 1584325 h 1797050"/>
                  <a:gd name="connsiteX192" fmla="*/ 1519238 w 2363788"/>
                  <a:gd name="connsiteY192" fmla="*/ 1555750 h 1797050"/>
                  <a:gd name="connsiteX193" fmla="*/ 1500188 w 2363788"/>
                  <a:gd name="connsiteY193" fmla="*/ 1558925 h 1797050"/>
                  <a:gd name="connsiteX194" fmla="*/ 1468438 w 2363788"/>
                  <a:gd name="connsiteY194" fmla="*/ 1603375 h 1797050"/>
                  <a:gd name="connsiteX195" fmla="*/ 1420813 w 2363788"/>
                  <a:gd name="connsiteY195" fmla="*/ 1622425 h 1797050"/>
                  <a:gd name="connsiteX196" fmla="*/ 1395413 w 2363788"/>
                  <a:gd name="connsiteY196" fmla="*/ 1587500 h 1797050"/>
                  <a:gd name="connsiteX197" fmla="*/ 1370013 w 2363788"/>
                  <a:gd name="connsiteY197" fmla="*/ 1587500 h 1797050"/>
                  <a:gd name="connsiteX198" fmla="*/ 1271588 w 2363788"/>
                  <a:gd name="connsiteY198" fmla="*/ 1511300 h 1797050"/>
                  <a:gd name="connsiteX199" fmla="*/ 1277938 w 2363788"/>
                  <a:gd name="connsiteY199" fmla="*/ 1463675 h 1797050"/>
                  <a:gd name="connsiteX200" fmla="*/ 1239838 w 2363788"/>
                  <a:gd name="connsiteY200" fmla="*/ 1457325 h 1797050"/>
                  <a:gd name="connsiteX201" fmla="*/ 1212851 w 2363788"/>
                  <a:gd name="connsiteY201" fmla="*/ 1481931 h 1797050"/>
                  <a:gd name="connsiteX202" fmla="*/ 1175544 w 2363788"/>
                  <a:gd name="connsiteY202" fmla="*/ 1476375 h 1797050"/>
                  <a:gd name="connsiteX203" fmla="*/ 1139826 w 2363788"/>
                  <a:gd name="connsiteY203" fmla="*/ 1462087 h 1797050"/>
                  <a:gd name="connsiteX204" fmla="*/ 1093788 w 2363788"/>
                  <a:gd name="connsiteY204" fmla="*/ 1495425 h 1797050"/>
                  <a:gd name="connsiteX205" fmla="*/ 1100138 w 2363788"/>
                  <a:gd name="connsiteY205" fmla="*/ 1511300 h 1797050"/>
                  <a:gd name="connsiteX206" fmla="*/ 1081088 w 2363788"/>
                  <a:gd name="connsiteY206" fmla="*/ 1530350 h 1797050"/>
                  <a:gd name="connsiteX207" fmla="*/ 1035051 w 2363788"/>
                  <a:gd name="connsiteY207" fmla="*/ 1531937 h 1797050"/>
                  <a:gd name="connsiteX208" fmla="*/ 1006475 w 2363788"/>
                  <a:gd name="connsiteY208" fmla="*/ 1575594 h 1797050"/>
                  <a:gd name="connsiteX209" fmla="*/ 958057 w 2363788"/>
                  <a:gd name="connsiteY209" fmla="*/ 1569244 h 1797050"/>
                  <a:gd name="connsiteX210" fmla="*/ 952500 w 2363788"/>
                  <a:gd name="connsiteY210" fmla="*/ 1584325 h 1797050"/>
                  <a:gd name="connsiteX211" fmla="*/ 965201 w 2363788"/>
                  <a:gd name="connsiteY211" fmla="*/ 1669256 h 1797050"/>
                  <a:gd name="connsiteX212" fmla="*/ 940594 w 2363788"/>
                  <a:gd name="connsiteY212" fmla="*/ 1709738 h 1797050"/>
                  <a:gd name="connsiteX213" fmla="*/ 903288 w 2363788"/>
                  <a:gd name="connsiteY213" fmla="*/ 1720850 h 1797050"/>
                  <a:gd name="connsiteX214" fmla="*/ 900113 w 2363788"/>
                  <a:gd name="connsiteY214" fmla="*/ 1746250 h 1797050"/>
                  <a:gd name="connsiteX215" fmla="*/ 871538 w 2363788"/>
                  <a:gd name="connsiteY215" fmla="*/ 1746250 h 1797050"/>
                  <a:gd name="connsiteX216" fmla="*/ 855663 w 2363788"/>
                  <a:gd name="connsiteY216" fmla="*/ 1758950 h 1797050"/>
                  <a:gd name="connsiteX217" fmla="*/ 850900 w 2363788"/>
                  <a:gd name="connsiteY217" fmla="*/ 1773238 h 1797050"/>
                  <a:gd name="connsiteX218" fmla="*/ 830263 w 2363788"/>
                  <a:gd name="connsiteY218" fmla="*/ 1765300 h 1797050"/>
                  <a:gd name="connsiteX219" fmla="*/ 821532 w 2363788"/>
                  <a:gd name="connsiteY219" fmla="*/ 1753394 h 1797050"/>
                  <a:gd name="connsiteX220" fmla="*/ 792163 w 2363788"/>
                  <a:gd name="connsiteY220" fmla="*/ 1767681 h 1797050"/>
                  <a:gd name="connsiteX221" fmla="*/ 693738 w 2363788"/>
                  <a:gd name="connsiteY221" fmla="*/ 1701800 h 1797050"/>
                  <a:gd name="connsiteX222" fmla="*/ 651669 w 2363788"/>
                  <a:gd name="connsiteY222" fmla="*/ 1716881 h 1797050"/>
                  <a:gd name="connsiteX223" fmla="*/ 623094 w 2363788"/>
                  <a:gd name="connsiteY223" fmla="*/ 1689894 h 1797050"/>
                  <a:gd name="connsiteX224" fmla="*/ 582613 w 2363788"/>
                  <a:gd name="connsiteY224" fmla="*/ 1689100 h 1797050"/>
                  <a:gd name="connsiteX225" fmla="*/ 573088 w 2363788"/>
                  <a:gd name="connsiteY225" fmla="*/ 1608138 h 1797050"/>
                  <a:gd name="connsiteX226" fmla="*/ 538414 w 2363788"/>
                  <a:gd name="connsiteY226" fmla="*/ 1594861 h 1797050"/>
                  <a:gd name="connsiteX227" fmla="*/ 525463 w 2363788"/>
                  <a:gd name="connsiteY227"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3 w 2363788"/>
                  <a:gd name="connsiteY113" fmla="*/ 565150 h 1797050"/>
                  <a:gd name="connsiteX114" fmla="*/ 1804988 w 2363788"/>
                  <a:gd name="connsiteY114" fmla="*/ 508000 h 1797050"/>
                  <a:gd name="connsiteX115" fmla="*/ 1887538 w 2363788"/>
                  <a:gd name="connsiteY115" fmla="*/ 485775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8194 w 2363788"/>
                  <a:gd name="connsiteY119" fmla="*/ 411956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198688 w 2363788"/>
                  <a:gd name="connsiteY131" fmla="*/ 949325 h 1797050"/>
                  <a:gd name="connsiteX132" fmla="*/ 2176463 w 2363788"/>
                  <a:gd name="connsiteY132" fmla="*/ 993775 h 1797050"/>
                  <a:gd name="connsiteX133" fmla="*/ 2176463 w 2363788"/>
                  <a:gd name="connsiteY133" fmla="*/ 993775 h 1797050"/>
                  <a:gd name="connsiteX134" fmla="*/ 2182813 w 2363788"/>
                  <a:gd name="connsiteY134" fmla="*/ 1022350 h 1797050"/>
                  <a:gd name="connsiteX135" fmla="*/ 2147888 w 2363788"/>
                  <a:gd name="connsiteY135" fmla="*/ 1031875 h 1797050"/>
                  <a:gd name="connsiteX136" fmla="*/ 2097088 w 2363788"/>
                  <a:gd name="connsiteY136" fmla="*/ 1019175 h 1797050"/>
                  <a:gd name="connsiteX137" fmla="*/ 2103438 w 2363788"/>
                  <a:gd name="connsiteY137" fmla="*/ 1073150 h 1797050"/>
                  <a:gd name="connsiteX138" fmla="*/ 2116138 w 2363788"/>
                  <a:gd name="connsiteY138" fmla="*/ 1117600 h 1797050"/>
                  <a:gd name="connsiteX139" fmla="*/ 2052638 w 2363788"/>
                  <a:gd name="connsiteY139" fmla="*/ 1152525 h 1797050"/>
                  <a:gd name="connsiteX140" fmla="*/ 2068513 w 2363788"/>
                  <a:gd name="connsiteY140" fmla="*/ 1174750 h 1797050"/>
                  <a:gd name="connsiteX141" fmla="*/ 2049463 w 2363788"/>
                  <a:gd name="connsiteY141" fmla="*/ 1196975 h 1797050"/>
                  <a:gd name="connsiteX142" fmla="*/ 1970088 w 2363788"/>
                  <a:gd name="connsiteY142" fmla="*/ 1171575 h 1797050"/>
                  <a:gd name="connsiteX143" fmla="*/ 1944688 w 2363788"/>
                  <a:gd name="connsiteY143" fmla="*/ 1187450 h 1797050"/>
                  <a:gd name="connsiteX144" fmla="*/ 1909763 w 2363788"/>
                  <a:gd name="connsiteY144" fmla="*/ 1187450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4688 w 2363788"/>
                  <a:gd name="connsiteY148" fmla="*/ 1279525 h 1797050"/>
                  <a:gd name="connsiteX149" fmla="*/ 1935163 w 2363788"/>
                  <a:gd name="connsiteY149" fmla="*/ 1304925 h 1797050"/>
                  <a:gd name="connsiteX150" fmla="*/ 1954213 w 2363788"/>
                  <a:gd name="connsiteY150" fmla="*/ 1320800 h 1797050"/>
                  <a:gd name="connsiteX151" fmla="*/ 1951038 w 2363788"/>
                  <a:gd name="connsiteY151" fmla="*/ 1336675 h 1797050"/>
                  <a:gd name="connsiteX152" fmla="*/ 1906588 w 2363788"/>
                  <a:gd name="connsiteY152" fmla="*/ 1336675 h 1797050"/>
                  <a:gd name="connsiteX153" fmla="*/ 1903413 w 2363788"/>
                  <a:gd name="connsiteY153" fmla="*/ 1387475 h 1797050"/>
                  <a:gd name="connsiteX154" fmla="*/ 1903413 w 2363788"/>
                  <a:gd name="connsiteY154" fmla="*/ 1387475 h 1797050"/>
                  <a:gd name="connsiteX155" fmla="*/ 1903413 w 2363788"/>
                  <a:gd name="connsiteY155" fmla="*/ 1406525 h 1797050"/>
                  <a:gd name="connsiteX156" fmla="*/ 1938338 w 2363788"/>
                  <a:gd name="connsiteY156" fmla="*/ 1447800 h 1797050"/>
                  <a:gd name="connsiteX157" fmla="*/ 1992313 w 2363788"/>
                  <a:gd name="connsiteY157" fmla="*/ 1447800 h 1797050"/>
                  <a:gd name="connsiteX158" fmla="*/ 2062163 w 2363788"/>
                  <a:gd name="connsiteY158" fmla="*/ 1476375 h 1797050"/>
                  <a:gd name="connsiteX159" fmla="*/ 2062163 w 2363788"/>
                  <a:gd name="connsiteY159" fmla="*/ 1504950 h 1797050"/>
                  <a:gd name="connsiteX160" fmla="*/ 2036763 w 2363788"/>
                  <a:gd name="connsiteY160" fmla="*/ 1571625 h 1797050"/>
                  <a:gd name="connsiteX161" fmla="*/ 2065338 w 2363788"/>
                  <a:gd name="connsiteY161" fmla="*/ 1587500 h 1797050"/>
                  <a:gd name="connsiteX162" fmla="*/ 2106613 w 2363788"/>
                  <a:gd name="connsiteY162" fmla="*/ 1660525 h 1797050"/>
                  <a:gd name="connsiteX163" fmla="*/ 2055813 w 2363788"/>
                  <a:gd name="connsiteY163" fmla="*/ 1736725 h 1797050"/>
                  <a:gd name="connsiteX164" fmla="*/ 2030413 w 2363788"/>
                  <a:gd name="connsiteY164" fmla="*/ 1730375 h 1797050"/>
                  <a:gd name="connsiteX165" fmla="*/ 2008188 w 2363788"/>
                  <a:gd name="connsiteY165" fmla="*/ 1717675 h 1797050"/>
                  <a:gd name="connsiteX166" fmla="*/ 2001838 w 2363788"/>
                  <a:gd name="connsiteY166" fmla="*/ 1736725 h 1797050"/>
                  <a:gd name="connsiteX167" fmla="*/ 1960563 w 2363788"/>
                  <a:gd name="connsiteY167" fmla="*/ 1746250 h 1797050"/>
                  <a:gd name="connsiteX168" fmla="*/ 1954213 w 2363788"/>
                  <a:gd name="connsiteY168" fmla="*/ 1778000 h 1797050"/>
                  <a:gd name="connsiteX169" fmla="*/ 1903413 w 2363788"/>
                  <a:gd name="connsiteY169" fmla="*/ 1797050 h 1797050"/>
                  <a:gd name="connsiteX170" fmla="*/ 1881188 w 2363788"/>
                  <a:gd name="connsiteY170" fmla="*/ 1758950 h 1797050"/>
                  <a:gd name="connsiteX171" fmla="*/ 1843088 w 2363788"/>
                  <a:gd name="connsiteY171" fmla="*/ 1768475 h 1797050"/>
                  <a:gd name="connsiteX172" fmla="*/ 1846263 w 2363788"/>
                  <a:gd name="connsiteY172" fmla="*/ 1730375 h 1797050"/>
                  <a:gd name="connsiteX173" fmla="*/ 1827213 w 2363788"/>
                  <a:gd name="connsiteY173" fmla="*/ 1704975 h 1797050"/>
                  <a:gd name="connsiteX174" fmla="*/ 1862138 w 2363788"/>
                  <a:gd name="connsiteY174" fmla="*/ 1685925 h 1797050"/>
                  <a:gd name="connsiteX175" fmla="*/ 1804988 w 2363788"/>
                  <a:gd name="connsiteY175" fmla="*/ 1666875 h 1797050"/>
                  <a:gd name="connsiteX176" fmla="*/ 1792288 w 2363788"/>
                  <a:gd name="connsiteY176" fmla="*/ 1692275 h 1797050"/>
                  <a:gd name="connsiteX177" fmla="*/ 1747838 w 2363788"/>
                  <a:gd name="connsiteY177" fmla="*/ 1711325 h 1797050"/>
                  <a:gd name="connsiteX178" fmla="*/ 1741488 w 2363788"/>
                  <a:gd name="connsiteY178" fmla="*/ 1733550 h 1797050"/>
                  <a:gd name="connsiteX179" fmla="*/ 1725613 w 2363788"/>
                  <a:gd name="connsiteY179" fmla="*/ 1739900 h 1797050"/>
                  <a:gd name="connsiteX180" fmla="*/ 1703388 w 2363788"/>
                  <a:gd name="connsiteY180" fmla="*/ 1739900 h 1797050"/>
                  <a:gd name="connsiteX181" fmla="*/ 1716088 w 2363788"/>
                  <a:gd name="connsiteY181" fmla="*/ 1704975 h 1797050"/>
                  <a:gd name="connsiteX182" fmla="*/ 1741488 w 2363788"/>
                  <a:gd name="connsiteY182" fmla="*/ 1679575 h 1797050"/>
                  <a:gd name="connsiteX183" fmla="*/ 1731963 w 2363788"/>
                  <a:gd name="connsiteY183" fmla="*/ 1654175 h 1797050"/>
                  <a:gd name="connsiteX184" fmla="*/ 1709738 w 2363788"/>
                  <a:gd name="connsiteY184" fmla="*/ 1654175 h 1797050"/>
                  <a:gd name="connsiteX185" fmla="*/ 1697038 w 2363788"/>
                  <a:gd name="connsiteY185" fmla="*/ 1679575 h 1797050"/>
                  <a:gd name="connsiteX186" fmla="*/ 1665288 w 2363788"/>
                  <a:gd name="connsiteY186" fmla="*/ 1685925 h 1797050"/>
                  <a:gd name="connsiteX187" fmla="*/ 1630363 w 2363788"/>
                  <a:gd name="connsiteY187" fmla="*/ 1698625 h 1797050"/>
                  <a:gd name="connsiteX188" fmla="*/ 1601788 w 2363788"/>
                  <a:gd name="connsiteY188" fmla="*/ 1670050 h 1797050"/>
                  <a:gd name="connsiteX189" fmla="*/ 1598613 w 2363788"/>
                  <a:gd name="connsiteY189" fmla="*/ 1635125 h 1797050"/>
                  <a:gd name="connsiteX190" fmla="*/ 1570038 w 2363788"/>
                  <a:gd name="connsiteY190" fmla="*/ 1619250 h 1797050"/>
                  <a:gd name="connsiteX191" fmla="*/ 1560513 w 2363788"/>
                  <a:gd name="connsiteY191" fmla="*/ 1584325 h 1797050"/>
                  <a:gd name="connsiteX192" fmla="*/ 1519238 w 2363788"/>
                  <a:gd name="connsiteY192" fmla="*/ 1555750 h 1797050"/>
                  <a:gd name="connsiteX193" fmla="*/ 1500188 w 2363788"/>
                  <a:gd name="connsiteY193" fmla="*/ 1558925 h 1797050"/>
                  <a:gd name="connsiteX194" fmla="*/ 1468438 w 2363788"/>
                  <a:gd name="connsiteY194" fmla="*/ 1603375 h 1797050"/>
                  <a:gd name="connsiteX195" fmla="*/ 1420813 w 2363788"/>
                  <a:gd name="connsiteY195" fmla="*/ 1622425 h 1797050"/>
                  <a:gd name="connsiteX196" fmla="*/ 1395413 w 2363788"/>
                  <a:gd name="connsiteY196" fmla="*/ 1587500 h 1797050"/>
                  <a:gd name="connsiteX197" fmla="*/ 1370013 w 2363788"/>
                  <a:gd name="connsiteY197" fmla="*/ 1587500 h 1797050"/>
                  <a:gd name="connsiteX198" fmla="*/ 1271588 w 2363788"/>
                  <a:gd name="connsiteY198" fmla="*/ 1511300 h 1797050"/>
                  <a:gd name="connsiteX199" fmla="*/ 1277938 w 2363788"/>
                  <a:gd name="connsiteY199" fmla="*/ 1463675 h 1797050"/>
                  <a:gd name="connsiteX200" fmla="*/ 1239838 w 2363788"/>
                  <a:gd name="connsiteY200" fmla="*/ 1457325 h 1797050"/>
                  <a:gd name="connsiteX201" fmla="*/ 1227389 w 2363788"/>
                  <a:gd name="connsiteY201" fmla="*/ 1470243 h 1797050"/>
                  <a:gd name="connsiteX202" fmla="*/ 1212851 w 2363788"/>
                  <a:gd name="connsiteY202" fmla="*/ 1481931 h 1797050"/>
                  <a:gd name="connsiteX203" fmla="*/ 1175544 w 2363788"/>
                  <a:gd name="connsiteY203" fmla="*/ 1476375 h 1797050"/>
                  <a:gd name="connsiteX204" fmla="*/ 1139826 w 2363788"/>
                  <a:gd name="connsiteY204" fmla="*/ 1462087 h 1797050"/>
                  <a:gd name="connsiteX205" fmla="*/ 1093788 w 2363788"/>
                  <a:gd name="connsiteY205" fmla="*/ 1495425 h 1797050"/>
                  <a:gd name="connsiteX206" fmla="*/ 1100138 w 2363788"/>
                  <a:gd name="connsiteY206" fmla="*/ 1511300 h 1797050"/>
                  <a:gd name="connsiteX207" fmla="*/ 1081088 w 2363788"/>
                  <a:gd name="connsiteY207" fmla="*/ 1530350 h 1797050"/>
                  <a:gd name="connsiteX208" fmla="*/ 1035051 w 2363788"/>
                  <a:gd name="connsiteY208" fmla="*/ 1531937 h 1797050"/>
                  <a:gd name="connsiteX209" fmla="*/ 1006475 w 2363788"/>
                  <a:gd name="connsiteY209" fmla="*/ 1575594 h 1797050"/>
                  <a:gd name="connsiteX210" fmla="*/ 958057 w 2363788"/>
                  <a:gd name="connsiteY210" fmla="*/ 1569244 h 1797050"/>
                  <a:gd name="connsiteX211" fmla="*/ 952500 w 2363788"/>
                  <a:gd name="connsiteY211" fmla="*/ 1584325 h 1797050"/>
                  <a:gd name="connsiteX212" fmla="*/ 965201 w 2363788"/>
                  <a:gd name="connsiteY212" fmla="*/ 1669256 h 1797050"/>
                  <a:gd name="connsiteX213" fmla="*/ 940594 w 2363788"/>
                  <a:gd name="connsiteY213" fmla="*/ 1709738 h 1797050"/>
                  <a:gd name="connsiteX214" fmla="*/ 903288 w 2363788"/>
                  <a:gd name="connsiteY214" fmla="*/ 1720850 h 1797050"/>
                  <a:gd name="connsiteX215" fmla="*/ 900113 w 2363788"/>
                  <a:gd name="connsiteY215" fmla="*/ 1746250 h 1797050"/>
                  <a:gd name="connsiteX216" fmla="*/ 871538 w 2363788"/>
                  <a:gd name="connsiteY216" fmla="*/ 1746250 h 1797050"/>
                  <a:gd name="connsiteX217" fmla="*/ 855663 w 2363788"/>
                  <a:gd name="connsiteY217" fmla="*/ 1758950 h 1797050"/>
                  <a:gd name="connsiteX218" fmla="*/ 850900 w 2363788"/>
                  <a:gd name="connsiteY218" fmla="*/ 1773238 h 1797050"/>
                  <a:gd name="connsiteX219" fmla="*/ 830263 w 2363788"/>
                  <a:gd name="connsiteY219" fmla="*/ 1765300 h 1797050"/>
                  <a:gd name="connsiteX220" fmla="*/ 821532 w 2363788"/>
                  <a:gd name="connsiteY220" fmla="*/ 1753394 h 1797050"/>
                  <a:gd name="connsiteX221" fmla="*/ 792163 w 2363788"/>
                  <a:gd name="connsiteY221" fmla="*/ 1767681 h 1797050"/>
                  <a:gd name="connsiteX222" fmla="*/ 693738 w 2363788"/>
                  <a:gd name="connsiteY222" fmla="*/ 1701800 h 1797050"/>
                  <a:gd name="connsiteX223" fmla="*/ 651669 w 2363788"/>
                  <a:gd name="connsiteY223" fmla="*/ 1716881 h 1797050"/>
                  <a:gd name="connsiteX224" fmla="*/ 623094 w 2363788"/>
                  <a:gd name="connsiteY224" fmla="*/ 1689894 h 1797050"/>
                  <a:gd name="connsiteX225" fmla="*/ 582613 w 2363788"/>
                  <a:gd name="connsiteY225" fmla="*/ 1689100 h 1797050"/>
                  <a:gd name="connsiteX226" fmla="*/ 573088 w 2363788"/>
                  <a:gd name="connsiteY226" fmla="*/ 1608138 h 1797050"/>
                  <a:gd name="connsiteX227" fmla="*/ 538414 w 2363788"/>
                  <a:gd name="connsiteY227" fmla="*/ 1594861 h 1797050"/>
                  <a:gd name="connsiteX228" fmla="*/ 525463 w 2363788"/>
                  <a:gd name="connsiteY228"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3 w 2363788"/>
                  <a:gd name="connsiteY113" fmla="*/ 565150 h 1797050"/>
                  <a:gd name="connsiteX114" fmla="*/ 1804988 w 2363788"/>
                  <a:gd name="connsiteY114" fmla="*/ 508000 h 1797050"/>
                  <a:gd name="connsiteX115" fmla="*/ 1887538 w 2363788"/>
                  <a:gd name="connsiteY115" fmla="*/ 485775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8194 w 2363788"/>
                  <a:gd name="connsiteY119" fmla="*/ 411956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198688 w 2363788"/>
                  <a:gd name="connsiteY131" fmla="*/ 949325 h 1797050"/>
                  <a:gd name="connsiteX132" fmla="*/ 2176463 w 2363788"/>
                  <a:gd name="connsiteY132" fmla="*/ 993775 h 1797050"/>
                  <a:gd name="connsiteX133" fmla="*/ 2176463 w 2363788"/>
                  <a:gd name="connsiteY133" fmla="*/ 993775 h 1797050"/>
                  <a:gd name="connsiteX134" fmla="*/ 2182813 w 2363788"/>
                  <a:gd name="connsiteY134" fmla="*/ 1022350 h 1797050"/>
                  <a:gd name="connsiteX135" fmla="*/ 2147888 w 2363788"/>
                  <a:gd name="connsiteY135" fmla="*/ 1031875 h 1797050"/>
                  <a:gd name="connsiteX136" fmla="*/ 2097088 w 2363788"/>
                  <a:gd name="connsiteY136" fmla="*/ 1019175 h 1797050"/>
                  <a:gd name="connsiteX137" fmla="*/ 2103438 w 2363788"/>
                  <a:gd name="connsiteY137" fmla="*/ 1073150 h 1797050"/>
                  <a:gd name="connsiteX138" fmla="*/ 2116138 w 2363788"/>
                  <a:gd name="connsiteY138" fmla="*/ 1117600 h 1797050"/>
                  <a:gd name="connsiteX139" fmla="*/ 2052638 w 2363788"/>
                  <a:gd name="connsiteY139" fmla="*/ 1152525 h 1797050"/>
                  <a:gd name="connsiteX140" fmla="*/ 2068513 w 2363788"/>
                  <a:gd name="connsiteY140" fmla="*/ 1174750 h 1797050"/>
                  <a:gd name="connsiteX141" fmla="*/ 2049463 w 2363788"/>
                  <a:gd name="connsiteY141" fmla="*/ 1196975 h 1797050"/>
                  <a:gd name="connsiteX142" fmla="*/ 1970088 w 2363788"/>
                  <a:gd name="connsiteY142" fmla="*/ 1171575 h 1797050"/>
                  <a:gd name="connsiteX143" fmla="*/ 1944688 w 2363788"/>
                  <a:gd name="connsiteY143" fmla="*/ 1187450 h 1797050"/>
                  <a:gd name="connsiteX144" fmla="*/ 1909763 w 2363788"/>
                  <a:gd name="connsiteY144" fmla="*/ 1187450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4688 w 2363788"/>
                  <a:gd name="connsiteY148" fmla="*/ 1279525 h 1797050"/>
                  <a:gd name="connsiteX149" fmla="*/ 1935163 w 2363788"/>
                  <a:gd name="connsiteY149" fmla="*/ 1304925 h 1797050"/>
                  <a:gd name="connsiteX150" fmla="*/ 1954213 w 2363788"/>
                  <a:gd name="connsiteY150" fmla="*/ 1320800 h 1797050"/>
                  <a:gd name="connsiteX151" fmla="*/ 1951038 w 2363788"/>
                  <a:gd name="connsiteY151" fmla="*/ 1336675 h 1797050"/>
                  <a:gd name="connsiteX152" fmla="*/ 1906588 w 2363788"/>
                  <a:gd name="connsiteY152" fmla="*/ 1336675 h 1797050"/>
                  <a:gd name="connsiteX153" fmla="*/ 1903413 w 2363788"/>
                  <a:gd name="connsiteY153" fmla="*/ 1387475 h 1797050"/>
                  <a:gd name="connsiteX154" fmla="*/ 1903413 w 2363788"/>
                  <a:gd name="connsiteY154" fmla="*/ 1387475 h 1797050"/>
                  <a:gd name="connsiteX155" fmla="*/ 1903413 w 2363788"/>
                  <a:gd name="connsiteY155" fmla="*/ 1406525 h 1797050"/>
                  <a:gd name="connsiteX156" fmla="*/ 1938338 w 2363788"/>
                  <a:gd name="connsiteY156" fmla="*/ 1447800 h 1797050"/>
                  <a:gd name="connsiteX157" fmla="*/ 1992313 w 2363788"/>
                  <a:gd name="connsiteY157" fmla="*/ 1447800 h 1797050"/>
                  <a:gd name="connsiteX158" fmla="*/ 2062163 w 2363788"/>
                  <a:gd name="connsiteY158" fmla="*/ 1476375 h 1797050"/>
                  <a:gd name="connsiteX159" fmla="*/ 2062163 w 2363788"/>
                  <a:gd name="connsiteY159" fmla="*/ 1504950 h 1797050"/>
                  <a:gd name="connsiteX160" fmla="*/ 2036763 w 2363788"/>
                  <a:gd name="connsiteY160" fmla="*/ 1571625 h 1797050"/>
                  <a:gd name="connsiteX161" fmla="*/ 2065338 w 2363788"/>
                  <a:gd name="connsiteY161" fmla="*/ 1587500 h 1797050"/>
                  <a:gd name="connsiteX162" fmla="*/ 2106613 w 2363788"/>
                  <a:gd name="connsiteY162" fmla="*/ 1660525 h 1797050"/>
                  <a:gd name="connsiteX163" fmla="*/ 2055813 w 2363788"/>
                  <a:gd name="connsiteY163" fmla="*/ 1736725 h 1797050"/>
                  <a:gd name="connsiteX164" fmla="*/ 2030413 w 2363788"/>
                  <a:gd name="connsiteY164" fmla="*/ 1730375 h 1797050"/>
                  <a:gd name="connsiteX165" fmla="*/ 2008188 w 2363788"/>
                  <a:gd name="connsiteY165" fmla="*/ 1717675 h 1797050"/>
                  <a:gd name="connsiteX166" fmla="*/ 2001838 w 2363788"/>
                  <a:gd name="connsiteY166" fmla="*/ 1736725 h 1797050"/>
                  <a:gd name="connsiteX167" fmla="*/ 1960563 w 2363788"/>
                  <a:gd name="connsiteY167" fmla="*/ 1746250 h 1797050"/>
                  <a:gd name="connsiteX168" fmla="*/ 1954213 w 2363788"/>
                  <a:gd name="connsiteY168" fmla="*/ 1778000 h 1797050"/>
                  <a:gd name="connsiteX169" fmla="*/ 1903413 w 2363788"/>
                  <a:gd name="connsiteY169" fmla="*/ 1797050 h 1797050"/>
                  <a:gd name="connsiteX170" fmla="*/ 1881188 w 2363788"/>
                  <a:gd name="connsiteY170" fmla="*/ 1758950 h 1797050"/>
                  <a:gd name="connsiteX171" fmla="*/ 1843088 w 2363788"/>
                  <a:gd name="connsiteY171" fmla="*/ 1768475 h 1797050"/>
                  <a:gd name="connsiteX172" fmla="*/ 1846263 w 2363788"/>
                  <a:gd name="connsiteY172" fmla="*/ 1730375 h 1797050"/>
                  <a:gd name="connsiteX173" fmla="*/ 1827213 w 2363788"/>
                  <a:gd name="connsiteY173" fmla="*/ 1704975 h 1797050"/>
                  <a:gd name="connsiteX174" fmla="*/ 1862138 w 2363788"/>
                  <a:gd name="connsiteY174" fmla="*/ 1685925 h 1797050"/>
                  <a:gd name="connsiteX175" fmla="*/ 1804988 w 2363788"/>
                  <a:gd name="connsiteY175" fmla="*/ 1666875 h 1797050"/>
                  <a:gd name="connsiteX176" fmla="*/ 1792288 w 2363788"/>
                  <a:gd name="connsiteY176" fmla="*/ 1692275 h 1797050"/>
                  <a:gd name="connsiteX177" fmla="*/ 1747838 w 2363788"/>
                  <a:gd name="connsiteY177" fmla="*/ 1711325 h 1797050"/>
                  <a:gd name="connsiteX178" fmla="*/ 1741488 w 2363788"/>
                  <a:gd name="connsiteY178" fmla="*/ 1733550 h 1797050"/>
                  <a:gd name="connsiteX179" fmla="*/ 1725613 w 2363788"/>
                  <a:gd name="connsiteY179" fmla="*/ 1739900 h 1797050"/>
                  <a:gd name="connsiteX180" fmla="*/ 1703388 w 2363788"/>
                  <a:gd name="connsiteY180" fmla="*/ 1739900 h 1797050"/>
                  <a:gd name="connsiteX181" fmla="*/ 1716088 w 2363788"/>
                  <a:gd name="connsiteY181" fmla="*/ 1704975 h 1797050"/>
                  <a:gd name="connsiteX182" fmla="*/ 1741488 w 2363788"/>
                  <a:gd name="connsiteY182" fmla="*/ 1679575 h 1797050"/>
                  <a:gd name="connsiteX183" fmla="*/ 1731963 w 2363788"/>
                  <a:gd name="connsiteY183" fmla="*/ 1654175 h 1797050"/>
                  <a:gd name="connsiteX184" fmla="*/ 1709738 w 2363788"/>
                  <a:gd name="connsiteY184" fmla="*/ 1654175 h 1797050"/>
                  <a:gd name="connsiteX185" fmla="*/ 1697038 w 2363788"/>
                  <a:gd name="connsiteY185" fmla="*/ 1679575 h 1797050"/>
                  <a:gd name="connsiteX186" fmla="*/ 1665288 w 2363788"/>
                  <a:gd name="connsiteY186" fmla="*/ 1685925 h 1797050"/>
                  <a:gd name="connsiteX187" fmla="*/ 1630363 w 2363788"/>
                  <a:gd name="connsiteY187" fmla="*/ 1698625 h 1797050"/>
                  <a:gd name="connsiteX188" fmla="*/ 1601788 w 2363788"/>
                  <a:gd name="connsiteY188" fmla="*/ 1670050 h 1797050"/>
                  <a:gd name="connsiteX189" fmla="*/ 1598613 w 2363788"/>
                  <a:gd name="connsiteY189" fmla="*/ 1635125 h 1797050"/>
                  <a:gd name="connsiteX190" fmla="*/ 1570038 w 2363788"/>
                  <a:gd name="connsiteY190" fmla="*/ 1619250 h 1797050"/>
                  <a:gd name="connsiteX191" fmla="*/ 1560513 w 2363788"/>
                  <a:gd name="connsiteY191" fmla="*/ 1584325 h 1797050"/>
                  <a:gd name="connsiteX192" fmla="*/ 1519238 w 2363788"/>
                  <a:gd name="connsiteY192" fmla="*/ 1555750 h 1797050"/>
                  <a:gd name="connsiteX193" fmla="*/ 1500188 w 2363788"/>
                  <a:gd name="connsiteY193" fmla="*/ 1558925 h 1797050"/>
                  <a:gd name="connsiteX194" fmla="*/ 1468438 w 2363788"/>
                  <a:gd name="connsiteY194" fmla="*/ 1603375 h 1797050"/>
                  <a:gd name="connsiteX195" fmla="*/ 1420813 w 2363788"/>
                  <a:gd name="connsiteY195" fmla="*/ 1622425 h 1797050"/>
                  <a:gd name="connsiteX196" fmla="*/ 1395413 w 2363788"/>
                  <a:gd name="connsiteY196" fmla="*/ 1587500 h 1797050"/>
                  <a:gd name="connsiteX197" fmla="*/ 1370013 w 2363788"/>
                  <a:gd name="connsiteY197" fmla="*/ 1587500 h 1797050"/>
                  <a:gd name="connsiteX198" fmla="*/ 1271588 w 2363788"/>
                  <a:gd name="connsiteY198" fmla="*/ 1511300 h 1797050"/>
                  <a:gd name="connsiteX199" fmla="*/ 1277938 w 2363788"/>
                  <a:gd name="connsiteY199" fmla="*/ 1463675 h 1797050"/>
                  <a:gd name="connsiteX200" fmla="*/ 1239838 w 2363788"/>
                  <a:gd name="connsiteY200" fmla="*/ 1457325 h 1797050"/>
                  <a:gd name="connsiteX201" fmla="*/ 1233739 w 2363788"/>
                  <a:gd name="connsiteY201" fmla="*/ 1472624 h 1797050"/>
                  <a:gd name="connsiteX202" fmla="*/ 1212851 w 2363788"/>
                  <a:gd name="connsiteY202" fmla="*/ 1481931 h 1797050"/>
                  <a:gd name="connsiteX203" fmla="*/ 1175544 w 2363788"/>
                  <a:gd name="connsiteY203" fmla="*/ 1476375 h 1797050"/>
                  <a:gd name="connsiteX204" fmla="*/ 1139826 w 2363788"/>
                  <a:gd name="connsiteY204" fmla="*/ 1462087 h 1797050"/>
                  <a:gd name="connsiteX205" fmla="*/ 1093788 w 2363788"/>
                  <a:gd name="connsiteY205" fmla="*/ 1495425 h 1797050"/>
                  <a:gd name="connsiteX206" fmla="*/ 1100138 w 2363788"/>
                  <a:gd name="connsiteY206" fmla="*/ 1511300 h 1797050"/>
                  <a:gd name="connsiteX207" fmla="*/ 1081088 w 2363788"/>
                  <a:gd name="connsiteY207" fmla="*/ 1530350 h 1797050"/>
                  <a:gd name="connsiteX208" fmla="*/ 1035051 w 2363788"/>
                  <a:gd name="connsiteY208" fmla="*/ 1531937 h 1797050"/>
                  <a:gd name="connsiteX209" fmla="*/ 1006475 w 2363788"/>
                  <a:gd name="connsiteY209" fmla="*/ 1575594 h 1797050"/>
                  <a:gd name="connsiteX210" fmla="*/ 958057 w 2363788"/>
                  <a:gd name="connsiteY210" fmla="*/ 1569244 h 1797050"/>
                  <a:gd name="connsiteX211" fmla="*/ 952500 w 2363788"/>
                  <a:gd name="connsiteY211" fmla="*/ 1584325 h 1797050"/>
                  <a:gd name="connsiteX212" fmla="*/ 965201 w 2363788"/>
                  <a:gd name="connsiteY212" fmla="*/ 1669256 h 1797050"/>
                  <a:gd name="connsiteX213" fmla="*/ 940594 w 2363788"/>
                  <a:gd name="connsiteY213" fmla="*/ 1709738 h 1797050"/>
                  <a:gd name="connsiteX214" fmla="*/ 903288 w 2363788"/>
                  <a:gd name="connsiteY214" fmla="*/ 1720850 h 1797050"/>
                  <a:gd name="connsiteX215" fmla="*/ 900113 w 2363788"/>
                  <a:gd name="connsiteY215" fmla="*/ 1746250 h 1797050"/>
                  <a:gd name="connsiteX216" fmla="*/ 871538 w 2363788"/>
                  <a:gd name="connsiteY216" fmla="*/ 1746250 h 1797050"/>
                  <a:gd name="connsiteX217" fmla="*/ 855663 w 2363788"/>
                  <a:gd name="connsiteY217" fmla="*/ 1758950 h 1797050"/>
                  <a:gd name="connsiteX218" fmla="*/ 850900 w 2363788"/>
                  <a:gd name="connsiteY218" fmla="*/ 1773238 h 1797050"/>
                  <a:gd name="connsiteX219" fmla="*/ 830263 w 2363788"/>
                  <a:gd name="connsiteY219" fmla="*/ 1765300 h 1797050"/>
                  <a:gd name="connsiteX220" fmla="*/ 821532 w 2363788"/>
                  <a:gd name="connsiteY220" fmla="*/ 1753394 h 1797050"/>
                  <a:gd name="connsiteX221" fmla="*/ 792163 w 2363788"/>
                  <a:gd name="connsiteY221" fmla="*/ 1767681 h 1797050"/>
                  <a:gd name="connsiteX222" fmla="*/ 693738 w 2363788"/>
                  <a:gd name="connsiteY222" fmla="*/ 1701800 h 1797050"/>
                  <a:gd name="connsiteX223" fmla="*/ 651669 w 2363788"/>
                  <a:gd name="connsiteY223" fmla="*/ 1716881 h 1797050"/>
                  <a:gd name="connsiteX224" fmla="*/ 623094 w 2363788"/>
                  <a:gd name="connsiteY224" fmla="*/ 1689894 h 1797050"/>
                  <a:gd name="connsiteX225" fmla="*/ 582613 w 2363788"/>
                  <a:gd name="connsiteY225" fmla="*/ 1689100 h 1797050"/>
                  <a:gd name="connsiteX226" fmla="*/ 573088 w 2363788"/>
                  <a:gd name="connsiteY226" fmla="*/ 1608138 h 1797050"/>
                  <a:gd name="connsiteX227" fmla="*/ 538414 w 2363788"/>
                  <a:gd name="connsiteY227" fmla="*/ 1594861 h 1797050"/>
                  <a:gd name="connsiteX228" fmla="*/ 525463 w 2363788"/>
                  <a:gd name="connsiteY228"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3 w 2363788"/>
                  <a:gd name="connsiteY113" fmla="*/ 565150 h 1797050"/>
                  <a:gd name="connsiteX114" fmla="*/ 1804988 w 2363788"/>
                  <a:gd name="connsiteY114" fmla="*/ 508000 h 1797050"/>
                  <a:gd name="connsiteX115" fmla="*/ 1887538 w 2363788"/>
                  <a:gd name="connsiteY115" fmla="*/ 485775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8194 w 2363788"/>
                  <a:gd name="connsiteY119" fmla="*/ 411956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198688 w 2363788"/>
                  <a:gd name="connsiteY131" fmla="*/ 949325 h 1797050"/>
                  <a:gd name="connsiteX132" fmla="*/ 2176463 w 2363788"/>
                  <a:gd name="connsiteY132" fmla="*/ 993775 h 1797050"/>
                  <a:gd name="connsiteX133" fmla="*/ 2176463 w 2363788"/>
                  <a:gd name="connsiteY133" fmla="*/ 993775 h 1797050"/>
                  <a:gd name="connsiteX134" fmla="*/ 2182813 w 2363788"/>
                  <a:gd name="connsiteY134" fmla="*/ 1022350 h 1797050"/>
                  <a:gd name="connsiteX135" fmla="*/ 2147888 w 2363788"/>
                  <a:gd name="connsiteY135" fmla="*/ 1031875 h 1797050"/>
                  <a:gd name="connsiteX136" fmla="*/ 2097088 w 2363788"/>
                  <a:gd name="connsiteY136" fmla="*/ 1019175 h 1797050"/>
                  <a:gd name="connsiteX137" fmla="*/ 2103438 w 2363788"/>
                  <a:gd name="connsiteY137" fmla="*/ 1073150 h 1797050"/>
                  <a:gd name="connsiteX138" fmla="*/ 2116138 w 2363788"/>
                  <a:gd name="connsiteY138" fmla="*/ 1117600 h 1797050"/>
                  <a:gd name="connsiteX139" fmla="*/ 2052638 w 2363788"/>
                  <a:gd name="connsiteY139" fmla="*/ 1152525 h 1797050"/>
                  <a:gd name="connsiteX140" fmla="*/ 2068513 w 2363788"/>
                  <a:gd name="connsiteY140" fmla="*/ 1174750 h 1797050"/>
                  <a:gd name="connsiteX141" fmla="*/ 2049463 w 2363788"/>
                  <a:gd name="connsiteY141" fmla="*/ 1196975 h 1797050"/>
                  <a:gd name="connsiteX142" fmla="*/ 1970088 w 2363788"/>
                  <a:gd name="connsiteY142" fmla="*/ 1171575 h 1797050"/>
                  <a:gd name="connsiteX143" fmla="*/ 1944688 w 2363788"/>
                  <a:gd name="connsiteY143" fmla="*/ 1187450 h 1797050"/>
                  <a:gd name="connsiteX144" fmla="*/ 1909763 w 2363788"/>
                  <a:gd name="connsiteY144" fmla="*/ 1187450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4688 w 2363788"/>
                  <a:gd name="connsiteY148" fmla="*/ 1279525 h 1797050"/>
                  <a:gd name="connsiteX149" fmla="*/ 1935163 w 2363788"/>
                  <a:gd name="connsiteY149" fmla="*/ 1304925 h 1797050"/>
                  <a:gd name="connsiteX150" fmla="*/ 1954213 w 2363788"/>
                  <a:gd name="connsiteY150" fmla="*/ 1320800 h 1797050"/>
                  <a:gd name="connsiteX151" fmla="*/ 1951038 w 2363788"/>
                  <a:gd name="connsiteY151" fmla="*/ 1336675 h 1797050"/>
                  <a:gd name="connsiteX152" fmla="*/ 1906588 w 2363788"/>
                  <a:gd name="connsiteY152" fmla="*/ 1336675 h 1797050"/>
                  <a:gd name="connsiteX153" fmla="*/ 1903413 w 2363788"/>
                  <a:gd name="connsiteY153" fmla="*/ 1387475 h 1797050"/>
                  <a:gd name="connsiteX154" fmla="*/ 1903413 w 2363788"/>
                  <a:gd name="connsiteY154" fmla="*/ 1387475 h 1797050"/>
                  <a:gd name="connsiteX155" fmla="*/ 1903413 w 2363788"/>
                  <a:gd name="connsiteY155" fmla="*/ 1406525 h 1797050"/>
                  <a:gd name="connsiteX156" fmla="*/ 1938338 w 2363788"/>
                  <a:gd name="connsiteY156" fmla="*/ 1447800 h 1797050"/>
                  <a:gd name="connsiteX157" fmla="*/ 1992313 w 2363788"/>
                  <a:gd name="connsiteY157" fmla="*/ 1447800 h 1797050"/>
                  <a:gd name="connsiteX158" fmla="*/ 2062163 w 2363788"/>
                  <a:gd name="connsiteY158" fmla="*/ 1476375 h 1797050"/>
                  <a:gd name="connsiteX159" fmla="*/ 2062163 w 2363788"/>
                  <a:gd name="connsiteY159" fmla="*/ 1504950 h 1797050"/>
                  <a:gd name="connsiteX160" fmla="*/ 2036763 w 2363788"/>
                  <a:gd name="connsiteY160" fmla="*/ 1571625 h 1797050"/>
                  <a:gd name="connsiteX161" fmla="*/ 2065338 w 2363788"/>
                  <a:gd name="connsiteY161" fmla="*/ 1587500 h 1797050"/>
                  <a:gd name="connsiteX162" fmla="*/ 2106613 w 2363788"/>
                  <a:gd name="connsiteY162" fmla="*/ 1660525 h 1797050"/>
                  <a:gd name="connsiteX163" fmla="*/ 2055813 w 2363788"/>
                  <a:gd name="connsiteY163" fmla="*/ 1736725 h 1797050"/>
                  <a:gd name="connsiteX164" fmla="*/ 2030413 w 2363788"/>
                  <a:gd name="connsiteY164" fmla="*/ 1730375 h 1797050"/>
                  <a:gd name="connsiteX165" fmla="*/ 2008188 w 2363788"/>
                  <a:gd name="connsiteY165" fmla="*/ 1717675 h 1797050"/>
                  <a:gd name="connsiteX166" fmla="*/ 2001838 w 2363788"/>
                  <a:gd name="connsiteY166" fmla="*/ 1736725 h 1797050"/>
                  <a:gd name="connsiteX167" fmla="*/ 1960563 w 2363788"/>
                  <a:gd name="connsiteY167" fmla="*/ 1746250 h 1797050"/>
                  <a:gd name="connsiteX168" fmla="*/ 1954213 w 2363788"/>
                  <a:gd name="connsiteY168" fmla="*/ 1778000 h 1797050"/>
                  <a:gd name="connsiteX169" fmla="*/ 1903413 w 2363788"/>
                  <a:gd name="connsiteY169" fmla="*/ 1797050 h 1797050"/>
                  <a:gd name="connsiteX170" fmla="*/ 1881188 w 2363788"/>
                  <a:gd name="connsiteY170" fmla="*/ 1758950 h 1797050"/>
                  <a:gd name="connsiteX171" fmla="*/ 1843088 w 2363788"/>
                  <a:gd name="connsiteY171" fmla="*/ 1768475 h 1797050"/>
                  <a:gd name="connsiteX172" fmla="*/ 1846263 w 2363788"/>
                  <a:gd name="connsiteY172" fmla="*/ 1730375 h 1797050"/>
                  <a:gd name="connsiteX173" fmla="*/ 1827213 w 2363788"/>
                  <a:gd name="connsiteY173" fmla="*/ 1704975 h 1797050"/>
                  <a:gd name="connsiteX174" fmla="*/ 1862138 w 2363788"/>
                  <a:gd name="connsiteY174" fmla="*/ 1685925 h 1797050"/>
                  <a:gd name="connsiteX175" fmla="*/ 1804988 w 2363788"/>
                  <a:gd name="connsiteY175" fmla="*/ 1666875 h 1797050"/>
                  <a:gd name="connsiteX176" fmla="*/ 1792288 w 2363788"/>
                  <a:gd name="connsiteY176" fmla="*/ 1692275 h 1797050"/>
                  <a:gd name="connsiteX177" fmla="*/ 1747838 w 2363788"/>
                  <a:gd name="connsiteY177" fmla="*/ 1711325 h 1797050"/>
                  <a:gd name="connsiteX178" fmla="*/ 1741488 w 2363788"/>
                  <a:gd name="connsiteY178" fmla="*/ 1733550 h 1797050"/>
                  <a:gd name="connsiteX179" fmla="*/ 1725613 w 2363788"/>
                  <a:gd name="connsiteY179" fmla="*/ 1739900 h 1797050"/>
                  <a:gd name="connsiteX180" fmla="*/ 1703388 w 2363788"/>
                  <a:gd name="connsiteY180" fmla="*/ 1739900 h 1797050"/>
                  <a:gd name="connsiteX181" fmla="*/ 1716088 w 2363788"/>
                  <a:gd name="connsiteY181" fmla="*/ 1704975 h 1797050"/>
                  <a:gd name="connsiteX182" fmla="*/ 1741488 w 2363788"/>
                  <a:gd name="connsiteY182" fmla="*/ 1679575 h 1797050"/>
                  <a:gd name="connsiteX183" fmla="*/ 1731963 w 2363788"/>
                  <a:gd name="connsiteY183" fmla="*/ 1654175 h 1797050"/>
                  <a:gd name="connsiteX184" fmla="*/ 1709738 w 2363788"/>
                  <a:gd name="connsiteY184" fmla="*/ 1654175 h 1797050"/>
                  <a:gd name="connsiteX185" fmla="*/ 1697038 w 2363788"/>
                  <a:gd name="connsiteY185" fmla="*/ 1679575 h 1797050"/>
                  <a:gd name="connsiteX186" fmla="*/ 1665288 w 2363788"/>
                  <a:gd name="connsiteY186" fmla="*/ 1685925 h 1797050"/>
                  <a:gd name="connsiteX187" fmla="*/ 1630363 w 2363788"/>
                  <a:gd name="connsiteY187" fmla="*/ 1698625 h 1797050"/>
                  <a:gd name="connsiteX188" fmla="*/ 1601788 w 2363788"/>
                  <a:gd name="connsiteY188" fmla="*/ 1670050 h 1797050"/>
                  <a:gd name="connsiteX189" fmla="*/ 1598613 w 2363788"/>
                  <a:gd name="connsiteY189" fmla="*/ 1635125 h 1797050"/>
                  <a:gd name="connsiteX190" fmla="*/ 1570038 w 2363788"/>
                  <a:gd name="connsiteY190" fmla="*/ 1619250 h 1797050"/>
                  <a:gd name="connsiteX191" fmla="*/ 1560513 w 2363788"/>
                  <a:gd name="connsiteY191" fmla="*/ 1584325 h 1797050"/>
                  <a:gd name="connsiteX192" fmla="*/ 1519238 w 2363788"/>
                  <a:gd name="connsiteY192" fmla="*/ 1555750 h 1797050"/>
                  <a:gd name="connsiteX193" fmla="*/ 1500188 w 2363788"/>
                  <a:gd name="connsiteY193" fmla="*/ 1558925 h 1797050"/>
                  <a:gd name="connsiteX194" fmla="*/ 1468438 w 2363788"/>
                  <a:gd name="connsiteY194" fmla="*/ 1603375 h 1797050"/>
                  <a:gd name="connsiteX195" fmla="*/ 1420813 w 2363788"/>
                  <a:gd name="connsiteY195" fmla="*/ 1622425 h 1797050"/>
                  <a:gd name="connsiteX196" fmla="*/ 1395413 w 2363788"/>
                  <a:gd name="connsiteY196" fmla="*/ 1587500 h 1797050"/>
                  <a:gd name="connsiteX197" fmla="*/ 1370013 w 2363788"/>
                  <a:gd name="connsiteY197" fmla="*/ 1587500 h 1797050"/>
                  <a:gd name="connsiteX198" fmla="*/ 1267619 w 2363788"/>
                  <a:gd name="connsiteY198" fmla="*/ 1512888 h 1797050"/>
                  <a:gd name="connsiteX199" fmla="*/ 1277938 w 2363788"/>
                  <a:gd name="connsiteY199" fmla="*/ 1463675 h 1797050"/>
                  <a:gd name="connsiteX200" fmla="*/ 1239838 w 2363788"/>
                  <a:gd name="connsiteY200" fmla="*/ 1457325 h 1797050"/>
                  <a:gd name="connsiteX201" fmla="*/ 1233739 w 2363788"/>
                  <a:gd name="connsiteY201" fmla="*/ 1472624 h 1797050"/>
                  <a:gd name="connsiteX202" fmla="*/ 1212851 w 2363788"/>
                  <a:gd name="connsiteY202" fmla="*/ 1481931 h 1797050"/>
                  <a:gd name="connsiteX203" fmla="*/ 1175544 w 2363788"/>
                  <a:gd name="connsiteY203" fmla="*/ 1476375 h 1797050"/>
                  <a:gd name="connsiteX204" fmla="*/ 1139826 w 2363788"/>
                  <a:gd name="connsiteY204" fmla="*/ 1462087 h 1797050"/>
                  <a:gd name="connsiteX205" fmla="*/ 1093788 w 2363788"/>
                  <a:gd name="connsiteY205" fmla="*/ 1495425 h 1797050"/>
                  <a:gd name="connsiteX206" fmla="*/ 1100138 w 2363788"/>
                  <a:gd name="connsiteY206" fmla="*/ 1511300 h 1797050"/>
                  <a:gd name="connsiteX207" fmla="*/ 1081088 w 2363788"/>
                  <a:gd name="connsiteY207" fmla="*/ 1530350 h 1797050"/>
                  <a:gd name="connsiteX208" fmla="*/ 1035051 w 2363788"/>
                  <a:gd name="connsiteY208" fmla="*/ 1531937 h 1797050"/>
                  <a:gd name="connsiteX209" fmla="*/ 1006475 w 2363788"/>
                  <a:gd name="connsiteY209" fmla="*/ 1575594 h 1797050"/>
                  <a:gd name="connsiteX210" fmla="*/ 958057 w 2363788"/>
                  <a:gd name="connsiteY210" fmla="*/ 1569244 h 1797050"/>
                  <a:gd name="connsiteX211" fmla="*/ 952500 w 2363788"/>
                  <a:gd name="connsiteY211" fmla="*/ 1584325 h 1797050"/>
                  <a:gd name="connsiteX212" fmla="*/ 965201 w 2363788"/>
                  <a:gd name="connsiteY212" fmla="*/ 1669256 h 1797050"/>
                  <a:gd name="connsiteX213" fmla="*/ 940594 w 2363788"/>
                  <a:gd name="connsiteY213" fmla="*/ 1709738 h 1797050"/>
                  <a:gd name="connsiteX214" fmla="*/ 903288 w 2363788"/>
                  <a:gd name="connsiteY214" fmla="*/ 1720850 h 1797050"/>
                  <a:gd name="connsiteX215" fmla="*/ 900113 w 2363788"/>
                  <a:gd name="connsiteY215" fmla="*/ 1746250 h 1797050"/>
                  <a:gd name="connsiteX216" fmla="*/ 871538 w 2363788"/>
                  <a:gd name="connsiteY216" fmla="*/ 1746250 h 1797050"/>
                  <a:gd name="connsiteX217" fmla="*/ 855663 w 2363788"/>
                  <a:gd name="connsiteY217" fmla="*/ 1758950 h 1797050"/>
                  <a:gd name="connsiteX218" fmla="*/ 850900 w 2363788"/>
                  <a:gd name="connsiteY218" fmla="*/ 1773238 h 1797050"/>
                  <a:gd name="connsiteX219" fmla="*/ 830263 w 2363788"/>
                  <a:gd name="connsiteY219" fmla="*/ 1765300 h 1797050"/>
                  <a:gd name="connsiteX220" fmla="*/ 821532 w 2363788"/>
                  <a:gd name="connsiteY220" fmla="*/ 1753394 h 1797050"/>
                  <a:gd name="connsiteX221" fmla="*/ 792163 w 2363788"/>
                  <a:gd name="connsiteY221" fmla="*/ 1767681 h 1797050"/>
                  <a:gd name="connsiteX222" fmla="*/ 693738 w 2363788"/>
                  <a:gd name="connsiteY222" fmla="*/ 1701800 h 1797050"/>
                  <a:gd name="connsiteX223" fmla="*/ 651669 w 2363788"/>
                  <a:gd name="connsiteY223" fmla="*/ 1716881 h 1797050"/>
                  <a:gd name="connsiteX224" fmla="*/ 623094 w 2363788"/>
                  <a:gd name="connsiteY224" fmla="*/ 1689894 h 1797050"/>
                  <a:gd name="connsiteX225" fmla="*/ 582613 w 2363788"/>
                  <a:gd name="connsiteY225" fmla="*/ 1689100 h 1797050"/>
                  <a:gd name="connsiteX226" fmla="*/ 573088 w 2363788"/>
                  <a:gd name="connsiteY226" fmla="*/ 1608138 h 1797050"/>
                  <a:gd name="connsiteX227" fmla="*/ 538414 w 2363788"/>
                  <a:gd name="connsiteY227" fmla="*/ 1594861 h 1797050"/>
                  <a:gd name="connsiteX228" fmla="*/ 525463 w 2363788"/>
                  <a:gd name="connsiteY228"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3 w 2363788"/>
                  <a:gd name="connsiteY113" fmla="*/ 565150 h 1797050"/>
                  <a:gd name="connsiteX114" fmla="*/ 1804988 w 2363788"/>
                  <a:gd name="connsiteY114" fmla="*/ 508000 h 1797050"/>
                  <a:gd name="connsiteX115" fmla="*/ 1887538 w 2363788"/>
                  <a:gd name="connsiteY115" fmla="*/ 485775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8194 w 2363788"/>
                  <a:gd name="connsiteY119" fmla="*/ 411956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198688 w 2363788"/>
                  <a:gd name="connsiteY131" fmla="*/ 949325 h 1797050"/>
                  <a:gd name="connsiteX132" fmla="*/ 2176463 w 2363788"/>
                  <a:gd name="connsiteY132" fmla="*/ 993775 h 1797050"/>
                  <a:gd name="connsiteX133" fmla="*/ 2176463 w 2363788"/>
                  <a:gd name="connsiteY133" fmla="*/ 993775 h 1797050"/>
                  <a:gd name="connsiteX134" fmla="*/ 2182813 w 2363788"/>
                  <a:gd name="connsiteY134" fmla="*/ 1022350 h 1797050"/>
                  <a:gd name="connsiteX135" fmla="*/ 2147888 w 2363788"/>
                  <a:gd name="connsiteY135" fmla="*/ 1031875 h 1797050"/>
                  <a:gd name="connsiteX136" fmla="*/ 2097088 w 2363788"/>
                  <a:gd name="connsiteY136" fmla="*/ 1019175 h 1797050"/>
                  <a:gd name="connsiteX137" fmla="*/ 2103438 w 2363788"/>
                  <a:gd name="connsiteY137" fmla="*/ 1073150 h 1797050"/>
                  <a:gd name="connsiteX138" fmla="*/ 2116138 w 2363788"/>
                  <a:gd name="connsiteY138" fmla="*/ 1117600 h 1797050"/>
                  <a:gd name="connsiteX139" fmla="*/ 2052638 w 2363788"/>
                  <a:gd name="connsiteY139" fmla="*/ 1152525 h 1797050"/>
                  <a:gd name="connsiteX140" fmla="*/ 2068513 w 2363788"/>
                  <a:gd name="connsiteY140" fmla="*/ 1174750 h 1797050"/>
                  <a:gd name="connsiteX141" fmla="*/ 2049463 w 2363788"/>
                  <a:gd name="connsiteY141" fmla="*/ 1196975 h 1797050"/>
                  <a:gd name="connsiteX142" fmla="*/ 1970088 w 2363788"/>
                  <a:gd name="connsiteY142" fmla="*/ 1171575 h 1797050"/>
                  <a:gd name="connsiteX143" fmla="*/ 1944688 w 2363788"/>
                  <a:gd name="connsiteY143" fmla="*/ 1187450 h 1797050"/>
                  <a:gd name="connsiteX144" fmla="*/ 1909763 w 2363788"/>
                  <a:gd name="connsiteY144" fmla="*/ 1187450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4688 w 2363788"/>
                  <a:gd name="connsiteY148" fmla="*/ 1279525 h 1797050"/>
                  <a:gd name="connsiteX149" fmla="*/ 1935163 w 2363788"/>
                  <a:gd name="connsiteY149" fmla="*/ 1304925 h 1797050"/>
                  <a:gd name="connsiteX150" fmla="*/ 1954213 w 2363788"/>
                  <a:gd name="connsiteY150" fmla="*/ 1320800 h 1797050"/>
                  <a:gd name="connsiteX151" fmla="*/ 1951038 w 2363788"/>
                  <a:gd name="connsiteY151" fmla="*/ 1336675 h 1797050"/>
                  <a:gd name="connsiteX152" fmla="*/ 1906588 w 2363788"/>
                  <a:gd name="connsiteY152" fmla="*/ 1336675 h 1797050"/>
                  <a:gd name="connsiteX153" fmla="*/ 1903413 w 2363788"/>
                  <a:gd name="connsiteY153" fmla="*/ 1387475 h 1797050"/>
                  <a:gd name="connsiteX154" fmla="*/ 1903413 w 2363788"/>
                  <a:gd name="connsiteY154" fmla="*/ 1387475 h 1797050"/>
                  <a:gd name="connsiteX155" fmla="*/ 1903413 w 2363788"/>
                  <a:gd name="connsiteY155" fmla="*/ 1406525 h 1797050"/>
                  <a:gd name="connsiteX156" fmla="*/ 1938338 w 2363788"/>
                  <a:gd name="connsiteY156" fmla="*/ 1447800 h 1797050"/>
                  <a:gd name="connsiteX157" fmla="*/ 1992313 w 2363788"/>
                  <a:gd name="connsiteY157" fmla="*/ 1447800 h 1797050"/>
                  <a:gd name="connsiteX158" fmla="*/ 2062163 w 2363788"/>
                  <a:gd name="connsiteY158" fmla="*/ 1476375 h 1797050"/>
                  <a:gd name="connsiteX159" fmla="*/ 2062163 w 2363788"/>
                  <a:gd name="connsiteY159" fmla="*/ 1504950 h 1797050"/>
                  <a:gd name="connsiteX160" fmla="*/ 2036763 w 2363788"/>
                  <a:gd name="connsiteY160" fmla="*/ 1571625 h 1797050"/>
                  <a:gd name="connsiteX161" fmla="*/ 2065338 w 2363788"/>
                  <a:gd name="connsiteY161" fmla="*/ 1587500 h 1797050"/>
                  <a:gd name="connsiteX162" fmla="*/ 2106613 w 2363788"/>
                  <a:gd name="connsiteY162" fmla="*/ 1660525 h 1797050"/>
                  <a:gd name="connsiteX163" fmla="*/ 2055813 w 2363788"/>
                  <a:gd name="connsiteY163" fmla="*/ 1736725 h 1797050"/>
                  <a:gd name="connsiteX164" fmla="*/ 2030413 w 2363788"/>
                  <a:gd name="connsiteY164" fmla="*/ 1730375 h 1797050"/>
                  <a:gd name="connsiteX165" fmla="*/ 2008188 w 2363788"/>
                  <a:gd name="connsiteY165" fmla="*/ 1717675 h 1797050"/>
                  <a:gd name="connsiteX166" fmla="*/ 2001838 w 2363788"/>
                  <a:gd name="connsiteY166" fmla="*/ 1736725 h 1797050"/>
                  <a:gd name="connsiteX167" fmla="*/ 1960563 w 2363788"/>
                  <a:gd name="connsiteY167" fmla="*/ 1746250 h 1797050"/>
                  <a:gd name="connsiteX168" fmla="*/ 1954213 w 2363788"/>
                  <a:gd name="connsiteY168" fmla="*/ 1778000 h 1797050"/>
                  <a:gd name="connsiteX169" fmla="*/ 1903413 w 2363788"/>
                  <a:gd name="connsiteY169" fmla="*/ 1797050 h 1797050"/>
                  <a:gd name="connsiteX170" fmla="*/ 1881188 w 2363788"/>
                  <a:gd name="connsiteY170" fmla="*/ 1758950 h 1797050"/>
                  <a:gd name="connsiteX171" fmla="*/ 1843088 w 2363788"/>
                  <a:gd name="connsiteY171" fmla="*/ 1768475 h 1797050"/>
                  <a:gd name="connsiteX172" fmla="*/ 1846263 w 2363788"/>
                  <a:gd name="connsiteY172" fmla="*/ 1730375 h 1797050"/>
                  <a:gd name="connsiteX173" fmla="*/ 1827213 w 2363788"/>
                  <a:gd name="connsiteY173" fmla="*/ 1704975 h 1797050"/>
                  <a:gd name="connsiteX174" fmla="*/ 1862138 w 2363788"/>
                  <a:gd name="connsiteY174" fmla="*/ 1685925 h 1797050"/>
                  <a:gd name="connsiteX175" fmla="*/ 1804988 w 2363788"/>
                  <a:gd name="connsiteY175" fmla="*/ 1666875 h 1797050"/>
                  <a:gd name="connsiteX176" fmla="*/ 1792288 w 2363788"/>
                  <a:gd name="connsiteY176" fmla="*/ 1692275 h 1797050"/>
                  <a:gd name="connsiteX177" fmla="*/ 1747838 w 2363788"/>
                  <a:gd name="connsiteY177" fmla="*/ 1711325 h 1797050"/>
                  <a:gd name="connsiteX178" fmla="*/ 1741488 w 2363788"/>
                  <a:gd name="connsiteY178" fmla="*/ 1733550 h 1797050"/>
                  <a:gd name="connsiteX179" fmla="*/ 1725613 w 2363788"/>
                  <a:gd name="connsiteY179" fmla="*/ 1739900 h 1797050"/>
                  <a:gd name="connsiteX180" fmla="*/ 1703388 w 2363788"/>
                  <a:gd name="connsiteY180" fmla="*/ 1739900 h 1797050"/>
                  <a:gd name="connsiteX181" fmla="*/ 1716088 w 2363788"/>
                  <a:gd name="connsiteY181" fmla="*/ 1704975 h 1797050"/>
                  <a:gd name="connsiteX182" fmla="*/ 1741488 w 2363788"/>
                  <a:gd name="connsiteY182" fmla="*/ 1679575 h 1797050"/>
                  <a:gd name="connsiteX183" fmla="*/ 1731963 w 2363788"/>
                  <a:gd name="connsiteY183" fmla="*/ 1654175 h 1797050"/>
                  <a:gd name="connsiteX184" fmla="*/ 1709738 w 2363788"/>
                  <a:gd name="connsiteY184" fmla="*/ 1654175 h 1797050"/>
                  <a:gd name="connsiteX185" fmla="*/ 1697038 w 2363788"/>
                  <a:gd name="connsiteY185" fmla="*/ 1679575 h 1797050"/>
                  <a:gd name="connsiteX186" fmla="*/ 1665288 w 2363788"/>
                  <a:gd name="connsiteY186" fmla="*/ 1685925 h 1797050"/>
                  <a:gd name="connsiteX187" fmla="*/ 1630363 w 2363788"/>
                  <a:gd name="connsiteY187" fmla="*/ 1698625 h 1797050"/>
                  <a:gd name="connsiteX188" fmla="*/ 1601788 w 2363788"/>
                  <a:gd name="connsiteY188" fmla="*/ 1670050 h 1797050"/>
                  <a:gd name="connsiteX189" fmla="*/ 1598613 w 2363788"/>
                  <a:gd name="connsiteY189" fmla="*/ 1635125 h 1797050"/>
                  <a:gd name="connsiteX190" fmla="*/ 1570038 w 2363788"/>
                  <a:gd name="connsiteY190" fmla="*/ 1619250 h 1797050"/>
                  <a:gd name="connsiteX191" fmla="*/ 1560513 w 2363788"/>
                  <a:gd name="connsiteY191" fmla="*/ 1584325 h 1797050"/>
                  <a:gd name="connsiteX192" fmla="*/ 1519238 w 2363788"/>
                  <a:gd name="connsiteY192" fmla="*/ 1555750 h 1797050"/>
                  <a:gd name="connsiteX193" fmla="*/ 1500188 w 2363788"/>
                  <a:gd name="connsiteY193" fmla="*/ 1558925 h 1797050"/>
                  <a:gd name="connsiteX194" fmla="*/ 1468438 w 2363788"/>
                  <a:gd name="connsiteY194" fmla="*/ 1603375 h 1797050"/>
                  <a:gd name="connsiteX195" fmla="*/ 1420813 w 2363788"/>
                  <a:gd name="connsiteY195" fmla="*/ 1622425 h 1797050"/>
                  <a:gd name="connsiteX196" fmla="*/ 1395413 w 2363788"/>
                  <a:gd name="connsiteY196" fmla="*/ 1587500 h 1797050"/>
                  <a:gd name="connsiteX197" fmla="*/ 1370013 w 2363788"/>
                  <a:gd name="connsiteY197" fmla="*/ 1587500 h 1797050"/>
                  <a:gd name="connsiteX198" fmla="*/ 1266825 w 2363788"/>
                  <a:gd name="connsiteY198" fmla="*/ 1514475 h 1797050"/>
                  <a:gd name="connsiteX199" fmla="*/ 1277938 w 2363788"/>
                  <a:gd name="connsiteY199" fmla="*/ 1463675 h 1797050"/>
                  <a:gd name="connsiteX200" fmla="*/ 1239838 w 2363788"/>
                  <a:gd name="connsiteY200" fmla="*/ 1457325 h 1797050"/>
                  <a:gd name="connsiteX201" fmla="*/ 1233739 w 2363788"/>
                  <a:gd name="connsiteY201" fmla="*/ 1472624 h 1797050"/>
                  <a:gd name="connsiteX202" fmla="*/ 1212851 w 2363788"/>
                  <a:gd name="connsiteY202" fmla="*/ 1481931 h 1797050"/>
                  <a:gd name="connsiteX203" fmla="*/ 1175544 w 2363788"/>
                  <a:gd name="connsiteY203" fmla="*/ 1476375 h 1797050"/>
                  <a:gd name="connsiteX204" fmla="*/ 1139826 w 2363788"/>
                  <a:gd name="connsiteY204" fmla="*/ 1462087 h 1797050"/>
                  <a:gd name="connsiteX205" fmla="*/ 1093788 w 2363788"/>
                  <a:gd name="connsiteY205" fmla="*/ 1495425 h 1797050"/>
                  <a:gd name="connsiteX206" fmla="*/ 1100138 w 2363788"/>
                  <a:gd name="connsiteY206" fmla="*/ 1511300 h 1797050"/>
                  <a:gd name="connsiteX207" fmla="*/ 1081088 w 2363788"/>
                  <a:gd name="connsiteY207" fmla="*/ 1530350 h 1797050"/>
                  <a:gd name="connsiteX208" fmla="*/ 1035051 w 2363788"/>
                  <a:gd name="connsiteY208" fmla="*/ 1531937 h 1797050"/>
                  <a:gd name="connsiteX209" fmla="*/ 1006475 w 2363788"/>
                  <a:gd name="connsiteY209" fmla="*/ 1575594 h 1797050"/>
                  <a:gd name="connsiteX210" fmla="*/ 958057 w 2363788"/>
                  <a:gd name="connsiteY210" fmla="*/ 1569244 h 1797050"/>
                  <a:gd name="connsiteX211" fmla="*/ 952500 w 2363788"/>
                  <a:gd name="connsiteY211" fmla="*/ 1584325 h 1797050"/>
                  <a:gd name="connsiteX212" fmla="*/ 965201 w 2363788"/>
                  <a:gd name="connsiteY212" fmla="*/ 1669256 h 1797050"/>
                  <a:gd name="connsiteX213" fmla="*/ 940594 w 2363788"/>
                  <a:gd name="connsiteY213" fmla="*/ 1709738 h 1797050"/>
                  <a:gd name="connsiteX214" fmla="*/ 903288 w 2363788"/>
                  <a:gd name="connsiteY214" fmla="*/ 1720850 h 1797050"/>
                  <a:gd name="connsiteX215" fmla="*/ 900113 w 2363788"/>
                  <a:gd name="connsiteY215" fmla="*/ 1746250 h 1797050"/>
                  <a:gd name="connsiteX216" fmla="*/ 871538 w 2363788"/>
                  <a:gd name="connsiteY216" fmla="*/ 1746250 h 1797050"/>
                  <a:gd name="connsiteX217" fmla="*/ 855663 w 2363788"/>
                  <a:gd name="connsiteY217" fmla="*/ 1758950 h 1797050"/>
                  <a:gd name="connsiteX218" fmla="*/ 850900 w 2363788"/>
                  <a:gd name="connsiteY218" fmla="*/ 1773238 h 1797050"/>
                  <a:gd name="connsiteX219" fmla="*/ 830263 w 2363788"/>
                  <a:gd name="connsiteY219" fmla="*/ 1765300 h 1797050"/>
                  <a:gd name="connsiteX220" fmla="*/ 821532 w 2363788"/>
                  <a:gd name="connsiteY220" fmla="*/ 1753394 h 1797050"/>
                  <a:gd name="connsiteX221" fmla="*/ 792163 w 2363788"/>
                  <a:gd name="connsiteY221" fmla="*/ 1767681 h 1797050"/>
                  <a:gd name="connsiteX222" fmla="*/ 693738 w 2363788"/>
                  <a:gd name="connsiteY222" fmla="*/ 1701800 h 1797050"/>
                  <a:gd name="connsiteX223" fmla="*/ 651669 w 2363788"/>
                  <a:gd name="connsiteY223" fmla="*/ 1716881 h 1797050"/>
                  <a:gd name="connsiteX224" fmla="*/ 623094 w 2363788"/>
                  <a:gd name="connsiteY224" fmla="*/ 1689894 h 1797050"/>
                  <a:gd name="connsiteX225" fmla="*/ 582613 w 2363788"/>
                  <a:gd name="connsiteY225" fmla="*/ 1689100 h 1797050"/>
                  <a:gd name="connsiteX226" fmla="*/ 573088 w 2363788"/>
                  <a:gd name="connsiteY226" fmla="*/ 1608138 h 1797050"/>
                  <a:gd name="connsiteX227" fmla="*/ 538414 w 2363788"/>
                  <a:gd name="connsiteY227" fmla="*/ 1594861 h 1797050"/>
                  <a:gd name="connsiteX228" fmla="*/ 525463 w 2363788"/>
                  <a:gd name="connsiteY228"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3 w 2363788"/>
                  <a:gd name="connsiteY113" fmla="*/ 565150 h 1797050"/>
                  <a:gd name="connsiteX114" fmla="*/ 1804988 w 2363788"/>
                  <a:gd name="connsiteY114" fmla="*/ 508000 h 1797050"/>
                  <a:gd name="connsiteX115" fmla="*/ 1887538 w 2363788"/>
                  <a:gd name="connsiteY115" fmla="*/ 485775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8194 w 2363788"/>
                  <a:gd name="connsiteY119" fmla="*/ 411956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198688 w 2363788"/>
                  <a:gd name="connsiteY131" fmla="*/ 949325 h 1797050"/>
                  <a:gd name="connsiteX132" fmla="*/ 2176463 w 2363788"/>
                  <a:gd name="connsiteY132" fmla="*/ 993775 h 1797050"/>
                  <a:gd name="connsiteX133" fmla="*/ 2176463 w 2363788"/>
                  <a:gd name="connsiteY133" fmla="*/ 993775 h 1797050"/>
                  <a:gd name="connsiteX134" fmla="*/ 2182813 w 2363788"/>
                  <a:gd name="connsiteY134" fmla="*/ 1022350 h 1797050"/>
                  <a:gd name="connsiteX135" fmla="*/ 2147888 w 2363788"/>
                  <a:gd name="connsiteY135" fmla="*/ 1031875 h 1797050"/>
                  <a:gd name="connsiteX136" fmla="*/ 2097088 w 2363788"/>
                  <a:gd name="connsiteY136" fmla="*/ 1019175 h 1797050"/>
                  <a:gd name="connsiteX137" fmla="*/ 2103438 w 2363788"/>
                  <a:gd name="connsiteY137" fmla="*/ 1073150 h 1797050"/>
                  <a:gd name="connsiteX138" fmla="*/ 2116138 w 2363788"/>
                  <a:gd name="connsiteY138" fmla="*/ 1117600 h 1797050"/>
                  <a:gd name="connsiteX139" fmla="*/ 2052638 w 2363788"/>
                  <a:gd name="connsiteY139" fmla="*/ 1152525 h 1797050"/>
                  <a:gd name="connsiteX140" fmla="*/ 2068513 w 2363788"/>
                  <a:gd name="connsiteY140" fmla="*/ 1174750 h 1797050"/>
                  <a:gd name="connsiteX141" fmla="*/ 2049463 w 2363788"/>
                  <a:gd name="connsiteY141" fmla="*/ 1196975 h 1797050"/>
                  <a:gd name="connsiteX142" fmla="*/ 1970088 w 2363788"/>
                  <a:gd name="connsiteY142" fmla="*/ 1171575 h 1797050"/>
                  <a:gd name="connsiteX143" fmla="*/ 1944688 w 2363788"/>
                  <a:gd name="connsiteY143" fmla="*/ 1187450 h 1797050"/>
                  <a:gd name="connsiteX144" fmla="*/ 1909763 w 2363788"/>
                  <a:gd name="connsiteY144" fmla="*/ 1187450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4688 w 2363788"/>
                  <a:gd name="connsiteY148" fmla="*/ 1279525 h 1797050"/>
                  <a:gd name="connsiteX149" fmla="*/ 1935163 w 2363788"/>
                  <a:gd name="connsiteY149" fmla="*/ 1304925 h 1797050"/>
                  <a:gd name="connsiteX150" fmla="*/ 1954213 w 2363788"/>
                  <a:gd name="connsiteY150" fmla="*/ 1320800 h 1797050"/>
                  <a:gd name="connsiteX151" fmla="*/ 1951038 w 2363788"/>
                  <a:gd name="connsiteY151" fmla="*/ 1336675 h 1797050"/>
                  <a:gd name="connsiteX152" fmla="*/ 1906588 w 2363788"/>
                  <a:gd name="connsiteY152" fmla="*/ 1336675 h 1797050"/>
                  <a:gd name="connsiteX153" fmla="*/ 1903413 w 2363788"/>
                  <a:gd name="connsiteY153" fmla="*/ 1387475 h 1797050"/>
                  <a:gd name="connsiteX154" fmla="*/ 1903413 w 2363788"/>
                  <a:gd name="connsiteY154" fmla="*/ 1387475 h 1797050"/>
                  <a:gd name="connsiteX155" fmla="*/ 1903413 w 2363788"/>
                  <a:gd name="connsiteY155" fmla="*/ 1406525 h 1797050"/>
                  <a:gd name="connsiteX156" fmla="*/ 1938338 w 2363788"/>
                  <a:gd name="connsiteY156" fmla="*/ 1447800 h 1797050"/>
                  <a:gd name="connsiteX157" fmla="*/ 1992313 w 2363788"/>
                  <a:gd name="connsiteY157" fmla="*/ 1447800 h 1797050"/>
                  <a:gd name="connsiteX158" fmla="*/ 2062163 w 2363788"/>
                  <a:gd name="connsiteY158" fmla="*/ 1476375 h 1797050"/>
                  <a:gd name="connsiteX159" fmla="*/ 2062163 w 2363788"/>
                  <a:gd name="connsiteY159" fmla="*/ 1504950 h 1797050"/>
                  <a:gd name="connsiteX160" fmla="*/ 2036763 w 2363788"/>
                  <a:gd name="connsiteY160" fmla="*/ 1571625 h 1797050"/>
                  <a:gd name="connsiteX161" fmla="*/ 2065338 w 2363788"/>
                  <a:gd name="connsiteY161" fmla="*/ 1587500 h 1797050"/>
                  <a:gd name="connsiteX162" fmla="*/ 2106613 w 2363788"/>
                  <a:gd name="connsiteY162" fmla="*/ 1660525 h 1797050"/>
                  <a:gd name="connsiteX163" fmla="*/ 2055813 w 2363788"/>
                  <a:gd name="connsiteY163" fmla="*/ 1736725 h 1797050"/>
                  <a:gd name="connsiteX164" fmla="*/ 2030413 w 2363788"/>
                  <a:gd name="connsiteY164" fmla="*/ 1730375 h 1797050"/>
                  <a:gd name="connsiteX165" fmla="*/ 2008188 w 2363788"/>
                  <a:gd name="connsiteY165" fmla="*/ 1717675 h 1797050"/>
                  <a:gd name="connsiteX166" fmla="*/ 2001838 w 2363788"/>
                  <a:gd name="connsiteY166" fmla="*/ 1736725 h 1797050"/>
                  <a:gd name="connsiteX167" fmla="*/ 1960563 w 2363788"/>
                  <a:gd name="connsiteY167" fmla="*/ 1746250 h 1797050"/>
                  <a:gd name="connsiteX168" fmla="*/ 1954213 w 2363788"/>
                  <a:gd name="connsiteY168" fmla="*/ 1778000 h 1797050"/>
                  <a:gd name="connsiteX169" fmla="*/ 1903413 w 2363788"/>
                  <a:gd name="connsiteY169" fmla="*/ 1797050 h 1797050"/>
                  <a:gd name="connsiteX170" fmla="*/ 1881188 w 2363788"/>
                  <a:gd name="connsiteY170" fmla="*/ 1758950 h 1797050"/>
                  <a:gd name="connsiteX171" fmla="*/ 1843088 w 2363788"/>
                  <a:gd name="connsiteY171" fmla="*/ 1768475 h 1797050"/>
                  <a:gd name="connsiteX172" fmla="*/ 1846263 w 2363788"/>
                  <a:gd name="connsiteY172" fmla="*/ 1730375 h 1797050"/>
                  <a:gd name="connsiteX173" fmla="*/ 1827213 w 2363788"/>
                  <a:gd name="connsiteY173" fmla="*/ 1704975 h 1797050"/>
                  <a:gd name="connsiteX174" fmla="*/ 1862138 w 2363788"/>
                  <a:gd name="connsiteY174" fmla="*/ 1685925 h 1797050"/>
                  <a:gd name="connsiteX175" fmla="*/ 1804988 w 2363788"/>
                  <a:gd name="connsiteY175" fmla="*/ 1666875 h 1797050"/>
                  <a:gd name="connsiteX176" fmla="*/ 1792288 w 2363788"/>
                  <a:gd name="connsiteY176" fmla="*/ 1692275 h 1797050"/>
                  <a:gd name="connsiteX177" fmla="*/ 1747838 w 2363788"/>
                  <a:gd name="connsiteY177" fmla="*/ 1711325 h 1797050"/>
                  <a:gd name="connsiteX178" fmla="*/ 1741488 w 2363788"/>
                  <a:gd name="connsiteY178" fmla="*/ 1733550 h 1797050"/>
                  <a:gd name="connsiteX179" fmla="*/ 1725613 w 2363788"/>
                  <a:gd name="connsiteY179" fmla="*/ 1739900 h 1797050"/>
                  <a:gd name="connsiteX180" fmla="*/ 1703388 w 2363788"/>
                  <a:gd name="connsiteY180" fmla="*/ 1739900 h 1797050"/>
                  <a:gd name="connsiteX181" fmla="*/ 1716088 w 2363788"/>
                  <a:gd name="connsiteY181" fmla="*/ 1704975 h 1797050"/>
                  <a:gd name="connsiteX182" fmla="*/ 1741488 w 2363788"/>
                  <a:gd name="connsiteY182" fmla="*/ 1679575 h 1797050"/>
                  <a:gd name="connsiteX183" fmla="*/ 1731963 w 2363788"/>
                  <a:gd name="connsiteY183" fmla="*/ 1654175 h 1797050"/>
                  <a:gd name="connsiteX184" fmla="*/ 1709738 w 2363788"/>
                  <a:gd name="connsiteY184" fmla="*/ 1654175 h 1797050"/>
                  <a:gd name="connsiteX185" fmla="*/ 1697038 w 2363788"/>
                  <a:gd name="connsiteY185" fmla="*/ 1679575 h 1797050"/>
                  <a:gd name="connsiteX186" fmla="*/ 1665288 w 2363788"/>
                  <a:gd name="connsiteY186" fmla="*/ 1685925 h 1797050"/>
                  <a:gd name="connsiteX187" fmla="*/ 1630363 w 2363788"/>
                  <a:gd name="connsiteY187" fmla="*/ 1698625 h 1797050"/>
                  <a:gd name="connsiteX188" fmla="*/ 1601788 w 2363788"/>
                  <a:gd name="connsiteY188" fmla="*/ 1670050 h 1797050"/>
                  <a:gd name="connsiteX189" fmla="*/ 1598613 w 2363788"/>
                  <a:gd name="connsiteY189" fmla="*/ 1635125 h 1797050"/>
                  <a:gd name="connsiteX190" fmla="*/ 1570038 w 2363788"/>
                  <a:gd name="connsiteY190" fmla="*/ 1619250 h 1797050"/>
                  <a:gd name="connsiteX191" fmla="*/ 1560513 w 2363788"/>
                  <a:gd name="connsiteY191" fmla="*/ 1584325 h 1797050"/>
                  <a:gd name="connsiteX192" fmla="*/ 1519238 w 2363788"/>
                  <a:gd name="connsiteY192" fmla="*/ 1555750 h 1797050"/>
                  <a:gd name="connsiteX193" fmla="*/ 1500188 w 2363788"/>
                  <a:gd name="connsiteY193" fmla="*/ 1558925 h 1797050"/>
                  <a:gd name="connsiteX194" fmla="*/ 1468438 w 2363788"/>
                  <a:gd name="connsiteY194" fmla="*/ 1603375 h 1797050"/>
                  <a:gd name="connsiteX195" fmla="*/ 1420813 w 2363788"/>
                  <a:gd name="connsiteY195" fmla="*/ 1622425 h 1797050"/>
                  <a:gd name="connsiteX196" fmla="*/ 1395413 w 2363788"/>
                  <a:gd name="connsiteY196" fmla="*/ 1587500 h 1797050"/>
                  <a:gd name="connsiteX197" fmla="*/ 1370013 w 2363788"/>
                  <a:gd name="connsiteY197" fmla="*/ 1587500 h 1797050"/>
                  <a:gd name="connsiteX198" fmla="*/ 1266825 w 2363788"/>
                  <a:gd name="connsiteY198" fmla="*/ 1514475 h 1797050"/>
                  <a:gd name="connsiteX199" fmla="*/ 1277938 w 2363788"/>
                  <a:gd name="connsiteY199" fmla="*/ 1463675 h 1797050"/>
                  <a:gd name="connsiteX200" fmla="*/ 1239838 w 2363788"/>
                  <a:gd name="connsiteY200" fmla="*/ 1457325 h 1797050"/>
                  <a:gd name="connsiteX201" fmla="*/ 1233739 w 2363788"/>
                  <a:gd name="connsiteY201" fmla="*/ 1472624 h 1797050"/>
                  <a:gd name="connsiteX202" fmla="*/ 1212851 w 2363788"/>
                  <a:gd name="connsiteY202" fmla="*/ 1481931 h 1797050"/>
                  <a:gd name="connsiteX203" fmla="*/ 1175544 w 2363788"/>
                  <a:gd name="connsiteY203" fmla="*/ 1476375 h 1797050"/>
                  <a:gd name="connsiteX204" fmla="*/ 1139826 w 2363788"/>
                  <a:gd name="connsiteY204" fmla="*/ 1462087 h 1797050"/>
                  <a:gd name="connsiteX205" fmla="*/ 1093788 w 2363788"/>
                  <a:gd name="connsiteY205" fmla="*/ 1495425 h 1797050"/>
                  <a:gd name="connsiteX206" fmla="*/ 1100138 w 2363788"/>
                  <a:gd name="connsiteY206" fmla="*/ 1511300 h 1797050"/>
                  <a:gd name="connsiteX207" fmla="*/ 1081088 w 2363788"/>
                  <a:gd name="connsiteY207" fmla="*/ 1530350 h 1797050"/>
                  <a:gd name="connsiteX208" fmla="*/ 1035051 w 2363788"/>
                  <a:gd name="connsiteY208" fmla="*/ 1531937 h 1797050"/>
                  <a:gd name="connsiteX209" fmla="*/ 1006475 w 2363788"/>
                  <a:gd name="connsiteY209" fmla="*/ 1575594 h 1797050"/>
                  <a:gd name="connsiteX210" fmla="*/ 958057 w 2363788"/>
                  <a:gd name="connsiteY210" fmla="*/ 1569244 h 1797050"/>
                  <a:gd name="connsiteX211" fmla="*/ 952500 w 2363788"/>
                  <a:gd name="connsiteY211" fmla="*/ 1584325 h 1797050"/>
                  <a:gd name="connsiteX212" fmla="*/ 965201 w 2363788"/>
                  <a:gd name="connsiteY212" fmla="*/ 1669256 h 1797050"/>
                  <a:gd name="connsiteX213" fmla="*/ 940594 w 2363788"/>
                  <a:gd name="connsiteY213" fmla="*/ 1709738 h 1797050"/>
                  <a:gd name="connsiteX214" fmla="*/ 903288 w 2363788"/>
                  <a:gd name="connsiteY214" fmla="*/ 1720850 h 1797050"/>
                  <a:gd name="connsiteX215" fmla="*/ 900113 w 2363788"/>
                  <a:gd name="connsiteY215" fmla="*/ 1746250 h 1797050"/>
                  <a:gd name="connsiteX216" fmla="*/ 871538 w 2363788"/>
                  <a:gd name="connsiteY216" fmla="*/ 1746250 h 1797050"/>
                  <a:gd name="connsiteX217" fmla="*/ 855663 w 2363788"/>
                  <a:gd name="connsiteY217" fmla="*/ 1758950 h 1797050"/>
                  <a:gd name="connsiteX218" fmla="*/ 850900 w 2363788"/>
                  <a:gd name="connsiteY218" fmla="*/ 1773238 h 1797050"/>
                  <a:gd name="connsiteX219" fmla="*/ 830263 w 2363788"/>
                  <a:gd name="connsiteY219" fmla="*/ 1765300 h 1797050"/>
                  <a:gd name="connsiteX220" fmla="*/ 821532 w 2363788"/>
                  <a:gd name="connsiteY220" fmla="*/ 1753394 h 1797050"/>
                  <a:gd name="connsiteX221" fmla="*/ 792163 w 2363788"/>
                  <a:gd name="connsiteY221" fmla="*/ 1767681 h 1797050"/>
                  <a:gd name="connsiteX222" fmla="*/ 693738 w 2363788"/>
                  <a:gd name="connsiteY222" fmla="*/ 1701800 h 1797050"/>
                  <a:gd name="connsiteX223" fmla="*/ 651669 w 2363788"/>
                  <a:gd name="connsiteY223" fmla="*/ 1716881 h 1797050"/>
                  <a:gd name="connsiteX224" fmla="*/ 623094 w 2363788"/>
                  <a:gd name="connsiteY224" fmla="*/ 1689894 h 1797050"/>
                  <a:gd name="connsiteX225" fmla="*/ 582613 w 2363788"/>
                  <a:gd name="connsiteY225" fmla="*/ 1689100 h 1797050"/>
                  <a:gd name="connsiteX226" fmla="*/ 573088 w 2363788"/>
                  <a:gd name="connsiteY226" fmla="*/ 1608138 h 1797050"/>
                  <a:gd name="connsiteX227" fmla="*/ 538414 w 2363788"/>
                  <a:gd name="connsiteY227" fmla="*/ 1594861 h 1797050"/>
                  <a:gd name="connsiteX228" fmla="*/ 525463 w 2363788"/>
                  <a:gd name="connsiteY228"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3 w 2363788"/>
                  <a:gd name="connsiteY113" fmla="*/ 565150 h 1797050"/>
                  <a:gd name="connsiteX114" fmla="*/ 1804988 w 2363788"/>
                  <a:gd name="connsiteY114" fmla="*/ 508000 h 1797050"/>
                  <a:gd name="connsiteX115" fmla="*/ 1887538 w 2363788"/>
                  <a:gd name="connsiteY115" fmla="*/ 485775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8194 w 2363788"/>
                  <a:gd name="connsiteY119" fmla="*/ 411956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198688 w 2363788"/>
                  <a:gd name="connsiteY131" fmla="*/ 949325 h 1797050"/>
                  <a:gd name="connsiteX132" fmla="*/ 2176463 w 2363788"/>
                  <a:gd name="connsiteY132" fmla="*/ 993775 h 1797050"/>
                  <a:gd name="connsiteX133" fmla="*/ 2176463 w 2363788"/>
                  <a:gd name="connsiteY133" fmla="*/ 993775 h 1797050"/>
                  <a:gd name="connsiteX134" fmla="*/ 2182813 w 2363788"/>
                  <a:gd name="connsiteY134" fmla="*/ 1022350 h 1797050"/>
                  <a:gd name="connsiteX135" fmla="*/ 2147888 w 2363788"/>
                  <a:gd name="connsiteY135" fmla="*/ 1031875 h 1797050"/>
                  <a:gd name="connsiteX136" fmla="*/ 2097088 w 2363788"/>
                  <a:gd name="connsiteY136" fmla="*/ 1019175 h 1797050"/>
                  <a:gd name="connsiteX137" fmla="*/ 2103438 w 2363788"/>
                  <a:gd name="connsiteY137" fmla="*/ 1073150 h 1797050"/>
                  <a:gd name="connsiteX138" fmla="*/ 2116138 w 2363788"/>
                  <a:gd name="connsiteY138" fmla="*/ 1117600 h 1797050"/>
                  <a:gd name="connsiteX139" fmla="*/ 2052638 w 2363788"/>
                  <a:gd name="connsiteY139" fmla="*/ 1152525 h 1797050"/>
                  <a:gd name="connsiteX140" fmla="*/ 2068513 w 2363788"/>
                  <a:gd name="connsiteY140" fmla="*/ 1174750 h 1797050"/>
                  <a:gd name="connsiteX141" fmla="*/ 2049463 w 2363788"/>
                  <a:gd name="connsiteY141" fmla="*/ 1196975 h 1797050"/>
                  <a:gd name="connsiteX142" fmla="*/ 1970088 w 2363788"/>
                  <a:gd name="connsiteY142" fmla="*/ 1171575 h 1797050"/>
                  <a:gd name="connsiteX143" fmla="*/ 1944688 w 2363788"/>
                  <a:gd name="connsiteY143" fmla="*/ 1187450 h 1797050"/>
                  <a:gd name="connsiteX144" fmla="*/ 1909763 w 2363788"/>
                  <a:gd name="connsiteY144" fmla="*/ 1187450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4688 w 2363788"/>
                  <a:gd name="connsiteY148" fmla="*/ 1279525 h 1797050"/>
                  <a:gd name="connsiteX149" fmla="*/ 1935163 w 2363788"/>
                  <a:gd name="connsiteY149" fmla="*/ 1304925 h 1797050"/>
                  <a:gd name="connsiteX150" fmla="*/ 1954213 w 2363788"/>
                  <a:gd name="connsiteY150" fmla="*/ 1320800 h 1797050"/>
                  <a:gd name="connsiteX151" fmla="*/ 1951038 w 2363788"/>
                  <a:gd name="connsiteY151" fmla="*/ 1336675 h 1797050"/>
                  <a:gd name="connsiteX152" fmla="*/ 1906588 w 2363788"/>
                  <a:gd name="connsiteY152" fmla="*/ 1336675 h 1797050"/>
                  <a:gd name="connsiteX153" fmla="*/ 1903413 w 2363788"/>
                  <a:gd name="connsiteY153" fmla="*/ 1387475 h 1797050"/>
                  <a:gd name="connsiteX154" fmla="*/ 1903413 w 2363788"/>
                  <a:gd name="connsiteY154" fmla="*/ 1387475 h 1797050"/>
                  <a:gd name="connsiteX155" fmla="*/ 1903413 w 2363788"/>
                  <a:gd name="connsiteY155" fmla="*/ 1406525 h 1797050"/>
                  <a:gd name="connsiteX156" fmla="*/ 1938338 w 2363788"/>
                  <a:gd name="connsiteY156" fmla="*/ 1447800 h 1797050"/>
                  <a:gd name="connsiteX157" fmla="*/ 1992313 w 2363788"/>
                  <a:gd name="connsiteY157" fmla="*/ 1447800 h 1797050"/>
                  <a:gd name="connsiteX158" fmla="*/ 2062163 w 2363788"/>
                  <a:gd name="connsiteY158" fmla="*/ 1476375 h 1797050"/>
                  <a:gd name="connsiteX159" fmla="*/ 2062163 w 2363788"/>
                  <a:gd name="connsiteY159" fmla="*/ 1504950 h 1797050"/>
                  <a:gd name="connsiteX160" fmla="*/ 2036763 w 2363788"/>
                  <a:gd name="connsiteY160" fmla="*/ 1571625 h 1797050"/>
                  <a:gd name="connsiteX161" fmla="*/ 2065338 w 2363788"/>
                  <a:gd name="connsiteY161" fmla="*/ 1587500 h 1797050"/>
                  <a:gd name="connsiteX162" fmla="*/ 2106613 w 2363788"/>
                  <a:gd name="connsiteY162" fmla="*/ 1660525 h 1797050"/>
                  <a:gd name="connsiteX163" fmla="*/ 2055813 w 2363788"/>
                  <a:gd name="connsiteY163" fmla="*/ 1736725 h 1797050"/>
                  <a:gd name="connsiteX164" fmla="*/ 2030413 w 2363788"/>
                  <a:gd name="connsiteY164" fmla="*/ 1730375 h 1797050"/>
                  <a:gd name="connsiteX165" fmla="*/ 2008188 w 2363788"/>
                  <a:gd name="connsiteY165" fmla="*/ 1717675 h 1797050"/>
                  <a:gd name="connsiteX166" fmla="*/ 2001838 w 2363788"/>
                  <a:gd name="connsiteY166" fmla="*/ 1736725 h 1797050"/>
                  <a:gd name="connsiteX167" fmla="*/ 1960563 w 2363788"/>
                  <a:gd name="connsiteY167" fmla="*/ 1746250 h 1797050"/>
                  <a:gd name="connsiteX168" fmla="*/ 1954213 w 2363788"/>
                  <a:gd name="connsiteY168" fmla="*/ 1778000 h 1797050"/>
                  <a:gd name="connsiteX169" fmla="*/ 1903413 w 2363788"/>
                  <a:gd name="connsiteY169" fmla="*/ 1797050 h 1797050"/>
                  <a:gd name="connsiteX170" fmla="*/ 1881188 w 2363788"/>
                  <a:gd name="connsiteY170" fmla="*/ 1758950 h 1797050"/>
                  <a:gd name="connsiteX171" fmla="*/ 1843088 w 2363788"/>
                  <a:gd name="connsiteY171" fmla="*/ 1768475 h 1797050"/>
                  <a:gd name="connsiteX172" fmla="*/ 1846263 w 2363788"/>
                  <a:gd name="connsiteY172" fmla="*/ 1730375 h 1797050"/>
                  <a:gd name="connsiteX173" fmla="*/ 1827213 w 2363788"/>
                  <a:gd name="connsiteY173" fmla="*/ 1704975 h 1797050"/>
                  <a:gd name="connsiteX174" fmla="*/ 1862138 w 2363788"/>
                  <a:gd name="connsiteY174" fmla="*/ 1685925 h 1797050"/>
                  <a:gd name="connsiteX175" fmla="*/ 1804988 w 2363788"/>
                  <a:gd name="connsiteY175" fmla="*/ 1666875 h 1797050"/>
                  <a:gd name="connsiteX176" fmla="*/ 1792288 w 2363788"/>
                  <a:gd name="connsiteY176" fmla="*/ 1692275 h 1797050"/>
                  <a:gd name="connsiteX177" fmla="*/ 1747838 w 2363788"/>
                  <a:gd name="connsiteY177" fmla="*/ 1711325 h 1797050"/>
                  <a:gd name="connsiteX178" fmla="*/ 1741488 w 2363788"/>
                  <a:gd name="connsiteY178" fmla="*/ 1733550 h 1797050"/>
                  <a:gd name="connsiteX179" fmla="*/ 1725613 w 2363788"/>
                  <a:gd name="connsiteY179" fmla="*/ 1739900 h 1797050"/>
                  <a:gd name="connsiteX180" fmla="*/ 1703388 w 2363788"/>
                  <a:gd name="connsiteY180" fmla="*/ 1739900 h 1797050"/>
                  <a:gd name="connsiteX181" fmla="*/ 1716088 w 2363788"/>
                  <a:gd name="connsiteY181" fmla="*/ 1704975 h 1797050"/>
                  <a:gd name="connsiteX182" fmla="*/ 1741488 w 2363788"/>
                  <a:gd name="connsiteY182" fmla="*/ 1679575 h 1797050"/>
                  <a:gd name="connsiteX183" fmla="*/ 1731963 w 2363788"/>
                  <a:gd name="connsiteY183" fmla="*/ 1654175 h 1797050"/>
                  <a:gd name="connsiteX184" fmla="*/ 1709738 w 2363788"/>
                  <a:gd name="connsiteY184" fmla="*/ 1654175 h 1797050"/>
                  <a:gd name="connsiteX185" fmla="*/ 1697038 w 2363788"/>
                  <a:gd name="connsiteY185" fmla="*/ 1679575 h 1797050"/>
                  <a:gd name="connsiteX186" fmla="*/ 1665288 w 2363788"/>
                  <a:gd name="connsiteY186" fmla="*/ 1685925 h 1797050"/>
                  <a:gd name="connsiteX187" fmla="*/ 1630363 w 2363788"/>
                  <a:gd name="connsiteY187" fmla="*/ 1698625 h 1797050"/>
                  <a:gd name="connsiteX188" fmla="*/ 1601788 w 2363788"/>
                  <a:gd name="connsiteY188" fmla="*/ 1670050 h 1797050"/>
                  <a:gd name="connsiteX189" fmla="*/ 1598613 w 2363788"/>
                  <a:gd name="connsiteY189" fmla="*/ 1635125 h 1797050"/>
                  <a:gd name="connsiteX190" fmla="*/ 1570038 w 2363788"/>
                  <a:gd name="connsiteY190" fmla="*/ 1619250 h 1797050"/>
                  <a:gd name="connsiteX191" fmla="*/ 1560513 w 2363788"/>
                  <a:gd name="connsiteY191" fmla="*/ 1584325 h 1797050"/>
                  <a:gd name="connsiteX192" fmla="*/ 1519238 w 2363788"/>
                  <a:gd name="connsiteY192" fmla="*/ 1555750 h 1797050"/>
                  <a:gd name="connsiteX193" fmla="*/ 1500188 w 2363788"/>
                  <a:gd name="connsiteY193" fmla="*/ 1558925 h 1797050"/>
                  <a:gd name="connsiteX194" fmla="*/ 1468438 w 2363788"/>
                  <a:gd name="connsiteY194" fmla="*/ 1603375 h 1797050"/>
                  <a:gd name="connsiteX195" fmla="*/ 1420813 w 2363788"/>
                  <a:gd name="connsiteY195" fmla="*/ 1622425 h 1797050"/>
                  <a:gd name="connsiteX196" fmla="*/ 1395413 w 2363788"/>
                  <a:gd name="connsiteY196" fmla="*/ 1587500 h 1797050"/>
                  <a:gd name="connsiteX197" fmla="*/ 1370013 w 2363788"/>
                  <a:gd name="connsiteY197" fmla="*/ 1585912 h 1797050"/>
                  <a:gd name="connsiteX198" fmla="*/ 1266825 w 2363788"/>
                  <a:gd name="connsiteY198" fmla="*/ 1514475 h 1797050"/>
                  <a:gd name="connsiteX199" fmla="*/ 1277938 w 2363788"/>
                  <a:gd name="connsiteY199" fmla="*/ 1463675 h 1797050"/>
                  <a:gd name="connsiteX200" fmla="*/ 1239838 w 2363788"/>
                  <a:gd name="connsiteY200" fmla="*/ 1457325 h 1797050"/>
                  <a:gd name="connsiteX201" fmla="*/ 1233739 w 2363788"/>
                  <a:gd name="connsiteY201" fmla="*/ 1472624 h 1797050"/>
                  <a:gd name="connsiteX202" fmla="*/ 1212851 w 2363788"/>
                  <a:gd name="connsiteY202" fmla="*/ 1481931 h 1797050"/>
                  <a:gd name="connsiteX203" fmla="*/ 1175544 w 2363788"/>
                  <a:gd name="connsiteY203" fmla="*/ 1476375 h 1797050"/>
                  <a:gd name="connsiteX204" fmla="*/ 1139826 w 2363788"/>
                  <a:gd name="connsiteY204" fmla="*/ 1462087 h 1797050"/>
                  <a:gd name="connsiteX205" fmla="*/ 1093788 w 2363788"/>
                  <a:gd name="connsiteY205" fmla="*/ 1495425 h 1797050"/>
                  <a:gd name="connsiteX206" fmla="*/ 1100138 w 2363788"/>
                  <a:gd name="connsiteY206" fmla="*/ 1511300 h 1797050"/>
                  <a:gd name="connsiteX207" fmla="*/ 1081088 w 2363788"/>
                  <a:gd name="connsiteY207" fmla="*/ 1530350 h 1797050"/>
                  <a:gd name="connsiteX208" fmla="*/ 1035051 w 2363788"/>
                  <a:gd name="connsiteY208" fmla="*/ 1531937 h 1797050"/>
                  <a:gd name="connsiteX209" fmla="*/ 1006475 w 2363788"/>
                  <a:gd name="connsiteY209" fmla="*/ 1575594 h 1797050"/>
                  <a:gd name="connsiteX210" fmla="*/ 958057 w 2363788"/>
                  <a:gd name="connsiteY210" fmla="*/ 1569244 h 1797050"/>
                  <a:gd name="connsiteX211" fmla="*/ 952500 w 2363788"/>
                  <a:gd name="connsiteY211" fmla="*/ 1584325 h 1797050"/>
                  <a:gd name="connsiteX212" fmla="*/ 965201 w 2363788"/>
                  <a:gd name="connsiteY212" fmla="*/ 1669256 h 1797050"/>
                  <a:gd name="connsiteX213" fmla="*/ 940594 w 2363788"/>
                  <a:gd name="connsiteY213" fmla="*/ 1709738 h 1797050"/>
                  <a:gd name="connsiteX214" fmla="*/ 903288 w 2363788"/>
                  <a:gd name="connsiteY214" fmla="*/ 1720850 h 1797050"/>
                  <a:gd name="connsiteX215" fmla="*/ 900113 w 2363788"/>
                  <a:gd name="connsiteY215" fmla="*/ 1746250 h 1797050"/>
                  <a:gd name="connsiteX216" fmla="*/ 871538 w 2363788"/>
                  <a:gd name="connsiteY216" fmla="*/ 1746250 h 1797050"/>
                  <a:gd name="connsiteX217" fmla="*/ 855663 w 2363788"/>
                  <a:gd name="connsiteY217" fmla="*/ 1758950 h 1797050"/>
                  <a:gd name="connsiteX218" fmla="*/ 850900 w 2363788"/>
                  <a:gd name="connsiteY218" fmla="*/ 1773238 h 1797050"/>
                  <a:gd name="connsiteX219" fmla="*/ 830263 w 2363788"/>
                  <a:gd name="connsiteY219" fmla="*/ 1765300 h 1797050"/>
                  <a:gd name="connsiteX220" fmla="*/ 821532 w 2363788"/>
                  <a:gd name="connsiteY220" fmla="*/ 1753394 h 1797050"/>
                  <a:gd name="connsiteX221" fmla="*/ 792163 w 2363788"/>
                  <a:gd name="connsiteY221" fmla="*/ 1767681 h 1797050"/>
                  <a:gd name="connsiteX222" fmla="*/ 693738 w 2363788"/>
                  <a:gd name="connsiteY222" fmla="*/ 1701800 h 1797050"/>
                  <a:gd name="connsiteX223" fmla="*/ 651669 w 2363788"/>
                  <a:gd name="connsiteY223" fmla="*/ 1716881 h 1797050"/>
                  <a:gd name="connsiteX224" fmla="*/ 623094 w 2363788"/>
                  <a:gd name="connsiteY224" fmla="*/ 1689894 h 1797050"/>
                  <a:gd name="connsiteX225" fmla="*/ 582613 w 2363788"/>
                  <a:gd name="connsiteY225" fmla="*/ 1689100 h 1797050"/>
                  <a:gd name="connsiteX226" fmla="*/ 573088 w 2363788"/>
                  <a:gd name="connsiteY226" fmla="*/ 1608138 h 1797050"/>
                  <a:gd name="connsiteX227" fmla="*/ 538414 w 2363788"/>
                  <a:gd name="connsiteY227" fmla="*/ 1594861 h 1797050"/>
                  <a:gd name="connsiteX228" fmla="*/ 525463 w 2363788"/>
                  <a:gd name="connsiteY228"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3 w 2363788"/>
                  <a:gd name="connsiteY113" fmla="*/ 565150 h 1797050"/>
                  <a:gd name="connsiteX114" fmla="*/ 1804988 w 2363788"/>
                  <a:gd name="connsiteY114" fmla="*/ 508000 h 1797050"/>
                  <a:gd name="connsiteX115" fmla="*/ 1887538 w 2363788"/>
                  <a:gd name="connsiteY115" fmla="*/ 485775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8194 w 2363788"/>
                  <a:gd name="connsiteY119" fmla="*/ 411956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198688 w 2363788"/>
                  <a:gd name="connsiteY131" fmla="*/ 949325 h 1797050"/>
                  <a:gd name="connsiteX132" fmla="*/ 2176463 w 2363788"/>
                  <a:gd name="connsiteY132" fmla="*/ 993775 h 1797050"/>
                  <a:gd name="connsiteX133" fmla="*/ 2176463 w 2363788"/>
                  <a:gd name="connsiteY133" fmla="*/ 993775 h 1797050"/>
                  <a:gd name="connsiteX134" fmla="*/ 2182813 w 2363788"/>
                  <a:gd name="connsiteY134" fmla="*/ 1022350 h 1797050"/>
                  <a:gd name="connsiteX135" fmla="*/ 2147888 w 2363788"/>
                  <a:gd name="connsiteY135" fmla="*/ 1031875 h 1797050"/>
                  <a:gd name="connsiteX136" fmla="*/ 2097088 w 2363788"/>
                  <a:gd name="connsiteY136" fmla="*/ 1019175 h 1797050"/>
                  <a:gd name="connsiteX137" fmla="*/ 2103438 w 2363788"/>
                  <a:gd name="connsiteY137" fmla="*/ 1073150 h 1797050"/>
                  <a:gd name="connsiteX138" fmla="*/ 2116138 w 2363788"/>
                  <a:gd name="connsiteY138" fmla="*/ 1117600 h 1797050"/>
                  <a:gd name="connsiteX139" fmla="*/ 2052638 w 2363788"/>
                  <a:gd name="connsiteY139" fmla="*/ 1152525 h 1797050"/>
                  <a:gd name="connsiteX140" fmla="*/ 2068513 w 2363788"/>
                  <a:gd name="connsiteY140" fmla="*/ 1174750 h 1797050"/>
                  <a:gd name="connsiteX141" fmla="*/ 2049463 w 2363788"/>
                  <a:gd name="connsiteY141" fmla="*/ 1196975 h 1797050"/>
                  <a:gd name="connsiteX142" fmla="*/ 1970088 w 2363788"/>
                  <a:gd name="connsiteY142" fmla="*/ 1171575 h 1797050"/>
                  <a:gd name="connsiteX143" fmla="*/ 1944688 w 2363788"/>
                  <a:gd name="connsiteY143" fmla="*/ 1187450 h 1797050"/>
                  <a:gd name="connsiteX144" fmla="*/ 1909763 w 2363788"/>
                  <a:gd name="connsiteY144" fmla="*/ 1187450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4688 w 2363788"/>
                  <a:gd name="connsiteY148" fmla="*/ 1279525 h 1797050"/>
                  <a:gd name="connsiteX149" fmla="*/ 1935163 w 2363788"/>
                  <a:gd name="connsiteY149" fmla="*/ 1304925 h 1797050"/>
                  <a:gd name="connsiteX150" fmla="*/ 1954213 w 2363788"/>
                  <a:gd name="connsiteY150" fmla="*/ 1320800 h 1797050"/>
                  <a:gd name="connsiteX151" fmla="*/ 1951038 w 2363788"/>
                  <a:gd name="connsiteY151" fmla="*/ 1336675 h 1797050"/>
                  <a:gd name="connsiteX152" fmla="*/ 1906588 w 2363788"/>
                  <a:gd name="connsiteY152" fmla="*/ 1336675 h 1797050"/>
                  <a:gd name="connsiteX153" fmla="*/ 1903413 w 2363788"/>
                  <a:gd name="connsiteY153" fmla="*/ 1387475 h 1797050"/>
                  <a:gd name="connsiteX154" fmla="*/ 1903413 w 2363788"/>
                  <a:gd name="connsiteY154" fmla="*/ 1387475 h 1797050"/>
                  <a:gd name="connsiteX155" fmla="*/ 1903413 w 2363788"/>
                  <a:gd name="connsiteY155" fmla="*/ 1406525 h 1797050"/>
                  <a:gd name="connsiteX156" fmla="*/ 1938338 w 2363788"/>
                  <a:gd name="connsiteY156" fmla="*/ 1447800 h 1797050"/>
                  <a:gd name="connsiteX157" fmla="*/ 1992313 w 2363788"/>
                  <a:gd name="connsiteY157" fmla="*/ 1447800 h 1797050"/>
                  <a:gd name="connsiteX158" fmla="*/ 2062163 w 2363788"/>
                  <a:gd name="connsiteY158" fmla="*/ 1476375 h 1797050"/>
                  <a:gd name="connsiteX159" fmla="*/ 2062163 w 2363788"/>
                  <a:gd name="connsiteY159" fmla="*/ 1504950 h 1797050"/>
                  <a:gd name="connsiteX160" fmla="*/ 2036763 w 2363788"/>
                  <a:gd name="connsiteY160" fmla="*/ 1571625 h 1797050"/>
                  <a:gd name="connsiteX161" fmla="*/ 2065338 w 2363788"/>
                  <a:gd name="connsiteY161" fmla="*/ 1587500 h 1797050"/>
                  <a:gd name="connsiteX162" fmla="*/ 2106613 w 2363788"/>
                  <a:gd name="connsiteY162" fmla="*/ 1660525 h 1797050"/>
                  <a:gd name="connsiteX163" fmla="*/ 2055813 w 2363788"/>
                  <a:gd name="connsiteY163" fmla="*/ 1736725 h 1797050"/>
                  <a:gd name="connsiteX164" fmla="*/ 2030413 w 2363788"/>
                  <a:gd name="connsiteY164" fmla="*/ 1730375 h 1797050"/>
                  <a:gd name="connsiteX165" fmla="*/ 2008188 w 2363788"/>
                  <a:gd name="connsiteY165" fmla="*/ 1717675 h 1797050"/>
                  <a:gd name="connsiteX166" fmla="*/ 2001838 w 2363788"/>
                  <a:gd name="connsiteY166" fmla="*/ 1736725 h 1797050"/>
                  <a:gd name="connsiteX167" fmla="*/ 1960563 w 2363788"/>
                  <a:gd name="connsiteY167" fmla="*/ 1746250 h 1797050"/>
                  <a:gd name="connsiteX168" fmla="*/ 1954213 w 2363788"/>
                  <a:gd name="connsiteY168" fmla="*/ 1778000 h 1797050"/>
                  <a:gd name="connsiteX169" fmla="*/ 1903413 w 2363788"/>
                  <a:gd name="connsiteY169" fmla="*/ 1797050 h 1797050"/>
                  <a:gd name="connsiteX170" fmla="*/ 1881188 w 2363788"/>
                  <a:gd name="connsiteY170" fmla="*/ 1758950 h 1797050"/>
                  <a:gd name="connsiteX171" fmla="*/ 1843088 w 2363788"/>
                  <a:gd name="connsiteY171" fmla="*/ 1768475 h 1797050"/>
                  <a:gd name="connsiteX172" fmla="*/ 1846263 w 2363788"/>
                  <a:gd name="connsiteY172" fmla="*/ 1730375 h 1797050"/>
                  <a:gd name="connsiteX173" fmla="*/ 1827213 w 2363788"/>
                  <a:gd name="connsiteY173" fmla="*/ 1704975 h 1797050"/>
                  <a:gd name="connsiteX174" fmla="*/ 1862138 w 2363788"/>
                  <a:gd name="connsiteY174" fmla="*/ 1685925 h 1797050"/>
                  <a:gd name="connsiteX175" fmla="*/ 1804988 w 2363788"/>
                  <a:gd name="connsiteY175" fmla="*/ 1666875 h 1797050"/>
                  <a:gd name="connsiteX176" fmla="*/ 1792288 w 2363788"/>
                  <a:gd name="connsiteY176" fmla="*/ 1692275 h 1797050"/>
                  <a:gd name="connsiteX177" fmla="*/ 1747838 w 2363788"/>
                  <a:gd name="connsiteY177" fmla="*/ 1711325 h 1797050"/>
                  <a:gd name="connsiteX178" fmla="*/ 1741488 w 2363788"/>
                  <a:gd name="connsiteY178" fmla="*/ 1733550 h 1797050"/>
                  <a:gd name="connsiteX179" fmla="*/ 1725613 w 2363788"/>
                  <a:gd name="connsiteY179" fmla="*/ 1739900 h 1797050"/>
                  <a:gd name="connsiteX180" fmla="*/ 1703388 w 2363788"/>
                  <a:gd name="connsiteY180" fmla="*/ 1739900 h 1797050"/>
                  <a:gd name="connsiteX181" fmla="*/ 1716088 w 2363788"/>
                  <a:gd name="connsiteY181" fmla="*/ 1704975 h 1797050"/>
                  <a:gd name="connsiteX182" fmla="*/ 1741488 w 2363788"/>
                  <a:gd name="connsiteY182" fmla="*/ 1679575 h 1797050"/>
                  <a:gd name="connsiteX183" fmla="*/ 1731963 w 2363788"/>
                  <a:gd name="connsiteY183" fmla="*/ 1654175 h 1797050"/>
                  <a:gd name="connsiteX184" fmla="*/ 1709738 w 2363788"/>
                  <a:gd name="connsiteY184" fmla="*/ 1654175 h 1797050"/>
                  <a:gd name="connsiteX185" fmla="*/ 1697038 w 2363788"/>
                  <a:gd name="connsiteY185" fmla="*/ 1679575 h 1797050"/>
                  <a:gd name="connsiteX186" fmla="*/ 1665288 w 2363788"/>
                  <a:gd name="connsiteY186" fmla="*/ 1685925 h 1797050"/>
                  <a:gd name="connsiteX187" fmla="*/ 1630363 w 2363788"/>
                  <a:gd name="connsiteY187" fmla="*/ 1698625 h 1797050"/>
                  <a:gd name="connsiteX188" fmla="*/ 1601788 w 2363788"/>
                  <a:gd name="connsiteY188" fmla="*/ 1670050 h 1797050"/>
                  <a:gd name="connsiteX189" fmla="*/ 1598613 w 2363788"/>
                  <a:gd name="connsiteY189" fmla="*/ 1635125 h 1797050"/>
                  <a:gd name="connsiteX190" fmla="*/ 1570038 w 2363788"/>
                  <a:gd name="connsiteY190" fmla="*/ 1619250 h 1797050"/>
                  <a:gd name="connsiteX191" fmla="*/ 1560513 w 2363788"/>
                  <a:gd name="connsiteY191" fmla="*/ 1584325 h 1797050"/>
                  <a:gd name="connsiteX192" fmla="*/ 1519238 w 2363788"/>
                  <a:gd name="connsiteY192" fmla="*/ 1555750 h 1797050"/>
                  <a:gd name="connsiteX193" fmla="*/ 1500188 w 2363788"/>
                  <a:gd name="connsiteY193" fmla="*/ 1558925 h 1797050"/>
                  <a:gd name="connsiteX194" fmla="*/ 1468438 w 2363788"/>
                  <a:gd name="connsiteY194" fmla="*/ 1603375 h 1797050"/>
                  <a:gd name="connsiteX195" fmla="*/ 1420813 w 2363788"/>
                  <a:gd name="connsiteY195" fmla="*/ 1622425 h 1797050"/>
                  <a:gd name="connsiteX196" fmla="*/ 1402557 w 2363788"/>
                  <a:gd name="connsiteY196" fmla="*/ 1595437 h 1797050"/>
                  <a:gd name="connsiteX197" fmla="*/ 1370013 w 2363788"/>
                  <a:gd name="connsiteY197" fmla="*/ 1585912 h 1797050"/>
                  <a:gd name="connsiteX198" fmla="*/ 1266825 w 2363788"/>
                  <a:gd name="connsiteY198" fmla="*/ 1514475 h 1797050"/>
                  <a:gd name="connsiteX199" fmla="*/ 1277938 w 2363788"/>
                  <a:gd name="connsiteY199" fmla="*/ 1463675 h 1797050"/>
                  <a:gd name="connsiteX200" fmla="*/ 1239838 w 2363788"/>
                  <a:gd name="connsiteY200" fmla="*/ 1457325 h 1797050"/>
                  <a:gd name="connsiteX201" fmla="*/ 1233739 w 2363788"/>
                  <a:gd name="connsiteY201" fmla="*/ 1472624 h 1797050"/>
                  <a:gd name="connsiteX202" fmla="*/ 1212851 w 2363788"/>
                  <a:gd name="connsiteY202" fmla="*/ 1481931 h 1797050"/>
                  <a:gd name="connsiteX203" fmla="*/ 1175544 w 2363788"/>
                  <a:gd name="connsiteY203" fmla="*/ 1476375 h 1797050"/>
                  <a:gd name="connsiteX204" fmla="*/ 1139826 w 2363788"/>
                  <a:gd name="connsiteY204" fmla="*/ 1462087 h 1797050"/>
                  <a:gd name="connsiteX205" fmla="*/ 1093788 w 2363788"/>
                  <a:gd name="connsiteY205" fmla="*/ 1495425 h 1797050"/>
                  <a:gd name="connsiteX206" fmla="*/ 1100138 w 2363788"/>
                  <a:gd name="connsiteY206" fmla="*/ 1511300 h 1797050"/>
                  <a:gd name="connsiteX207" fmla="*/ 1081088 w 2363788"/>
                  <a:gd name="connsiteY207" fmla="*/ 1530350 h 1797050"/>
                  <a:gd name="connsiteX208" fmla="*/ 1035051 w 2363788"/>
                  <a:gd name="connsiteY208" fmla="*/ 1531937 h 1797050"/>
                  <a:gd name="connsiteX209" fmla="*/ 1006475 w 2363788"/>
                  <a:gd name="connsiteY209" fmla="*/ 1575594 h 1797050"/>
                  <a:gd name="connsiteX210" fmla="*/ 958057 w 2363788"/>
                  <a:gd name="connsiteY210" fmla="*/ 1569244 h 1797050"/>
                  <a:gd name="connsiteX211" fmla="*/ 952500 w 2363788"/>
                  <a:gd name="connsiteY211" fmla="*/ 1584325 h 1797050"/>
                  <a:gd name="connsiteX212" fmla="*/ 965201 w 2363788"/>
                  <a:gd name="connsiteY212" fmla="*/ 1669256 h 1797050"/>
                  <a:gd name="connsiteX213" fmla="*/ 940594 w 2363788"/>
                  <a:gd name="connsiteY213" fmla="*/ 1709738 h 1797050"/>
                  <a:gd name="connsiteX214" fmla="*/ 903288 w 2363788"/>
                  <a:gd name="connsiteY214" fmla="*/ 1720850 h 1797050"/>
                  <a:gd name="connsiteX215" fmla="*/ 900113 w 2363788"/>
                  <a:gd name="connsiteY215" fmla="*/ 1746250 h 1797050"/>
                  <a:gd name="connsiteX216" fmla="*/ 871538 w 2363788"/>
                  <a:gd name="connsiteY216" fmla="*/ 1746250 h 1797050"/>
                  <a:gd name="connsiteX217" fmla="*/ 855663 w 2363788"/>
                  <a:gd name="connsiteY217" fmla="*/ 1758950 h 1797050"/>
                  <a:gd name="connsiteX218" fmla="*/ 850900 w 2363788"/>
                  <a:gd name="connsiteY218" fmla="*/ 1773238 h 1797050"/>
                  <a:gd name="connsiteX219" fmla="*/ 830263 w 2363788"/>
                  <a:gd name="connsiteY219" fmla="*/ 1765300 h 1797050"/>
                  <a:gd name="connsiteX220" fmla="*/ 821532 w 2363788"/>
                  <a:gd name="connsiteY220" fmla="*/ 1753394 h 1797050"/>
                  <a:gd name="connsiteX221" fmla="*/ 792163 w 2363788"/>
                  <a:gd name="connsiteY221" fmla="*/ 1767681 h 1797050"/>
                  <a:gd name="connsiteX222" fmla="*/ 693738 w 2363788"/>
                  <a:gd name="connsiteY222" fmla="*/ 1701800 h 1797050"/>
                  <a:gd name="connsiteX223" fmla="*/ 651669 w 2363788"/>
                  <a:gd name="connsiteY223" fmla="*/ 1716881 h 1797050"/>
                  <a:gd name="connsiteX224" fmla="*/ 623094 w 2363788"/>
                  <a:gd name="connsiteY224" fmla="*/ 1689894 h 1797050"/>
                  <a:gd name="connsiteX225" fmla="*/ 582613 w 2363788"/>
                  <a:gd name="connsiteY225" fmla="*/ 1689100 h 1797050"/>
                  <a:gd name="connsiteX226" fmla="*/ 573088 w 2363788"/>
                  <a:gd name="connsiteY226" fmla="*/ 1608138 h 1797050"/>
                  <a:gd name="connsiteX227" fmla="*/ 538414 w 2363788"/>
                  <a:gd name="connsiteY227" fmla="*/ 1594861 h 1797050"/>
                  <a:gd name="connsiteX228" fmla="*/ 525463 w 2363788"/>
                  <a:gd name="connsiteY228"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3 w 2363788"/>
                  <a:gd name="connsiteY113" fmla="*/ 565150 h 1797050"/>
                  <a:gd name="connsiteX114" fmla="*/ 1804988 w 2363788"/>
                  <a:gd name="connsiteY114" fmla="*/ 508000 h 1797050"/>
                  <a:gd name="connsiteX115" fmla="*/ 1887538 w 2363788"/>
                  <a:gd name="connsiteY115" fmla="*/ 485775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8194 w 2363788"/>
                  <a:gd name="connsiteY119" fmla="*/ 411956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198688 w 2363788"/>
                  <a:gd name="connsiteY131" fmla="*/ 949325 h 1797050"/>
                  <a:gd name="connsiteX132" fmla="*/ 2176463 w 2363788"/>
                  <a:gd name="connsiteY132" fmla="*/ 993775 h 1797050"/>
                  <a:gd name="connsiteX133" fmla="*/ 2176463 w 2363788"/>
                  <a:gd name="connsiteY133" fmla="*/ 993775 h 1797050"/>
                  <a:gd name="connsiteX134" fmla="*/ 2182813 w 2363788"/>
                  <a:gd name="connsiteY134" fmla="*/ 1022350 h 1797050"/>
                  <a:gd name="connsiteX135" fmla="*/ 2147888 w 2363788"/>
                  <a:gd name="connsiteY135" fmla="*/ 1031875 h 1797050"/>
                  <a:gd name="connsiteX136" fmla="*/ 2097088 w 2363788"/>
                  <a:gd name="connsiteY136" fmla="*/ 1019175 h 1797050"/>
                  <a:gd name="connsiteX137" fmla="*/ 2103438 w 2363788"/>
                  <a:gd name="connsiteY137" fmla="*/ 1073150 h 1797050"/>
                  <a:gd name="connsiteX138" fmla="*/ 2116138 w 2363788"/>
                  <a:gd name="connsiteY138" fmla="*/ 1117600 h 1797050"/>
                  <a:gd name="connsiteX139" fmla="*/ 2052638 w 2363788"/>
                  <a:gd name="connsiteY139" fmla="*/ 1152525 h 1797050"/>
                  <a:gd name="connsiteX140" fmla="*/ 2068513 w 2363788"/>
                  <a:gd name="connsiteY140" fmla="*/ 1174750 h 1797050"/>
                  <a:gd name="connsiteX141" fmla="*/ 2049463 w 2363788"/>
                  <a:gd name="connsiteY141" fmla="*/ 1196975 h 1797050"/>
                  <a:gd name="connsiteX142" fmla="*/ 1970088 w 2363788"/>
                  <a:gd name="connsiteY142" fmla="*/ 1171575 h 1797050"/>
                  <a:gd name="connsiteX143" fmla="*/ 1944688 w 2363788"/>
                  <a:gd name="connsiteY143" fmla="*/ 1187450 h 1797050"/>
                  <a:gd name="connsiteX144" fmla="*/ 1909763 w 2363788"/>
                  <a:gd name="connsiteY144" fmla="*/ 1187450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4688 w 2363788"/>
                  <a:gd name="connsiteY148" fmla="*/ 1279525 h 1797050"/>
                  <a:gd name="connsiteX149" fmla="*/ 1935163 w 2363788"/>
                  <a:gd name="connsiteY149" fmla="*/ 1304925 h 1797050"/>
                  <a:gd name="connsiteX150" fmla="*/ 1954213 w 2363788"/>
                  <a:gd name="connsiteY150" fmla="*/ 1320800 h 1797050"/>
                  <a:gd name="connsiteX151" fmla="*/ 1951038 w 2363788"/>
                  <a:gd name="connsiteY151" fmla="*/ 1336675 h 1797050"/>
                  <a:gd name="connsiteX152" fmla="*/ 1906588 w 2363788"/>
                  <a:gd name="connsiteY152" fmla="*/ 1336675 h 1797050"/>
                  <a:gd name="connsiteX153" fmla="*/ 1903413 w 2363788"/>
                  <a:gd name="connsiteY153" fmla="*/ 1387475 h 1797050"/>
                  <a:gd name="connsiteX154" fmla="*/ 1903413 w 2363788"/>
                  <a:gd name="connsiteY154" fmla="*/ 1387475 h 1797050"/>
                  <a:gd name="connsiteX155" fmla="*/ 1903413 w 2363788"/>
                  <a:gd name="connsiteY155" fmla="*/ 1406525 h 1797050"/>
                  <a:gd name="connsiteX156" fmla="*/ 1938338 w 2363788"/>
                  <a:gd name="connsiteY156" fmla="*/ 1447800 h 1797050"/>
                  <a:gd name="connsiteX157" fmla="*/ 1992313 w 2363788"/>
                  <a:gd name="connsiteY157" fmla="*/ 1447800 h 1797050"/>
                  <a:gd name="connsiteX158" fmla="*/ 2062163 w 2363788"/>
                  <a:gd name="connsiteY158" fmla="*/ 1476375 h 1797050"/>
                  <a:gd name="connsiteX159" fmla="*/ 2062163 w 2363788"/>
                  <a:gd name="connsiteY159" fmla="*/ 1504950 h 1797050"/>
                  <a:gd name="connsiteX160" fmla="*/ 2036763 w 2363788"/>
                  <a:gd name="connsiteY160" fmla="*/ 1571625 h 1797050"/>
                  <a:gd name="connsiteX161" fmla="*/ 2065338 w 2363788"/>
                  <a:gd name="connsiteY161" fmla="*/ 1587500 h 1797050"/>
                  <a:gd name="connsiteX162" fmla="*/ 2106613 w 2363788"/>
                  <a:gd name="connsiteY162" fmla="*/ 1660525 h 1797050"/>
                  <a:gd name="connsiteX163" fmla="*/ 2055813 w 2363788"/>
                  <a:gd name="connsiteY163" fmla="*/ 1736725 h 1797050"/>
                  <a:gd name="connsiteX164" fmla="*/ 2030413 w 2363788"/>
                  <a:gd name="connsiteY164" fmla="*/ 1730375 h 1797050"/>
                  <a:gd name="connsiteX165" fmla="*/ 2008188 w 2363788"/>
                  <a:gd name="connsiteY165" fmla="*/ 1717675 h 1797050"/>
                  <a:gd name="connsiteX166" fmla="*/ 2001838 w 2363788"/>
                  <a:gd name="connsiteY166" fmla="*/ 1736725 h 1797050"/>
                  <a:gd name="connsiteX167" fmla="*/ 1960563 w 2363788"/>
                  <a:gd name="connsiteY167" fmla="*/ 1746250 h 1797050"/>
                  <a:gd name="connsiteX168" fmla="*/ 1954213 w 2363788"/>
                  <a:gd name="connsiteY168" fmla="*/ 1778000 h 1797050"/>
                  <a:gd name="connsiteX169" fmla="*/ 1903413 w 2363788"/>
                  <a:gd name="connsiteY169" fmla="*/ 1797050 h 1797050"/>
                  <a:gd name="connsiteX170" fmla="*/ 1881188 w 2363788"/>
                  <a:gd name="connsiteY170" fmla="*/ 1758950 h 1797050"/>
                  <a:gd name="connsiteX171" fmla="*/ 1843088 w 2363788"/>
                  <a:gd name="connsiteY171" fmla="*/ 1768475 h 1797050"/>
                  <a:gd name="connsiteX172" fmla="*/ 1846263 w 2363788"/>
                  <a:gd name="connsiteY172" fmla="*/ 1730375 h 1797050"/>
                  <a:gd name="connsiteX173" fmla="*/ 1827213 w 2363788"/>
                  <a:gd name="connsiteY173" fmla="*/ 1704975 h 1797050"/>
                  <a:gd name="connsiteX174" fmla="*/ 1862138 w 2363788"/>
                  <a:gd name="connsiteY174" fmla="*/ 1685925 h 1797050"/>
                  <a:gd name="connsiteX175" fmla="*/ 1804988 w 2363788"/>
                  <a:gd name="connsiteY175" fmla="*/ 1666875 h 1797050"/>
                  <a:gd name="connsiteX176" fmla="*/ 1792288 w 2363788"/>
                  <a:gd name="connsiteY176" fmla="*/ 1692275 h 1797050"/>
                  <a:gd name="connsiteX177" fmla="*/ 1747838 w 2363788"/>
                  <a:gd name="connsiteY177" fmla="*/ 1711325 h 1797050"/>
                  <a:gd name="connsiteX178" fmla="*/ 1741488 w 2363788"/>
                  <a:gd name="connsiteY178" fmla="*/ 1733550 h 1797050"/>
                  <a:gd name="connsiteX179" fmla="*/ 1725613 w 2363788"/>
                  <a:gd name="connsiteY179" fmla="*/ 1739900 h 1797050"/>
                  <a:gd name="connsiteX180" fmla="*/ 1703388 w 2363788"/>
                  <a:gd name="connsiteY180" fmla="*/ 1739900 h 1797050"/>
                  <a:gd name="connsiteX181" fmla="*/ 1716088 w 2363788"/>
                  <a:gd name="connsiteY181" fmla="*/ 1704975 h 1797050"/>
                  <a:gd name="connsiteX182" fmla="*/ 1741488 w 2363788"/>
                  <a:gd name="connsiteY182" fmla="*/ 1679575 h 1797050"/>
                  <a:gd name="connsiteX183" fmla="*/ 1731963 w 2363788"/>
                  <a:gd name="connsiteY183" fmla="*/ 1654175 h 1797050"/>
                  <a:gd name="connsiteX184" fmla="*/ 1709738 w 2363788"/>
                  <a:gd name="connsiteY184" fmla="*/ 1654175 h 1797050"/>
                  <a:gd name="connsiteX185" fmla="*/ 1697038 w 2363788"/>
                  <a:gd name="connsiteY185" fmla="*/ 1679575 h 1797050"/>
                  <a:gd name="connsiteX186" fmla="*/ 1665288 w 2363788"/>
                  <a:gd name="connsiteY186" fmla="*/ 1685925 h 1797050"/>
                  <a:gd name="connsiteX187" fmla="*/ 1630363 w 2363788"/>
                  <a:gd name="connsiteY187" fmla="*/ 1698625 h 1797050"/>
                  <a:gd name="connsiteX188" fmla="*/ 1601788 w 2363788"/>
                  <a:gd name="connsiteY188" fmla="*/ 1670050 h 1797050"/>
                  <a:gd name="connsiteX189" fmla="*/ 1598613 w 2363788"/>
                  <a:gd name="connsiteY189" fmla="*/ 1635125 h 1797050"/>
                  <a:gd name="connsiteX190" fmla="*/ 1570038 w 2363788"/>
                  <a:gd name="connsiteY190" fmla="*/ 1619250 h 1797050"/>
                  <a:gd name="connsiteX191" fmla="*/ 1560513 w 2363788"/>
                  <a:gd name="connsiteY191" fmla="*/ 1584325 h 1797050"/>
                  <a:gd name="connsiteX192" fmla="*/ 1519238 w 2363788"/>
                  <a:gd name="connsiteY192" fmla="*/ 1555750 h 1797050"/>
                  <a:gd name="connsiteX193" fmla="*/ 1500188 w 2363788"/>
                  <a:gd name="connsiteY193" fmla="*/ 1558925 h 1797050"/>
                  <a:gd name="connsiteX194" fmla="*/ 1468438 w 2363788"/>
                  <a:gd name="connsiteY194" fmla="*/ 1603375 h 1797050"/>
                  <a:gd name="connsiteX195" fmla="*/ 1420813 w 2363788"/>
                  <a:gd name="connsiteY195" fmla="*/ 1622425 h 1797050"/>
                  <a:gd name="connsiteX196" fmla="*/ 1398588 w 2363788"/>
                  <a:gd name="connsiteY196" fmla="*/ 1592262 h 1797050"/>
                  <a:gd name="connsiteX197" fmla="*/ 1370013 w 2363788"/>
                  <a:gd name="connsiteY197" fmla="*/ 1585912 h 1797050"/>
                  <a:gd name="connsiteX198" fmla="*/ 1266825 w 2363788"/>
                  <a:gd name="connsiteY198" fmla="*/ 1514475 h 1797050"/>
                  <a:gd name="connsiteX199" fmla="*/ 1277938 w 2363788"/>
                  <a:gd name="connsiteY199" fmla="*/ 1463675 h 1797050"/>
                  <a:gd name="connsiteX200" fmla="*/ 1239838 w 2363788"/>
                  <a:gd name="connsiteY200" fmla="*/ 1457325 h 1797050"/>
                  <a:gd name="connsiteX201" fmla="*/ 1233739 w 2363788"/>
                  <a:gd name="connsiteY201" fmla="*/ 1472624 h 1797050"/>
                  <a:gd name="connsiteX202" fmla="*/ 1212851 w 2363788"/>
                  <a:gd name="connsiteY202" fmla="*/ 1481931 h 1797050"/>
                  <a:gd name="connsiteX203" fmla="*/ 1175544 w 2363788"/>
                  <a:gd name="connsiteY203" fmla="*/ 1476375 h 1797050"/>
                  <a:gd name="connsiteX204" fmla="*/ 1139826 w 2363788"/>
                  <a:gd name="connsiteY204" fmla="*/ 1462087 h 1797050"/>
                  <a:gd name="connsiteX205" fmla="*/ 1093788 w 2363788"/>
                  <a:gd name="connsiteY205" fmla="*/ 1495425 h 1797050"/>
                  <a:gd name="connsiteX206" fmla="*/ 1100138 w 2363788"/>
                  <a:gd name="connsiteY206" fmla="*/ 1511300 h 1797050"/>
                  <a:gd name="connsiteX207" fmla="*/ 1081088 w 2363788"/>
                  <a:gd name="connsiteY207" fmla="*/ 1530350 h 1797050"/>
                  <a:gd name="connsiteX208" fmla="*/ 1035051 w 2363788"/>
                  <a:gd name="connsiteY208" fmla="*/ 1531937 h 1797050"/>
                  <a:gd name="connsiteX209" fmla="*/ 1006475 w 2363788"/>
                  <a:gd name="connsiteY209" fmla="*/ 1575594 h 1797050"/>
                  <a:gd name="connsiteX210" fmla="*/ 958057 w 2363788"/>
                  <a:gd name="connsiteY210" fmla="*/ 1569244 h 1797050"/>
                  <a:gd name="connsiteX211" fmla="*/ 952500 w 2363788"/>
                  <a:gd name="connsiteY211" fmla="*/ 1584325 h 1797050"/>
                  <a:gd name="connsiteX212" fmla="*/ 965201 w 2363788"/>
                  <a:gd name="connsiteY212" fmla="*/ 1669256 h 1797050"/>
                  <a:gd name="connsiteX213" fmla="*/ 940594 w 2363788"/>
                  <a:gd name="connsiteY213" fmla="*/ 1709738 h 1797050"/>
                  <a:gd name="connsiteX214" fmla="*/ 903288 w 2363788"/>
                  <a:gd name="connsiteY214" fmla="*/ 1720850 h 1797050"/>
                  <a:gd name="connsiteX215" fmla="*/ 900113 w 2363788"/>
                  <a:gd name="connsiteY215" fmla="*/ 1746250 h 1797050"/>
                  <a:gd name="connsiteX216" fmla="*/ 871538 w 2363788"/>
                  <a:gd name="connsiteY216" fmla="*/ 1746250 h 1797050"/>
                  <a:gd name="connsiteX217" fmla="*/ 855663 w 2363788"/>
                  <a:gd name="connsiteY217" fmla="*/ 1758950 h 1797050"/>
                  <a:gd name="connsiteX218" fmla="*/ 850900 w 2363788"/>
                  <a:gd name="connsiteY218" fmla="*/ 1773238 h 1797050"/>
                  <a:gd name="connsiteX219" fmla="*/ 830263 w 2363788"/>
                  <a:gd name="connsiteY219" fmla="*/ 1765300 h 1797050"/>
                  <a:gd name="connsiteX220" fmla="*/ 821532 w 2363788"/>
                  <a:gd name="connsiteY220" fmla="*/ 1753394 h 1797050"/>
                  <a:gd name="connsiteX221" fmla="*/ 792163 w 2363788"/>
                  <a:gd name="connsiteY221" fmla="*/ 1767681 h 1797050"/>
                  <a:gd name="connsiteX222" fmla="*/ 693738 w 2363788"/>
                  <a:gd name="connsiteY222" fmla="*/ 1701800 h 1797050"/>
                  <a:gd name="connsiteX223" fmla="*/ 651669 w 2363788"/>
                  <a:gd name="connsiteY223" fmla="*/ 1716881 h 1797050"/>
                  <a:gd name="connsiteX224" fmla="*/ 623094 w 2363788"/>
                  <a:gd name="connsiteY224" fmla="*/ 1689894 h 1797050"/>
                  <a:gd name="connsiteX225" fmla="*/ 582613 w 2363788"/>
                  <a:gd name="connsiteY225" fmla="*/ 1689100 h 1797050"/>
                  <a:gd name="connsiteX226" fmla="*/ 573088 w 2363788"/>
                  <a:gd name="connsiteY226" fmla="*/ 1608138 h 1797050"/>
                  <a:gd name="connsiteX227" fmla="*/ 538414 w 2363788"/>
                  <a:gd name="connsiteY227" fmla="*/ 1594861 h 1797050"/>
                  <a:gd name="connsiteX228" fmla="*/ 525463 w 2363788"/>
                  <a:gd name="connsiteY228"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3 w 2363788"/>
                  <a:gd name="connsiteY113" fmla="*/ 565150 h 1797050"/>
                  <a:gd name="connsiteX114" fmla="*/ 1804988 w 2363788"/>
                  <a:gd name="connsiteY114" fmla="*/ 508000 h 1797050"/>
                  <a:gd name="connsiteX115" fmla="*/ 1887538 w 2363788"/>
                  <a:gd name="connsiteY115" fmla="*/ 485775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8194 w 2363788"/>
                  <a:gd name="connsiteY119" fmla="*/ 411956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198688 w 2363788"/>
                  <a:gd name="connsiteY131" fmla="*/ 949325 h 1797050"/>
                  <a:gd name="connsiteX132" fmla="*/ 2176463 w 2363788"/>
                  <a:gd name="connsiteY132" fmla="*/ 993775 h 1797050"/>
                  <a:gd name="connsiteX133" fmla="*/ 2176463 w 2363788"/>
                  <a:gd name="connsiteY133" fmla="*/ 993775 h 1797050"/>
                  <a:gd name="connsiteX134" fmla="*/ 2182813 w 2363788"/>
                  <a:gd name="connsiteY134" fmla="*/ 1022350 h 1797050"/>
                  <a:gd name="connsiteX135" fmla="*/ 2147888 w 2363788"/>
                  <a:gd name="connsiteY135" fmla="*/ 1031875 h 1797050"/>
                  <a:gd name="connsiteX136" fmla="*/ 2097088 w 2363788"/>
                  <a:gd name="connsiteY136" fmla="*/ 1019175 h 1797050"/>
                  <a:gd name="connsiteX137" fmla="*/ 2103438 w 2363788"/>
                  <a:gd name="connsiteY137" fmla="*/ 1073150 h 1797050"/>
                  <a:gd name="connsiteX138" fmla="*/ 2116138 w 2363788"/>
                  <a:gd name="connsiteY138" fmla="*/ 1117600 h 1797050"/>
                  <a:gd name="connsiteX139" fmla="*/ 2052638 w 2363788"/>
                  <a:gd name="connsiteY139" fmla="*/ 1152525 h 1797050"/>
                  <a:gd name="connsiteX140" fmla="*/ 2068513 w 2363788"/>
                  <a:gd name="connsiteY140" fmla="*/ 1174750 h 1797050"/>
                  <a:gd name="connsiteX141" fmla="*/ 2049463 w 2363788"/>
                  <a:gd name="connsiteY141" fmla="*/ 1196975 h 1797050"/>
                  <a:gd name="connsiteX142" fmla="*/ 1970088 w 2363788"/>
                  <a:gd name="connsiteY142" fmla="*/ 1171575 h 1797050"/>
                  <a:gd name="connsiteX143" fmla="*/ 1944688 w 2363788"/>
                  <a:gd name="connsiteY143" fmla="*/ 1187450 h 1797050"/>
                  <a:gd name="connsiteX144" fmla="*/ 1909763 w 2363788"/>
                  <a:gd name="connsiteY144" fmla="*/ 1187450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4688 w 2363788"/>
                  <a:gd name="connsiteY148" fmla="*/ 1279525 h 1797050"/>
                  <a:gd name="connsiteX149" fmla="*/ 1935163 w 2363788"/>
                  <a:gd name="connsiteY149" fmla="*/ 1304925 h 1797050"/>
                  <a:gd name="connsiteX150" fmla="*/ 1954213 w 2363788"/>
                  <a:gd name="connsiteY150" fmla="*/ 1320800 h 1797050"/>
                  <a:gd name="connsiteX151" fmla="*/ 1951038 w 2363788"/>
                  <a:gd name="connsiteY151" fmla="*/ 1336675 h 1797050"/>
                  <a:gd name="connsiteX152" fmla="*/ 1906588 w 2363788"/>
                  <a:gd name="connsiteY152" fmla="*/ 1336675 h 1797050"/>
                  <a:gd name="connsiteX153" fmla="*/ 1903413 w 2363788"/>
                  <a:gd name="connsiteY153" fmla="*/ 1387475 h 1797050"/>
                  <a:gd name="connsiteX154" fmla="*/ 1903413 w 2363788"/>
                  <a:gd name="connsiteY154" fmla="*/ 1387475 h 1797050"/>
                  <a:gd name="connsiteX155" fmla="*/ 1903413 w 2363788"/>
                  <a:gd name="connsiteY155" fmla="*/ 1406525 h 1797050"/>
                  <a:gd name="connsiteX156" fmla="*/ 1938338 w 2363788"/>
                  <a:gd name="connsiteY156" fmla="*/ 1447800 h 1797050"/>
                  <a:gd name="connsiteX157" fmla="*/ 1992313 w 2363788"/>
                  <a:gd name="connsiteY157" fmla="*/ 1447800 h 1797050"/>
                  <a:gd name="connsiteX158" fmla="*/ 2062163 w 2363788"/>
                  <a:gd name="connsiteY158" fmla="*/ 1476375 h 1797050"/>
                  <a:gd name="connsiteX159" fmla="*/ 2062163 w 2363788"/>
                  <a:gd name="connsiteY159" fmla="*/ 1504950 h 1797050"/>
                  <a:gd name="connsiteX160" fmla="*/ 2036763 w 2363788"/>
                  <a:gd name="connsiteY160" fmla="*/ 1571625 h 1797050"/>
                  <a:gd name="connsiteX161" fmla="*/ 2065338 w 2363788"/>
                  <a:gd name="connsiteY161" fmla="*/ 1587500 h 1797050"/>
                  <a:gd name="connsiteX162" fmla="*/ 2106613 w 2363788"/>
                  <a:gd name="connsiteY162" fmla="*/ 1660525 h 1797050"/>
                  <a:gd name="connsiteX163" fmla="*/ 2055813 w 2363788"/>
                  <a:gd name="connsiteY163" fmla="*/ 1736725 h 1797050"/>
                  <a:gd name="connsiteX164" fmla="*/ 2030413 w 2363788"/>
                  <a:gd name="connsiteY164" fmla="*/ 1730375 h 1797050"/>
                  <a:gd name="connsiteX165" fmla="*/ 2008188 w 2363788"/>
                  <a:gd name="connsiteY165" fmla="*/ 1717675 h 1797050"/>
                  <a:gd name="connsiteX166" fmla="*/ 2001838 w 2363788"/>
                  <a:gd name="connsiteY166" fmla="*/ 1736725 h 1797050"/>
                  <a:gd name="connsiteX167" fmla="*/ 1960563 w 2363788"/>
                  <a:gd name="connsiteY167" fmla="*/ 1746250 h 1797050"/>
                  <a:gd name="connsiteX168" fmla="*/ 1954213 w 2363788"/>
                  <a:gd name="connsiteY168" fmla="*/ 1778000 h 1797050"/>
                  <a:gd name="connsiteX169" fmla="*/ 1903413 w 2363788"/>
                  <a:gd name="connsiteY169" fmla="*/ 1797050 h 1797050"/>
                  <a:gd name="connsiteX170" fmla="*/ 1881188 w 2363788"/>
                  <a:gd name="connsiteY170" fmla="*/ 1758950 h 1797050"/>
                  <a:gd name="connsiteX171" fmla="*/ 1843088 w 2363788"/>
                  <a:gd name="connsiteY171" fmla="*/ 1768475 h 1797050"/>
                  <a:gd name="connsiteX172" fmla="*/ 1846263 w 2363788"/>
                  <a:gd name="connsiteY172" fmla="*/ 1730375 h 1797050"/>
                  <a:gd name="connsiteX173" fmla="*/ 1827213 w 2363788"/>
                  <a:gd name="connsiteY173" fmla="*/ 1704975 h 1797050"/>
                  <a:gd name="connsiteX174" fmla="*/ 1862138 w 2363788"/>
                  <a:gd name="connsiteY174" fmla="*/ 1685925 h 1797050"/>
                  <a:gd name="connsiteX175" fmla="*/ 1804988 w 2363788"/>
                  <a:gd name="connsiteY175" fmla="*/ 1666875 h 1797050"/>
                  <a:gd name="connsiteX176" fmla="*/ 1792288 w 2363788"/>
                  <a:gd name="connsiteY176" fmla="*/ 1692275 h 1797050"/>
                  <a:gd name="connsiteX177" fmla="*/ 1747838 w 2363788"/>
                  <a:gd name="connsiteY177" fmla="*/ 1711325 h 1797050"/>
                  <a:gd name="connsiteX178" fmla="*/ 1741488 w 2363788"/>
                  <a:gd name="connsiteY178" fmla="*/ 1733550 h 1797050"/>
                  <a:gd name="connsiteX179" fmla="*/ 1725613 w 2363788"/>
                  <a:gd name="connsiteY179" fmla="*/ 1739900 h 1797050"/>
                  <a:gd name="connsiteX180" fmla="*/ 1703388 w 2363788"/>
                  <a:gd name="connsiteY180" fmla="*/ 1739900 h 1797050"/>
                  <a:gd name="connsiteX181" fmla="*/ 1716088 w 2363788"/>
                  <a:gd name="connsiteY181" fmla="*/ 1704975 h 1797050"/>
                  <a:gd name="connsiteX182" fmla="*/ 1741488 w 2363788"/>
                  <a:gd name="connsiteY182" fmla="*/ 1679575 h 1797050"/>
                  <a:gd name="connsiteX183" fmla="*/ 1731963 w 2363788"/>
                  <a:gd name="connsiteY183" fmla="*/ 1654175 h 1797050"/>
                  <a:gd name="connsiteX184" fmla="*/ 1709738 w 2363788"/>
                  <a:gd name="connsiteY184" fmla="*/ 1654175 h 1797050"/>
                  <a:gd name="connsiteX185" fmla="*/ 1697038 w 2363788"/>
                  <a:gd name="connsiteY185" fmla="*/ 1679575 h 1797050"/>
                  <a:gd name="connsiteX186" fmla="*/ 1665288 w 2363788"/>
                  <a:gd name="connsiteY186" fmla="*/ 1685925 h 1797050"/>
                  <a:gd name="connsiteX187" fmla="*/ 1630363 w 2363788"/>
                  <a:gd name="connsiteY187" fmla="*/ 1698625 h 1797050"/>
                  <a:gd name="connsiteX188" fmla="*/ 1601788 w 2363788"/>
                  <a:gd name="connsiteY188" fmla="*/ 1670050 h 1797050"/>
                  <a:gd name="connsiteX189" fmla="*/ 1598613 w 2363788"/>
                  <a:gd name="connsiteY189" fmla="*/ 1635125 h 1797050"/>
                  <a:gd name="connsiteX190" fmla="*/ 1570038 w 2363788"/>
                  <a:gd name="connsiteY190" fmla="*/ 1619250 h 1797050"/>
                  <a:gd name="connsiteX191" fmla="*/ 1560513 w 2363788"/>
                  <a:gd name="connsiteY191" fmla="*/ 1584325 h 1797050"/>
                  <a:gd name="connsiteX192" fmla="*/ 1519238 w 2363788"/>
                  <a:gd name="connsiteY192" fmla="*/ 1555750 h 1797050"/>
                  <a:gd name="connsiteX193" fmla="*/ 1500188 w 2363788"/>
                  <a:gd name="connsiteY193" fmla="*/ 1558925 h 1797050"/>
                  <a:gd name="connsiteX194" fmla="*/ 1468438 w 2363788"/>
                  <a:gd name="connsiteY194" fmla="*/ 1603375 h 1797050"/>
                  <a:gd name="connsiteX195" fmla="*/ 1420813 w 2363788"/>
                  <a:gd name="connsiteY195" fmla="*/ 1622425 h 1797050"/>
                  <a:gd name="connsiteX196" fmla="*/ 1398588 w 2363788"/>
                  <a:gd name="connsiteY196" fmla="*/ 1593849 h 1797050"/>
                  <a:gd name="connsiteX197" fmla="*/ 1370013 w 2363788"/>
                  <a:gd name="connsiteY197" fmla="*/ 1585912 h 1797050"/>
                  <a:gd name="connsiteX198" fmla="*/ 1266825 w 2363788"/>
                  <a:gd name="connsiteY198" fmla="*/ 1514475 h 1797050"/>
                  <a:gd name="connsiteX199" fmla="*/ 1277938 w 2363788"/>
                  <a:gd name="connsiteY199" fmla="*/ 1463675 h 1797050"/>
                  <a:gd name="connsiteX200" fmla="*/ 1239838 w 2363788"/>
                  <a:gd name="connsiteY200" fmla="*/ 1457325 h 1797050"/>
                  <a:gd name="connsiteX201" fmla="*/ 1233739 w 2363788"/>
                  <a:gd name="connsiteY201" fmla="*/ 1472624 h 1797050"/>
                  <a:gd name="connsiteX202" fmla="*/ 1212851 w 2363788"/>
                  <a:gd name="connsiteY202" fmla="*/ 1481931 h 1797050"/>
                  <a:gd name="connsiteX203" fmla="*/ 1175544 w 2363788"/>
                  <a:gd name="connsiteY203" fmla="*/ 1476375 h 1797050"/>
                  <a:gd name="connsiteX204" fmla="*/ 1139826 w 2363788"/>
                  <a:gd name="connsiteY204" fmla="*/ 1462087 h 1797050"/>
                  <a:gd name="connsiteX205" fmla="*/ 1093788 w 2363788"/>
                  <a:gd name="connsiteY205" fmla="*/ 1495425 h 1797050"/>
                  <a:gd name="connsiteX206" fmla="*/ 1100138 w 2363788"/>
                  <a:gd name="connsiteY206" fmla="*/ 1511300 h 1797050"/>
                  <a:gd name="connsiteX207" fmla="*/ 1081088 w 2363788"/>
                  <a:gd name="connsiteY207" fmla="*/ 1530350 h 1797050"/>
                  <a:gd name="connsiteX208" fmla="*/ 1035051 w 2363788"/>
                  <a:gd name="connsiteY208" fmla="*/ 1531937 h 1797050"/>
                  <a:gd name="connsiteX209" fmla="*/ 1006475 w 2363788"/>
                  <a:gd name="connsiteY209" fmla="*/ 1575594 h 1797050"/>
                  <a:gd name="connsiteX210" fmla="*/ 958057 w 2363788"/>
                  <a:gd name="connsiteY210" fmla="*/ 1569244 h 1797050"/>
                  <a:gd name="connsiteX211" fmla="*/ 952500 w 2363788"/>
                  <a:gd name="connsiteY211" fmla="*/ 1584325 h 1797050"/>
                  <a:gd name="connsiteX212" fmla="*/ 965201 w 2363788"/>
                  <a:gd name="connsiteY212" fmla="*/ 1669256 h 1797050"/>
                  <a:gd name="connsiteX213" fmla="*/ 940594 w 2363788"/>
                  <a:gd name="connsiteY213" fmla="*/ 1709738 h 1797050"/>
                  <a:gd name="connsiteX214" fmla="*/ 903288 w 2363788"/>
                  <a:gd name="connsiteY214" fmla="*/ 1720850 h 1797050"/>
                  <a:gd name="connsiteX215" fmla="*/ 900113 w 2363788"/>
                  <a:gd name="connsiteY215" fmla="*/ 1746250 h 1797050"/>
                  <a:gd name="connsiteX216" fmla="*/ 871538 w 2363788"/>
                  <a:gd name="connsiteY216" fmla="*/ 1746250 h 1797050"/>
                  <a:gd name="connsiteX217" fmla="*/ 855663 w 2363788"/>
                  <a:gd name="connsiteY217" fmla="*/ 1758950 h 1797050"/>
                  <a:gd name="connsiteX218" fmla="*/ 850900 w 2363788"/>
                  <a:gd name="connsiteY218" fmla="*/ 1773238 h 1797050"/>
                  <a:gd name="connsiteX219" fmla="*/ 830263 w 2363788"/>
                  <a:gd name="connsiteY219" fmla="*/ 1765300 h 1797050"/>
                  <a:gd name="connsiteX220" fmla="*/ 821532 w 2363788"/>
                  <a:gd name="connsiteY220" fmla="*/ 1753394 h 1797050"/>
                  <a:gd name="connsiteX221" fmla="*/ 792163 w 2363788"/>
                  <a:gd name="connsiteY221" fmla="*/ 1767681 h 1797050"/>
                  <a:gd name="connsiteX222" fmla="*/ 693738 w 2363788"/>
                  <a:gd name="connsiteY222" fmla="*/ 1701800 h 1797050"/>
                  <a:gd name="connsiteX223" fmla="*/ 651669 w 2363788"/>
                  <a:gd name="connsiteY223" fmla="*/ 1716881 h 1797050"/>
                  <a:gd name="connsiteX224" fmla="*/ 623094 w 2363788"/>
                  <a:gd name="connsiteY224" fmla="*/ 1689894 h 1797050"/>
                  <a:gd name="connsiteX225" fmla="*/ 582613 w 2363788"/>
                  <a:gd name="connsiteY225" fmla="*/ 1689100 h 1797050"/>
                  <a:gd name="connsiteX226" fmla="*/ 573088 w 2363788"/>
                  <a:gd name="connsiteY226" fmla="*/ 1608138 h 1797050"/>
                  <a:gd name="connsiteX227" fmla="*/ 538414 w 2363788"/>
                  <a:gd name="connsiteY227" fmla="*/ 1594861 h 1797050"/>
                  <a:gd name="connsiteX228" fmla="*/ 525463 w 2363788"/>
                  <a:gd name="connsiteY228"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3 w 2363788"/>
                  <a:gd name="connsiteY113" fmla="*/ 565150 h 1797050"/>
                  <a:gd name="connsiteX114" fmla="*/ 1804988 w 2363788"/>
                  <a:gd name="connsiteY114" fmla="*/ 508000 h 1797050"/>
                  <a:gd name="connsiteX115" fmla="*/ 1887538 w 2363788"/>
                  <a:gd name="connsiteY115" fmla="*/ 485775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8194 w 2363788"/>
                  <a:gd name="connsiteY119" fmla="*/ 411956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198688 w 2363788"/>
                  <a:gd name="connsiteY131" fmla="*/ 949325 h 1797050"/>
                  <a:gd name="connsiteX132" fmla="*/ 2176463 w 2363788"/>
                  <a:gd name="connsiteY132" fmla="*/ 993775 h 1797050"/>
                  <a:gd name="connsiteX133" fmla="*/ 2176463 w 2363788"/>
                  <a:gd name="connsiteY133" fmla="*/ 993775 h 1797050"/>
                  <a:gd name="connsiteX134" fmla="*/ 2182813 w 2363788"/>
                  <a:gd name="connsiteY134" fmla="*/ 1022350 h 1797050"/>
                  <a:gd name="connsiteX135" fmla="*/ 2147888 w 2363788"/>
                  <a:gd name="connsiteY135" fmla="*/ 1031875 h 1797050"/>
                  <a:gd name="connsiteX136" fmla="*/ 2097088 w 2363788"/>
                  <a:gd name="connsiteY136" fmla="*/ 1019175 h 1797050"/>
                  <a:gd name="connsiteX137" fmla="*/ 2103438 w 2363788"/>
                  <a:gd name="connsiteY137" fmla="*/ 1073150 h 1797050"/>
                  <a:gd name="connsiteX138" fmla="*/ 2116138 w 2363788"/>
                  <a:gd name="connsiteY138" fmla="*/ 1117600 h 1797050"/>
                  <a:gd name="connsiteX139" fmla="*/ 2052638 w 2363788"/>
                  <a:gd name="connsiteY139" fmla="*/ 1152525 h 1797050"/>
                  <a:gd name="connsiteX140" fmla="*/ 2068513 w 2363788"/>
                  <a:gd name="connsiteY140" fmla="*/ 1174750 h 1797050"/>
                  <a:gd name="connsiteX141" fmla="*/ 2049463 w 2363788"/>
                  <a:gd name="connsiteY141" fmla="*/ 1196975 h 1797050"/>
                  <a:gd name="connsiteX142" fmla="*/ 1970088 w 2363788"/>
                  <a:gd name="connsiteY142" fmla="*/ 1171575 h 1797050"/>
                  <a:gd name="connsiteX143" fmla="*/ 1944688 w 2363788"/>
                  <a:gd name="connsiteY143" fmla="*/ 1187450 h 1797050"/>
                  <a:gd name="connsiteX144" fmla="*/ 1909763 w 2363788"/>
                  <a:gd name="connsiteY144" fmla="*/ 1187450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4688 w 2363788"/>
                  <a:gd name="connsiteY148" fmla="*/ 1279525 h 1797050"/>
                  <a:gd name="connsiteX149" fmla="*/ 1935163 w 2363788"/>
                  <a:gd name="connsiteY149" fmla="*/ 1304925 h 1797050"/>
                  <a:gd name="connsiteX150" fmla="*/ 1954213 w 2363788"/>
                  <a:gd name="connsiteY150" fmla="*/ 1320800 h 1797050"/>
                  <a:gd name="connsiteX151" fmla="*/ 1951038 w 2363788"/>
                  <a:gd name="connsiteY151" fmla="*/ 1336675 h 1797050"/>
                  <a:gd name="connsiteX152" fmla="*/ 1906588 w 2363788"/>
                  <a:gd name="connsiteY152" fmla="*/ 1336675 h 1797050"/>
                  <a:gd name="connsiteX153" fmla="*/ 1903413 w 2363788"/>
                  <a:gd name="connsiteY153" fmla="*/ 1387475 h 1797050"/>
                  <a:gd name="connsiteX154" fmla="*/ 1903413 w 2363788"/>
                  <a:gd name="connsiteY154" fmla="*/ 1387475 h 1797050"/>
                  <a:gd name="connsiteX155" fmla="*/ 1903413 w 2363788"/>
                  <a:gd name="connsiteY155" fmla="*/ 1406525 h 1797050"/>
                  <a:gd name="connsiteX156" fmla="*/ 1938338 w 2363788"/>
                  <a:gd name="connsiteY156" fmla="*/ 1447800 h 1797050"/>
                  <a:gd name="connsiteX157" fmla="*/ 1992313 w 2363788"/>
                  <a:gd name="connsiteY157" fmla="*/ 1447800 h 1797050"/>
                  <a:gd name="connsiteX158" fmla="*/ 2062163 w 2363788"/>
                  <a:gd name="connsiteY158" fmla="*/ 1476375 h 1797050"/>
                  <a:gd name="connsiteX159" fmla="*/ 2062163 w 2363788"/>
                  <a:gd name="connsiteY159" fmla="*/ 1504950 h 1797050"/>
                  <a:gd name="connsiteX160" fmla="*/ 2036763 w 2363788"/>
                  <a:gd name="connsiteY160" fmla="*/ 1571625 h 1797050"/>
                  <a:gd name="connsiteX161" fmla="*/ 2065338 w 2363788"/>
                  <a:gd name="connsiteY161" fmla="*/ 1587500 h 1797050"/>
                  <a:gd name="connsiteX162" fmla="*/ 2106613 w 2363788"/>
                  <a:gd name="connsiteY162" fmla="*/ 1660525 h 1797050"/>
                  <a:gd name="connsiteX163" fmla="*/ 2055813 w 2363788"/>
                  <a:gd name="connsiteY163" fmla="*/ 1736725 h 1797050"/>
                  <a:gd name="connsiteX164" fmla="*/ 2030413 w 2363788"/>
                  <a:gd name="connsiteY164" fmla="*/ 1730375 h 1797050"/>
                  <a:gd name="connsiteX165" fmla="*/ 2008188 w 2363788"/>
                  <a:gd name="connsiteY165" fmla="*/ 1717675 h 1797050"/>
                  <a:gd name="connsiteX166" fmla="*/ 2001838 w 2363788"/>
                  <a:gd name="connsiteY166" fmla="*/ 1736725 h 1797050"/>
                  <a:gd name="connsiteX167" fmla="*/ 1960563 w 2363788"/>
                  <a:gd name="connsiteY167" fmla="*/ 1746250 h 1797050"/>
                  <a:gd name="connsiteX168" fmla="*/ 1954213 w 2363788"/>
                  <a:gd name="connsiteY168" fmla="*/ 1778000 h 1797050"/>
                  <a:gd name="connsiteX169" fmla="*/ 1903413 w 2363788"/>
                  <a:gd name="connsiteY169" fmla="*/ 1797050 h 1797050"/>
                  <a:gd name="connsiteX170" fmla="*/ 1881188 w 2363788"/>
                  <a:gd name="connsiteY170" fmla="*/ 1758950 h 1797050"/>
                  <a:gd name="connsiteX171" fmla="*/ 1843088 w 2363788"/>
                  <a:gd name="connsiteY171" fmla="*/ 1768475 h 1797050"/>
                  <a:gd name="connsiteX172" fmla="*/ 1846263 w 2363788"/>
                  <a:gd name="connsiteY172" fmla="*/ 1730375 h 1797050"/>
                  <a:gd name="connsiteX173" fmla="*/ 1827213 w 2363788"/>
                  <a:gd name="connsiteY173" fmla="*/ 1704975 h 1797050"/>
                  <a:gd name="connsiteX174" fmla="*/ 1862138 w 2363788"/>
                  <a:gd name="connsiteY174" fmla="*/ 1685925 h 1797050"/>
                  <a:gd name="connsiteX175" fmla="*/ 1804988 w 2363788"/>
                  <a:gd name="connsiteY175" fmla="*/ 1666875 h 1797050"/>
                  <a:gd name="connsiteX176" fmla="*/ 1792288 w 2363788"/>
                  <a:gd name="connsiteY176" fmla="*/ 1692275 h 1797050"/>
                  <a:gd name="connsiteX177" fmla="*/ 1747838 w 2363788"/>
                  <a:gd name="connsiteY177" fmla="*/ 1711325 h 1797050"/>
                  <a:gd name="connsiteX178" fmla="*/ 1741488 w 2363788"/>
                  <a:gd name="connsiteY178" fmla="*/ 1733550 h 1797050"/>
                  <a:gd name="connsiteX179" fmla="*/ 1725613 w 2363788"/>
                  <a:gd name="connsiteY179" fmla="*/ 1739900 h 1797050"/>
                  <a:gd name="connsiteX180" fmla="*/ 1703388 w 2363788"/>
                  <a:gd name="connsiteY180" fmla="*/ 1739900 h 1797050"/>
                  <a:gd name="connsiteX181" fmla="*/ 1716088 w 2363788"/>
                  <a:gd name="connsiteY181" fmla="*/ 1704975 h 1797050"/>
                  <a:gd name="connsiteX182" fmla="*/ 1741488 w 2363788"/>
                  <a:gd name="connsiteY182" fmla="*/ 1679575 h 1797050"/>
                  <a:gd name="connsiteX183" fmla="*/ 1731963 w 2363788"/>
                  <a:gd name="connsiteY183" fmla="*/ 1654175 h 1797050"/>
                  <a:gd name="connsiteX184" fmla="*/ 1709738 w 2363788"/>
                  <a:gd name="connsiteY184" fmla="*/ 1654175 h 1797050"/>
                  <a:gd name="connsiteX185" fmla="*/ 1697038 w 2363788"/>
                  <a:gd name="connsiteY185" fmla="*/ 1679575 h 1797050"/>
                  <a:gd name="connsiteX186" fmla="*/ 1665288 w 2363788"/>
                  <a:gd name="connsiteY186" fmla="*/ 1685925 h 1797050"/>
                  <a:gd name="connsiteX187" fmla="*/ 1630363 w 2363788"/>
                  <a:gd name="connsiteY187" fmla="*/ 1698625 h 1797050"/>
                  <a:gd name="connsiteX188" fmla="*/ 1601788 w 2363788"/>
                  <a:gd name="connsiteY188" fmla="*/ 1670050 h 1797050"/>
                  <a:gd name="connsiteX189" fmla="*/ 1598613 w 2363788"/>
                  <a:gd name="connsiteY189" fmla="*/ 1635125 h 1797050"/>
                  <a:gd name="connsiteX190" fmla="*/ 1570038 w 2363788"/>
                  <a:gd name="connsiteY190" fmla="*/ 1619250 h 1797050"/>
                  <a:gd name="connsiteX191" fmla="*/ 1560513 w 2363788"/>
                  <a:gd name="connsiteY191" fmla="*/ 1584325 h 1797050"/>
                  <a:gd name="connsiteX192" fmla="*/ 1519238 w 2363788"/>
                  <a:gd name="connsiteY192" fmla="*/ 1555750 h 1797050"/>
                  <a:gd name="connsiteX193" fmla="*/ 1500188 w 2363788"/>
                  <a:gd name="connsiteY193" fmla="*/ 1558925 h 1797050"/>
                  <a:gd name="connsiteX194" fmla="*/ 1468438 w 2363788"/>
                  <a:gd name="connsiteY194" fmla="*/ 1603375 h 1797050"/>
                  <a:gd name="connsiteX195" fmla="*/ 1420019 w 2363788"/>
                  <a:gd name="connsiteY195" fmla="*/ 1619250 h 1797050"/>
                  <a:gd name="connsiteX196" fmla="*/ 1398588 w 2363788"/>
                  <a:gd name="connsiteY196" fmla="*/ 1593849 h 1797050"/>
                  <a:gd name="connsiteX197" fmla="*/ 1370013 w 2363788"/>
                  <a:gd name="connsiteY197" fmla="*/ 1585912 h 1797050"/>
                  <a:gd name="connsiteX198" fmla="*/ 1266825 w 2363788"/>
                  <a:gd name="connsiteY198" fmla="*/ 1514475 h 1797050"/>
                  <a:gd name="connsiteX199" fmla="*/ 1277938 w 2363788"/>
                  <a:gd name="connsiteY199" fmla="*/ 1463675 h 1797050"/>
                  <a:gd name="connsiteX200" fmla="*/ 1239838 w 2363788"/>
                  <a:gd name="connsiteY200" fmla="*/ 1457325 h 1797050"/>
                  <a:gd name="connsiteX201" fmla="*/ 1233739 w 2363788"/>
                  <a:gd name="connsiteY201" fmla="*/ 1472624 h 1797050"/>
                  <a:gd name="connsiteX202" fmla="*/ 1212851 w 2363788"/>
                  <a:gd name="connsiteY202" fmla="*/ 1481931 h 1797050"/>
                  <a:gd name="connsiteX203" fmla="*/ 1175544 w 2363788"/>
                  <a:gd name="connsiteY203" fmla="*/ 1476375 h 1797050"/>
                  <a:gd name="connsiteX204" fmla="*/ 1139826 w 2363788"/>
                  <a:gd name="connsiteY204" fmla="*/ 1462087 h 1797050"/>
                  <a:gd name="connsiteX205" fmla="*/ 1093788 w 2363788"/>
                  <a:gd name="connsiteY205" fmla="*/ 1495425 h 1797050"/>
                  <a:gd name="connsiteX206" fmla="*/ 1100138 w 2363788"/>
                  <a:gd name="connsiteY206" fmla="*/ 1511300 h 1797050"/>
                  <a:gd name="connsiteX207" fmla="*/ 1081088 w 2363788"/>
                  <a:gd name="connsiteY207" fmla="*/ 1530350 h 1797050"/>
                  <a:gd name="connsiteX208" fmla="*/ 1035051 w 2363788"/>
                  <a:gd name="connsiteY208" fmla="*/ 1531937 h 1797050"/>
                  <a:gd name="connsiteX209" fmla="*/ 1006475 w 2363788"/>
                  <a:gd name="connsiteY209" fmla="*/ 1575594 h 1797050"/>
                  <a:gd name="connsiteX210" fmla="*/ 958057 w 2363788"/>
                  <a:gd name="connsiteY210" fmla="*/ 1569244 h 1797050"/>
                  <a:gd name="connsiteX211" fmla="*/ 952500 w 2363788"/>
                  <a:gd name="connsiteY211" fmla="*/ 1584325 h 1797050"/>
                  <a:gd name="connsiteX212" fmla="*/ 965201 w 2363788"/>
                  <a:gd name="connsiteY212" fmla="*/ 1669256 h 1797050"/>
                  <a:gd name="connsiteX213" fmla="*/ 940594 w 2363788"/>
                  <a:gd name="connsiteY213" fmla="*/ 1709738 h 1797050"/>
                  <a:gd name="connsiteX214" fmla="*/ 903288 w 2363788"/>
                  <a:gd name="connsiteY214" fmla="*/ 1720850 h 1797050"/>
                  <a:gd name="connsiteX215" fmla="*/ 900113 w 2363788"/>
                  <a:gd name="connsiteY215" fmla="*/ 1746250 h 1797050"/>
                  <a:gd name="connsiteX216" fmla="*/ 871538 w 2363788"/>
                  <a:gd name="connsiteY216" fmla="*/ 1746250 h 1797050"/>
                  <a:gd name="connsiteX217" fmla="*/ 855663 w 2363788"/>
                  <a:gd name="connsiteY217" fmla="*/ 1758950 h 1797050"/>
                  <a:gd name="connsiteX218" fmla="*/ 850900 w 2363788"/>
                  <a:gd name="connsiteY218" fmla="*/ 1773238 h 1797050"/>
                  <a:gd name="connsiteX219" fmla="*/ 830263 w 2363788"/>
                  <a:gd name="connsiteY219" fmla="*/ 1765300 h 1797050"/>
                  <a:gd name="connsiteX220" fmla="*/ 821532 w 2363788"/>
                  <a:gd name="connsiteY220" fmla="*/ 1753394 h 1797050"/>
                  <a:gd name="connsiteX221" fmla="*/ 792163 w 2363788"/>
                  <a:gd name="connsiteY221" fmla="*/ 1767681 h 1797050"/>
                  <a:gd name="connsiteX222" fmla="*/ 693738 w 2363788"/>
                  <a:gd name="connsiteY222" fmla="*/ 1701800 h 1797050"/>
                  <a:gd name="connsiteX223" fmla="*/ 651669 w 2363788"/>
                  <a:gd name="connsiteY223" fmla="*/ 1716881 h 1797050"/>
                  <a:gd name="connsiteX224" fmla="*/ 623094 w 2363788"/>
                  <a:gd name="connsiteY224" fmla="*/ 1689894 h 1797050"/>
                  <a:gd name="connsiteX225" fmla="*/ 582613 w 2363788"/>
                  <a:gd name="connsiteY225" fmla="*/ 1689100 h 1797050"/>
                  <a:gd name="connsiteX226" fmla="*/ 573088 w 2363788"/>
                  <a:gd name="connsiteY226" fmla="*/ 1608138 h 1797050"/>
                  <a:gd name="connsiteX227" fmla="*/ 538414 w 2363788"/>
                  <a:gd name="connsiteY227" fmla="*/ 1594861 h 1797050"/>
                  <a:gd name="connsiteX228" fmla="*/ 525463 w 2363788"/>
                  <a:gd name="connsiteY228"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3 w 2363788"/>
                  <a:gd name="connsiteY113" fmla="*/ 565150 h 1797050"/>
                  <a:gd name="connsiteX114" fmla="*/ 1804988 w 2363788"/>
                  <a:gd name="connsiteY114" fmla="*/ 508000 h 1797050"/>
                  <a:gd name="connsiteX115" fmla="*/ 1887538 w 2363788"/>
                  <a:gd name="connsiteY115" fmla="*/ 485775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8194 w 2363788"/>
                  <a:gd name="connsiteY119" fmla="*/ 411956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198688 w 2363788"/>
                  <a:gd name="connsiteY131" fmla="*/ 949325 h 1797050"/>
                  <a:gd name="connsiteX132" fmla="*/ 2176463 w 2363788"/>
                  <a:gd name="connsiteY132" fmla="*/ 993775 h 1797050"/>
                  <a:gd name="connsiteX133" fmla="*/ 2176463 w 2363788"/>
                  <a:gd name="connsiteY133" fmla="*/ 993775 h 1797050"/>
                  <a:gd name="connsiteX134" fmla="*/ 2182813 w 2363788"/>
                  <a:gd name="connsiteY134" fmla="*/ 1022350 h 1797050"/>
                  <a:gd name="connsiteX135" fmla="*/ 2147888 w 2363788"/>
                  <a:gd name="connsiteY135" fmla="*/ 1031875 h 1797050"/>
                  <a:gd name="connsiteX136" fmla="*/ 2097088 w 2363788"/>
                  <a:gd name="connsiteY136" fmla="*/ 1019175 h 1797050"/>
                  <a:gd name="connsiteX137" fmla="*/ 2103438 w 2363788"/>
                  <a:gd name="connsiteY137" fmla="*/ 1073150 h 1797050"/>
                  <a:gd name="connsiteX138" fmla="*/ 2116138 w 2363788"/>
                  <a:gd name="connsiteY138" fmla="*/ 1117600 h 1797050"/>
                  <a:gd name="connsiteX139" fmla="*/ 2052638 w 2363788"/>
                  <a:gd name="connsiteY139" fmla="*/ 1152525 h 1797050"/>
                  <a:gd name="connsiteX140" fmla="*/ 2068513 w 2363788"/>
                  <a:gd name="connsiteY140" fmla="*/ 1174750 h 1797050"/>
                  <a:gd name="connsiteX141" fmla="*/ 2049463 w 2363788"/>
                  <a:gd name="connsiteY141" fmla="*/ 1196975 h 1797050"/>
                  <a:gd name="connsiteX142" fmla="*/ 1970088 w 2363788"/>
                  <a:gd name="connsiteY142" fmla="*/ 1171575 h 1797050"/>
                  <a:gd name="connsiteX143" fmla="*/ 1944688 w 2363788"/>
                  <a:gd name="connsiteY143" fmla="*/ 1187450 h 1797050"/>
                  <a:gd name="connsiteX144" fmla="*/ 1909763 w 2363788"/>
                  <a:gd name="connsiteY144" fmla="*/ 1187450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4688 w 2363788"/>
                  <a:gd name="connsiteY148" fmla="*/ 1279525 h 1797050"/>
                  <a:gd name="connsiteX149" fmla="*/ 1935163 w 2363788"/>
                  <a:gd name="connsiteY149" fmla="*/ 1304925 h 1797050"/>
                  <a:gd name="connsiteX150" fmla="*/ 1954213 w 2363788"/>
                  <a:gd name="connsiteY150" fmla="*/ 1320800 h 1797050"/>
                  <a:gd name="connsiteX151" fmla="*/ 1951038 w 2363788"/>
                  <a:gd name="connsiteY151" fmla="*/ 1336675 h 1797050"/>
                  <a:gd name="connsiteX152" fmla="*/ 1906588 w 2363788"/>
                  <a:gd name="connsiteY152" fmla="*/ 1336675 h 1797050"/>
                  <a:gd name="connsiteX153" fmla="*/ 1903413 w 2363788"/>
                  <a:gd name="connsiteY153" fmla="*/ 1387475 h 1797050"/>
                  <a:gd name="connsiteX154" fmla="*/ 1903413 w 2363788"/>
                  <a:gd name="connsiteY154" fmla="*/ 1387475 h 1797050"/>
                  <a:gd name="connsiteX155" fmla="*/ 1903413 w 2363788"/>
                  <a:gd name="connsiteY155" fmla="*/ 1406525 h 1797050"/>
                  <a:gd name="connsiteX156" fmla="*/ 1938338 w 2363788"/>
                  <a:gd name="connsiteY156" fmla="*/ 1447800 h 1797050"/>
                  <a:gd name="connsiteX157" fmla="*/ 1992313 w 2363788"/>
                  <a:gd name="connsiteY157" fmla="*/ 1447800 h 1797050"/>
                  <a:gd name="connsiteX158" fmla="*/ 2062163 w 2363788"/>
                  <a:gd name="connsiteY158" fmla="*/ 1476375 h 1797050"/>
                  <a:gd name="connsiteX159" fmla="*/ 2062163 w 2363788"/>
                  <a:gd name="connsiteY159" fmla="*/ 1504950 h 1797050"/>
                  <a:gd name="connsiteX160" fmla="*/ 2036763 w 2363788"/>
                  <a:gd name="connsiteY160" fmla="*/ 1571625 h 1797050"/>
                  <a:gd name="connsiteX161" fmla="*/ 2065338 w 2363788"/>
                  <a:gd name="connsiteY161" fmla="*/ 1587500 h 1797050"/>
                  <a:gd name="connsiteX162" fmla="*/ 2106613 w 2363788"/>
                  <a:gd name="connsiteY162" fmla="*/ 1660525 h 1797050"/>
                  <a:gd name="connsiteX163" fmla="*/ 2055813 w 2363788"/>
                  <a:gd name="connsiteY163" fmla="*/ 1736725 h 1797050"/>
                  <a:gd name="connsiteX164" fmla="*/ 2030413 w 2363788"/>
                  <a:gd name="connsiteY164" fmla="*/ 1730375 h 1797050"/>
                  <a:gd name="connsiteX165" fmla="*/ 2008188 w 2363788"/>
                  <a:gd name="connsiteY165" fmla="*/ 1717675 h 1797050"/>
                  <a:gd name="connsiteX166" fmla="*/ 2001838 w 2363788"/>
                  <a:gd name="connsiteY166" fmla="*/ 1736725 h 1797050"/>
                  <a:gd name="connsiteX167" fmla="*/ 1960563 w 2363788"/>
                  <a:gd name="connsiteY167" fmla="*/ 1746250 h 1797050"/>
                  <a:gd name="connsiteX168" fmla="*/ 1954213 w 2363788"/>
                  <a:gd name="connsiteY168" fmla="*/ 1778000 h 1797050"/>
                  <a:gd name="connsiteX169" fmla="*/ 1903413 w 2363788"/>
                  <a:gd name="connsiteY169" fmla="*/ 1797050 h 1797050"/>
                  <a:gd name="connsiteX170" fmla="*/ 1881188 w 2363788"/>
                  <a:gd name="connsiteY170" fmla="*/ 1758950 h 1797050"/>
                  <a:gd name="connsiteX171" fmla="*/ 1843088 w 2363788"/>
                  <a:gd name="connsiteY171" fmla="*/ 1768475 h 1797050"/>
                  <a:gd name="connsiteX172" fmla="*/ 1846263 w 2363788"/>
                  <a:gd name="connsiteY172" fmla="*/ 1730375 h 1797050"/>
                  <a:gd name="connsiteX173" fmla="*/ 1827213 w 2363788"/>
                  <a:gd name="connsiteY173" fmla="*/ 1704975 h 1797050"/>
                  <a:gd name="connsiteX174" fmla="*/ 1862138 w 2363788"/>
                  <a:gd name="connsiteY174" fmla="*/ 1685925 h 1797050"/>
                  <a:gd name="connsiteX175" fmla="*/ 1804988 w 2363788"/>
                  <a:gd name="connsiteY175" fmla="*/ 1666875 h 1797050"/>
                  <a:gd name="connsiteX176" fmla="*/ 1792288 w 2363788"/>
                  <a:gd name="connsiteY176" fmla="*/ 1692275 h 1797050"/>
                  <a:gd name="connsiteX177" fmla="*/ 1747838 w 2363788"/>
                  <a:gd name="connsiteY177" fmla="*/ 1711325 h 1797050"/>
                  <a:gd name="connsiteX178" fmla="*/ 1741488 w 2363788"/>
                  <a:gd name="connsiteY178" fmla="*/ 1733550 h 1797050"/>
                  <a:gd name="connsiteX179" fmla="*/ 1725613 w 2363788"/>
                  <a:gd name="connsiteY179" fmla="*/ 1739900 h 1797050"/>
                  <a:gd name="connsiteX180" fmla="*/ 1703388 w 2363788"/>
                  <a:gd name="connsiteY180" fmla="*/ 1739900 h 1797050"/>
                  <a:gd name="connsiteX181" fmla="*/ 1716088 w 2363788"/>
                  <a:gd name="connsiteY181" fmla="*/ 1704975 h 1797050"/>
                  <a:gd name="connsiteX182" fmla="*/ 1741488 w 2363788"/>
                  <a:gd name="connsiteY182" fmla="*/ 1679575 h 1797050"/>
                  <a:gd name="connsiteX183" fmla="*/ 1731963 w 2363788"/>
                  <a:gd name="connsiteY183" fmla="*/ 1654175 h 1797050"/>
                  <a:gd name="connsiteX184" fmla="*/ 1709738 w 2363788"/>
                  <a:gd name="connsiteY184" fmla="*/ 1654175 h 1797050"/>
                  <a:gd name="connsiteX185" fmla="*/ 1697038 w 2363788"/>
                  <a:gd name="connsiteY185" fmla="*/ 1679575 h 1797050"/>
                  <a:gd name="connsiteX186" fmla="*/ 1665288 w 2363788"/>
                  <a:gd name="connsiteY186" fmla="*/ 1685925 h 1797050"/>
                  <a:gd name="connsiteX187" fmla="*/ 1630363 w 2363788"/>
                  <a:gd name="connsiteY187" fmla="*/ 1698625 h 1797050"/>
                  <a:gd name="connsiteX188" fmla="*/ 1601788 w 2363788"/>
                  <a:gd name="connsiteY188" fmla="*/ 1670050 h 1797050"/>
                  <a:gd name="connsiteX189" fmla="*/ 1598613 w 2363788"/>
                  <a:gd name="connsiteY189" fmla="*/ 1635125 h 1797050"/>
                  <a:gd name="connsiteX190" fmla="*/ 1570038 w 2363788"/>
                  <a:gd name="connsiteY190" fmla="*/ 1619250 h 1797050"/>
                  <a:gd name="connsiteX191" fmla="*/ 1560513 w 2363788"/>
                  <a:gd name="connsiteY191" fmla="*/ 1584325 h 1797050"/>
                  <a:gd name="connsiteX192" fmla="*/ 1519238 w 2363788"/>
                  <a:gd name="connsiteY192" fmla="*/ 1555750 h 1797050"/>
                  <a:gd name="connsiteX193" fmla="*/ 1500188 w 2363788"/>
                  <a:gd name="connsiteY193" fmla="*/ 1558925 h 1797050"/>
                  <a:gd name="connsiteX194" fmla="*/ 1468438 w 2363788"/>
                  <a:gd name="connsiteY194" fmla="*/ 1603375 h 1797050"/>
                  <a:gd name="connsiteX195" fmla="*/ 1419225 w 2363788"/>
                  <a:gd name="connsiteY195" fmla="*/ 1621631 h 1797050"/>
                  <a:gd name="connsiteX196" fmla="*/ 1398588 w 2363788"/>
                  <a:gd name="connsiteY196" fmla="*/ 1593849 h 1797050"/>
                  <a:gd name="connsiteX197" fmla="*/ 1370013 w 2363788"/>
                  <a:gd name="connsiteY197" fmla="*/ 1585912 h 1797050"/>
                  <a:gd name="connsiteX198" fmla="*/ 1266825 w 2363788"/>
                  <a:gd name="connsiteY198" fmla="*/ 1514475 h 1797050"/>
                  <a:gd name="connsiteX199" fmla="*/ 1277938 w 2363788"/>
                  <a:gd name="connsiteY199" fmla="*/ 1463675 h 1797050"/>
                  <a:gd name="connsiteX200" fmla="*/ 1239838 w 2363788"/>
                  <a:gd name="connsiteY200" fmla="*/ 1457325 h 1797050"/>
                  <a:gd name="connsiteX201" fmla="*/ 1233739 w 2363788"/>
                  <a:gd name="connsiteY201" fmla="*/ 1472624 h 1797050"/>
                  <a:gd name="connsiteX202" fmla="*/ 1212851 w 2363788"/>
                  <a:gd name="connsiteY202" fmla="*/ 1481931 h 1797050"/>
                  <a:gd name="connsiteX203" fmla="*/ 1175544 w 2363788"/>
                  <a:gd name="connsiteY203" fmla="*/ 1476375 h 1797050"/>
                  <a:gd name="connsiteX204" fmla="*/ 1139826 w 2363788"/>
                  <a:gd name="connsiteY204" fmla="*/ 1462087 h 1797050"/>
                  <a:gd name="connsiteX205" fmla="*/ 1093788 w 2363788"/>
                  <a:gd name="connsiteY205" fmla="*/ 1495425 h 1797050"/>
                  <a:gd name="connsiteX206" fmla="*/ 1100138 w 2363788"/>
                  <a:gd name="connsiteY206" fmla="*/ 1511300 h 1797050"/>
                  <a:gd name="connsiteX207" fmla="*/ 1081088 w 2363788"/>
                  <a:gd name="connsiteY207" fmla="*/ 1530350 h 1797050"/>
                  <a:gd name="connsiteX208" fmla="*/ 1035051 w 2363788"/>
                  <a:gd name="connsiteY208" fmla="*/ 1531937 h 1797050"/>
                  <a:gd name="connsiteX209" fmla="*/ 1006475 w 2363788"/>
                  <a:gd name="connsiteY209" fmla="*/ 1575594 h 1797050"/>
                  <a:gd name="connsiteX210" fmla="*/ 958057 w 2363788"/>
                  <a:gd name="connsiteY210" fmla="*/ 1569244 h 1797050"/>
                  <a:gd name="connsiteX211" fmla="*/ 952500 w 2363788"/>
                  <a:gd name="connsiteY211" fmla="*/ 1584325 h 1797050"/>
                  <a:gd name="connsiteX212" fmla="*/ 965201 w 2363788"/>
                  <a:gd name="connsiteY212" fmla="*/ 1669256 h 1797050"/>
                  <a:gd name="connsiteX213" fmla="*/ 940594 w 2363788"/>
                  <a:gd name="connsiteY213" fmla="*/ 1709738 h 1797050"/>
                  <a:gd name="connsiteX214" fmla="*/ 903288 w 2363788"/>
                  <a:gd name="connsiteY214" fmla="*/ 1720850 h 1797050"/>
                  <a:gd name="connsiteX215" fmla="*/ 900113 w 2363788"/>
                  <a:gd name="connsiteY215" fmla="*/ 1746250 h 1797050"/>
                  <a:gd name="connsiteX216" fmla="*/ 871538 w 2363788"/>
                  <a:gd name="connsiteY216" fmla="*/ 1746250 h 1797050"/>
                  <a:gd name="connsiteX217" fmla="*/ 855663 w 2363788"/>
                  <a:gd name="connsiteY217" fmla="*/ 1758950 h 1797050"/>
                  <a:gd name="connsiteX218" fmla="*/ 850900 w 2363788"/>
                  <a:gd name="connsiteY218" fmla="*/ 1773238 h 1797050"/>
                  <a:gd name="connsiteX219" fmla="*/ 830263 w 2363788"/>
                  <a:gd name="connsiteY219" fmla="*/ 1765300 h 1797050"/>
                  <a:gd name="connsiteX220" fmla="*/ 821532 w 2363788"/>
                  <a:gd name="connsiteY220" fmla="*/ 1753394 h 1797050"/>
                  <a:gd name="connsiteX221" fmla="*/ 792163 w 2363788"/>
                  <a:gd name="connsiteY221" fmla="*/ 1767681 h 1797050"/>
                  <a:gd name="connsiteX222" fmla="*/ 693738 w 2363788"/>
                  <a:gd name="connsiteY222" fmla="*/ 1701800 h 1797050"/>
                  <a:gd name="connsiteX223" fmla="*/ 651669 w 2363788"/>
                  <a:gd name="connsiteY223" fmla="*/ 1716881 h 1797050"/>
                  <a:gd name="connsiteX224" fmla="*/ 623094 w 2363788"/>
                  <a:gd name="connsiteY224" fmla="*/ 1689894 h 1797050"/>
                  <a:gd name="connsiteX225" fmla="*/ 582613 w 2363788"/>
                  <a:gd name="connsiteY225" fmla="*/ 1689100 h 1797050"/>
                  <a:gd name="connsiteX226" fmla="*/ 573088 w 2363788"/>
                  <a:gd name="connsiteY226" fmla="*/ 1608138 h 1797050"/>
                  <a:gd name="connsiteX227" fmla="*/ 538414 w 2363788"/>
                  <a:gd name="connsiteY227" fmla="*/ 1594861 h 1797050"/>
                  <a:gd name="connsiteX228" fmla="*/ 525463 w 2363788"/>
                  <a:gd name="connsiteY228"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3 w 2363788"/>
                  <a:gd name="connsiteY113" fmla="*/ 565150 h 1797050"/>
                  <a:gd name="connsiteX114" fmla="*/ 1804988 w 2363788"/>
                  <a:gd name="connsiteY114" fmla="*/ 508000 h 1797050"/>
                  <a:gd name="connsiteX115" fmla="*/ 1887538 w 2363788"/>
                  <a:gd name="connsiteY115" fmla="*/ 485775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8194 w 2363788"/>
                  <a:gd name="connsiteY119" fmla="*/ 411956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198688 w 2363788"/>
                  <a:gd name="connsiteY131" fmla="*/ 949325 h 1797050"/>
                  <a:gd name="connsiteX132" fmla="*/ 2176463 w 2363788"/>
                  <a:gd name="connsiteY132" fmla="*/ 993775 h 1797050"/>
                  <a:gd name="connsiteX133" fmla="*/ 2176463 w 2363788"/>
                  <a:gd name="connsiteY133" fmla="*/ 993775 h 1797050"/>
                  <a:gd name="connsiteX134" fmla="*/ 2182813 w 2363788"/>
                  <a:gd name="connsiteY134" fmla="*/ 1022350 h 1797050"/>
                  <a:gd name="connsiteX135" fmla="*/ 2147888 w 2363788"/>
                  <a:gd name="connsiteY135" fmla="*/ 1031875 h 1797050"/>
                  <a:gd name="connsiteX136" fmla="*/ 2097088 w 2363788"/>
                  <a:gd name="connsiteY136" fmla="*/ 1019175 h 1797050"/>
                  <a:gd name="connsiteX137" fmla="*/ 2103438 w 2363788"/>
                  <a:gd name="connsiteY137" fmla="*/ 1073150 h 1797050"/>
                  <a:gd name="connsiteX138" fmla="*/ 2116138 w 2363788"/>
                  <a:gd name="connsiteY138" fmla="*/ 1117600 h 1797050"/>
                  <a:gd name="connsiteX139" fmla="*/ 2052638 w 2363788"/>
                  <a:gd name="connsiteY139" fmla="*/ 1152525 h 1797050"/>
                  <a:gd name="connsiteX140" fmla="*/ 2068513 w 2363788"/>
                  <a:gd name="connsiteY140" fmla="*/ 1174750 h 1797050"/>
                  <a:gd name="connsiteX141" fmla="*/ 2049463 w 2363788"/>
                  <a:gd name="connsiteY141" fmla="*/ 1196975 h 1797050"/>
                  <a:gd name="connsiteX142" fmla="*/ 1970088 w 2363788"/>
                  <a:gd name="connsiteY142" fmla="*/ 1171575 h 1797050"/>
                  <a:gd name="connsiteX143" fmla="*/ 1944688 w 2363788"/>
                  <a:gd name="connsiteY143" fmla="*/ 1187450 h 1797050"/>
                  <a:gd name="connsiteX144" fmla="*/ 1909763 w 2363788"/>
                  <a:gd name="connsiteY144" fmla="*/ 1187450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4688 w 2363788"/>
                  <a:gd name="connsiteY148" fmla="*/ 1279525 h 1797050"/>
                  <a:gd name="connsiteX149" fmla="*/ 1935163 w 2363788"/>
                  <a:gd name="connsiteY149" fmla="*/ 1304925 h 1797050"/>
                  <a:gd name="connsiteX150" fmla="*/ 1954213 w 2363788"/>
                  <a:gd name="connsiteY150" fmla="*/ 1320800 h 1797050"/>
                  <a:gd name="connsiteX151" fmla="*/ 1951038 w 2363788"/>
                  <a:gd name="connsiteY151" fmla="*/ 1336675 h 1797050"/>
                  <a:gd name="connsiteX152" fmla="*/ 1906588 w 2363788"/>
                  <a:gd name="connsiteY152" fmla="*/ 1336675 h 1797050"/>
                  <a:gd name="connsiteX153" fmla="*/ 1903413 w 2363788"/>
                  <a:gd name="connsiteY153" fmla="*/ 1387475 h 1797050"/>
                  <a:gd name="connsiteX154" fmla="*/ 1903413 w 2363788"/>
                  <a:gd name="connsiteY154" fmla="*/ 1387475 h 1797050"/>
                  <a:gd name="connsiteX155" fmla="*/ 1903413 w 2363788"/>
                  <a:gd name="connsiteY155" fmla="*/ 1406525 h 1797050"/>
                  <a:gd name="connsiteX156" fmla="*/ 1938338 w 2363788"/>
                  <a:gd name="connsiteY156" fmla="*/ 1447800 h 1797050"/>
                  <a:gd name="connsiteX157" fmla="*/ 1992313 w 2363788"/>
                  <a:gd name="connsiteY157" fmla="*/ 1447800 h 1797050"/>
                  <a:gd name="connsiteX158" fmla="*/ 2062163 w 2363788"/>
                  <a:gd name="connsiteY158" fmla="*/ 1476375 h 1797050"/>
                  <a:gd name="connsiteX159" fmla="*/ 2062163 w 2363788"/>
                  <a:gd name="connsiteY159" fmla="*/ 1504950 h 1797050"/>
                  <a:gd name="connsiteX160" fmla="*/ 2036763 w 2363788"/>
                  <a:gd name="connsiteY160" fmla="*/ 1571625 h 1797050"/>
                  <a:gd name="connsiteX161" fmla="*/ 2065338 w 2363788"/>
                  <a:gd name="connsiteY161" fmla="*/ 1587500 h 1797050"/>
                  <a:gd name="connsiteX162" fmla="*/ 2106613 w 2363788"/>
                  <a:gd name="connsiteY162" fmla="*/ 1660525 h 1797050"/>
                  <a:gd name="connsiteX163" fmla="*/ 2055813 w 2363788"/>
                  <a:gd name="connsiteY163" fmla="*/ 1736725 h 1797050"/>
                  <a:gd name="connsiteX164" fmla="*/ 2030413 w 2363788"/>
                  <a:gd name="connsiteY164" fmla="*/ 1730375 h 1797050"/>
                  <a:gd name="connsiteX165" fmla="*/ 2008188 w 2363788"/>
                  <a:gd name="connsiteY165" fmla="*/ 1717675 h 1797050"/>
                  <a:gd name="connsiteX166" fmla="*/ 2001838 w 2363788"/>
                  <a:gd name="connsiteY166" fmla="*/ 1736725 h 1797050"/>
                  <a:gd name="connsiteX167" fmla="*/ 1960563 w 2363788"/>
                  <a:gd name="connsiteY167" fmla="*/ 1746250 h 1797050"/>
                  <a:gd name="connsiteX168" fmla="*/ 1954213 w 2363788"/>
                  <a:gd name="connsiteY168" fmla="*/ 1778000 h 1797050"/>
                  <a:gd name="connsiteX169" fmla="*/ 1903413 w 2363788"/>
                  <a:gd name="connsiteY169" fmla="*/ 1797050 h 1797050"/>
                  <a:gd name="connsiteX170" fmla="*/ 1881188 w 2363788"/>
                  <a:gd name="connsiteY170" fmla="*/ 1758950 h 1797050"/>
                  <a:gd name="connsiteX171" fmla="*/ 1843088 w 2363788"/>
                  <a:gd name="connsiteY171" fmla="*/ 1768475 h 1797050"/>
                  <a:gd name="connsiteX172" fmla="*/ 1846263 w 2363788"/>
                  <a:gd name="connsiteY172" fmla="*/ 1730375 h 1797050"/>
                  <a:gd name="connsiteX173" fmla="*/ 1827213 w 2363788"/>
                  <a:gd name="connsiteY173" fmla="*/ 1704975 h 1797050"/>
                  <a:gd name="connsiteX174" fmla="*/ 1862138 w 2363788"/>
                  <a:gd name="connsiteY174" fmla="*/ 1685925 h 1797050"/>
                  <a:gd name="connsiteX175" fmla="*/ 1804988 w 2363788"/>
                  <a:gd name="connsiteY175" fmla="*/ 1666875 h 1797050"/>
                  <a:gd name="connsiteX176" fmla="*/ 1792288 w 2363788"/>
                  <a:gd name="connsiteY176" fmla="*/ 1692275 h 1797050"/>
                  <a:gd name="connsiteX177" fmla="*/ 1747838 w 2363788"/>
                  <a:gd name="connsiteY177" fmla="*/ 1711325 h 1797050"/>
                  <a:gd name="connsiteX178" fmla="*/ 1741488 w 2363788"/>
                  <a:gd name="connsiteY178" fmla="*/ 1733550 h 1797050"/>
                  <a:gd name="connsiteX179" fmla="*/ 1725613 w 2363788"/>
                  <a:gd name="connsiteY179" fmla="*/ 1739900 h 1797050"/>
                  <a:gd name="connsiteX180" fmla="*/ 1703388 w 2363788"/>
                  <a:gd name="connsiteY180" fmla="*/ 1739900 h 1797050"/>
                  <a:gd name="connsiteX181" fmla="*/ 1716088 w 2363788"/>
                  <a:gd name="connsiteY181" fmla="*/ 1704975 h 1797050"/>
                  <a:gd name="connsiteX182" fmla="*/ 1741488 w 2363788"/>
                  <a:gd name="connsiteY182" fmla="*/ 1679575 h 1797050"/>
                  <a:gd name="connsiteX183" fmla="*/ 1731963 w 2363788"/>
                  <a:gd name="connsiteY183" fmla="*/ 1654175 h 1797050"/>
                  <a:gd name="connsiteX184" fmla="*/ 1709738 w 2363788"/>
                  <a:gd name="connsiteY184" fmla="*/ 1654175 h 1797050"/>
                  <a:gd name="connsiteX185" fmla="*/ 1697038 w 2363788"/>
                  <a:gd name="connsiteY185" fmla="*/ 1679575 h 1797050"/>
                  <a:gd name="connsiteX186" fmla="*/ 1665288 w 2363788"/>
                  <a:gd name="connsiteY186" fmla="*/ 1685925 h 1797050"/>
                  <a:gd name="connsiteX187" fmla="*/ 1630363 w 2363788"/>
                  <a:gd name="connsiteY187" fmla="*/ 1698625 h 1797050"/>
                  <a:gd name="connsiteX188" fmla="*/ 1601788 w 2363788"/>
                  <a:gd name="connsiteY188" fmla="*/ 1670050 h 1797050"/>
                  <a:gd name="connsiteX189" fmla="*/ 1598613 w 2363788"/>
                  <a:gd name="connsiteY189" fmla="*/ 1635125 h 1797050"/>
                  <a:gd name="connsiteX190" fmla="*/ 1570038 w 2363788"/>
                  <a:gd name="connsiteY190" fmla="*/ 1619250 h 1797050"/>
                  <a:gd name="connsiteX191" fmla="*/ 1560513 w 2363788"/>
                  <a:gd name="connsiteY191" fmla="*/ 1584325 h 1797050"/>
                  <a:gd name="connsiteX192" fmla="*/ 1519238 w 2363788"/>
                  <a:gd name="connsiteY192" fmla="*/ 1555750 h 1797050"/>
                  <a:gd name="connsiteX193" fmla="*/ 1500188 w 2363788"/>
                  <a:gd name="connsiteY193" fmla="*/ 1558925 h 1797050"/>
                  <a:gd name="connsiteX194" fmla="*/ 1468438 w 2363788"/>
                  <a:gd name="connsiteY194" fmla="*/ 1603375 h 1797050"/>
                  <a:gd name="connsiteX195" fmla="*/ 1419225 w 2363788"/>
                  <a:gd name="connsiteY195" fmla="*/ 1621631 h 1797050"/>
                  <a:gd name="connsiteX196" fmla="*/ 1398588 w 2363788"/>
                  <a:gd name="connsiteY196" fmla="*/ 1593849 h 1797050"/>
                  <a:gd name="connsiteX197" fmla="*/ 1370013 w 2363788"/>
                  <a:gd name="connsiteY197" fmla="*/ 1585912 h 1797050"/>
                  <a:gd name="connsiteX198" fmla="*/ 1266825 w 2363788"/>
                  <a:gd name="connsiteY198" fmla="*/ 1514475 h 1797050"/>
                  <a:gd name="connsiteX199" fmla="*/ 1277938 w 2363788"/>
                  <a:gd name="connsiteY199" fmla="*/ 1463675 h 1797050"/>
                  <a:gd name="connsiteX200" fmla="*/ 1239838 w 2363788"/>
                  <a:gd name="connsiteY200" fmla="*/ 1457325 h 1797050"/>
                  <a:gd name="connsiteX201" fmla="*/ 1233739 w 2363788"/>
                  <a:gd name="connsiteY201" fmla="*/ 1472624 h 1797050"/>
                  <a:gd name="connsiteX202" fmla="*/ 1212851 w 2363788"/>
                  <a:gd name="connsiteY202" fmla="*/ 1481931 h 1797050"/>
                  <a:gd name="connsiteX203" fmla="*/ 1175544 w 2363788"/>
                  <a:gd name="connsiteY203" fmla="*/ 1476375 h 1797050"/>
                  <a:gd name="connsiteX204" fmla="*/ 1139826 w 2363788"/>
                  <a:gd name="connsiteY204" fmla="*/ 1462087 h 1797050"/>
                  <a:gd name="connsiteX205" fmla="*/ 1093788 w 2363788"/>
                  <a:gd name="connsiteY205" fmla="*/ 1495425 h 1797050"/>
                  <a:gd name="connsiteX206" fmla="*/ 1100138 w 2363788"/>
                  <a:gd name="connsiteY206" fmla="*/ 1511300 h 1797050"/>
                  <a:gd name="connsiteX207" fmla="*/ 1081088 w 2363788"/>
                  <a:gd name="connsiteY207" fmla="*/ 1530350 h 1797050"/>
                  <a:gd name="connsiteX208" fmla="*/ 1035051 w 2363788"/>
                  <a:gd name="connsiteY208" fmla="*/ 1531937 h 1797050"/>
                  <a:gd name="connsiteX209" fmla="*/ 1006475 w 2363788"/>
                  <a:gd name="connsiteY209" fmla="*/ 1575594 h 1797050"/>
                  <a:gd name="connsiteX210" fmla="*/ 958057 w 2363788"/>
                  <a:gd name="connsiteY210" fmla="*/ 1569244 h 1797050"/>
                  <a:gd name="connsiteX211" fmla="*/ 952500 w 2363788"/>
                  <a:gd name="connsiteY211" fmla="*/ 1584325 h 1797050"/>
                  <a:gd name="connsiteX212" fmla="*/ 965201 w 2363788"/>
                  <a:gd name="connsiteY212" fmla="*/ 1669256 h 1797050"/>
                  <a:gd name="connsiteX213" fmla="*/ 940594 w 2363788"/>
                  <a:gd name="connsiteY213" fmla="*/ 1709738 h 1797050"/>
                  <a:gd name="connsiteX214" fmla="*/ 903288 w 2363788"/>
                  <a:gd name="connsiteY214" fmla="*/ 1720850 h 1797050"/>
                  <a:gd name="connsiteX215" fmla="*/ 900113 w 2363788"/>
                  <a:gd name="connsiteY215" fmla="*/ 1746250 h 1797050"/>
                  <a:gd name="connsiteX216" fmla="*/ 871538 w 2363788"/>
                  <a:gd name="connsiteY216" fmla="*/ 1746250 h 1797050"/>
                  <a:gd name="connsiteX217" fmla="*/ 855663 w 2363788"/>
                  <a:gd name="connsiteY217" fmla="*/ 1758950 h 1797050"/>
                  <a:gd name="connsiteX218" fmla="*/ 850900 w 2363788"/>
                  <a:gd name="connsiteY218" fmla="*/ 1773238 h 1797050"/>
                  <a:gd name="connsiteX219" fmla="*/ 830263 w 2363788"/>
                  <a:gd name="connsiteY219" fmla="*/ 1765300 h 1797050"/>
                  <a:gd name="connsiteX220" fmla="*/ 821532 w 2363788"/>
                  <a:gd name="connsiteY220" fmla="*/ 1753394 h 1797050"/>
                  <a:gd name="connsiteX221" fmla="*/ 792163 w 2363788"/>
                  <a:gd name="connsiteY221" fmla="*/ 1767681 h 1797050"/>
                  <a:gd name="connsiteX222" fmla="*/ 693738 w 2363788"/>
                  <a:gd name="connsiteY222" fmla="*/ 1701800 h 1797050"/>
                  <a:gd name="connsiteX223" fmla="*/ 651669 w 2363788"/>
                  <a:gd name="connsiteY223" fmla="*/ 1716881 h 1797050"/>
                  <a:gd name="connsiteX224" fmla="*/ 623094 w 2363788"/>
                  <a:gd name="connsiteY224" fmla="*/ 1689894 h 1797050"/>
                  <a:gd name="connsiteX225" fmla="*/ 582613 w 2363788"/>
                  <a:gd name="connsiteY225" fmla="*/ 1689100 h 1797050"/>
                  <a:gd name="connsiteX226" fmla="*/ 573088 w 2363788"/>
                  <a:gd name="connsiteY226" fmla="*/ 1608138 h 1797050"/>
                  <a:gd name="connsiteX227" fmla="*/ 538414 w 2363788"/>
                  <a:gd name="connsiteY227" fmla="*/ 1594861 h 1797050"/>
                  <a:gd name="connsiteX228" fmla="*/ 525463 w 2363788"/>
                  <a:gd name="connsiteY228"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3 w 2363788"/>
                  <a:gd name="connsiteY113" fmla="*/ 565150 h 1797050"/>
                  <a:gd name="connsiteX114" fmla="*/ 1804988 w 2363788"/>
                  <a:gd name="connsiteY114" fmla="*/ 508000 h 1797050"/>
                  <a:gd name="connsiteX115" fmla="*/ 1887538 w 2363788"/>
                  <a:gd name="connsiteY115" fmla="*/ 485775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8194 w 2363788"/>
                  <a:gd name="connsiteY119" fmla="*/ 411956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198688 w 2363788"/>
                  <a:gd name="connsiteY131" fmla="*/ 949325 h 1797050"/>
                  <a:gd name="connsiteX132" fmla="*/ 2176463 w 2363788"/>
                  <a:gd name="connsiteY132" fmla="*/ 993775 h 1797050"/>
                  <a:gd name="connsiteX133" fmla="*/ 2176463 w 2363788"/>
                  <a:gd name="connsiteY133" fmla="*/ 993775 h 1797050"/>
                  <a:gd name="connsiteX134" fmla="*/ 2182813 w 2363788"/>
                  <a:gd name="connsiteY134" fmla="*/ 1022350 h 1797050"/>
                  <a:gd name="connsiteX135" fmla="*/ 2147888 w 2363788"/>
                  <a:gd name="connsiteY135" fmla="*/ 1031875 h 1797050"/>
                  <a:gd name="connsiteX136" fmla="*/ 2097088 w 2363788"/>
                  <a:gd name="connsiteY136" fmla="*/ 1019175 h 1797050"/>
                  <a:gd name="connsiteX137" fmla="*/ 2103438 w 2363788"/>
                  <a:gd name="connsiteY137" fmla="*/ 1073150 h 1797050"/>
                  <a:gd name="connsiteX138" fmla="*/ 2116138 w 2363788"/>
                  <a:gd name="connsiteY138" fmla="*/ 1117600 h 1797050"/>
                  <a:gd name="connsiteX139" fmla="*/ 2052638 w 2363788"/>
                  <a:gd name="connsiteY139" fmla="*/ 1152525 h 1797050"/>
                  <a:gd name="connsiteX140" fmla="*/ 2068513 w 2363788"/>
                  <a:gd name="connsiteY140" fmla="*/ 1174750 h 1797050"/>
                  <a:gd name="connsiteX141" fmla="*/ 2049463 w 2363788"/>
                  <a:gd name="connsiteY141" fmla="*/ 1196975 h 1797050"/>
                  <a:gd name="connsiteX142" fmla="*/ 1970088 w 2363788"/>
                  <a:gd name="connsiteY142" fmla="*/ 1171575 h 1797050"/>
                  <a:gd name="connsiteX143" fmla="*/ 1944688 w 2363788"/>
                  <a:gd name="connsiteY143" fmla="*/ 1187450 h 1797050"/>
                  <a:gd name="connsiteX144" fmla="*/ 1909763 w 2363788"/>
                  <a:gd name="connsiteY144" fmla="*/ 1187450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4688 w 2363788"/>
                  <a:gd name="connsiteY148" fmla="*/ 1279525 h 1797050"/>
                  <a:gd name="connsiteX149" fmla="*/ 1935163 w 2363788"/>
                  <a:gd name="connsiteY149" fmla="*/ 1304925 h 1797050"/>
                  <a:gd name="connsiteX150" fmla="*/ 1954213 w 2363788"/>
                  <a:gd name="connsiteY150" fmla="*/ 1320800 h 1797050"/>
                  <a:gd name="connsiteX151" fmla="*/ 1951038 w 2363788"/>
                  <a:gd name="connsiteY151" fmla="*/ 1336675 h 1797050"/>
                  <a:gd name="connsiteX152" fmla="*/ 1906588 w 2363788"/>
                  <a:gd name="connsiteY152" fmla="*/ 1336675 h 1797050"/>
                  <a:gd name="connsiteX153" fmla="*/ 1903413 w 2363788"/>
                  <a:gd name="connsiteY153" fmla="*/ 1387475 h 1797050"/>
                  <a:gd name="connsiteX154" fmla="*/ 1903413 w 2363788"/>
                  <a:gd name="connsiteY154" fmla="*/ 1387475 h 1797050"/>
                  <a:gd name="connsiteX155" fmla="*/ 1903413 w 2363788"/>
                  <a:gd name="connsiteY155" fmla="*/ 1406525 h 1797050"/>
                  <a:gd name="connsiteX156" fmla="*/ 1938338 w 2363788"/>
                  <a:gd name="connsiteY156" fmla="*/ 1447800 h 1797050"/>
                  <a:gd name="connsiteX157" fmla="*/ 1992313 w 2363788"/>
                  <a:gd name="connsiteY157" fmla="*/ 1447800 h 1797050"/>
                  <a:gd name="connsiteX158" fmla="*/ 2062163 w 2363788"/>
                  <a:gd name="connsiteY158" fmla="*/ 1476375 h 1797050"/>
                  <a:gd name="connsiteX159" fmla="*/ 2062163 w 2363788"/>
                  <a:gd name="connsiteY159" fmla="*/ 1504950 h 1797050"/>
                  <a:gd name="connsiteX160" fmla="*/ 2036763 w 2363788"/>
                  <a:gd name="connsiteY160" fmla="*/ 1571625 h 1797050"/>
                  <a:gd name="connsiteX161" fmla="*/ 2065338 w 2363788"/>
                  <a:gd name="connsiteY161" fmla="*/ 1587500 h 1797050"/>
                  <a:gd name="connsiteX162" fmla="*/ 2106613 w 2363788"/>
                  <a:gd name="connsiteY162" fmla="*/ 1660525 h 1797050"/>
                  <a:gd name="connsiteX163" fmla="*/ 2055813 w 2363788"/>
                  <a:gd name="connsiteY163" fmla="*/ 1736725 h 1797050"/>
                  <a:gd name="connsiteX164" fmla="*/ 2030413 w 2363788"/>
                  <a:gd name="connsiteY164" fmla="*/ 1730375 h 1797050"/>
                  <a:gd name="connsiteX165" fmla="*/ 2008188 w 2363788"/>
                  <a:gd name="connsiteY165" fmla="*/ 1717675 h 1797050"/>
                  <a:gd name="connsiteX166" fmla="*/ 2001838 w 2363788"/>
                  <a:gd name="connsiteY166" fmla="*/ 1736725 h 1797050"/>
                  <a:gd name="connsiteX167" fmla="*/ 1960563 w 2363788"/>
                  <a:gd name="connsiteY167" fmla="*/ 1746250 h 1797050"/>
                  <a:gd name="connsiteX168" fmla="*/ 1954213 w 2363788"/>
                  <a:gd name="connsiteY168" fmla="*/ 1778000 h 1797050"/>
                  <a:gd name="connsiteX169" fmla="*/ 1903413 w 2363788"/>
                  <a:gd name="connsiteY169" fmla="*/ 1797050 h 1797050"/>
                  <a:gd name="connsiteX170" fmla="*/ 1881188 w 2363788"/>
                  <a:gd name="connsiteY170" fmla="*/ 1758950 h 1797050"/>
                  <a:gd name="connsiteX171" fmla="*/ 1843088 w 2363788"/>
                  <a:gd name="connsiteY171" fmla="*/ 1768475 h 1797050"/>
                  <a:gd name="connsiteX172" fmla="*/ 1846263 w 2363788"/>
                  <a:gd name="connsiteY172" fmla="*/ 1730375 h 1797050"/>
                  <a:gd name="connsiteX173" fmla="*/ 1827213 w 2363788"/>
                  <a:gd name="connsiteY173" fmla="*/ 1704975 h 1797050"/>
                  <a:gd name="connsiteX174" fmla="*/ 1862138 w 2363788"/>
                  <a:gd name="connsiteY174" fmla="*/ 1685925 h 1797050"/>
                  <a:gd name="connsiteX175" fmla="*/ 1804988 w 2363788"/>
                  <a:gd name="connsiteY175" fmla="*/ 1666875 h 1797050"/>
                  <a:gd name="connsiteX176" fmla="*/ 1792288 w 2363788"/>
                  <a:gd name="connsiteY176" fmla="*/ 1692275 h 1797050"/>
                  <a:gd name="connsiteX177" fmla="*/ 1747838 w 2363788"/>
                  <a:gd name="connsiteY177" fmla="*/ 1711325 h 1797050"/>
                  <a:gd name="connsiteX178" fmla="*/ 1741488 w 2363788"/>
                  <a:gd name="connsiteY178" fmla="*/ 1733550 h 1797050"/>
                  <a:gd name="connsiteX179" fmla="*/ 1725613 w 2363788"/>
                  <a:gd name="connsiteY179" fmla="*/ 1739900 h 1797050"/>
                  <a:gd name="connsiteX180" fmla="*/ 1703388 w 2363788"/>
                  <a:gd name="connsiteY180" fmla="*/ 1739900 h 1797050"/>
                  <a:gd name="connsiteX181" fmla="*/ 1716088 w 2363788"/>
                  <a:gd name="connsiteY181" fmla="*/ 1704975 h 1797050"/>
                  <a:gd name="connsiteX182" fmla="*/ 1741488 w 2363788"/>
                  <a:gd name="connsiteY182" fmla="*/ 1679575 h 1797050"/>
                  <a:gd name="connsiteX183" fmla="*/ 1731963 w 2363788"/>
                  <a:gd name="connsiteY183" fmla="*/ 1654175 h 1797050"/>
                  <a:gd name="connsiteX184" fmla="*/ 1709738 w 2363788"/>
                  <a:gd name="connsiteY184" fmla="*/ 1654175 h 1797050"/>
                  <a:gd name="connsiteX185" fmla="*/ 1697038 w 2363788"/>
                  <a:gd name="connsiteY185" fmla="*/ 1679575 h 1797050"/>
                  <a:gd name="connsiteX186" fmla="*/ 1665288 w 2363788"/>
                  <a:gd name="connsiteY186" fmla="*/ 1685925 h 1797050"/>
                  <a:gd name="connsiteX187" fmla="*/ 1630363 w 2363788"/>
                  <a:gd name="connsiteY187" fmla="*/ 1698625 h 1797050"/>
                  <a:gd name="connsiteX188" fmla="*/ 1601788 w 2363788"/>
                  <a:gd name="connsiteY188" fmla="*/ 1670050 h 1797050"/>
                  <a:gd name="connsiteX189" fmla="*/ 1598613 w 2363788"/>
                  <a:gd name="connsiteY189" fmla="*/ 1635125 h 1797050"/>
                  <a:gd name="connsiteX190" fmla="*/ 1570038 w 2363788"/>
                  <a:gd name="connsiteY190" fmla="*/ 1619250 h 1797050"/>
                  <a:gd name="connsiteX191" fmla="*/ 1560513 w 2363788"/>
                  <a:gd name="connsiteY191" fmla="*/ 1584325 h 1797050"/>
                  <a:gd name="connsiteX192" fmla="*/ 1519238 w 2363788"/>
                  <a:gd name="connsiteY192" fmla="*/ 1555750 h 1797050"/>
                  <a:gd name="connsiteX193" fmla="*/ 1500188 w 2363788"/>
                  <a:gd name="connsiteY193" fmla="*/ 1558925 h 1797050"/>
                  <a:gd name="connsiteX194" fmla="*/ 1468438 w 2363788"/>
                  <a:gd name="connsiteY194" fmla="*/ 1603375 h 1797050"/>
                  <a:gd name="connsiteX195" fmla="*/ 1419225 w 2363788"/>
                  <a:gd name="connsiteY195" fmla="*/ 1621631 h 1797050"/>
                  <a:gd name="connsiteX196" fmla="*/ 1398588 w 2363788"/>
                  <a:gd name="connsiteY196" fmla="*/ 1593849 h 1797050"/>
                  <a:gd name="connsiteX197" fmla="*/ 1370013 w 2363788"/>
                  <a:gd name="connsiteY197" fmla="*/ 1585912 h 1797050"/>
                  <a:gd name="connsiteX198" fmla="*/ 1266825 w 2363788"/>
                  <a:gd name="connsiteY198" fmla="*/ 1514475 h 1797050"/>
                  <a:gd name="connsiteX199" fmla="*/ 1277938 w 2363788"/>
                  <a:gd name="connsiteY199" fmla="*/ 1463675 h 1797050"/>
                  <a:gd name="connsiteX200" fmla="*/ 1239838 w 2363788"/>
                  <a:gd name="connsiteY200" fmla="*/ 1457325 h 1797050"/>
                  <a:gd name="connsiteX201" fmla="*/ 1233739 w 2363788"/>
                  <a:gd name="connsiteY201" fmla="*/ 1472624 h 1797050"/>
                  <a:gd name="connsiteX202" fmla="*/ 1212851 w 2363788"/>
                  <a:gd name="connsiteY202" fmla="*/ 1481931 h 1797050"/>
                  <a:gd name="connsiteX203" fmla="*/ 1175544 w 2363788"/>
                  <a:gd name="connsiteY203" fmla="*/ 1476375 h 1797050"/>
                  <a:gd name="connsiteX204" fmla="*/ 1139826 w 2363788"/>
                  <a:gd name="connsiteY204" fmla="*/ 1462087 h 1797050"/>
                  <a:gd name="connsiteX205" fmla="*/ 1093788 w 2363788"/>
                  <a:gd name="connsiteY205" fmla="*/ 1495425 h 1797050"/>
                  <a:gd name="connsiteX206" fmla="*/ 1100138 w 2363788"/>
                  <a:gd name="connsiteY206" fmla="*/ 1511300 h 1797050"/>
                  <a:gd name="connsiteX207" fmla="*/ 1081088 w 2363788"/>
                  <a:gd name="connsiteY207" fmla="*/ 1530350 h 1797050"/>
                  <a:gd name="connsiteX208" fmla="*/ 1035051 w 2363788"/>
                  <a:gd name="connsiteY208" fmla="*/ 1531937 h 1797050"/>
                  <a:gd name="connsiteX209" fmla="*/ 1006475 w 2363788"/>
                  <a:gd name="connsiteY209" fmla="*/ 1575594 h 1797050"/>
                  <a:gd name="connsiteX210" fmla="*/ 958057 w 2363788"/>
                  <a:gd name="connsiteY210" fmla="*/ 1569244 h 1797050"/>
                  <a:gd name="connsiteX211" fmla="*/ 952500 w 2363788"/>
                  <a:gd name="connsiteY211" fmla="*/ 1584325 h 1797050"/>
                  <a:gd name="connsiteX212" fmla="*/ 965201 w 2363788"/>
                  <a:gd name="connsiteY212" fmla="*/ 1669256 h 1797050"/>
                  <a:gd name="connsiteX213" fmla="*/ 940594 w 2363788"/>
                  <a:gd name="connsiteY213" fmla="*/ 1709738 h 1797050"/>
                  <a:gd name="connsiteX214" fmla="*/ 903288 w 2363788"/>
                  <a:gd name="connsiteY214" fmla="*/ 1720850 h 1797050"/>
                  <a:gd name="connsiteX215" fmla="*/ 900113 w 2363788"/>
                  <a:gd name="connsiteY215" fmla="*/ 1746250 h 1797050"/>
                  <a:gd name="connsiteX216" fmla="*/ 871538 w 2363788"/>
                  <a:gd name="connsiteY216" fmla="*/ 1746250 h 1797050"/>
                  <a:gd name="connsiteX217" fmla="*/ 855663 w 2363788"/>
                  <a:gd name="connsiteY217" fmla="*/ 1758950 h 1797050"/>
                  <a:gd name="connsiteX218" fmla="*/ 850900 w 2363788"/>
                  <a:gd name="connsiteY218" fmla="*/ 1773238 h 1797050"/>
                  <a:gd name="connsiteX219" fmla="*/ 830263 w 2363788"/>
                  <a:gd name="connsiteY219" fmla="*/ 1765300 h 1797050"/>
                  <a:gd name="connsiteX220" fmla="*/ 821532 w 2363788"/>
                  <a:gd name="connsiteY220" fmla="*/ 1753394 h 1797050"/>
                  <a:gd name="connsiteX221" fmla="*/ 792163 w 2363788"/>
                  <a:gd name="connsiteY221" fmla="*/ 1767681 h 1797050"/>
                  <a:gd name="connsiteX222" fmla="*/ 693738 w 2363788"/>
                  <a:gd name="connsiteY222" fmla="*/ 1701800 h 1797050"/>
                  <a:gd name="connsiteX223" fmla="*/ 651669 w 2363788"/>
                  <a:gd name="connsiteY223" fmla="*/ 1716881 h 1797050"/>
                  <a:gd name="connsiteX224" fmla="*/ 623094 w 2363788"/>
                  <a:gd name="connsiteY224" fmla="*/ 1689894 h 1797050"/>
                  <a:gd name="connsiteX225" fmla="*/ 582613 w 2363788"/>
                  <a:gd name="connsiteY225" fmla="*/ 1689100 h 1797050"/>
                  <a:gd name="connsiteX226" fmla="*/ 573088 w 2363788"/>
                  <a:gd name="connsiteY226" fmla="*/ 1608138 h 1797050"/>
                  <a:gd name="connsiteX227" fmla="*/ 538414 w 2363788"/>
                  <a:gd name="connsiteY227" fmla="*/ 1594861 h 1797050"/>
                  <a:gd name="connsiteX228" fmla="*/ 525463 w 2363788"/>
                  <a:gd name="connsiteY228"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3 w 2363788"/>
                  <a:gd name="connsiteY113" fmla="*/ 565150 h 1797050"/>
                  <a:gd name="connsiteX114" fmla="*/ 1804988 w 2363788"/>
                  <a:gd name="connsiteY114" fmla="*/ 508000 h 1797050"/>
                  <a:gd name="connsiteX115" fmla="*/ 1887538 w 2363788"/>
                  <a:gd name="connsiteY115" fmla="*/ 485775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8194 w 2363788"/>
                  <a:gd name="connsiteY119" fmla="*/ 411956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198688 w 2363788"/>
                  <a:gd name="connsiteY131" fmla="*/ 949325 h 1797050"/>
                  <a:gd name="connsiteX132" fmla="*/ 2176463 w 2363788"/>
                  <a:gd name="connsiteY132" fmla="*/ 993775 h 1797050"/>
                  <a:gd name="connsiteX133" fmla="*/ 2176463 w 2363788"/>
                  <a:gd name="connsiteY133" fmla="*/ 993775 h 1797050"/>
                  <a:gd name="connsiteX134" fmla="*/ 2182813 w 2363788"/>
                  <a:gd name="connsiteY134" fmla="*/ 1022350 h 1797050"/>
                  <a:gd name="connsiteX135" fmla="*/ 2147888 w 2363788"/>
                  <a:gd name="connsiteY135" fmla="*/ 1031875 h 1797050"/>
                  <a:gd name="connsiteX136" fmla="*/ 2097088 w 2363788"/>
                  <a:gd name="connsiteY136" fmla="*/ 1019175 h 1797050"/>
                  <a:gd name="connsiteX137" fmla="*/ 2103438 w 2363788"/>
                  <a:gd name="connsiteY137" fmla="*/ 1073150 h 1797050"/>
                  <a:gd name="connsiteX138" fmla="*/ 2116138 w 2363788"/>
                  <a:gd name="connsiteY138" fmla="*/ 1117600 h 1797050"/>
                  <a:gd name="connsiteX139" fmla="*/ 2052638 w 2363788"/>
                  <a:gd name="connsiteY139" fmla="*/ 1152525 h 1797050"/>
                  <a:gd name="connsiteX140" fmla="*/ 2068513 w 2363788"/>
                  <a:gd name="connsiteY140" fmla="*/ 1174750 h 1797050"/>
                  <a:gd name="connsiteX141" fmla="*/ 2049463 w 2363788"/>
                  <a:gd name="connsiteY141" fmla="*/ 1196975 h 1797050"/>
                  <a:gd name="connsiteX142" fmla="*/ 1970088 w 2363788"/>
                  <a:gd name="connsiteY142" fmla="*/ 1171575 h 1797050"/>
                  <a:gd name="connsiteX143" fmla="*/ 1944688 w 2363788"/>
                  <a:gd name="connsiteY143" fmla="*/ 1187450 h 1797050"/>
                  <a:gd name="connsiteX144" fmla="*/ 1909763 w 2363788"/>
                  <a:gd name="connsiteY144" fmla="*/ 1187450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4688 w 2363788"/>
                  <a:gd name="connsiteY148" fmla="*/ 1279525 h 1797050"/>
                  <a:gd name="connsiteX149" fmla="*/ 1935163 w 2363788"/>
                  <a:gd name="connsiteY149" fmla="*/ 1304925 h 1797050"/>
                  <a:gd name="connsiteX150" fmla="*/ 1954213 w 2363788"/>
                  <a:gd name="connsiteY150" fmla="*/ 1320800 h 1797050"/>
                  <a:gd name="connsiteX151" fmla="*/ 1951038 w 2363788"/>
                  <a:gd name="connsiteY151" fmla="*/ 1336675 h 1797050"/>
                  <a:gd name="connsiteX152" fmla="*/ 1906588 w 2363788"/>
                  <a:gd name="connsiteY152" fmla="*/ 1336675 h 1797050"/>
                  <a:gd name="connsiteX153" fmla="*/ 1903413 w 2363788"/>
                  <a:gd name="connsiteY153" fmla="*/ 1387475 h 1797050"/>
                  <a:gd name="connsiteX154" fmla="*/ 1903413 w 2363788"/>
                  <a:gd name="connsiteY154" fmla="*/ 1387475 h 1797050"/>
                  <a:gd name="connsiteX155" fmla="*/ 1903413 w 2363788"/>
                  <a:gd name="connsiteY155" fmla="*/ 1406525 h 1797050"/>
                  <a:gd name="connsiteX156" fmla="*/ 1938338 w 2363788"/>
                  <a:gd name="connsiteY156" fmla="*/ 1447800 h 1797050"/>
                  <a:gd name="connsiteX157" fmla="*/ 1992313 w 2363788"/>
                  <a:gd name="connsiteY157" fmla="*/ 1447800 h 1797050"/>
                  <a:gd name="connsiteX158" fmla="*/ 2062163 w 2363788"/>
                  <a:gd name="connsiteY158" fmla="*/ 1476375 h 1797050"/>
                  <a:gd name="connsiteX159" fmla="*/ 2062163 w 2363788"/>
                  <a:gd name="connsiteY159" fmla="*/ 1504950 h 1797050"/>
                  <a:gd name="connsiteX160" fmla="*/ 2036763 w 2363788"/>
                  <a:gd name="connsiteY160" fmla="*/ 1571625 h 1797050"/>
                  <a:gd name="connsiteX161" fmla="*/ 2065338 w 2363788"/>
                  <a:gd name="connsiteY161" fmla="*/ 1587500 h 1797050"/>
                  <a:gd name="connsiteX162" fmla="*/ 2106613 w 2363788"/>
                  <a:gd name="connsiteY162" fmla="*/ 1660525 h 1797050"/>
                  <a:gd name="connsiteX163" fmla="*/ 2055813 w 2363788"/>
                  <a:gd name="connsiteY163" fmla="*/ 1736725 h 1797050"/>
                  <a:gd name="connsiteX164" fmla="*/ 2030413 w 2363788"/>
                  <a:gd name="connsiteY164" fmla="*/ 1730375 h 1797050"/>
                  <a:gd name="connsiteX165" fmla="*/ 2008188 w 2363788"/>
                  <a:gd name="connsiteY165" fmla="*/ 1717675 h 1797050"/>
                  <a:gd name="connsiteX166" fmla="*/ 2001838 w 2363788"/>
                  <a:gd name="connsiteY166" fmla="*/ 1736725 h 1797050"/>
                  <a:gd name="connsiteX167" fmla="*/ 1960563 w 2363788"/>
                  <a:gd name="connsiteY167" fmla="*/ 1746250 h 1797050"/>
                  <a:gd name="connsiteX168" fmla="*/ 1954213 w 2363788"/>
                  <a:gd name="connsiteY168" fmla="*/ 1778000 h 1797050"/>
                  <a:gd name="connsiteX169" fmla="*/ 1903413 w 2363788"/>
                  <a:gd name="connsiteY169" fmla="*/ 1797050 h 1797050"/>
                  <a:gd name="connsiteX170" fmla="*/ 1881188 w 2363788"/>
                  <a:gd name="connsiteY170" fmla="*/ 1758950 h 1797050"/>
                  <a:gd name="connsiteX171" fmla="*/ 1843088 w 2363788"/>
                  <a:gd name="connsiteY171" fmla="*/ 1768475 h 1797050"/>
                  <a:gd name="connsiteX172" fmla="*/ 1846263 w 2363788"/>
                  <a:gd name="connsiteY172" fmla="*/ 1730375 h 1797050"/>
                  <a:gd name="connsiteX173" fmla="*/ 1827213 w 2363788"/>
                  <a:gd name="connsiteY173" fmla="*/ 1704975 h 1797050"/>
                  <a:gd name="connsiteX174" fmla="*/ 1862138 w 2363788"/>
                  <a:gd name="connsiteY174" fmla="*/ 1685925 h 1797050"/>
                  <a:gd name="connsiteX175" fmla="*/ 1804988 w 2363788"/>
                  <a:gd name="connsiteY175" fmla="*/ 1666875 h 1797050"/>
                  <a:gd name="connsiteX176" fmla="*/ 1792288 w 2363788"/>
                  <a:gd name="connsiteY176" fmla="*/ 1692275 h 1797050"/>
                  <a:gd name="connsiteX177" fmla="*/ 1747838 w 2363788"/>
                  <a:gd name="connsiteY177" fmla="*/ 1711325 h 1797050"/>
                  <a:gd name="connsiteX178" fmla="*/ 1741488 w 2363788"/>
                  <a:gd name="connsiteY178" fmla="*/ 1733550 h 1797050"/>
                  <a:gd name="connsiteX179" fmla="*/ 1725613 w 2363788"/>
                  <a:gd name="connsiteY179" fmla="*/ 1739900 h 1797050"/>
                  <a:gd name="connsiteX180" fmla="*/ 1703388 w 2363788"/>
                  <a:gd name="connsiteY180" fmla="*/ 1739900 h 1797050"/>
                  <a:gd name="connsiteX181" fmla="*/ 1716088 w 2363788"/>
                  <a:gd name="connsiteY181" fmla="*/ 1704975 h 1797050"/>
                  <a:gd name="connsiteX182" fmla="*/ 1741488 w 2363788"/>
                  <a:gd name="connsiteY182" fmla="*/ 1679575 h 1797050"/>
                  <a:gd name="connsiteX183" fmla="*/ 1731963 w 2363788"/>
                  <a:gd name="connsiteY183" fmla="*/ 1654175 h 1797050"/>
                  <a:gd name="connsiteX184" fmla="*/ 1709738 w 2363788"/>
                  <a:gd name="connsiteY184" fmla="*/ 1654175 h 1797050"/>
                  <a:gd name="connsiteX185" fmla="*/ 1697038 w 2363788"/>
                  <a:gd name="connsiteY185" fmla="*/ 1679575 h 1797050"/>
                  <a:gd name="connsiteX186" fmla="*/ 1665288 w 2363788"/>
                  <a:gd name="connsiteY186" fmla="*/ 1685925 h 1797050"/>
                  <a:gd name="connsiteX187" fmla="*/ 1630363 w 2363788"/>
                  <a:gd name="connsiteY187" fmla="*/ 1698625 h 1797050"/>
                  <a:gd name="connsiteX188" fmla="*/ 1601788 w 2363788"/>
                  <a:gd name="connsiteY188" fmla="*/ 1670050 h 1797050"/>
                  <a:gd name="connsiteX189" fmla="*/ 1598613 w 2363788"/>
                  <a:gd name="connsiteY189" fmla="*/ 1635125 h 1797050"/>
                  <a:gd name="connsiteX190" fmla="*/ 1570038 w 2363788"/>
                  <a:gd name="connsiteY190" fmla="*/ 1619250 h 1797050"/>
                  <a:gd name="connsiteX191" fmla="*/ 1560513 w 2363788"/>
                  <a:gd name="connsiteY191" fmla="*/ 1584325 h 1797050"/>
                  <a:gd name="connsiteX192" fmla="*/ 1530350 w 2363788"/>
                  <a:gd name="connsiteY192" fmla="*/ 1536700 h 1797050"/>
                  <a:gd name="connsiteX193" fmla="*/ 1500188 w 2363788"/>
                  <a:gd name="connsiteY193" fmla="*/ 1558925 h 1797050"/>
                  <a:gd name="connsiteX194" fmla="*/ 1468438 w 2363788"/>
                  <a:gd name="connsiteY194" fmla="*/ 1603375 h 1797050"/>
                  <a:gd name="connsiteX195" fmla="*/ 1419225 w 2363788"/>
                  <a:gd name="connsiteY195" fmla="*/ 1621631 h 1797050"/>
                  <a:gd name="connsiteX196" fmla="*/ 1398588 w 2363788"/>
                  <a:gd name="connsiteY196" fmla="*/ 1593849 h 1797050"/>
                  <a:gd name="connsiteX197" fmla="*/ 1370013 w 2363788"/>
                  <a:gd name="connsiteY197" fmla="*/ 1585912 h 1797050"/>
                  <a:gd name="connsiteX198" fmla="*/ 1266825 w 2363788"/>
                  <a:gd name="connsiteY198" fmla="*/ 1514475 h 1797050"/>
                  <a:gd name="connsiteX199" fmla="*/ 1277938 w 2363788"/>
                  <a:gd name="connsiteY199" fmla="*/ 1463675 h 1797050"/>
                  <a:gd name="connsiteX200" fmla="*/ 1239838 w 2363788"/>
                  <a:gd name="connsiteY200" fmla="*/ 1457325 h 1797050"/>
                  <a:gd name="connsiteX201" fmla="*/ 1233739 w 2363788"/>
                  <a:gd name="connsiteY201" fmla="*/ 1472624 h 1797050"/>
                  <a:gd name="connsiteX202" fmla="*/ 1212851 w 2363788"/>
                  <a:gd name="connsiteY202" fmla="*/ 1481931 h 1797050"/>
                  <a:gd name="connsiteX203" fmla="*/ 1175544 w 2363788"/>
                  <a:gd name="connsiteY203" fmla="*/ 1476375 h 1797050"/>
                  <a:gd name="connsiteX204" fmla="*/ 1139826 w 2363788"/>
                  <a:gd name="connsiteY204" fmla="*/ 1462087 h 1797050"/>
                  <a:gd name="connsiteX205" fmla="*/ 1093788 w 2363788"/>
                  <a:gd name="connsiteY205" fmla="*/ 1495425 h 1797050"/>
                  <a:gd name="connsiteX206" fmla="*/ 1100138 w 2363788"/>
                  <a:gd name="connsiteY206" fmla="*/ 1511300 h 1797050"/>
                  <a:gd name="connsiteX207" fmla="*/ 1081088 w 2363788"/>
                  <a:gd name="connsiteY207" fmla="*/ 1530350 h 1797050"/>
                  <a:gd name="connsiteX208" fmla="*/ 1035051 w 2363788"/>
                  <a:gd name="connsiteY208" fmla="*/ 1531937 h 1797050"/>
                  <a:gd name="connsiteX209" fmla="*/ 1006475 w 2363788"/>
                  <a:gd name="connsiteY209" fmla="*/ 1575594 h 1797050"/>
                  <a:gd name="connsiteX210" fmla="*/ 958057 w 2363788"/>
                  <a:gd name="connsiteY210" fmla="*/ 1569244 h 1797050"/>
                  <a:gd name="connsiteX211" fmla="*/ 952500 w 2363788"/>
                  <a:gd name="connsiteY211" fmla="*/ 1584325 h 1797050"/>
                  <a:gd name="connsiteX212" fmla="*/ 965201 w 2363788"/>
                  <a:gd name="connsiteY212" fmla="*/ 1669256 h 1797050"/>
                  <a:gd name="connsiteX213" fmla="*/ 940594 w 2363788"/>
                  <a:gd name="connsiteY213" fmla="*/ 1709738 h 1797050"/>
                  <a:gd name="connsiteX214" fmla="*/ 903288 w 2363788"/>
                  <a:gd name="connsiteY214" fmla="*/ 1720850 h 1797050"/>
                  <a:gd name="connsiteX215" fmla="*/ 900113 w 2363788"/>
                  <a:gd name="connsiteY215" fmla="*/ 1746250 h 1797050"/>
                  <a:gd name="connsiteX216" fmla="*/ 871538 w 2363788"/>
                  <a:gd name="connsiteY216" fmla="*/ 1746250 h 1797050"/>
                  <a:gd name="connsiteX217" fmla="*/ 855663 w 2363788"/>
                  <a:gd name="connsiteY217" fmla="*/ 1758950 h 1797050"/>
                  <a:gd name="connsiteX218" fmla="*/ 850900 w 2363788"/>
                  <a:gd name="connsiteY218" fmla="*/ 1773238 h 1797050"/>
                  <a:gd name="connsiteX219" fmla="*/ 830263 w 2363788"/>
                  <a:gd name="connsiteY219" fmla="*/ 1765300 h 1797050"/>
                  <a:gd name="connsiteX220" fmla="*/ 821532 w 2363788"/>
                  <a:gd name="connsiteY220" fmla="*/ 1753394 h 1797050"/>
                  <a:gd name="connsiteX221" fmla="*/ 792163 w 2363788"/>
                  <a:gd name="connsiteY221" fmla="*/ 1767681 h 1797050"/>
                  <a:gd name="connsiteX222" fmla="*/ 693738 w 2363788"/>
                  <a:gd name="connsiteY222" fmla="*/ 1701800 h 1797050"/>
                  <a:gd name="connsiteX223" fmla="*/ 651669 w 2363788"/>
                  <a:gd name="connsiteY223" fmla="*/ 1716881 h 1797050"/>
                  <a:gd name="connsiteX224" fmla="*/ 623094 w 2363788"/>
                  <a:gd name="connsiteY224" fmla="*/ 1689894 h 1797050"/>
                  <a:gd name="connsiteX225" fmla="*/ 582613 w 2363788"/>
                  <a:gd name="connsiteY225" fmla="*/ 1689100 h 1797050"/>
                  <a:gd name="connsiteX226" fmla="*/ 573088 w 2363788"/>
                  <a:gd name="connsiteY226" fmla="*/ 1608138 h 1797050"/>
                  <a:gd name="connsiteX227" fmla="*/ 538414 w 2363788"/>
                  <a:gd name="connsiteY227" fmla="*/ 1594861 h 1797050"/>
                  <a:gd name="connsiteX228" fmla="*/ 525463 w 2363788"/>
                  <a:gd name="connsiteY228"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3 w 2363788"/>
                  <a:gd name="connsiteY113" fmla="*/ 565150 h 1797050"/>
                  <a:gd name="connsiteX114" fmla="*/ 1804988 w 2363788"/>
                  <a:gd name="connsiteY114" fmla="*/ 508000 h 1797050"/>
                  <a:gd name="connsiteX115" fmla="*/ 1887538 w 2363788"/>
                  <a:gd name="connsiteY115" fmla="*/ 485775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8194 w 2363788"/>
                  <a:gd name="connsiteY119" fmla="*/ 411956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198688 w 2363788"/>
                  <a:gd name="connsiteY131" fmla="*/ 949325 h 1797050"/>
                  <a:gd name="connsiteX132" fmla="*/ 2176463 w 2363788"/>
                  <a:gd name="connsiteY132" fmla="*/ 993775 h 1797050"/>
                  <a:gd name="connsiteX133" fmla="*/ 2176463 w 2363788"/>
                  <a:gd name="connsiteY133" fmla="*/ 993775 h 1797050"/>
                  <a:gd name="connsiteX134" fmla="*/ 2182813 w 2363788"/>
                  <a:gd name="connsiteY134" fmla="*/ 1022350 h 1797050"/>
                  <a:gd name="connsiteX135" fmla="*/ 2147888 w 2363788"/>
                  <a:gd name="connsiteY135" fmla="*/ 1031875 h 1797050"/>
                  <a:gd name="connsiteX136" fmla="*/ 2097088 w 2363788"/>
                  <a:gd name="connsiteY136" fmla="*/ 1019175 h 1797050"/>
                  <a:gd name="connsiteX137" fmla="*/ 2103438 w 2363788"/>
                  <a:gd name="connsiteY137" fmla="*/ 1073150 h 1797050"/>
                  <a:gd name="connsiteX138" fmla="*/ 2116138 w 2363788"/>
                  <a:gd name="connsiteY138" fmla="*/ 1117600 h 1797050"/>
                  <a:gd name="connsiteX139" fmla="*/ 2052638 w 2363788"/>
                  <a:gd name="connsiteY139" fmla="*/ 1152525 h 1797050"/>
                  <a:gd name="connsiteX140" fmla="*/ 2068513 w 2363788"/>
                  <a:gd name="connsiteY140" fmla="*/ 1174750 h 1797050"/>
                  <a:gd name="connsiteX141" fmla="*/ 2049463 w 2363788"/>
                  <a:gd name="connsiteY141" fmla="*/ 1196975 h 1797050"/>
                  <a:gd name="connsiteX142" fmla="*/ 1970088 w 2363788"/>
                  <a:gd name="connsiteY142" fmla="*/ 1171575 h 1797050"/>
                  <a:gd name="connsiteX143" fmla="*/ 1944688 w 2363788"/>
                  <a:gd name="connsiteY143" fmla="*/ 1187450 h 1797050"/>
                  <a:gd name="connsiteX144" fmla="*/ 1909763 w 2363788"/>
                  <a:gd name="connsiteY144" fmla="*/ 1187450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4688 w 2363788"/>
                  <a:gd name="connsiteY148" fmla="*/ 1279525 h 1797050"/>
                  <a:gd name="connsiteX149" fmla="*/ 1935163 w 2363788"/>
                  <a:gd name="connsiteY149" fmla="*/ 1304925 h 1797050"/>
                  <a:gd name="connsiteX150" fmla="*/ 1954213 w 2363788"/>
                  <a:gd name="connsiteY150" fmla="*/ 1320800 h 1797050"/>
                  <a:gd name="connsiteX151" fmla="*/ 1951038 w 2363788"/>
                  <a:gd name="connsiteY151" fmla="*/ 1336675 h 1797050"/>
                  <a:gd name="connsiteX152" fmla="*/ 1906588 w 2363788"/>
                  <a:gd name="connsiteY152" fmla="*/ 1336675 h 1797050"/>
                  <a:gd name="connsiteX153" fmla="*/ 1903413 w 2363788"/>
                  <a:gd name="connsiteY153" fmla="*/ 1387475 h 1797050"/>
                  <a:gd name="connsiteX154" fmla="*/ 1903413 w 2363788"/>
                  <a:gd name="connsiteY154" fmla="*/ 1387475 h 1797050"/>
                  <a:gd name="connsiteX155" fmla="*/ 1903413 w 2363788"/>
                  <a:gd name="connsiteY155" fmla="*/ 1406525 h 1797050"/>
                  <a:gd name="connsiteX156" fmla="*/ 1938338 w 2363788"/>
                  <a:gd name="connsiteY156" fmla="*/ 1447800 h 1797050"/>
                  <a:gd name="connsiteX157" fmla="*/ 1992313 w 2363788"/>
                  <a:gd name="connsiteY157" fmla="*/ 1447800 h 1797050"/>
                  <a:gd name="connsiteX158" fmla="*/ 2062163 w 2363788"/>
                  <a:gd name="connsiteY158" fmla="*/ 1476375 h 1797050"/>
                  <a:gd name="connsiteX159" fmla="*/ 2062163 w 2363788"/>
                  <a:gd name="connsiteY159" fmla="*/ 1504950 h 1797050"/>
                  <a:gd name="connsiteX160" fmla="*/ 2036763 w 2363788"/>
                  <a:gd name="connsiteY160" fmla="*/ 1571625 h 1797050"/>
                  <a:gd name="connsiteX161" fmla="*/ 2065338 w 2363788"/>
                  <a:gd name="connsiteY161" fmla="*/ 1587500 h 1797050"/>
                  <a:gd name="connsiteX162" fmla="*/ 2106613 w 2363788"/>
                  <a:gd name="connsiteY162" fmla="*/ 1660525 h 1797050"/>
                  <a:gd name="connsiteX163" fmla="*/ 2055813 w 2363788"/>
                  <a:gd name="connsiteY163" fmla="*/ 1736725 h 1797050"/>
                  <a:gd name="connsiteX164" fmla="*/ 2030413 w 2363788"/>
                  <a:gd name="connsiteY164" fmla="*/ 1730375 h 1797050"/>
                  <a:gd name="connsiteX165" fmla="*/ 2008188 w 2363788"/>
                  <a:gd name="connsiteY165" fmla="*/ 1717675 h 1797050"/>
                  <a:gd name="connsiteX166" fmla="*/ 2001838 w 2363788"/>
                  <a:gd name="connsiteY166" fmla="*/ 1736725 h 1797050"/>
                  <a:gd name="connsiteX167" fmla="*/ 1960563 w 2363788"/>
                  <a:gd name="connsiteY167" fmla="*/ 1746250 h 1797050"/>
                  <a:gd name="connsiteX168" fmla="*/ 1954213 w 2363788"/>
                  <a:gd name="connsiteY168" fmla="*/ 1778000 h 1797050"/>
                  <a:gd name="connsiteX169" fmla="*/ 1903413 w 2363788"/>
                  <a:gd name="connsiteY169" fmla="*/ 1797050 h 1797050"/>
                  <a:gd name="connsiteX170" fmla="*/ 1881188 w 2363788"/>
                  <a:gd name="connsiteY170" fmla="*/ 1758950 h 1797050"/>
                  <a:gd name="connsiteX171" fmla="*/ 1843088 w 2363788"/>
                  <a:gd name="connsiteY171" fmla="*/ 1768475 h 1797050"/>
                  <a:gd name="connsiteX172" fmla="*/ 1846263 w 2363788"/>
                  <a:gd name="connsiteY172" fmla="*/ 1730375 h 1797050"/>
                  <a:gd name="connsiteX173" fmla="*/ 1827213 w 2363788"/>
                  <a:gd name="connsiteY173" fmla="*/ 1704975 h 1797050"/>
                  <a:gd name="connsiteX174" fmla="*/ 1862138 w 2363788"/>
                  <a:gd name="connsiteY174" fmla="*/ 1685925 h 1797050"/>
                  <a:gd name="connsiteX175" fmla="*/ 1804988 w 2363788"/>
                  <a:gd name="connsiteY175" fmla="*/ 1666875 h 1797050"/>
                  <a:gd name="connsiteX176" fmla="*/ 1792288 w 2363788"/>
                  <a:gd name="connsiteY176" fmla="*/ 1692275 h 1797050"/>
                  <a:gd name="connsiteX177" fmla="*/ 1747838 w 2363788"/>
                  <a:gd name="connsiteY177" fmla="*/ 1711325 h 1797050"/>
                  <a:gd name="connsiteX178" fmla="*/ 1741488 w 2363788"/>
                  <a:gd name="connsiteY178" fmla="*/ 1733550 h 1797050"/>
                  <a:gd name="connsiteX179" fmla="*/ 1725613 w 2363788"/>
                  <a:gd name="connsiteY179" fmla="*/ 1739900 h 1797050"/>
                  <a:gd name="connsiteX180" fmla="*/ 1703388 w 2363788"/>
                  <a:gd name="connsiteY180" fmla="*/ 1739900 h 1797050"/>
                  <a:gd name="connsiteX181" fmla="*/ 1716088 w 2363788"/>
                  <a:gd name="connsiteY181" fmla="*/ 1704975 h 1797050"/>
                  <a:gd name="connsiteX182" fmla="*/ 1741488 w 2363788"/>
                  <a:gd name="connsiteY182" fmla="*/ 1679575 h 1797050"/>
                  <a:gd name="connsiteX183" fmla="*/ 1731963 w 2363788"/>
                  <a:gd name="connsiteY183" fmla="*/ 1654175 h 1797050"/>
                  <a:gd name="connsiteX184" fmla="*/ 1709738 w 2363788"/>
                  <a:gd name="connsiteY184" fmla="*/ 1654175 h 1797050"/>
                  <a:gd name="connsiteX185" fmla="*/ 1697038 w 2363788"/>
                  <a:gd name="connsiteY185" fmla="*/ 1679575 h 1797050"/>
                  <a:gd name="connsiteX186" fmla="*/ 1665288 w 2363788"/>
                  <a:gd name="connsiteY186" fmla="*/ 1685925 h 1797050"/>
                  <a:gd name="connsiteX187" fmla="*/ 1630363 w 2363788"/>
                  <a:gd name="connsiteY187" fmla="*/ 1698625 h 1797050"/>
                  <a:gd name="connsiteX188" fmla="*/ 1601788 w 2363788"/>
                  <a:gd name="connsiteY188" fmla="*/ 1670050 h 1797050"/>
                  <a:gd name="connsiteX189" fmla="*/ 1598613 w 2363788"/>
                  <a:gd name="connsiteY189" fmla="*/ 1635125 h 1797050"/>
                  <a:gd name="connsiteX190" fmla="*/ 1570038 w 2363788"/>
                  <a:gd name="connsiteY190" fmla="*/ 1619250 h 1797050"/>
                  <a:gd name="connsiteX191" fmla="*/ 1560513 w 2363788"/>
                  <a:gd name="connsiteY191" fmla="*/ 1584325 h 1797050"/>
                  <a:gd name="connsiteX192" fmla="*/ 1523206 w 2363788"/>
                  <a:gd name="connsiteY192" fmla="*/ 1555750 h 1797050"/>
                  <a:gd name="connsiteX193" fmla="*/ 1500188 w 2363788"/>
                  <a:gd name="connsiteY193" fmla="*/ 1558925 h 1797050"/>
                  <a:gd name="connsiteX194" fmla="*/ 1468438 w 2363788"/>
                  <a:gd name="connsiteY194" fmla="*/ 1603375 h 1797050"/>
                  <a:gd name="connsiteX195" fmla="*/ 1419225 w 2363788"/>
                  <a:gd name="connsiteY195" fmla="*/ 1621631 h 1797050"/>
                  <a:gd name="connsiteX196" fmla="*/ 1398588 w 2363788"/>
                  <a:gd name="connsiteY196" fmla="*/ 1593849 h 1797050"/>
                  <a:gd name="connsiteX197" fmla="*/ 1370013 w 2363788"/>
                  <a:gd name="connsiteY197" fmla="*/ 1585912 h 1797050"/>
                  <a:gd name="connsiteX198" fmla="*/ 1266825 w 2363788"/>
                  <a:gd name="connsiteY198" fmla="*/ 1514475 h 1797050"/>
                  <a:gd name="connsiteX199" fmla="*/ 1277938 w 2363788"/>
                  <a:gd name="connsiteY199" fmla="*/ 1463675 h 1797050"/>
                  <a:gd name="connsiteX200" fmla="*/ 1239838 w 2363788"/>
                  <a:gd name="connsiteY200" fmla="*/ 1457325 h 1797050"/>
                  <a:gd name="connsiteX201" fmla="*/ 1233739 w 2363788"/>
                  <a:gd name="connsiteY201" fmla="*/ 1472624 h 1797050"/>
                  <a:gd name="connsiteX202" fmla="*/ 1212851 w 2363788"/>
                  <a:gd name="connsiteY202" fmla="*/ 1481931 h 1797050"/>
                  <a:gd name="connsiteX203" fmla="*/ 1175544 w 2363788"/>
                  <a:gd name="connsiteY203" fmla="*/ 1476375 h 1797050"/>
                  <a:gd name="connsiteX204" fmla="*/ 1139826 w 2363788"/>
                  <a:gd name="connsiteY204" fmla="*/ 1462087 h 1797050"/>
                  <a:gd name="connsiteX205" fmla="*/ 1093788 w 2363788"/>
                  <a:gd name="connsiteY205" fmla="*/ 1495425 h 1797050"/>
                  <a:gd name="connsiteX206" fmla="*/ 1100138 w 2363788"/>
                  <a:gd name="connsiteY206" fmla="*/ 1511300 h 1797050"/>
                  <a:gd name="connsiteX207" fmla="*/ 1081088 w 2363788"/>
                  <a:gd name="connsiteY207" fmla="*/ 1530350 h 1797050"/>
                  <a:gd name="connsiteX208" fmla="*/ 1035051 w 2363788"/>
                  <a:gd name="connsiteY208" fmla="*/ 1531937 h 1797050"/>
                  <a:gd name="connsiteX209" fmla="*/ 1006475 w 2363788"/>
                  <a:gd name="connsiteY209" fmla="*/ 1575594 h 1797050"/>
                  <a:gd name="connsiteX210" fmla="*/ 958057 w 2363788"/>
                  <a:gd name="connsiteY210" fmla="*/ 1569244 h 1797050"/>
                  <a:gd name="connsiteX211" fmla="*/ 952500 w 2363788"/>
                  <a:gd name="connsiteY211" fmla="*/ 1584325 h 1797050"/>
                  <a:gd name="connsiteX212" fmla="*/ 965201 w 2363788"/>
                  <a:gd name="connsiteY212" fmla="*/ 1669256 h 1797050"/>
                  <a:gd name="connsiteX213" fmla="*/ 940594 w 2363788"/>
                  <a:gd name="connsiteY213" fmla="*/ 1709738 h 1797050"/>
                  <a:gd name="connsiteX214" fmla="*/ 903288 w 2363788"/>
                  <a:gd name="connsiteY214" fmla="*/ 1720850 h 1797050"/>
                  <a:gd name="connsiteX215" fmla="*/ 900113 w 2363788"/>
                  <a:gd name="connsiteY215" fmla="*/ 1746250 h 1797050"/>
                  <a:gd name="connsiteX216" fmla="*/ 871538 w 2363788"/>
                  <a:gd name="connsiteY216" fmla="*/ 1746250 h 1797050"/>
                  <a:gd name="connsiteX217" fmla="*/ 855663 w 2363788"/>
                  <a:gd name="connsiteY217" fmla="*/ 1758950 h 1797050"/>
                  <a:gd name="connsiteX218" fmla="*/ 850900 w 2363788"/>
                  <a:gd name="connsiteY218" fmla="*/ 1773238 h 1797050"/>
                  <a:gd name="connsiteX219" fmla="*/ 830263 w 2363788"/>
                  <a:gd name="connsiteY219" fmla="*/ 1765300 h 1797050"/>
                  <a:gd name="connsiteX220" fmla="*/ 821532 w 2363788"/>
                  <a:gd name="connsiteY220" fmla="*/ 1753394 h 1797050"/>
                  <a:gd name="connsiteX221" fmla="*/ 792163 w 2363788"/>
                  <a:gd name="connsiteY221" fmla="*/ 1767681 h 1797050"/>
                  <a:gd name="connsiteX222" fmla="*/ 693738 w 2363788"/>
                  <a:gd name="connsiteY222" fmla="*/ 1701800 h 1797050"/>
                  <a:gd name="connsiteX223" fmla="*/ 651669 w 2363788"/>
                  <a:gd name="connsiteY223" fmla="*/ 1716881 h 1797050"/>
                  <a:gd name="connsiteX224" fmla="*/ 623094 w 2363788"/>
                  <a:gd name="connsiteY224" fmla="*/ 1689894 h 1797050"/>
                  <a:gd name="connsiteX225" fmla="*/ 582613 w 2363788"/>
                  <a:gd name="connsiteY225" fmla="*/ 1689100 h 1797050"/>
                  <a:gd name="connsiteX226" fmla="*/ 573088 w 2363788"/>
                  <a:gd name="connsiteY226" fmla="*/ 1608138 h 1797050"/>
                  <a:gd name="connsiteX227" fmla="*/ 538414 w 2363788"/>
                  <a:gd name="connsiteY227" fmla="*/ 1594861 h 1797050"/>
                  <a:gd name="connsiteX228" fmla="*/ 525463 w 2363788"/>
                  <a:gd name="connsiteY228"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3 w 2363788"/>
                  <a:gd name="connsiteY113" fmla="*/ 565150 h 1797050"/>
                  <a:gd name="connsiteX114" fmla="*/ 1804988 w 2363788"/>
                  <a:gd name="connsiteY114" fmla="*/ 508000 h 1797050"/>
                  <a:gd name="connsiteX115" fmla="*/ 1887538 w 2363788"/>
                  <a:gd name="connsiteY115" fmla="*/ 485775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8194 w 2363788"/>
                  <a:gd name="connsiteY119" fmla="*/ 411956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198688 w 2363788"/>
                  <a:gd name="connsiteY131" fmla="*/ 949325 h 1797050"/>
                  <a:gd name="connsiteX132" fmla="*/ 2176463 w 2363788"/>
                  <a:gd name="connsiteY132" fmla="*/ 993775 h 1797050"/>
                  <a:gd name="connsiteX133" fmla="*/ 2176463 w 2363788"/>
                  <a:gd name="connsiteY133" fmla="*/ 993775 h 1797050"/>
                  <a:gd name="connsiteX134" fmla="*/ 2182813 w 2363788"/>
                  <a:gd name="connsiteY134" fmla="*/ 1022350 h 1797050"/>
                  <a:gd name="connsiteX135" fmla="*/ 2147888 w 2363788"/>
                  <a:gd name="connsiteY135" fmla="*/ 1031875 h 1797050"/>
                  <a:gd name="connsiteX136" fmla="*/ 2097088 w 2363788"/>
                  <a:gd name="connsiteY136" fmla="*/ 1019175 h 1797050"/>
                  <a:gd name="connsiteX137" fmla="*/ 2103438 w 2363788"/>
                  <a:gd name="connsiteY137" fmla="*/ 1073150 h 1797050"/>
                  <a:gd name="connsiteX138" fmla="*/ 2116138 w 2363788"/>
                  <a:gd name="connsiteY138" fmla="*/ 1117600 h 1797050"/>
                  <a:gd name="connsiteX139" fmla="*/ 2052638 w 2363788"/>
                  <a:gd name="connsiteY139" fmla="*/ 1152525 h 1797050"/>
                  <a:gd name="connsiteX140" fmla="*/ 2068513 w 2363788"/>
                  <a:gd name="connsiteY140" fmla="*/ 1174750 h 1797050"/>
                  <a:gd name="connsiteX141" fmla="*/ 2049463 w 2363788"/>
                  <a:gd name="connsiteY141" fmla="*/ 1196975 h 1797050"/>
                  <a:gd name="connsiteX142" fmla="*/ 1970088 w 2363788"/>
                  <a:gd name="connsiteY142" fmla="*/ 1171575 h 1797050"/>
                  <a:gd name="connsiteX143" fmla="*/ 1944688 w 2363788"/>
                  <a:gd name="connsiteY143" fmla="*/ 1187450 h 1797050"/>
                  <a:gd name="connsiteX144" fmla="*/ 1909763 w 2363788"/>
                  <a:gd name="connsiteY144" fmla="*/ 1187450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4688 w 2363788"/>
                  <a:gd name="connsiteY148" fmla="*/ 1279525 h 1797050"/>
                  <a:gd name="connsiteX149" fmla="*/ 1935163 w 2363788"/>
                  <a:gd name="connsiteY149" fmla="*/ 1304925 h 1797050"/>
                  <a:gd name="connsiteX150" fmla="*/ 1954213 w 2363788"/>
                  <a:gd name="connsiteY150" fmla="*/ 1320800 h 1797050"/>
                  <a:gd name="connsiteX151" fmla="*/ 1951038 w 2363788"/>
                  <a:gd name="connsiteY151" fmla="*/ 1336675 h 1797050"/>
                  <a:gd name="connsiteX152" fmla="*/ 1906588 w 2363788"/>
                  <a:gd name="connsiteY152" fmla="*/ 1336675 h 1797050"/>
                  <a:gd name="connsiteX153" fmla="*/ 1903413 w 2363788"/>
                  <a:gd name="connsiteY153" fmla="*/ 1387475 h 1797050"/>
                  <a:gd name="connsiteX154" fmla="*/ 1903413 w 2363788"/>
                  <a:gd name="connsiteY154" fmla="*/ 1387475 h 1797050"/>
                  <a:gd name="connsiteX155" fmla="*/ 1903413 w 2363788"/>
                  <a:gd name="connsiteY155" fmla="*/ 1406525 h 1797050"/>
                  <a:gd name="connsiteX156" fmla="*/ 1938338 w 2363788"/>
                  <a:gd name="connsiteY156" fmla="*/ 1447800 h 1797050"/>
                  <a:gd name="connsiteX157" fmla="*/ 1992313 w 2363788"/>
                  <a:gd name="connsiteY157" fmla="*/ 1447800 h 1797050"/>
                  <a:gd name="connsiteX158" fmla="*/ 2062163 w 2363788"/>
                  <a:gd name="connsiteY158" fmla="*/ 1476375 h 1797050"/>
                  <a:gd name="connsiteX159" fmla="*/ 2062163 w 2363788"/>
                  <a:gd name="connsiteY159" fmla="*/ 1504950 h 1797050"/>
                  <a:gd name="connsiteX160" fmla="*/ 2036763 w 2363788"/>
                  <a:gd name="connsiteY160" fmla="*/ 1571625 h 1797050"/>
                  <a:gd name="connsiteX161" fmla="*/ 2065338 w 2363788"/>
                  <a:gd name="connsiteY161" fmla="*/ 1587500 h 1797050"/>
                  <a:gd name="connsiteX162" fmla="*/ 2106613 w 2363788"/>
                  <a:gd name="connsiteY162" fmla="*/ 1660525 h 1797050"/>
                  <a:gd name="connsiteX163" fmla="*/ 2055813 w 2363788"/>
                  <a:gd name="connsiteY163" fmla="*/ 1736725 h 1797050"/>
                  <a:gd name="connsiteX164" fmla="*/ 2030413 w 2363788"/>
                  <a:gd name="connsiteY164" fmla="*/ 1730375 h 1797050"/>
                  <a:gd name="connsiteX165" fmla="*/ 2008188 w 2363788"/>
                  <a:gd name="connsiteY165" fmla="*/ 1717675 h 1797050"/>
                  <a:gd name="connsiteX166" fmla="*/ 2001838 w 2363788"/>
                  <a:gd name="connsiteY166" fmla="*/ 1736725 h 1797050"/>
                  <a:gd name="connsiteX167" fmla="*/ 1960563 w 2363788"/>
                  <a:gd name="connsiteY167" fmla="*/ 1746250 h 1797050"/>
                  <a:gd name="connsiteX168" fmla="*/ 1954213 w 2363788"/>
                  <a:gd name="connsiteY168" fmla="*/ 1778000 h 1797050"/>
                  <a:gd name="connsiteX169" fmla="*/ 1903413 w 2363788"/>
                  <a:gd name="connsiteY169" fmla="*/ 1797050 h 1797050"/>
                  <a:gd name="connsiteX170" fmla="*/ 1881188 w 2363788"/>
                  <a:gd name="connsiteY170" fmla="*/ 1758950 h 1797050"/>
                  <a:gd name="connsiteX171" fmla="*/ 1843088 w 2363788"/>
                  <a:gd name="connsiteY171" fmla="*/ 1768475 h 1797050"/>
                  <a:gd name="connsiteX172" fmla="*/ 1846263 w 2363788"/>
                  <a:gd name="connsiteY172" fmla="*/ 1730375 h 1797050"/>
                  <a:gd name="connsiteX173" fmla="*/ 1827213 w 2363788"/>
                  <a:gd name="connsiteY173" fmla="*/ 1704975 h 1797050"/>
                  <a:gd name="connsiteX174" fmla="*/ 1862138 w 2363788"/>
                  <a:gd name="connsiteY174" fmla="*/ 1685925 h 1797050"/>
                  <a:gd name="connsiteX175" fmla="*/ 1804988 w 2363788"/>
                  <a:gd name="connsiteY175" fmla="*/ 1666875 h 1797050"/>
                  <a:gd name="connsiteX176" fmla="*/ 1792288 w 2363788"/>
                  <a:gd name="connsiteY176" fmla="*/ 1692275 h 1797050"/>
                  <a:gd name="connsiteX177" fmla="*/ 1747838 w 2363788"/>
                  <a:gd name="connsiteY177" fmla="*/ 1711325 h 1797050"/>
                  <a:gd name="connsiteX178" fmla="*/ 1741488 w 2363788"/>
                  <a:gd name="connsiteY178" fmla="*/ 1733550 h 1797050"/>
                  <a:gd name="connsiteX179" fmla="*/ 1725613 w 2363788"/>
                  <a:gd name="connsiteY179" fmla="*/ 1739900 h 1797050"/>
                  <a:gd name="connsiteX180" fmla="*/ 1703388 w 2363788"/>
                  <a:gd name="connsiteY180" fmla="*/ 1739900 h 1797050"/>
                  <a:gd name="connsiteX181" fmla="*/ 1716088 w 2363788"/>
                  <a:gd name="connsiteY181" fmla="*/ 1704975 h 1797050"/>
                  <a:gd name="connsiteX182" fmla="*/ 1741488 w 2363788"/>
                  <a:gd name="connsiteY182" fmla="*/ 1679575 h 1797050"/>
                  <a:gd name="connsiteX183" fmla="*/ 1731963 w 2363788"/>
                  <a:gd name="connsiteY183" fmla="*/ 1654175 h 1797050"/>
                  <a:gd name="connsiteX184" fmla="*/ 1709738 w 2363788"/>
                  <a:gd name="connsiteY184" fmla="*/ 1654175 h 1797050"/>
                  <a:gd name="connsiteX185" fmla="*/ 1697038 w 2363788"/>
                  <a:gd name="connsiteY185" fmla="*/ 1679575 h 1797050"/>
                  <a:gd name="connsiteX186" fmla="*/ 1665288 w 2363788"/>
                  <a:gd name="connsiteY186" fmla="*/ 1685925 h 1797050"/>
                  <a:gd name="connsiteX187" fmla="*/ 1630363 w 2363788"/>
                  <a:gd name="connsiteY187" fmla="*/ 1698625 h 1797050"/>
                  <a:gd name="connsiteX188" fmla="*/ 1601788 w 2363788"/>
                  <a:gd name="connsiteY188" fmla="*/ 1670050 h 1797050"/>
                  <a:gd name="connsiteX189" fmla="*/ 1598613 w 2363788"/>
                  <a:gd name="connsiteY189" fmla="*/ 1635125 h 1797050"/>
                  <a:gd name="connsiteX190" fmla="*/ 1568450 w 2363788"/>
                  <a:gd name="connsiteY190" fmla="*/ 1616869 h 1797050"/>
                  <a:gd name="connsiteX191" fmla="*/ 1560513 w 2363788"/>
                  <a:gd name="connsiteY191" fmla="*/ 1584325 h 1797050"/>
                  <a:gd name="connsiteX192" fmla="*/ 1523206 w 2363788"/>
                  <a:gd name="connsiteY192" fmla="*/ 1555750 h 1797050"/>
                  <a:gd name="connsiteX193" fmla="*/ 1500188 w 2363788"/>
                  <a:gd name="connsiteY193" fmla="*/ 1558925 h 1797050"/>
                  <a:gd name="connsiteX194" fmla="*/ 1468438 w 2363788"/>
                  <a:gd name="connsiteY194" fmla="*/ 1603375 h 1797050"/>
                  <a:gd name="connsiteX195" fmla="*/ 1419225 w 2363788"/>
                  <a:gd name="connsiteY195" fmla="*/ 1621631 h 1797050"/>
                  <a:gd name="connsiteX196" fmla="*/ 1398588 w 2363788"/>
                  <a:gd name="connsiteY196" fmla="*/ 1593849 h 1797050"/>
                  <a:gd name="connsiteX197" fmla="*/ 1370013 w 2363788"/>
                  <a:gd name="connsiteY197" fmla="*/ 1585912 h 1797050"/>
                  <a:gd name="connsiteX198" fmla="*/ 1266825 w 2363788"/>
                  <a:gd name="connsiteY198" fmla="*/ 1514475 h 1797050"/>
                  <a:gd name="connsiteX199" fmla="*/ 1277938 w 2363788"/>
                  <a:gd name="connsiteY199" fmla="*/ 1463675 h 1797050"/>
                  <a:gd name="connsiteX200" fmla="*/ 1239838 w 2363788"/>
                  <a:gd name="connsiteY200" fmla="*/ 1457325 h 1797050"/>
                  <a:gd name="connsiteX201" fmla="*/ 1233739 w 2363788"/>
                  <a:gd name="connsiteY201" fmla="*/ 1472624 h 1797050"/>
                  <a:gd name="connsiteX202" fmla="*/ 1212851 w 2363788"/>
                  <a:gd name="connsiteY202" fmla="*/ 1481931 h 1797050"/>
                  <a:gd name="connsiteX203" fmla="*/ 1175544 w 2363788"/>
                  <a:gd name="connsiteY203" fmla="*/ 1476375 h 1797050"/>
                  <a:gd name="connsiteX204" fmla="*/ 1139826 w 2363788"/>
                  <a:gd name="connsiteY204" fmla="*/ 1462087 h 1797050"/>
                  <a:gd name="connsiteX205" fmla="*/ 1093788 w 2363788"/>
                  <a:gd name="connsiteY205" fmla="*/ 1495425 h 1797050"/>
                  <a:gd name="connsiteX206" fmla="*/ 1100138 w 2363788"/>
                  <a:gd name="connsiteY206" fmla="*/ 1511300 h 1797050"/>
                  <a:gd name="connsiteX207" fmla="*/ 1081088 w 2363788"/>
                  <a:gd name="connsiteY207" fmla="*/ 1530350 h 1797050"/>
                  <a:gd name="connsiteX208" fmla="*/ 1035051 w 2363788"/>
                  <a:gd name="connsiteY208" fmla="*/ 1531937 h 1797050"/>
                  <a:gd name="connsiteX209" fmla="*/ 1006475 w 2363788"/>
                  <a:gd name="connsiteY209" fmla="*/ 1575594 h 1797050"/>
                  <a:gd name="connsiteX210" fmla="*/ 958057 w 2363788"/>
                  <a:gd name="connsiteY210" fmla="*/ 1569244 h 1797050"/>
                  <a:gd name="connsiteX211" fmla="*/ 952500 w 2363788"/>
                  <a:gd name="connsiteY211" fmla="*/ 1584325 h 1797050"/>
                  <a:gd name="connsiteX212" fmla="*/ 965201 w 2363788"/>
                  <a:gd name="connsiteY212" fmla="*/ 1669256 h 1797050"/>
                  <a:gd name="connsiteX213" fmla="*/ 940594 w 2363788"/>
                  <a:gd name="connsiteY213" fmla="*/ 1709738 h 1797050"/>
                  <a:gd name="connsiteX214" fmla="*/ 903288 w 2363788"/>
                  <a:gd name="connsiteY214" fmla="*/ 1720850 h 1797050"/>
                  <a:gd name="connsiteX215" fmla="*/ 900113 w 2363788"/>
                  <a:gd name="connsiteY215" fmla="*/ 1746250 h 1797050"/>
                  <a:gd name="connsiteX216" fmla="*/ 871538 w 2363788"/>
                  <a:gd name="connsiteY216" fmla="*/ 1746250 h 1797050"/>
                  <a:gd name="connsiteX217" fmla="*/ 855663 w 2363788"/>
                  <a:gd name="connsiteY217" fmla="*/ 1758950 h 1797050"/>
                  <a:gd name="connsiteX218" fmla="*/ 850900 w 2363788"/>
                  <a:gd name="connsiteY218" fmla="*/ 1773238 h 1797050"/>
                  <a:gd name="connsiteX219" fmla="*/ 830263 w 2363788"/>
                  <a:gd name="connsiteY219" fmla="*/ 1765300 h 1797050"/>
                  <a:gd name="connsiteX220" fmla="*/ 821532 w 2363788"/>
                  <a:gd name="connsiteY220" fmla="*/ 1753394 h 1797050"/>
                  <a:gd name="connsiteX221" fmla="*/ 792163 w 2363788"/>
                  <a:gd name="connsiteY221" fmla="*/ 1767681 h 1797050"/>
                  <a:gd name="connsiteX222" fmla="*/ 693738 w 2363788"/>
                  <a:gd name="connsiteY222" fmla="*/ 1701800 h 1797050"/>
                  <a:gd name="connsiteX223" fmla="*/ 651669 w 2363788"/>
                  <a:gd name="connsiteY223" fmla="*/ 1716881 h 1797050"/>
                  <a:gd name="connsiteX224" fmla="*/ 623094 w 2363788"/>
                  <a:gd name="connsiteY224" fmla="*/ 1689894 h 1797050"/>
                  <a:gd name="connsiteX225" fmla="*/ 582613 w 2363788"/>
                  <a:gd name="connsiteY225" fmla="*/ 1689100 h 1797050"/>
                  <a:gd name="connsiteX226" fmla="*/ 573088 w 2363788"/>
                  <a:gd name="connsiteY226" fmla="*/ 1608138 h 1797050"/>
                  <a:gd name="connsiteX227" fmla="*/ 538414 w 2363788"/>
                  <a:gd name="connsiteY227" fmla="*/ 1594861 h 1797050"/>
                  <a:gd name="connsiteX228" fmla="*/ 525463 w 2363788"/>
                  <a:gd name="connsiteY228"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3 w 2363788"/>
                  <a:gd name="connsiteY113" fmla="*/ 565150 h 1797050"/>
                  <a:gd name="connsiteX114" fmla="*/ 1804988 w 2363788"/>
                  <a:gd name="connsiteY114" fmla="*/ 508000 h 1797050"/>
                  <a:gd name="connsiteX115" fmla="*/ 1887538 w 2363788"/>
                  <a:gd name="connsiteY115" fmla="*/ 485775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8194 w 2363788"/>
                  <a:gd name="connsiteY119" fmla="*/ 411956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198688 w 2363788"/>
                  <a:gd name="connsiteY131" fmla="*/ 949325 h 1797050"/>
                  <a:gd name="connsiteX132" fmla="*/ 2176463 w 2363788"/>
                  <a:gd name="connsiteY132" fmla="*/ 993775 h 1797050"/>
                  <a:gd name="connsiteX133" fmla="*/ 2176463 w 2363788"/>
                  <a:gd name="connsiteY133" fmla="*/ 993775 h 1797050"/>
                  <a:gd name="connsiteX134" fmla="*/ 2182813 w 2363788"/>
                  <a:gd name="connsiteY134" fmla="*/ 1022350 h 1797050"/>
                  <a:gd name="connsiteX135" fmla="*/ 2147888 w 2363788"/>
                  <a:gd name="connsiteY135" fmla="*/ 1031875 h 1797050"/>
                  <a:gd name="connsiteX136" fmla="*/ 2097088 w 2363788"/>
                  <a:gd name="connsiteY136" fmla="*/ 1019175 h 1797050"/>
                  <a:gd name="connsiteX137" fmla="*/ 2103438 w 2363788"/>
                  <a:gd name="connsiteY137" fmla="*/ 1073150 h 1797050"/>
                  <a:gd name="connsiteX138" fmla="*/ 2116138 w 2363788"/>
                  <a:gd name="connsiteY138" fmla="*/ 1117600 h 1797050"/>
                  <a:gd name="connsiteX139" fmla="*/ 2052638 w 2363788"/>
                  <a:gd name="connsiteY139" fmla="*/ 1152525 h 1797050"/>
                  <a:gd name="connsiteX140" fmla="*/ 2068513 w 2363788"/>
                  <a:gd name="connsiteY140" fmla="*/ 1174750 h 1797050"/>
                  <a:gd name="connsiteX141" fmla="*/ 2049463 w 2363788"/>
                  <a:gd name="connsiteY141" fmla="*/ 1196975 h 1797050"/>
                  <a:gd name="connsiteX142" fmla="*/ 1970088 w 2363788"/>
                  <a:gd name="connsiteY142" fmla="*/ 1171575 h 1797050"/>
                  <a:gd name="connsiteX143" fmla="*/ 1944688 w 2363788"/>
                  <a:gd name="connsiteY143" fmla="*/ 1187450 h 1797050"/>
                  <a:gd name="connsiteX144" fmla="*/ 1909763 w 2363788"/>
                  <a:gd name="connsiteY144" fmla="*/ 1187450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4688 w 2363788"/>
                  <a:gd name="connsiteY148" fmla="*/ 1279525 h 1797050"/>
                  <a:gd name="connsiteX149" fmla="*/ 1935163 w 2363788"/>
                  <a:gd name="connsiteY149" fmla="*/ 1304925 h 1797050"/>
                  <a:gd name="connsiteX150" fmla="*/ 1954213 w 2363788"/>
                  <a:gd name="connsiteY150" fmla="*/ 1320800 h 1797050"/>
                  <a:gd name="connsiteX151" fmla="*/ 1951038 w 2363788"/>
                  <a:gd name="connsiteY151" fmla="*/ 1336675 h 1797050"/>
                  <a:gd name="connsiteX152" fmla="*/ 1906588 w 2363788"/>
                  <a:gd name="connsiteY152" fmla="*/ 1336675 h 1797050"/>
                  <a:gd name="connsiteX153" fmla="*/ 1903413 w 2363788"/>
                  <a:gd name="connsiteY153" fmla="*/ 1387475 h 1797050"/>
                  <a:gd name="connsiteX154" fmla="*/ 1903413 w 2363788"/>
                  <a:gd name="connsiteY154" fmla="*/ 1387475 h 1797050"/>
                  <a:gd name="connsiteX155" fmla="*/ 1903413 w 2363788"/>
                  <a:gd name="connsiteY155" fmla="*/ 1406525 h 1797050"/>
                  <a:gd name="connsiteX156" fmla="*/ 1938338 w 2363788"/>
                  <a:gd name="connsiteY156" fmla="*/ 1447800 h 1797050"/>
                  <a:gd name="connsiteX157" fmla="*/ 1992313 w 2363788"/>
                  <a:gd name="connsiteY157" fmla="*/ 1447800 h 1797050"/>
                  <a:gd name="connsiteX158" fmla="*/ 2062163 w 2363788"/>
                  <a:gd name="connsiteY158" fmla="*/ 1476375 h 1797050"/>
                  <a:gd name="connsiteX159" fmla="*/ 2062163 w 2363788"/>
                  <a:gd name="connsiteY159" fmla="*/ 1504950 h 1797050"/>
                  <a:gd name="connsiteX160" fmla="*/ 2036763 w 2363788"/>
                  <a:gd name="connsiteY160" fmla="*/ 1571625 h 1797050"/>
                  <a:gd name="connsiteX161" fmla="*/ 2065338 w 2363788"/>
                  <a:gd name="connsiteY161" fmla="*/ 1587500 h 1797050"/>
                  <a:gd name="connsiteX162" fmla="*/ 2106613 w 2363788"/>
                  <a:gd name="connsiteY162" fmla="*/ 1660525 h 1797050"/>
                  <a:gd name="connsiteX163" fmla="*/ 2055813 w 2363788"/>
                  <a:gd name="connsiteY163" fmla="*/ 1736725 h 1797050"/>
                  <a:gd name="connsiteX164" fmla="*/ 2030413 w 2363788"/>
                  <a:gd name="connsiteY164" fmla="*/ 1730375 h 1797050"/>
                  <a:gd name="connsiteX165" fmla="*/ 2008188 w 2363788"/>
                  <a:gd name="connsiteY165" fmla="*/ 1717675 h 1797050"/>
                  <a:gd name="connsiteX166" fmla="*/ 2001838 w 2363788"/>
                  <a:gd name="connsiteY166" fmla="*/ 1736725 h 1797050"/>
                  <a:gd name="connsiteX167" fmla="*/ 1960563 w 2363788"/>
                  <a:gd name="connsiteY167" fmla="*/ 1746250 h 1797050"/>
                  <a:gd name="connsiteX168" fmla="*/ 1954213 w 2363788"/>
                  <a:gd name="connsiteY168" fmla="*/ 1778000 h 1797050"/>
                  <a:gd name="connsiteX169" fmla="*/ 1903413 w 2363788"/>
                  <a:gd name="connsiteY169" fmla="*/ 1797050 h 1797050"/>
                  <a:gd name="connsiteX170" fmla="*/ 1881188 w 2363788"/>
                  <a:gd name="connsiteY170" fmla="*/ 1758950 h 1797050"/>
                  <a:gd name="connsiteX171" fmla="*/ 1843088 w 2363788"/>
                  <a:gd name="connsiteY171" fmla="*/ 1768475 h 1797050"/>
                  <a:gd name="connsiteX172" fmla="*/ 1846263 w 2363788"/>
                  <a:gd name="connsiteY172" fmla="*/ 1730375 h 1797050"/>
                  <a:gd name="connsiteX173" fmla="*/ 1827213 w 2363788"/>
                  <a:gd name="connsiteY173" fmla="*/ 1704975 h 1797050"/>
                  <a:gd name="connsiteX174" fmla="*/ 1862138 w 2363788"/>
                  <a:gd name="connsiteY174" fmla="*/ 1685925 h 1797050"/>
                  <a:gd name="connsiteX175" fmla="*/ 1804988 w 2363788"/>
                  <a:gd name="connsiteY175" fmla="*/ 1666875 h 1797050"/>
                  <a:gd name="connsiteX176" fmla="*/ 1792288 w 2363788"/>
                  <a:gd name="connsiteY176" fmla="*/ 1692275 h 1797050"/>
                  <a:gd name="connsiteX177" fmla="*/ 1747838 w 2363788"/>
                  <a:gd name="connsiteY177" fmla="*/ 1711325 h 1797050"/>
                  <a:gd name="connsiteX178" fmla="*/ 1741488 w 2363788"/>
                  <a:gd name="connsiteY178" fmla="*/ 1733550 h 1797050"/>
                  <a:gd name="connsiteX179" fmla="*/ 1725613 w 2363788"/>
                  <a:gd name="connsiteY179" fmla="*/ 1739900 h 1797050"/>
                  <a:gd name="connsiteX180" fmla="*/ 1703388 w 2363788"/>
                  <a:gd name="connsiteY180" fmla="*/ 1739900 h 1797050"/>
                  <a:gd name="connsiteX181" fmla="*/ 1716088 w 2363788"/>
                  <a:gd name="connsiteY181" fmla="*/ 1704975 h 1797050"/>
                  <a:gd name="connsiteX182" fmla="*/ 1741488 w 2363788"/>
                  <a:gd name="connsiteY182" fmla="*/ 1679575 h 1797050"/>
                  <a:gd name="connsiteX183" fmla="*/ 1731963 w 2363788"/>
                  <a:gd name="connsiteY183" fmla="*/ 1654175 h 1797050"/>
                  <a:gd name="connsiteX184" fmla="*/ 1709738 w 2363788"/>
                  <a:gd name="connsiteY184" fmla="*/ 1654175 h 1797050"/>
                  <a:gd name="connsiteX185" fmla="*/ 1697038 w 2363788"/>
                  <a:gd name="connsiteY185" fmla="*/ 1679575 h 1797050"/>
                  <a:gd name="connsiteX186" fmla="*/ 1665288 w 2363788"/>
                  <a:gd name="connsiteY186" fmla="*/ 1685925 h 1797050"/>
                  <a:gd name="connsiteX187" fmla="*/ 1630363 w 2363788"/>
                  <a:gd name="connsiteY187" fmla="*/ 1698625 h 1797050"/>
                  <a:gd name="connsiteX188" fmla="*/ 1598613 w 2363788"/>
                  <a:gd name="connsiteY188" fmla="*/ 1669256 h 1797050"/>
                  <a:gd name="connsiteX189" fmla="*/ 1598613 w 2363788"/>
                  <a:gd name="connsiteY189" fmla="*/ 1635125 h 1797050"/>
                  <a:gd name="connsiteX190" fmla="*/ 1568450 w 2363788"/>
                  <a:gd name="connsiteY190" fmla="*/ 1616869 h 1797050"/>
                  <a:gd name="connsiteX191" fmla="*/ 1560513 w 2363788"/>
                  <a:gd name="connsiteY191" fmla="*/ 1584325 h 1797050"/>
                  <a:gd name="connsiteX192" fmla="*/ 1523206 w 2363788"/>
                  <a:gd name="connsiteY192" fmla="*/ 1555750 h 1797050"/>
                  <a:gd name="connsiteX193" fmla="*/ 1500188 w 2363788"/>
                  <a:gd name="connsiteY193" fmla="*/ 1558925 h 1797050"/>
                  <a:gd name="connsiteX194" fmla="*/ 1468438 w 2363788"/>
                  <a:gd name="connsiteY194" fmla="*/ 1603375 h 1797050"/>
                  <a:gd name="connsiteX195" fmla="*/ 1419225 w 2363788"/>
                  <a:gd name="connsiteY195" fmla="*/ 1621631 h 1797050"/>
                  <a:gd name="connsiteX196" fmla="*/ 1398588 w 2363788"/>
                  <a:gd name="connsiteY196" fmla="*/ 1593849 h 1797050"/>
                  <a:gd name="connsiteX197" fmla="*/ 1370013 w 2363788"/>
                  <a:gd name="connsiteY197" fmla="*/ 1585912 h 1797050"/>
                  <a:gd name="connsiteX198" fmla="*/ 1266825 w 2363788"/>
                  <a:gd name="connsiteY198" fmla="*/ 1514475 h 1797050"/>
                  <a:gd name="connsiteX199" fmla="*/ 1277938 w 2363788"/>
                  <a:gd name="connsiteY199" fmla="*/ 1463675 h 1797050"/>
                  <a:gd name="connsiteX200" fmla="*/ 1239838 w 2363788"/>
                  <a:gd name="connsiteY200" fmla="*/ 1457325 h 1797050"/>
                  <a:gd name="connsiteX201" fmla="*/ 1233739 w 2363788"/>
                  <a:gd name="connsiteY201" fmla="*/ 1472624 h 1797050"/>
                  <a:gd name="connsiteX202" fmla="*/ 1212851 w 2363788"/>
                  <a:gd name="connsiteY202" fmla="*/ 1481931 h 1797050"/>
                  <a:gd name="connsiteX203" fmla="*/ 1175544 w 2363788"/>
                  <a:gd name="connsiteY203" fmla="*/ 1476375 h 1797050"/>
                  <a:gd name="connsiteX204" fmla="*/ 1139826 w 2363788"/>
                  <a:gd name="connsiteY204" fmla="*/ 1462087 h 1797050"/>
                  <a:gd name="connsiteX205" fmla="*/ 1093788 w 2363788"/>
                  <a:gd name="connsiteY205" fmla="*/ 1495425 h 1797050"/>
                  <a:gd name="connsiteX206" fmla="*/ 1100138 w 2363788"/>
                  <a:gd name="connsiteY206" fmla="*/ 1511300 h 1797050"/>
                  <a:gd name="connsiteX207" fmla="*/ 1081088 w 2363788"/>
                  <a:gd name="connsiteY207" fmla="*/ 1530350 h 1797050"/>
                  <a:gd name="connsiteX208" fmla="*/ 1035051 w 2363788"/>
                  <a:gd name="connsiteY208" fmla="*/ 1531937 h 1797050"/>
                  <a:gd name="connsiteX209" fmla="*/ 1006475 w 2363788"/>
                  <a:gd name="connsiteY209" fmla="*/ 1575594 h 1797050"/>
                  <a:gd name="connsiteX210" fmla="*/ 958057 w 2363788"/>
                  <a:gd name="connsiteY210" fmla="*/ 1569244 h 1797050"/>
                  <a:gd name="connsiteX211" fmla="*/ 952500 w 2363788"/>
                  <a:gd name="connsiteY211" fmla="*/ 1584325 h 1797050"/>
                  <a:gd name="connsiteX212" fmla="*/ 965201 w 2363788"/>
                  <a:gd name="connsiteY212" fmla="*/ 1669256 h 1797050"/>
                  <a:gd name="connsiteX213" fmla="*/ 940594 w 2363788"/>
                  <a:gd name="connsiteY213" fmla="*/ 1709738 h 1797050"/>
                  <a:gd name="connsiteX214" fmla="*/ 903288 w 2363788"/>
                  <a:gd name="connsiteY214" fmla="*/ 1720850 h 1797050"/>
                  <a:gd name="connsiteX215" fmla="*/ 900113 w 2363788"/>
                  <a:gd name="connsiteY215" fmla="*/ 1746250 h 1797050"/>
                  <a:gd name="connsiteX216" fmla="*/ 871538 w 2363788"/>
                  <a:gd name="connsiteY216" fmla="*/ 1746250 h 1797050"/>
                  <a:gd name="connsiteX217" fmla="*/ 855663 w 2363788"/>
                  <a:gd name="connsiteY217" fmla="*/ 1758950 h 1797050"/>
                  <a:gd name="connsiteX218" fmla="*/ 850900 w 2363788"/>
                  <a:gd name="connsiteY218" fmla="*/ 1773238 h 1797050"/>
                  <a:gd name="connsiteX219" fmla="*/ 830263 w 2363788"/>
                  <a:gd name="connsiteY219" fmla="*/ 1765300 h 1797050"/>
                  <a:gd name="connsiteX220" fmla="*/ 821532 w 2363788"/>
                  <a:gd name="connsiteY220" fmla="*/ 1753394 h 1797050"/>
                  <a:gd name="connsiteX221" fmla="*/ 792163 w 2363788"/>
                  <a:gd name="connsiteY221" fmla="*/ 1767681 h 1797050"/>
                  <a:gd name="connsiteX222" fmla="*/ 693738 w 2363788"/>
                  <a:gd name="connsiteY222" fmla="*/ 1701800 h 1797050"/>
                  <a:gd name="connsiteX223" fmla="*/ 651669 w 2363788"/>
                  <a:gd name="connsiteY223" fmla="*/ 1716881 h 1797050"/>
                  <a:gd name="connsiteX224" fmla="*/ 623094 w 2363788"/>
                  <a:gd name="connsiteY224" fmla="*/ 1689894 h 1797050"/>
                  <a:gd name="connsiteX225" fmla="*/ 582613 w 2363788"/>
                  <a:gd name="connsiteY225" fmla="*/ 1689100 h 1797050"/>
                  <a:gd name="connsiteX226" fmla="*/ 573088 w 2363788"/>
                  <a:gd name="connsiteY226" fmla="*/ 1608138 h 1797050"/>
                  <a:gd name="connsiteX227" fmla="*/ 538414 w 2363788"/>
                  <a:gd name="connsiteY227" fmla="*/ 1594861 h 1797050"/>
                  <a:gd name="connsiteX228" fmla="*/ 525463 w 2363788"/>
                  <a:gd name="connsiteY228"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3 w 2363788"/>
                  <a:gd name="connsiteY113" fmla="*/ 565150 h 1797050"/>
                  <a:gd name="connsiteX114" fmla="*/ 1804988 w 2363788"/>
                  <a:gd name="connsiteY114" fmla="*/ 508000 h 1797050"/>
                  <a:gd name="connsiteX115" fmla="*/ 1887538 w 2363788"/>
                  <a:gd name="connsiteY115" fmla="*/ 485775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8194 w 2363788"/>
                  <a:gd name="connsiteY119" fmla="*/ 411956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198688 w 2363788"/>
                  <a:gd name="connsiteY131" fmla="*/ 949325 h 1797050"/>
                  <a:gd name="connsiteX132" fmla="*/ 2176463 w 2363788"/>
                  <a:gd name="connsiteY132" fmla="*/ 993775 h 1797050"/>
                  <a:gd name="connsiteX133" fmla="*/ 2176463 w 2363788"/>
                  <a:gd name="connsiteY133" fmla="*/ 993775 h 1797050"/>
                  <a:gd name="connsiteX134" fmla="*/ 2182813 w 2363788"/>
                  <a:gd name="connsiteY134" fmla="*/ 1022350 h 1797050"/>
                  <a:gd name="connsiteX135" fmla="*/ 2147888 w 2363788"/>
                  <a:gd name="connsiteY135" fmla="*/ 1031875 h 1797050"/>
                  <a:gd name="connsiteX136" fmla="*/ 2097088 w 2363788"/>
                  <a:gd name="connsiteY136" fmla="*/ 1019175 h 1797050"/>
                  <a:gd name="connsiteX137" fmla="*/ 2103438 w 2363788"/>
                  <a:gd name="connsiteY137" fmla="*/ 1073150 h 1797050"/>
                  <a:gd name="connsiteX138" fmla="*/ 2116138 w 2363788"/>
                  <a:gd name="connsiteY138" fmla="*/ 1117600 h 1797050"/>
                  <a:gd name="connsiteX139" fmla="*/ 2052638 w 2363788"/>
                  <a:gd name="connsiteY139" fmla="*/ 1152525 h 1797050"/>
                  <a:gd name="connsiteX140" fmla="*/ 2068513 w 2363788"/>
                  <a:gd name="connsiteY140" fmla="*/ 1174750 h 1797050"/>
                  <a:gd name="connsiteX141" fmla="*/ 2049463 w 2363788"/>
                  <a:gd name="connsiteY141" fmla="*/ 1196975 h 1797050"/>
                  <a:gd name="connsiteX142" fmla="*/ 1970088 w 2363788"/>
                  <a:gd name="connsiteY142" fmla="*/ 1171575 h 1797050"/>
                  <a:gd name="connsiteX143" fmla="*/ 1944688 w 2363788"/>
                  <a:gd name="connsiteY143" fmla="*/ 1187450 h 1797050"/>
                  <a:gd name="connsiteX144" fmla="*/ 1909763 w 2363788"/>
                  <a:gd name="connsiteY144" fmla="*/ 1187450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4688 w 2363788"/>
                  <a:gd name="connsiteY148" fmla="*/ 1279525 h 1797050"/>
                  <a:gd name="connsiteX149" fmla="*/ 1935163 w 2363788"/>
                  <a:gd name="connsiteY149" fmla="*/ 1304925 h 1797050"/>
                  <a:gd name="connsiteX150" fmla="*/ 1954213 w 2363788"/>
                  <a:gd name="connsiteY150" fmla="*/ 1320800 h 1797050"/>
                  <a:gd name="connsiteX151" fmla="*/ 1951038 w 2363788"/>
                  <a:gd name="connsiteY151" fmla="*/ 1336675 h 1797050"/>
                  <a:gd name="connsiteX152" fmla="*/ 1906588 w 2363788"/>
                  <a:gd name="connsiteY152" fmla="*/ 1336675 h 1797050"/>
                  <a:gd name="connsiteX153" fmla="*/ 1903413 w 2363788"/>
                  <a:gd name="connsiteY153" fmla="*/ 1387475 h 1797050"/>
                  <a:gd name="connsiteX154" fmla="*/ 1903413 w 2363788"/>
                  <a:gd name="connsiteY154" fmla="*/ 1387475 h 1797050"/>
                  <a:gd name="connsiteX155" fmla="*/ 1903413 w 2363788"/>
                  <a:gd name="connsiteY155" fmla="*/ 1406525 h 1797050"/>
                  <a:gd name="connsiteX156" fmla="*/ 1938338 w 2363788"/>
                  <a:gd name="connsiteY156" fmla="*/ 1447800 h 1797050"/>
                  <a:gd name="connsiteX157" fmla="*/ 1992313 w 2363788"/>
                  <a:gd name="connsiteY157" fmla="*/ 1447800 h 1797050"/>
                  <a:gd name="connsiteX158" fmla="*/ 2062163 w 2363788"/>
                  <a:gd name="connsiteY158" fmla="*/ 1476375 h 1797050"/>
                  <a:gd name="connsiteX159" fmla="*/ 2062163 w 2363788"/>
                  <a:gd name="connsiteY159" fmla="*/ 1504950 h 1797050"/>
                  <a:gd name="connsiteX160" fmla="*/ 2036763 w 2363788"/>
                  <a:gd name="connsiteY160" fmla="*/ 1571625 h 1797050"/>
                  <a:gd name="connsiteX161" fmla="*/ 2065338 w 2363788"/>
                  <a:gd name="connsiteY161" fmla="*/ 1587500 h 1797050"/>
                  <a:gd name="connsiteX162" fmla="*/ 2106613 w 2363788"/>
                  <a:gd name="connsiteY162" fmla="*/ 1660525 h 1797050"/>
                  <a:gd name="connsiteX163" fmla="*/ 2055813 w 2363788"/>
                  <a:gd name="connsiteY163" fmla="*/ 1736725 h 1797050"/>
                  <a:gd name="connsiteX164" fmla="*/ 2030413 w 2363788"/>
                  <a:gd name="connsiteY164" fmla="*/ 1730375 h 1797050"/>
                  <a:gd name="connsiteX165" fmla="*/ 2008188 w 2363788"/>
                  <a:gd name="connsiteY165" fmla="*/ 1717675 h 1797050"/>
                  <a:gd name="connsiteX166" fmla="*/ 2001838 w 2363788"/>
                  <a:gd name="connsiteY166" fmla="*/ 1736725 h 1797050"/>
                  <a:gd name="connsiteX167" fmla="*/ 1960563 w 2363788"/>
                  <a:gd name="connsiteY167" fmla="*/ 1746250 h 1797050"/>
                  <a:gd name="connsiteX168" fmla="*/ 1954213 w 2363788"/>
                  <a:gd name="connsiteY168" fmla="*/ 1778000 h 1797050"/>
                  <a:gd name="connsiteX169" fmla="*/ 1903413 w 2363788"/>
                  <a:gd name="connsiteY169" fmla="*/ 1797050 h 1797050"/>
                  <a:gd name="connsiteX170" fmla="*/ 1881188 w 2363788"/>
                  <a:gd name="connsiteY170" fmla="*/ 1758950 h 1797050"/>
                  <a:gd name="connsiteX171" fmla="*/ 1843088 w 2363788"/>
                  <a:gd name="connsiteY171" fmla="*/ 1768475 h 1797050"/>
                  <a:gd name="connsiteX172" fmla="*/ 1846263 w 2363788"/>
                  <a:gd name="connsiteY172" fmla="*/ 1730375 h 1797050"/>
                  <a:gd name="connsiteX173" fmla="*/ 1827213 w 2363788"/>
                  <a:gd name="connsiteY173" fmla="*/ 1704975 h 1797050"/>
                  <a:gd name="connsiteX174" fmla="*/ 1862138 w 2363788"/>
                  <a:gd name="connsiteY174" fmla="*/ 1685925 h 1797050"/>
                  <a:gd name="connsiteX175" fmla="*/ 1804988 w 2363788"/>
                  <a:gd name="connsiteY175" fmla="*/ 1666875 h 1797050"/>
                  <a:gd name="connsiteX176" fmla="*/ 1792288 w 2363788"/>
                  <a:gd name="connsiteY176" fmla="*/ 1692275 h 1797050"/>
                  <a:gd name="connsiteX177" fmla="*/ 1747838 w 2363788"/>
                  <a:gd name="connsiteY177" fmla="*/ 1711325 h 1797050"/>
                  <a:gd name="connsiteX178" fmla="*/ 1741488 w 2363788"/>
                  <a:gd name="connsiteY178" fmla="*/ 1733550 h 1797050"/>
                  <a:gd name="connsiteX179" fmla="*/ 1725613 w 2363788"/>
                  <a:gd name="connsiteY179" fmla="*/ 1739900 h 1797050"/>
                  <a:gd name="connsiteX180" fmla="*/ 1703388 w 2363788"/>
                  <a:gd name="connsiteY180" fmla="*/ 1739900 h 1797050"/>
                  <a:gd name="connsiteX181" fmla="*/ 1716088 w 2363788"/>
                  <a:gd name="connsiteY181" fmla="*/ 1704975 h 1797050"/>
                  <a:gd name="connsiteX182" fmla="*/ 1741488 w 2363788"/>
                  <a:gd name="connsiteY182" fmla="*/ 1679575 h 1797050"/>
                  <a:gd name="connsiteX183" fmla="*/ 1731963 w 2363788"/>
                  <a:gd name="connsiteY183" fmla="*/ 1654175 h 1797050"/>
                  <a:gd name="connsiteX184" fmla="*/ 1709738 w 2363788"/>
                  <a:gd name="connsiteY184" fmla="*/ 1654175 h 1797050"/>
                  <a:gd name="connsiteX185" fmla="*/ 1697038 w 2363788"/>
                  <a:gd name="connsiteY185" fmla="*/ 1679575 h 1797050"/>
                  <a:gd name="connsiteX186" fmla="*/ 1665288 w 2363788"/>
                  <a:gd name="connsiteY186" fmla="*/ 1685925 h 1797050"/>
                  <a:gd name="connsiteX187" fmla="*/ 1630363 w 2363788"/>
                  <a:gd name="connsiteY187" fmla="*/ 1698625 h 1797050"/>
                  <a:gd name="connsiteX188" fmla="*/ 1600994 w 2363788"/>
                  <a:gd name="connsiteY188" fmla="*/ 1667669 h 1797050"/>
                  <a:gd name="connsiteX189" fmla="*/ 1598613 w 2363788"/>
                  <a:gd name="connsiteY189" fmla="*/ 1635125 h 1797050"/>
                  <a:gd name="connsiteX190" fmla="*/ 1568450 w 2363788"/>
                  <a:gd name="connsiteY190" fmla="*/ 1616869 h 1797050"/>
                  <a:gd name="connsiteX191" fmla="*/ 1560513 w 2363788"/>
                  <a:gd name="connsiteY191" fmla="*/ 1584325 h 1797050"/>
                  <a:gd name="connsiteX192" fmla="*/ 1523206 w 2363788"/>
                  <a:gd name="connsiteY192" fmla="*/ 1555750 h 1797050"/>
                  <a:gd name="connsiteX193" fmla="*/ 1500188 w 2363788"/>
                  <a:gd name="connsiteY193" fmla="*/ 1558925 h 1797050"/>
                  <a:gd name="connsiteX194" fmla="*/ 1468438 w 2363788"/>
                  <a:gd name="connsiteY194" fmla="*/ 1603375 h 1797050"/>
                  <a:gd name="connsiteX195" fmla="*/ 1419225 w 2363788"/>
                  <a:gd name="connsiteY195" fmla="*/ 1621631 h 1797050"/>
                  <a:gd name="connsiteX196" fmla="*/ 1398588 w 2363788"/>
                  <a:gd name="connsiteY196" fmla="*/ 1593849 h 1797050"/>
                  <a:gd name="connsiteX197" fmla="*/ 1370013 w 2363788"/>
                  <a:gd name="connsiteY197" fmla="*/ 1585912 h 1797050"/>
                  <a:gd name="connsiteX198" fmla="*/ 1266825 w 2363788"/>
                  <a:gd name="connsiteY198" fmla="*/ 1514475 h 1797050"/>
                  <a:gd name="connsiteX199" fmla="*/ 1277938 w 2363788"/>
                  <a:gd name="connsiteY199" fmla="*/ 1463675 h 1797050"/>
                  <a:gd name="connsiteX200" fmla="*/ 1239838 w 2363788"/>
                  <a:gd name="connsiteY200" fmla="*/ 1457325 h 1797050"/>
                  <a:gd name="connsiteX201" fmla="*/ 1233739 w 2363788"/>
                  <a:gd name="connsiteY201" fmla="*/ 1472624 h 1797050"/>
                  <a:gd name="connsiteX202" fmla="*/ 1212851 w 2363788"/>
                  <a:gd name="connsiteY202" fmla="*/ 1481931 h 1797050"/>
                  <a:gd name="connsiteX203" fmla="*/ 1175544 w 2363788"/>
                  <a:gd name="connsiteY203" fmla="*/ 1476375 h 1797050"/>
                  <a:gd name="connsiteX204" fmla="*/ 1139826 w 2363788"/>
                  <a:gd name="connsiteY204" fmla="*/ 1462087 h 1797050"/>
                  <a:gd name="connsiteX205" fmla="*/ 1093788 w 2363788"/>
                  <a:gd name="connsiteY205" fmla="*/ 1495425 h 1797050"/>
                  <a:gd name="connsiteX206" fmla="*/ 1100138 w 2363788"/>
                  <a:gd name="connsiteY206" fmla="*/ 1511300 h 1797050"/>
                  <a:gd name="connsiteX207" fmla="*/ 1081088 w 2363788"/>
                  <a:gd name="connsiteY207" fmla="*/ 1530350 h 1797050"/>
                  <a:gd name="connsiteX208" fmla="*/ 1035051 w 2363788"/>
                  <a:gd name="connsiteY208" fmla="*/ 1531937 h 1797050"/>
                  <a:gd name="connsiteX209" fmla="*/ 1006475 w 2363788"/>
                  <a:gd name="connsiteY209" fmla="*/ 1575594 h 1797050"/>
                  <a:gd name="connsiteX210" fmla="*/ 958057 w 2363788"/>
                  <a:gd name="connsiteY210" fmla="*/ 1569244 h 1797050"/>
                  <a:gd name="connsiteX211" fmla="*/ 952500 w 2363788"/>
                  <a:gd name="connsiteY211" fmla="*/ 1584325 h 1797050"/>
                  <a:gd name="connsiteX212" fmla="*/ 965201 w 2363788"/>
                  <a:gd name="connsiteY212" fmla="*/ 1669256 h 1797050"/>
                  <a:gd name="connsiteX213" fmla="*/ 940594 w 2363788"/>
                  <a:gd name="connsiteY213" fmla="*/ 1709738 h 1797050"/>
                  <a:gd name="connsiteX214" fmla="*/ 903288 w 2363788"/>
                  <a:gd name="connsiteY214" fmla="*/ 1720850 h 1797050"/>
                  <a:gd name="connsiteX215" fmla="*/ 900113 w 2363788"/>
                  <a:gd name="connsiteY215" fmla="*/ 1746250 h 1797050"/>
                  <a:gd name="connsiteX216" fmla="*/ 871538 w 2363788"/>
                  <a:gd name="connsiteY216" fmla="*/ 1746250 h 1797050"/>
                  <a:gd name="connsiteX217" fmla="*/ 855663 w 2363788"/>
                  <a:gd name="connsiteY217" fmla="*/ 1758950 h 1797050"/>
                  <a:gd name="connsiteX218" fmla="*/ 850900 w 2363788"/>
                  <a:gd name="connsiteY218" fmla="*/ 1773238 h 1797050"/>
                  <a:gd name="connsiteX219" fmla="*/ 830263 w 2363788"/>
                  <a:gd name="connsiteY219" fmla="*/ 1765300 h 1797050"/>
                  <a:gd name="connsiteX220" fmla="*/ 821532 w 2363788"/>
                  <a:gd name="connsiteY220" fmla="*/ 1753394 h 1797050"/>
                  <a:gd name="connsiteX221" fmla="*/ 792163 w 2363788"/>
                  <a:gd name="connsiteY221" fmla="*/ 1767681 h 1797050"/>
                  <a:gd name="connsiteX222" fmla="*/ 693738 w 2363788"/>
                  <a:gd name="connsiteY222" fmla="*/ 1701800 h 1797050"/>
                  <a:gd name="connsiteX223" fmla="*/ 651669 w 2363788"/>
                  <a:gd name="connsiteY223" fmla="*/ 1716881 h 1797050"/>
                  <a:gd name="connsiteX224" fmla="*/ 623094 w 2363788"/>
                  <a:gd name="connsiteY224" fmla="*/ 1689894 h 1797050"/>
                  <a:gd name="connsiteX225" fmla="*/ 582613 w 2363788"/>
                  <a:gd name="connsiteY225" fmla="*/ 1689100 h 1797050"/>
                  <a:gd name="connsiteX226" fmla="*/ 573088 w 2363788"/>
                  <a:gd name="connsiteY226" fmla="*/ 1608138 h 1797050"/>
                  <a:gd name="connsiteX227" fmla="*/ 538414 w 2363788"/>
                  <a:gd name="connsiteY227" fmla="*/ 1594861 h 1797050"/>
                  <a:gd name="connsiteX228" fmla="*/ 525463 w 2363788"/>
                  <a:gd name="connsiteY228"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3 w 2363788"/>
                  <a:gd name="connsiteY113" fmla="*/ 565150 h 1797050"/>
                  <a:gd name="connsiteX114" fmla="*/ 1804988 w 2363788"/>
                  <a:gd name="connsiteY114" fmla="*/ 508000 h 1797050"/>
                  <a:gd name="connsiteX115" fmla="*/ 1887538 w 2363788"/>
                  <a:gd name="connsiteY115" fmla="*/ 485775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8194 w 2363788"/>
                  <a:gd name="connsiteY119" fmla="*/ 411956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198688 w 2363788"/>
                  <a:gd name="connsiteY131" fmla="*/ 949325 h 1797050"/>
                  <a:gd name="connsiteX132" fmla="*/ 2176463 w 2363788"/>
                  <a:gd name="connsiteY132" fmla="*/ 993775 h 1797050"/>
                  <a:gd name="connsiteX133" fmla="*/ 2176463 w 2363788"/>
                  <a:gd name="connsiteY133" fmla="*/ 993775 h 1797050"/>
                  <a:gd name="connsiteX134" fmla="*/ 2182813 w 2363788"/>
                  <a:gd name="connsiteY134" fmla="*/ 1022350 h 1797050"/>
                  <a:gd name="connsiteX135" fmla="*/ 2147888 w 2363788"/>
                  <a:gd name="connsiteY135" fmla="*/ 1031875 h 1797050"/>
                  <a:gd name="connsiteX136" fmla="*/ 2097088 w 2363788"/>
                  <a:gd name="connsiteY136" fmla="*/ 1019175 h 1797050"/>
                  <a:gd name="connsiteX137" fmla="*/ 2103438 w 2363788"/>
                  <a:gd name="connsiteY137" fmla="*/ 1073150 h 1797050"/>
                  <a:gd name="connsiteX138" fmla="*/ 2116138 w 2363788"/>
                  <a:gd name="connsiteY138" fmla="*/ 1117600 h 1797050"/>
                  <a:gd name="connsiteX139" fmla="*/ 2052638 w 2363788"/>
                  <a:gd name="connsiteY139" fmla="*/ 1152525 h 1797050"/>
                  <a:gd name="connsiteX140" fmla="*/ 2068513 w 2363788"/>
                  <a:gd name="connsiteY140" fmla="*/ 1174750 h 1797050"/>
                  <a:gd name="connsiteX141" fmla="*/ 2049463 w 2363788"/>
                  <a:gd name="connsiteY141" fmla="*/ 1196975 h 1797050"/>
                  <a:gd name="connsiteX142" fmla="*/ 1970088 w 2363788"/>
                  <a:gd name="connsiteY142" fmla="*/ 1171575 h 1797050"/>
                  <a:gd name="connsiteX143" fmla="*/ 1944688 w 2363788"/>
                  <a:gd name="connsiteY143" fmla="*/ 1187450 h 1797050"/>
                  <a:gd name="connsiteX144" fmla="*/ 1909763 w 2363788"/>
                  <a:gd name="connsiteY144" fmla="*/ 1187450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4688 w 2363788"/>
                  <a:gd name="connsiteY148" fmla="*/ 1279525 h 1797050"/>
                  <a:gd name="connsiteX149" fmla="*/ 1935163 w 2363788"/>
                  <a:gd name="connsiteY149" fmla="*/ 1304925 h 1797050"/>
                  <a:gd name="connsiteX150" fmla="*/ 1954213 w 2363788"/>
                  <a:gd name="connsiteY150" fmla="*/ 1320800 h 1797050"/>
                  <a:gd name="connsiteX151" fmla="*/ 1951038 w 2363788"/>
                  <a:gd name="connsiteY151" fmla="*/ 1336675 h 1797050"/>
                  <a:gd name="connsiteX152" fmla="*/ 1906588 w 2363788"/>
                  <a:gd name="connsiteY152" fmla="*/ 1336675 h 1797050"/>
                  <a:gd name="connsiteX153" fmla="*/ 1903413 w 2363788"/>
                  <a:gd name="connsiteY153" fmla="*/ 1387475 h 1797050"/>
                  <a:gd name="connsiteX154" fmla="*/ 1903413 w 2363788"/>
                  <a:gd name="connsiteY154" fmla="*/ 1387475 h 1797050"/>
                  <a:gd name="connsiteX155" fmla="*/ 1903413 w 2363788"/>
                  <a:gd name="connsiteY155" fmla="*/ 1406525 h 1797050"/>
                  <a:gd name="connsiteX156" fmla="*/ 1938338 w 2363788"/>
                  <a:gd name="connsiteY156" fmla="*/ 1447800 h 1797050"/>
                  <a:gd name="connsiteX157" fmla="*/ 1992313 w 2363788"/>
                  <a:gd name="connsiteY157" fmla="*/ 1447800 h 1797050"/>
                  <a:gd name="connsiteX158" fmla="*/ 2062163 w 2363788"/>
                  <a:gd name="connsiteY158" fmla="*/ 1476375 h 1797050"/>
                  <a:gd name="connsiteX159" fmla="*/ 2062163 w 2363788"/>
                  <a:gd name="connsiteY159" fmla="*/ 1504950 h 1797050"/>
                  <a:gd name="connsiteX160" fmla="*/ 2036763 w 2363788"/>
                  <a:gd name="connsiteY160" fmla="*/ 1571625 h 1797050"/>
                  <a:gd name="connsiteX161" fmla="*/ 2065338 w 2363788"/>
                  <a:gd name="connsiteY161" fmla="*/ 1587500 h 1797050"/>
                  <a:gd name="connsiteX162" fmla="*/ 2106613 w 2363788"/>
                  <a:gd name="connsiteY162" fmla="*/ 1660525 h 1797050"/>
                  <a:gd name="connsiteX163" fmla="*/ 2055813 w 2363788"/>
                  <a:gd name="connsiteY163" fmla="*/ 1736725 h 1797050"/>
                  <a:gd name="connsiteX164" fmla="*/ 2030413 w 2363788"/>
                  <a:gd name="connsiteY164" fmla="*/ 1730375 h 1797050"/>
                  <a:gd name="connsiteX165" fmla="*/ 2008188 w 2363788"/>
                  <a:gd name="connsiteY165" fmla="*/ 1717675 h 1797050"/>
                  <a:gd name="connsiteX166" fmla="*/ 2001838 w 2363788"/>
                  <a:gd name="connsiteY166" fmla="*/ 1736725 h 1797050"/>
                  <a:gd name="connsiteX167" fmla="*/ 1960563 w 2363788"/>
                  <a:gd name="connsiteY167" fmla="*/ 1746250 h 1797050"/>
                  <a:gd name="connsiteX168" fmla="*/ 1954213 w 2363788"/>
                  <a:gd name="connsiteY168" fmla="*/ 1778000 h 1797050"/>
                  <a:gd name="connsiteX169" fmla="*/ 1903413 w 2363788"/>
                  <a:gd name="connsiteY169" fmla="*/ 1797050 h 1797050"/>
                  <a:gd name="connsiteX170" fmla="*/ 1881188 w 2363788"/>
                  <a:gd name="connsiteY170" fmla="*/ 1758950 h 1797050"/>
                  <a:gd name="connsiteX171" fmla="*/ 1843088 w 2363788"/>
                  <a:gd name="connsiteY171" fmla="*/ 1768475 h 1797050"/>
                  <a:gd name="connsiteX172" fmla="*/ 1846263 w 2363788"/>
                  <a:gd name="connsiteY172" fmla="*/ 1730375 h 1797050"/>
                  <a:gd name="connsiteX173" fmla="*/ 1827213 w 2363788"/>
                  <a:gd name="connsiteY173" fmla="*/ 1704975 h 1797050"/>
                  <a:gd name="connsiteX174" fmla="*/ 1862138 w 2363788"/>
                  <a:gd name="connsiteY174" fmla="*/ 1685925 h 1797050"/>
                  <a:gd name="connsiteX175" fmla="*/ 1804988 w 2363788"/>
                  <a:gd name="connsiteY175" fmla="*/ 1666875 h 1797050"/>
                  <a:gd name="connsiteX176" fmla="*/ 1792288 w 2363788"/>
                  <a:gd name="connsiteY176" fmla="*/ 1692275 h 1797050"/>
                  <a:gd name="connsiteX177" fmla="*/ 1747838 w 2363788"/>
                  <a:gd name="connsiteY177" fmla="*/ 1711325 h 1797050"/>
                  <a:gd name="connsiteX178" fmla="*/ 1741488 w 2363788"/>
                  <a:gd name="connsiteY178" fmla="*/ 1733550 h 1797050"/>
                  <a:gd name="connsiteX179" fmla="*/ 1725613 w 2363788"/>
                  <a:gd name="connsiteY179" fmla="*/ 1739900 h 1797050"/>
                  <a:gd name="connsiteX180" fmla="*/ 1703388 w 2363788"/>
                  <a:gd name="connsiteY180" fmla="*/ 1739900 h 1797050"/>
                  <a:gd name="connsiteX181" fmla="*/ 1716088 w 2363788"/>
                  <a:gd name="connsiteY181" fmla="*/ 1704975 h 1797050"/>
                  <a:gd name="connsiteX182" fmla="*/ 1741488 w 2363788"/>
                  <a:gd name="connsiteY182" fmla="*/ 1679575 h 1797050"/>
                  <a:gd name="connsiteX183" fmla="*/ 1731963 w 2363788"/>
                  <a:gd name="connsiteY183" fmla="*/ 1654175 h 1797050"/>
                  <a:gd name="connsiteX184" fmla="*/ 1709738 w 2363788"/>
                  <a:gd name="connsiteY184" fmla="*/ 1654175 h 1797050"/>
                  <a:gd name="connsiteX185" fmla="*/ 1697038 w 2363788"/>
                  <a:gd name="connsiteY185" fmla="*/ 1679575 h 1797050"/>
                  <a:gd name="connsiteX186" fmla="*/ 1661319 w 2363788"/>
                  <a:gd name="connsiteY186" fmla="*/ 1685925 h 1797050"/>
                  <a:gd name="connsiteX187" fmla="*/ 1630363 w 2363788"/>
                  <a:gd name="connsiteY187" fmla="*/ 1698625 h 1797050"/>
                  <a:gd name="connsiteX188" fmla="*/ 1600994 w 2363788"/>
                  <a:gd name="connsiteY188" fmla="*/ 1667669 h 1797050"/>
                  <a:gd name="connsiteX189" fmla="*/ 1598613 w 2363788"/>
                  <a:gd name="connsiteY189" fmla="*/ 1635125 h 1797050"/>
                  <a:gd name="connsiteX190" fmla="*/ 1568450 w 2363788"/>
                  <a:gd name="connsiteY190" fmla="*/ 1616869 h 1797050"/>
                  <a:gd name="connsiteX191" fmla="*/ 1560513 w 2363788"/>
                  <a:gd name="connsiteY191" fmla="*/ 1584325 h 1797050"/>
                  <a:gd name="connsiteX192" fmla="*/ 1523206 w 2363788"/>
                  <a:gd name="connsiteY192" fmla="*/ 1555750 h 1797050"/>
                  <a:gd name="connsiteX193" fmla="*/ 1500188 w 2363788"/>
                  <a:gd name="connsiteY193" fmla="*/ 1558925 h 1797050"/>
                  <a:gd name="connsiteX194" fmla="*/ 1468438 w 2363788"/>
                  <a:gd name="connsiteY194" fmla="*/ 1603375 h 1797050"/>
                  <a:gd name="connsiteX195" fmla="*/ 1419225 w 2363788"/>
                  <a:gd name="connsiteY195" fmla="*/ 1621631 h 1797050"/>
                  <a:gd name="connsiteX196" fmla="*/ 1398588 w 2363788"/>
                  <a:gd name="connsiteY196" fmla="*/ 1593849 h 1797050"/>
                  <a:gd name="connsiteX197" fmla="*/ 1370013 w 2363788"/>
                  <a:gd name="connsiteY197" fmla="*/ 1585912 h 1797050"/>
                  <a:gd name="connsiteX198" fmla="*/ 1266825 w 2363788"/>
                  <a:gd name="connsiteY198" fmla="*/ 1514475 h 1797050"/>
                  <a:gd name="connsiteX199" fmla="*/ 1277938 w 2363788"/>
                  <a:gd name="connsiteY199" fmla="*/ 1463675 h 1797050"/>
                  <a:gd name="connsiteX200" fmla="*/ 1239838 w 2363788"/>
                  <a:gd name="connsiteY200" fmla="*/ 1457325 h 1797050"/>
                  <a:gd name="connsiteX201" fmla="*/ 1233739 w 2363788"/>
                  <a:gd name="connsiteY201" fmla="*/ 1472624 h 1797050"/>
                  <a:gd name="connsiteX202" fmla="*/ 1212851 w 2363788"/>
                  <a:gd name="connsiteY202" fmla="*/ 1481931 h 1797050"/>
                  <a:gd name="connsiteX203" fmla="*/ 1175544 w 2363788"/>
                  <a:gd name="connsiteY203" fmla="*/ 1476375 h 1797050"/>
                  <a:gd name="connsiteX204" fmla="*/ 1139826 w 2363788"/>
                  <a:gd name="connsiteY204" fmla="*/ 1462087 h 1797050"/>
                  <a:gd name="connsiteX205" fmla="*/ 1093788 w 2363788"/>
                  <a:gd name="connsiteY205" fmla="*/ 1495425 h 1797050"/>
                  <a:gd name="connsiteX206" fmla="*/ 1100138 w 2363788"/>
                  <a:gd name="connsiteY206" fmla="*/ 1511300 h 1797050"/>
                  <a:gd name="connsiteX207" fmla="*/ 1081088 w 2363788"/>
                  <a:gd name="connsiteY207" fmla="*/ 1530350 h 1797050"/>
                  <a:gd name="connsiteX208" fmla="*/ 1035051 w 2363788"/>
                  <a:gd name="connsiteY208" fmla="*/ 1531937 h 1797050"/>
                  <a:gd name="connsiteX209" fmla="*/ 1006475 w 2363788"/>
                  <a:gd name="connsiteY209" fmla="*/ 1575594 h 1797050"/>
                  <a:gd name="connsiteX210" fmla="*/ 958057 w 2363788"/>
                  <a:gd name="connsiteY210" fmla="*/ 1569244 h 1797050"/>
                  <a:gd name="connsiteX211" fmla="*/ 952500 w 2363788"/>
                  <a:gd name="connsiteY211" fmla="*/ 1584325 h 1797050"/>
                  <a:gd name="connsiteX212" fmla="*/ 965201 w 2363788"/>
                  <a:gd name="connsiteY212" fmla="*/ 1669256 h 1797050"/>
                  <a:gd name="connsiteX213" fmla="*/ 940594 w 2363788"/>
                  <a:gd name="connsiteY213" fmla="*/ 1709738 h 1797050"/>
                  <a:gd name="connsiteX214" fmla="*/ 903288 w 2363788"/>
                  <a:gd name="connsiteY214" fmla="*/ 1720850 h 1797050"/>
                  <a:gd name="connsiteX215" fmla="*/ 900113 w 2363788"/>
                  <a:gd name="connsiteY215" fmla="*/ 1746250 h 1797050"/>
                  <a:gd name="connsiteX216" fmla="*/ 871538 w 2363788"/>
                  <a:gd name="connsiteY216" fmla="*/ 1746250 h 1797050"/>
                  <a:gd name="connsiteX217" fmla="*/ 855663 w 2363788"/>
                  <a:gd name="connsiteY217" fmla="*/ 1758950 h 1797050"/>
                  <a:gd name="connsiteX218" fmla="*/ 850900 w 2363788"/>
                  <a:gd name="connsiteY218" fmla="*/ 1773238 h 1797050"/>
                  <a:gd name="connsiteX219" fmla="*/ 830263 w 2363788"/>
                  <a:gd name="connsiteY219" fmla="*/ 1765300 h 1797050"/>
                  <a:gd name="connsiteX220" fmla="*/ 821532 w 2363788"/>
                  <a:gd name="connsiteY220" fmla="*/ 1753394 h 1797050"/>
                  <a:gd name="connsiteX221" fmla="*/ 792163 w 2363788"/>
                  <a:gd name="connsiteY221" fmla="*/ 1767681 h 1797050"/>
                  <a:gd name="connsiteX222" fmla="*/ 693738 w 2363788"/>
                  <a:gd name="connsiteY222" fmla="*/ 1701800 h 1797050"/>
                  <a:gd name="connsiteX223" fmla="*/ 651669 w 2363788"/>
                  <a:gd name="connsiteY223" fmla="*/ 1716881 h 1797050"/>
                  <a:gd name="connsiteX224" fmla="*/ 623094 w 2363788"/>
                  <a:gd name="connsiteY224" fmla="*/ 1689894 h 1797050"/>
                  <a:gd name="connsiteX225" fmla="*/ 582613 w 2363788"/>
                  <a:gd name="connsiteY225" fmla="*/ 1689100 h 1797050"/>
                  <a:gd name="connsiteX226" fmla="*/ 573088 w 2363788"/>
                  <a:gd name="connsiteY226" fmla="*/ 1608138 h 1797050"/>
                  <a:gd name="connsiteX227" fmla="*/ 538414 w 2363788"/>
                  <a:gd name="connsiteY227" fmla="*/ 1594861 h 1797050"/>
                  <a:gd name="connsiteX228" fmla="*/ 525463 w 2363788"/>
                  <a:gd name="connsiteY228"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3 w 2363788"/>
                  <a:gd name="connsiteY113" fmla="*/ 565150 h 1797050"/>
                  <a:gd name="connsiteX114" fmla="*/ 1804988 w 2363788"/>
                  <a:gd name="connsiteY114" fmla="*/ 508000 h 1797050"/>
                  <a:gd name="connsiteX115" fmla="*/ 1887538 w 2363788"/>
                  <a:gd name="connsiteY115" fmla="*/ 485775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8194 w 2363788"/>
                  <a:gd name="connsiteY119" fmla="*/ 411956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198688 w 2363788"/>
                  <a:gd name="connsiteY131" fmla="*/ 949325 h 1797050"/>
                  <a:gd name="connsiteX132" fmla="*/ 2176463 w 2363788"/>
                  <a:gd name="connsiteY132" fmla="*/ 993775 h 1797050"/>
                  <a:gd name="connsiteX133" fmla="*/ 2176463 w 2363788"/>
                  <a:gd name="connsiteY133" fmla="*/ 993775 h 1797050"/>
                  <a:gd name="connsiteX134" fmla="*/ 2182813 w 2363788"/>
                  <a:gd name="connsiteY134" fmla="*/ 1022350 h 1797050"/>
                  <a:gd name="connsiteX135" fmla="*/ 2147888 w 2363788"/>
                  <a:gd name="connsiteY135" fmla="*/ 1031875 h 1797050"/>
                  <a:gd name="connsiteX136" fmla="*/ 2097088 w 2363788"/>
                  <a:gd name="connsiteY136" fmla="*/ 1019175 h 1797050"/>
                  <a:gd name="connsiteX137" fmla="*/ 2103438 w 2363788"/>
                  <a:gd name="connsiteY137" fmla="*/ 1073150 h 1797050"/>
                  <a:gd name="connsiteX138" fmla="*/ 2116138 w 2363788"/>
                  <a:gd name="connsiteY138" fmla="*/ 1117600 h 1797050"/>
                  <a:gd name="connsiteX139" fmla="*/ 2052638 w 2363788"/>
                  <a:gd name="connsiteY139" fmla="*/ 1152525 h 1797050"/>
                  <a:gd name="connsiteX140" fmla="*/ 2068513 w 2363788"/>
                  <a:gd name="connsiteY140" fmla="*/ 1174750 h 1797050"/>
                  <a:gd name="connsiteX141" fmla="*/ 2049463 w 2363788"/>
                  <a:gd name="connsiteY141" fmla="*/ 1196975 h 1797050"/>
                  <a:gd name="connsiteX142" fmla="*/ 1970088 w 2363788"/>
                  <a:gd name="connsiteY142" fmla="*/ 1171575 h 1797050"/>
                  <a:gd name="connsiteX143" fmla="*/ 1944688 w 2363788"/>
                  <a:gd name="connsiteY143" fmla="*/ 1187450 h 1797050"/>
                  <a:gd name="connsiteX144" fmla="*/ 1909763 w 2363788"/>
                  <a:gd name="connsiteY144" fmla="*/ 1187450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4688 w 2363788"/>
                  <a:gd name="connsiteY148" fmla="*/ 1279525 h 1797050"/>
                  <a:gd name="connsiteX149" fmla="*/ 1935163 w 2363788"/>
                  <a:gd name="connsiteY149" fmla="*/ 1304925 h 1797050"/>
                  <a:gd name="connsiteX150" fmla="*/ 1954213 w 2363788"/>
                  <a:gd name="connsiteY150" fmla="*/ 1320800 h 1797050"/>
                  <a:gd name="connsiteX151" fmla="*/ 1951038 w 2363788"/>
                  <a:gd name="connsiteY151" fmla="*/ 1336675 h 1797050"/>
                  <a:gd name="connsiteX152" fmla="*/ 1906588 w 2363788"/>
                  <a:gd name="connsiteY152" fmla="*/ 1336675 h 1797050"/>
                  <a:gd name="connsiteX153" fmla="*/ 1903413 w 2363788"/>
                  <a:gd name="connsiteY153" fmla="*/ 1387475 h 1797050"/>
                  <a:gd name="connsiteX154" fmla="*/ 1903413 w 2363788"/>
                  <a:gd name="connsiteY154" fmla="*/ 1387475 h 1797050"/>
                  <a:gd name="connsiteX155" fmla="*/ 1903413 w 2363788"/>
                  <a:gd name="connsiteY155" fmla="*/ 1406525 h 1797050"/>
                  <a:gd name="connsiteX156" fmla="*/ 1938338 w 2363788"/>
                  <a:gd name="connsiteY156" fmla="*/ 1447800 h 1797050"/>
                  <a:gd name="connsiteX157" fmla="*/ 1992313 w 2363788"/>
                  <a:gd name="connsiteY157" fmla="*/ 1447800 h 1797050"/>
                  <a:gd name="connsiteX158" fmla="*/ 2062163 w 2363788"/>
                  <a:gd name="connsiteY158" fmla="*/ 1476375 h 1797050"/>
                  <a:gd name="connsiteX159" fmla="*/ 2062163 w 2363788"/>
                  <a:gd name="connsiteY159" fmla="*/ 1504950 h 1797050"/>
                  <a:gd name="connsiteX160" fmla="*/ 2036763 w 2363788"/>
                  <a:gd name="connsiteY160" fmla="*/ 1571625 h 1797050"/>
                  <a:gd name="connsiteX161" fmla="*/ 2065338 w 2363788"/>
                  <a:gd name="connsiteY161" fmla="*/ 1587500 h 1797050"/>
                  <a:gd name="connsiteX162" fmla="*/ 2106613 w 2363788"/>
                  <a:gd name="connsiteY162" fmla="*/ 1660525 h 1797050"/>
                  <a:gd name="connsiteX163" fmla="*/ 2055813 w 2363788"/>
                  <a:gd name="connsiteY163" fmla="*/ 1736725 h 1797050"/>
                  <a:gd name="connsiteX164" fmla="*/ 2030413 w 2363788"/>
                  <a:gd name="connsiteY164" fmla="*/ 1730375 h 1797050"/>
                  <a:gd name="connsiteX165" fmla="*/ 2008188 w 2363788"/>
                  <a:gd name="connsiteY165" fmla="*/ 1717675 h 1797050"/>
                  <a:gd name="connsiteX166" fmla="*/ 2001838 w 2363788"/>
                  <a:gd name="connsiteY166" fmla="*/ 1736725 h 1797050"/>
                  <a:gd name="connsiteX167" fmla="*/ 1960563 w 2363788"/>
                  <a:gd name="connsiteY167" fmla="*/ 1746250 h 1797050"/>
                  <a:gd name="connsiteX168" fmla="*/ 1954213 w 2363788"/>
                  <a:gd name="connsiteY168" fmla="*/ 1778000 h 1797050"/>
                  <a:gd name="connsiteX169" fmla="*/ 1903413 w 2363788"/>
                  <a:gd name="connsiteY169" fmla="*/ 1797050 h 1797050"/>
                  <a:gd name="connsiteX170" fmla="*/ 1881188 w 2363788"/>
                  <a:gd name="connsiteY170" fmla="*/ 1758950 h 1797050"/>
                  <a:gd name="connsiteX171" fmla="*/ 1843088 w 2363788"/>
                  <a:gd name="connsiteY171" fmla="*/ 1768475 h 1797050"/>
                  <a:gd name="connsiteX172" fmla="*/ 1846263 w 2363788"/>
                  <a:gd name="connsiteY172" fmla="*/ 1730375 h 1797050"/>
                  <a:gd name="connsiteX173" fmla="*/ 1827213 w 2363788"/>
                  <a:gd name="connsiteY173" fmla="*/ 1704975 h 1797050"/>
                  <a:gd name="connsiteX174" fmla="*/ 1862138 w 2363788"/>
                  <a:gd name="connsiteY174" fmla="*/ 1685925 h 1797050"/>
                  <a:gd name="connsiteX175" fmla="*/ 1804988 w 2363788"/>
                  <a:gd name="connsiteY175" fmla="*/ 1666875 h 1797050"/>
                  <a:gd name="connsiteX176" fmla="*/ 1792288 w 2363788"/>
                  <a:gd name="connsiteY176" fmla="*/ 1692275 h 1797050"/>
                  <a:gd name="connsiteX177" fmla="*/ 1747838 w 2363788"/>
                  <a:gd name="connsiteY177" fmla="*/ 1711325 h 1797050"/>
                  <a:gd name="connsiteX178" fmla="*/ 1741488 w 2363788"/>
                  <a:gd name="connsiteY178" fmla="*/ 1733550 h 1797050"/>
                  <a:gd name="connsiteX179" fmla="*/ 1725613 w 2363788"/>
                  <a:gd name="connsiteY179" fmla="*/ 1739900 h 1797050"/>
                  <a:gd name="connsiteX180" fmla="*/ 1703388 w 2363788"/>
                  <a:gd name="connsiteY180" fmla="*/ 1739900 h 1797050"/>
                  <a:gd name="connsiteX181" fmla="*/ 1716088 w 2363788"/>
                  <a:gd name="connsiteY181" fmla="*/ 1704975 h 1797050"/>
                  <a:gd name="connsiteX182" fmla="*/ 1741488 w 2363788"/>
                  <a:gd name="connsiteY182" fmla="*/ 1679575 h 1797050"/>
                  <a:gd name="connsiteX183" fmla="*/ 1731963 w 2363788"/>
                  <a:gd name="connsiteY183" fmla="*/ 1654175 h 1797050"/>
                  <a:gd name="connsiteX184" fmla="*/ 1709738 w 2363788"/>
                  <a:gd name="connsiteY184" fmla="*/ 1654175 h 1797050"/>
                  <a:gd name="connsiteX185" fmla="*/ 1697832 w 2363788"/>
                  <a:gd name="connsiteY185" fmla="*/ 1678781 h 1797050"/>
                  <a:gd name="connsiteX186" fmla="*/ 1661319 w 2363788"/>
                  <a:gd name="connsiteY186" fmla="*/ 1685925 h 1797050"/>
                  <a:gd name="connsiteX187" fmla="*/ 1630363 w 2363788"/>
                  <a:gd name="connsiteY187" fmla="*/ 1698625 h 1797050"/>
                  <a:gd name="connsiteX188" fmla="*/ 1600994 w 2363788"/>
                  <a:gd name="connsiteY188" fmla="*/ 1667669 h 1797050"/>
                  <a:gd name="connsiteX189" fmla="*/ 1598613 w 2363788"/>
                  <a:gd name="connsiteY189" fmla="*/ 1635125 h 1797050"/>
                  <a:gd name="connsiteX190" fmla="*/ 1568450 w 2363788"/>
                  <a:gd name="connsiteY190" fmla="*/ 1616869 h 1797050"/>
                  <a:gd name="connsiteX191" fmla="*/ 1560513 w 2363788"/>
                  <a:gd name="connsiteY191" fmla="*/ 1584325 h 1797050"/>
                  <a:gd name="connsiteX192" fmla="*/ 1523206 w 2363788"/>
                  <a:gd name="connsiteY192" fmla="*/ 1555750 h 1797050"/>
                  <a:gd name="connsiteX193" fmla="*/ 1500188 w 2363788"/>
                  <a:gd name="connsiteY193" fmla="*/ 1558925 h 1797050"/>
                  <a:gd name="connsiteX194" fmla="*/ 1468438 w 2363788"/>
                  <a:gd name="connsiteY194" fmla="*/ 1603375 h 1797050"/>
                  <a:gd name="connsiteX195" fmla="*/ 1419225 w 2363788"/>
                  <a:gd name="connsiteY195" fmla="*/ 1621631 h 1797050"/>
                  <a:gd name="connsiteX196" fmla="*/ 1398588 w 2363788"/>
                  <a:gd name="connsiteY196" fmla="*/ 1593849 h 1797050"/>
                  <a:gd name="connsiteX197" fmla="*/ 1370013 w 2363788"/>
                  <a:gd name="connsiteY197" fmla="*/ 1585912 h 1797050"/>
                  <a:gd name="connsiteX198" fmla="*/ 1266825 w 2363788"/>
                  <a:gd name="connsiteY198" fmla="*/ 1514475 h 1797050"/>
                  <a:gd name="connsiteX199" fmla="*/ 1277938 w 2363788"/>
                  <a:gd name="connsiteY199" fmla="*/ 1463675 h 1797050"/>
                  <a:gd name="connsiteX200" fmla="*/ 1239838 w 2363788"/>
                  <a:gd name="connsiteY200" fmla="*/ 1457325 h 1797050"/>
                  <a:gd name="connsiteX201" fmla="*/ 1233739 w 2363788"/>
                  <a:gd name="connsiteY201" fmla="*/ 1472624 h 1797050"/>
                  <a:gd name="connsiteX202" fmla="*/ 1212851 w 2363788"/>
                  <a:gd name="connsiteY202" fmla="*/ 1481931 h 1797050"/>
                  <a:gd name="connsiteX203" fmla="*/ 1175544 w 2363788"/>
                  <a:gd name="connsiteY203" fmla="*/ 1476375 h 1797050"/>
                  <a:gd name="connsiteX204" fmla="*/ 1139826 w 2363788"/>
                  <a:gd name="connsiteY204" fmla="*/ 1462087 h 1797050"/>
                  <a:gd name="connsiteX205" fmla="*/ 1093788 w 2363788"/>
                  <a:gd name="connsiteY205" fmla="*/ 1495425 h 1797050"/>
                  <a:gd name="connsiteX206" fmla="*/ 1100138 w 2363788"/>
                  <a:gd name="connsiteY206" fmla="*/ 1511300 h 1797050"/>
                  <a:gd name="connsiteX207" fmla="*/ 1081088 w 2363788"/>
                  <a:gd name="connsiteY207" fmla="*/ 1530350 h 1797050"/>
                  <a:gd name="connsiteX208" fmla="*/ 1035051 w 2363788"/>
                  <a:gd name="connsiteY208" fmla="*/ 1531937 h 1797050"/>
                  <a:gd name="connsiteX209" fmla="*/ 1006475 w 2363788"/>
                  <a:gd name="connsiteY209" fmla="*/ 1575594 h 1797050"/>
                  <a:gd name="connsiteX210" fmla="*/ 958057 w 2363788"/>
                  <a:gd name="connsiteY210" fmla="*/ 1569244 h 1797050"/>
                  <a:gd name="connsiteX211" fmla="*/ 952500 w 2363788"/>
                  <a:gd name="connsiteY211" fmla="*/ 1584325 h 1797050"/>
                  <a:gd name="connsiteX212" fmla="*/ 965201 w 2363788"/>
                  <a:gd name="connsiteY212" fmla="*/ 1669256 h 1797050"/>
                  <a:gd name="connsiteX213" fmla="*/ 940594 w 2363788"/>
                  <a:gd name="connsiteY213" fmla="*/ 1709738 h 1797050"/>
                  <a:gd name="connsiteX214" fmla="*/ 903288 w 2363788"/>
                  <a:gd name="connsiteY214" fmla="*/ 1720850 h 1797050"/>
                  <a:gd name="connsiteX215" fmla="*/ 900113 w 2363788"/>
                  <a:gd name="connsiteY215" fmla="*/ 1746250 h 1797050"/>
                  <a:gd name="connsiteX216" fmla="*/ 871538 w 2363788"/>
                  <a:gd name="connsiteY216" fmla="*/ 1746250 h 1797050"/>
                  <a:gd name="connsiteX217" fmla="*/ 855663 w 2363788"/>
                  <a:gd name="connsiteY217" fmla="*/ 1758950 h 1797050"/>
                  <a:gd name="connsiteX218" fmla="*/ 850900 w 2363788"/>
                  <a:gd name="connsiteY218" fmla="*/ 1773238 h 1797050"/>
                  <a:gd name="connsiteX219" fmla="*/ 830263 w 2363788"/>
                  <a:gd name="connsiteY219" fmla="*/ 1765300 h 1797050"/>
                  <a:gd name="connsiteX220" fmla="*/ 821532 w 2363788"/>
                  <a:gd name="connsiteY220" fmla="*/ 1753394 h 1797050"/>
                  <a:gd name="connsiteX221" fmla="*/ 792163 w 2363788"/>
                  <a:gd name="connsiteY221" fmla="*/ 1767681 h 1797050"/>
                  <a:gd name="connsiteX222" fmla="*/ 693738 w 2363788"/>
                  <a:gd name="connsiteY222" fmla="*/ 1701800 h 1797050"/>
                  <a:gd name="connsiteX223" fmla="*/ 651669 w 2363788"/>
                  <a:gd name="connsiteY223" fmla="*/ 1716881 h 1797050"/>
                  <a:gd name="connsiteX224" fmla="*/ 623094 w 2363788"/>
                  <a:gd name="connsiteY224" fmla="*/ 1689894 h 1797050"/>
                  <a:gd name="connsiteX225" fmla="*/ 582613 w 2363788"/>
                  <a:gd name="connsiteY225" fmla="*/ 1689100 h 1797050"/>
                  <a:gd name="connsiteX226" fmla="*/ 573088 w 2363788"/>
                  <a:gd name="connsiteY226" fmla="*/ 1608138 h 1797050"/>
                  <a:gd name="connsiteX227" fmla="*/ 538414 w 2363788"/>
                  <a:gd name="connsiteY227" fmla="*/ 1594861 h 1797050"/>
                  <a:gd name="connsiteX228" fmla="*/ 525463 w 2363788"/>
                  <a:gd name="connsiteY228"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3 w 2363788"/>
                  <a:gd name="connsiteY113" fmla="*/ 565150 h 1797050"/>
                  <a:gd name="connsiteX114" fmla="*/ 1804988 w 2363788"/>
                  <a:gd name="connsiteY114" fmla="*/ 508000 h 1797050"/>
                  <a:gd name="connsiteX115" fmla="*/ 1887538 w 2363788"/>
                  <a:gd name="connsiteY115" fmla="*/ 485775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8194 w 2363788"/>
                  <a:gd name="connsiteY119" fmla="*/ 411956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198688 w 2363788"/>
                  <a:gd name="connsiteY131" fmla="*/ 949325 h 1797050"/>
                  <a:gd name="connsiteX132" fmla="*/ 2176463 w 2363788"/>
                  <a:gd name="connsiteY132" fmla="*/ 993775 h 1797050"/>
                  <a:gd name="connsiteX133" fmla="*/ 2176463 w 2363788"/>
                  <a:gd name="connsiteY133" fmla="*/ 993775 h 1797050"/>
                  <a:gd name="connsiteX134" fmla="*/ 2182813 w 2363788"/>
                  <a:gd name="connsiteY134" fmla="*/ 1022350 h 1797050"/>
                  <a:gd name="connsiteX135" fmla="*/ 2147888 w 2363788"/>
                  <a:gd name="connsiteY135" fmla="*/ 1031875 h 1797050"/>
                  <a:gd name="connsiteX136" fmla="*/ 2097088 w 2363788"/>
                  <a:gd name="connsiteY136" fmla="*/ 1019175 h 1797050"/>
                  <a:gd name="connsiteX137" fmla="*/ 2103438 w 2363788"/>
                  <a:gd name="connsiteY137" fmla="*/ 1073150 h 1797050"/>
                  <a:gd name="connsiteX138" fmla="*/ 2116138 w 2363788"/>
                  <a:gd name="connsiteY138" fmla="*/ 1117600 h 1797050"/>
                  <a:gd name="connsiteX139" fmla="*/ 2052638 w 2363788"/>
                  <a:gd name="connsiteY139" fmla="*/ 1152525 h 1797050"/>
                  <a:gd name="connsiteX140" fmla="*/ 2068513 w 2363788"/>
                  <a:gd name="connsiteY140" fmla="*/ 1174750 h 1797050"/>
                  <a:gd name="connsiteX141" fmla="*/ 2049463 w 2363788"/>
                  <a:gd name="connsiteY141" fmla="*/ 1196975 h 1797050"/>
                  <a:gd name="connsiteX142" fmla="*/ 1970088 w 2363788"/>
                  <a:gd name="connsiteY142" fmla="*/ 1171575 h 1797050"/>
                  <a:gd name="connsiteX143" fmla="*/ 1944688 w 2363788"/>
                  <a:gd name="connsiteY143" fmla="*/ 1187450 h 1797050"/>
                  <a:gd name="connsiteX144" fmla="*/ 1909763 w 2363788"/>
                  <a:gd name="connsiteY144" fmla="*/ 1187450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4688 w 2363788"/>
                  <a:gd name="connsiteY148" fmla="*/ 1279525 h 1797050"/>
                  <a:gd name="connsiteX149" fmla="*/ 1935163 w 2363788"/>
                  <a:gd name="connsiteY149" fmla="*/ 1304925 h 1797050"/>
                  <a:gd name="connsiteX150" fmla="*/ 1954213 w 2363788"/>
                  <a:gd name="connsiteY150" fmla="*/ 1320800 h 1797050"/>
                  <a:gd name="connsiteX151" fmla="*/ 1951038 w 2363788"/>
                  <a:gd name="connsiteY151" fmla="*/ 1336675 h 1797050"/>
                  <a:gd name="connsiteX152" fmla="*/ 1906588 w 2363788"/>
                  <a:gd name="connsiteY152" fmla="*/ 1336675 h 1797050"/>
                  <a:gd name="connsiteX153" fmla="*/ 1903413 w 2363788"/>
                  <a:gd name="connsiteY153" fmla="*/ 1387475 h 1797050"/>
                  <a:gd name="connsiteX154" fmla="*/ 1903413 w 2363788"/>
                  <a:gd name="connsiteY154" fmla="*/ 1387475 h 1797050"/>
                  <a:gd name="connsiteX155" fmla="*/ 1903413 w 2363788"/>
                  <a:gd name="connsiteY155" fmla="*/ 1406525 h 1797050"/>
                  <a:gd name="connsiteX156" fmla="*/ 1938338 w 2363788"/>
                  <a:gd name="connsiteY156" fmla="*/ 1447800 h 1797050"/>
                  <a:gd name="connsiteX157" fmla="*/ 1992313 w 2363788"/>
                  <a:gd name="connsiteY157" fmla="*/ 1447800 h 1797050"/>
                  <a:gd name="connsiteX158" fmla="*/ 2062163 w 2363788"/>
                  <a:gd name="connsiteY158" fmla="*/ 1476375 h 1797050"/>
                  <a:gd name="connsiteX159" fmla="*/ 2062163 w 2363788"/>
                  <a:gd name="connsiteY159" fmla="*/ 1504950 h 1797050"/>
                  <a:gd name="connsiteX160" fmla="*/ 2036763 w 2363788"/>
                  <a:gd name="connsiteY160" fmla="*/ 1571625 h 1797050"/>
                  <a:gd name="connsiteX161" fmla="*/ 2065338 w 2363788"/>
                  <a:gd name="connsiteY161" fmla="*/ 1587500 h 1797050"/>
                  <a:gd name="connsiteX162" fmla="*/ 2106613 w 2363788"/>
                  <a:gd name="connsiteY162" fmla="*/ 1660525 h 1797050"/>
                  <a:gd name="connsiteX163" fmla="*/ 2055813 w 2363788"/>
                  <a:gd name="connsiteY163" fmla="*/ 1736725 h 1797050"/>
                  <a:gd name="connsiteX164" fmla="*/ 2030413 w 2363788"/>
                  <a:gd name="connsiteY164" fmla="*/ 1730375 h 1797050"/>
                  <a:gd name="connsiteX165" fmla="*/ 2008188 w 2363788"/>
                  <a:gd name="connsiteY165" fmla="*/ 1717675 h 1797050"/>
                  <a:gd name="connsiteX166" fmla="*/ 2001838 w 2363788"/>
                  <a:gd name="connsiteY166" fmla="*/ 1736725 h 1797050"/>
                  <a:gd name="connsiteX167" fmla="*/ 1960563 w 2363788"/>
                  <a:gd name="connsiteY167" fmla="*/ 1746250 h 1797050"/>
                  <a:gd name="connsiteX168" fmla="*/ 1954213 w 2363788"/>
                  <a:gd name="connsiteY168" fmla="*/ 1778000 h 1797050"/>
                  <a:gd name="connsiteX169" fmla="*/ 1903413 w 2363788"/>
                  <a:gd name="connsiteY169" fmla="*/ 1797050 h 1797050"/>
                  <a:gd name="connsiteX170" fmla="*/ 1881188 w 2363788"/>
                  <a:gd name="connsiteY170" fmla="*/ 1758950 h 1797050"/>
                  <a:gd name="connsiteX171" fmla="*/ 1843088 w 2363788"/>
                  <a:gd name="connsiteY171" fmla="*/ 1768475 h 1797050"/>
                  <a:gd name="connsiteX172" fmla="*/ 1846263 w 2363788"/>
                  <a:gd name="connsiteY172" fmla="*/ 1730375 h 1797050"/>
                  <a:gd name="connsiteX173" fmla="*/ 1827213 w 2363788"/>
                  <a:gd name="connsiteY173" fmla="*/ 1704975 h 1797050"/>
                  <a:gd name="connsiteX174" fmla="*/ 1862138 w 2363788"/>
                  <a:gd name="connsiteY174" fmla="*/ 1685925 h 1797050"/>
                  <a:gd name="connsiteX175" fmla="*/ 1804988 w 2363788"/>
                  <a:gd name="connsiteY175" fmla="*/ 1666875 h 1797050"/>
                  <a:gd name="connsiteX176" fmla="*/ 1792288 w 2363788"/>
                  <a:gd name="connsiteY176" fmla="*/ 1692275 h 1797050"/>
                  <a:gd name="connsiteX177" fmla="*/ 1747838 w 2363788"/>
                  <a:gd name="connsiteY177" fmla="*/ 1711325 h 1797050"/>
                  <a:gd name="connsiteX178" fmla="*/ 1741488 w 2363788"/>
                  <a:gd name="connsiteY178" fmla="*/ 1733550 h 1797050"/>
                  <a:gd name="connsiteX179" fmla="*/ 1725613 w 2363788"/>
                  <a:gd name="connsiteY179" fmla="*/ 1739900 h 1797050"/>
                  <a:gd name="connsiteX180" fmla="*/ 1703388 w 2363788"/>
                  <a:gd name="connsiteY180" fmla="*/ 1739900 h 1797050"/>
                  <a:gd name="connsiteX181" fmla="*/ 1716088 w 2363788"/>
                  <a:gd name="connsiteY181" fmla="*/ 1704975 h 1797050"/>
                  <a:gd name="connsiteX182" fmla="*/ 1740694 w 2363788"/>
                  <a:gd name="connsiteY182" fmla="*/ 1677194 h 1797050"/>
                  <a:gd name="connsiteX183" fmla="*/ 1731963 w 2363788"/>
                  <a:gd name="connsiteY183" fmla="*/ 1654175 h 1797050"/>
                  <a:gd name="connsiteX184" fmla="*/ 1709738 w 2363788"/>
                  <a:gd name="connsiteY184" fmla="*/ 1654175 h 1797050"/>
                  <a:gd name="connsiteX185" fmla="*/ 1697832 w 2363788"/>
                  <a:gd name="connsiteY185" fmla="*/ 1678781 h 1797050"/>
                  <a:gd name="connsiteX186" fmla="*/ 1661319 w 2363788"/>
                  <a:gd name="connsiteY186" fmla="*/ 1685925 h 1797050"/>
                  <a:gd name="connsiteX187" fmla="*/ 1630363 w 2363788"/>
                  <a:gd name="connsiteY187" fmla="*/ 1698625 h 1797050"/>
                  <a:gd name="connsiteX188" fmla="*/ 1600994 w 2363788"/>
                  <a:gd name="connsiteY188" fmla="*/ 1667669 h 1797050"/>
                  <a:gd name="connsiteX189" fmla="*/ 1598613 w 2363788"/>
                  <a:gd name="connsiteY189" fmla="*/ 1635125 h 1797050"/>
                  <a:gd name="connsiteX190" fmla="*/ 1568450 w 2363788"/>
                  <a:gd name="connsiteY190" fmla="*/ 1616869 h 1797050"/>
                  <a:gd name="connsiteX191" fmla="*/ 1560513 w 2363788"/>
                  <a:gd name="connsiteY191" fmla="*/ 1584325 h 1797050"/>
                  <a:gd name="connsiteX192" fmla="*/ 1523206 w 2363788"/>
                  <a:gd name="connsiteY192" fmla="*/ 1555750 h 1797050"/>
                  <a:gd name="connsiteX193" fmla="*/ 1500188 w 2363788"/>
                  <a:gd name="connsiteY193" fmla="*/ 1558925 h 1797050"/>
                  <a:gd name="connsiteX194" fmla="*/ 1468438 w 2363788"/>
                  <a:gd name="connsiteY194" fmla="*/ 1603375 h 1797050"/>
                  <a:gd name="connsiteX195" fmla="*/ 1419225 w 2363788"/>
                  <a:gd name="connsiteY195" fmla="*/ 1621631 h 1797050"/>
                  <a:gd name="connsiteX196" fmla="*/ 1398588 w 2363788"/>
                  <a:gd name="connsiteY196" fmla="*/ 1593849 h 1797050"/>
                  <a:gd name="connsiteX197" fmla="*/ 1370013 w 2363788"/>
                  <a:gd name="connsiteY197" fmla="*/ 1585912 h 1797050"/>
                  <a:gd name="connsiteX198" fmla="*/ 1266825 w 2363788"/>
                  <a:gd name="connsiteY198" fmla="*/ 1514475 h 1797050"/>
                  <a:gd name="connsiteX199" fmla="*/ 1277938 w 2363788"/>
                  <a:gd name="connsiteY199" fmla="*/ 1463675 h 1797050"/>
                  <a:gd name="connsiteX200" fmla="*/ 1239838 w 2363788"/>
                  <a:gd name="connsiteY200" fmla="*/ 1457325 h 1797050"/>
                  <a:gd name="connsiteX201" fmla="*/ 1233739 w 2363788"/>
                  <a:gd name="connsiteY201" fmla="*/ 1472624 h 1797050"/>
                  <a:gd name="connsiteX202" fmla="*/ 1212851 w 2363788"/>
                  <a:gd name="connsiteY202" fmla="*/ 1481931 h 1797050"/>
                  <a:gd name="connsiteX203" fmla="*/ 1175544 w 2363788"/>
                  <a:gd name="connsiteY203" fmla="*/ 1476375 h 1797050"/>
                  <a:gd name="connsiteX204" fmla="*/ 1139826 w 2363788"/>
                  <a:gd name="connsiteY204" fmla="*/ 1462087 h 1797050"/>
                  <a:gd name="connsiteX205" fmla="*/ 1093788 w 2363788"/>
                  <a:gd name="connsiteY205" fmla="*/ 1495425 h 1797050"/>
                  <a:gd name="connsiteX206" fmla="*/ 1100138 w 2363788"/>
                  <a:gd name="connsiteY206" fmla="*/ 1511300 h 1797050"/>
                  <a:gd name="connsiteX207" fmla="*/ 1081088 w 2363788"/>
                  <a:gd name="connsiteY207" fmla="*/ 1530350 h 1797050"/>
                  <a:gd name="connsiteX208" fmla="*/ 1035051 w 2363788"/>
                  <a:gd name="connsiteY208" fmla="*/ 1531937 h 1797050"/>
                  <a:gd name="connsiteX209" fmla="*/ 1006475 w 2363788"/>
                  <a:gd name="connsiteY209" fmla="*/ 1575594 h 1797050"/>
                  <a:gd name="connsiteX210" fmla="*/ 958057 w 2363788"/>
                  <a:gd name="connsiteY210" fmla="*/ 1569244 h 1797050"/>
                  <a:gd name="connsiteX211" fmla="*/ 952500 w 2363788"/>
                  <a:gd name="connsiteY211" fmla="*/ 1584325 h 1797050"/>
                  <a:gd name="connsiteX212" fmla="*/ 965201 w 2363788"/>
                  <a:gd name="connsiteY212" fmla="*/ 1669256 h 1797050"/>
                  <a:gd name="connsiteX213" fmla="*/ 940594 w 2363788"/>
                  <a:gd name="connsiteY213" fmla="*/ 1709738 h 1797050"/>
                  <a:gd name="connsiteX214" fmla="*/ 903288 w 2363788"/>
                  <a:gd name="connsiteY214" fmla="*/ 1720850 h 1797050"/>
                  <a:gd name="connsiteX215" fmla="*/ 900113 w 2363788"/>
                  <a:gd name="connsiteY215" fmla="*/ 1746250 h 1797050"/>
                  <a:gd name="connsiteX216" fmla="*/ 871538 w 2363788"/>
                  <a:gd name="connsiteY216" fmla="*/ 1746250 h 1797050"/>
                  <a:gd name="connsiteX217" fmla="*/ 855663 w 2363788"/>
                  <a:gd name="connsiteY217" fmla="*/ 1758950 h 1797050"/>
                  <a:gd name="connsiteX218" fmla="*/ 850900 w 2363788"/>
                  <a:gd name="connsiteY218" fmla="*/ 1773238 h 1797050"/>
                  <a:gd name="connsiteX219" fmla="*/ 830263 w 2363788"/>
                  <a:gd name="connsiteY219" fmla="*/ 1765300 h 1797050"/>
                  <a:gd name="connsiteX220" fmla="*/ 821532 w 2363788"/>
                  <a:gd name="connsiteY220" fmla="*/ 1753394 h 1797050"/>
                  <a:gd name="connsiteX221" fmla="*/ 792163 w 2363788"/>
                  <a:gd name="connsiteY221" fmla="*/ 1767681 h 1797050"/>
                  <a:gd name="connsiteX222" fmla="*/ 693738 w 2363788"/>
                  <a:gd name="connsiteY222" fmla="*/ 1701800 h 1797050"/>
                  <a:gd name="connsiteX223" fmla="*/ 651669 w 2363788"/>
                  <a:gd name="connsiteY223" fmla="*/ 1716881 h 1797050"/>
                  <a:gd name="connsiteX224" fmla="*/ 623094 w 2363788"/>
                  <a:gd name="connsiteY224" fmla="*/ 1689894 h 1797050"/>
                  <a:gd name="connsiteX225" fmla="*/ 582613 w 2363788"/>
                  <a:gd name="connsiteY225" fmla="*/ 1689100 h 1797050"/>
                  <a:gd name="connsiteX226" fmla="*/ 573088 w 2363788"/>
                  <a:gd name="connsiteY226" fmla="*/ 1608138 h 1797050"/>
                  <a:gd name="connsiteX227" fmla="*/ 538414 w 2363788"/>
                  <a:gd name="connsiteY227" fmla="*/ 1594861 h 1797050"/>
                  <a:gd name="connsiteX228" fmla="*/ 525463 w 2363788"/>
                  <a:gd name="connsiteY228"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3 w 2363788"/>
                  <a:gd name="connsiteY113" fmla="*/ 565150 h 1797050"/>
                  <a:gd name="connsiteX114" fmla="*/ 1804988 w 2363788"/>
                  <a:gd name="connsiteY114" fmla="*/ 508000 h 1797050"/>
                  <a:gd name="connsiteX115" fmla="*/ 1887538 w 2363788"/>
                  <a:gd name="connsiteY115" fmla="*/ 485775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8194 w 2363788"/>
                  <a:gd name="connsiteY119" fmla="*/ 411956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198688 w 2363788"/>
                  <a:gd name="connsiteY131" fmla="*/ 949325 h 1797050"/>
                  <a:gd name="connsiteX132" fmla="*/ 2176463 w 2363788"/>
                  <a:gd name="connsiteY132" fmla="*/ 993775 h 1797050"/>
                  <a:gd name="connsiteX133" fmla="*/ 2176463 w 2363788"/>
                  <a:gd name="connsiteY133" fmla="*/ 993775 h 1797050"/>
                  <a:gd name="connsiteX134" fmla="*/ 2182813 w 2363788"/>
                  <a:gd name="connsiteY134" fmla="*/ 1022350 h 1797050"/>
                  <a:gd name="connsiteX135" fmla="*/ 2147888 w 2363788"/>
                  <a:gd name="connsiteY135" fmla="*/ 1031875 h 1797050"/>
                  <a:gd name="connsiteX136" fmla="*/ 2097088 w 2363788"/>
                  <a:gd name="connsiteY136" fmla="*/ 1019175 h 1797050"/>
                  <a:gd name="connsiteX137" fmla="*/ 2103438 w 2363788"/>
                  <a:gd name="connsiteY137" fmla="*/ 1073150 h 1797050"/>
                  <a:gd name="connsiteX138" fmla="*/ 2116138 w 2363788"/>
                  <a:gd name="connsiteY138" fmla="*/ 1117600 h 1797050"/>
                  <a:gd name="connsiteX139" fmla="*/ 2052638 w 2363788"/>
                  <a:gd name="connsiteY139" fmla="*/ 1152525 h 1797050"/>
                  <a:gd name="connsiteX140" fmla="*/ 2068513 w 2363788"/>
                  <a:gd name="connsiteY140" fmla="*/ 1174750 h 1797050"/>
                  <a:gd name="connsiteX141" fmla="*/ 2049463 w 2363788"/>
                  <a:gd name="connsiteY141" fmla="*/ 1196975 h 1797050"/>
                  <a:gd name="connsiteX142" fmla="*/ 1970088 w 2363788"/>
                  <a:gd name="connsiteY142" fmla="*/ 1171575 h 1797050"/>
                  <a:gd name="connsiteX143" fmla="*/ 1944688 w 2363788"/>
                  <a:gd name="connsiteY143" fmla="*/ 1187450 h 1797050"/>
                  <a:gd name="connsiteX144" fmla="*/ 1909763 w 2363788"/>
                  <a:gd name="connsiteY144" fmla="*/ 1187450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4688 w 2363788"/>
                  <a:gd name="connsiteY148" fmla="*/ 1279525 h 1797050"/>
                  <a:gd name="connsiteX149" fmla="*/ 1935163 w 2363788"/>
                  <a:gd name="connsiteY149" fmla="*/ 1304925 h 1797050"/>
                  <a:gd name="connsiteX150" fmla="*/ 1954213 w 2363788"/>
                  <a:gd name="connsiteY150" fmla="*/ 1320800 h 1797050"/>
                  <a:gd name="connsiteX151" fmla="*/ 1951038 w 2363788"/>
                  <a:gd name="connsiteY151" fmla="*/ 1336675 h 1797050"/>
                  <a:gd name="connsiteX152" fmla="*/ 1906588 w 2363788"/>
                  <a:gd name="connsiteY152" fmla="*/ 1336675 h 1797050"/>
                  <a:gd name="connsiteX153" fmla="*/ 1903413 w 2363788"/>
                  <a:gd name="connsiteY153" fmla="*/ 1387475 h 1797050"/>
                  <a:gd name="connsiteX154" fmla="*/ 1903413 w 2363788"/>
                  <a:gd name="connsiteY154" fmla="*/ 1387475 h 1797050"/>
                  <a:gd name="connsiteX155" fmla="*/ 1903413 w 2363788"/>
                  <a:gd name="connsiteY155" fmla="*/ 1406525 h 1797050"/>
                  <a:gd name="connsiteX156" fmla="*/ 1938338 w 2363788"/>
                  <a:gd name="connsiteY156" fmla="*/ 1447800 h 1797050"/>
                  <a:gd name="connsiteX157" fmla="*/ 1992313 w 2363788"/>
                  <a:gd name="connsiteY157" fmla="*/ 1447800 h 1797050"/>
                  <a:gd name="connsiteX158" fmla="*/ 2062163 w 2363788"/>
                  <a:gd name="connsiteY158" fmla="*/ 1476375 h 1797050"/>
                  <a:gd name="connsiteX159" fmla="*/ 2062163 w 2363788"/>
                  <a:gd name="connsiteY159" fmla="*/ 1504950 h 1797050"/>
                  <a:gd name="connsiteX160" fmla="*/ 2036763 w 2363788"/>
                  <a:gd name="connsiteY160" fmla="*/ 1571625 h 1797050"/>
                  <a:gd name="connsiteX161" fmla="*/ 2065338 w 2363788"/>
                  <a:gd name="connsiteY161" fmla="*/ 1587500 h 1797050"/>
                  <a:gd name="connsiteX162" fmla="*/ 2106613 w 2363788"/>
                  <a:gd name="connsiteY162" fmla="*/ 1660525 h 1797050"/>
                  <a:gd name="connsiteX163" fmla="*/ 2055813 w 2363788"/>
                  <a:gd name="connsiteY163" fmla="*/ 1736725 h 1797050"/>
                  <a:gd name="connsiteX164" fmla="*/ 2030413 w 2363788"/>
                  <a:gd name="connsiteY164" fmla="*/ 1730375 h 1797050"/>
                  <a:gd name="connsiteX165" fmla="*/ 2008188 w 2363788"/>
                  <a:gd name="connsiteY165" fmla="*/ 1717675 h 1797050"/>
                  <a:gd name="connsiteX166" fmla="*/ 2001838 w 2363788"/>
                  <a:gd name="connsiteY166" fmla="*/ 1736725 h 1797050"/>
                  <a:gd name="connsiteX167" fmla="*/ 1960563 w 2363788"/>
                  <a:gd name="connsiteY167" fmla="*/ 1746250 h 1797050"/>
                  <a:gd name="connsiteX168" fmla="*/ 1954213 w 2363788"/>
                  <a:gd name="connsiteY168" fmla="*/ 1778000 h 1797050"/>
                  <a:gd name="connsiteX169" fmla="*/ 1903413 w 2363788"/>
                  <a:gd name="connsiteY169" fmla="*/ 1797050 h 1797050"/>
                  <a:gd name="connsiteX170" fmla="*/ 1881188 w 2363788"/>
                  <a:gd name="connsiteY170" fmla="*/ 1758950 h 1797050"/>
                  <a:gd name="connsiteX171" fmla="*/ 1843088 w 2363788"/>
                  <a:gd name="connsiteY171" fmla="*/ 1768475 h 1797050"/>
                  <a:gd name="connsiteX172" fmla="*/ 1846263 w 2363788"/>
                  <a:gd name="connsiteY172" fmla="*/ 1730375 h 1797050"/>
                  <a:gd name="connsiteX173" fmla="*/ 1827213 w 2363788"/>
                  <a:gd name="connsiteY173" fmla="*/ 1704975 h 1797050"/>
                  <a:gd name="connsiteX174" fmla="*/ 1862138 w 2363788"/>
                  <a:gd name="connsiteY174" fmla="*/ 1685925 h 1797050"/>
                  <a:gd name="connsiteX175" fmla="*/ 1804988 w 2363788"/>
                  <a:gd name="connsiteY175" fmla="*/ 1666875 h 1797050"/>
                  <a:gd name="connsiteX176" fmla="*/ 1792288 w 2363788"/>
                  <a:gd name="connsiteY176" fmla="*/ 1692275 h 1797050"/>
                  <a:gd name="connsiteX177" fmla="*/ 1747838 w 2363788"/>
                  <a:gd name="connsiteY177" fmla="*/ 1711325 h 1797050"/>
                  <a:gd name="connsiteX178" fmla="*/ 1741488 w 2363788"/>
                  <a:gd name="connsiteY178" fmla="*/ 1733550 h 1797050"/>
                  <a:gd name="connsiteX179" fmla="*/ 1725613 w 2363788"/>
                  <a:gd name="connsiteY179" fmla="*/ 1739900 h 1797050"/>
                  <a:gd name="connsiteX180" fmla="*/ 1703388 w 2363788"/>
                  <a:gd name="connsiteY180" fmla="*/ 1739900 h 1797050"/>
                  <a:gd name="connsiteX181" fmla="*/ 1714501 w 2363788"/>
                  <a:gd name="connsiteY181" fmla="*/ 1704975 h 1797050"/>
                  <a:gd name="connsiteX182" fmla="*/ 1740694 w 2363788"/>
                  <a:gd name="connsiteY182" fmla="*/ 1677194 h 1797050"/>
                  <a:gd name="connsiteX183" fmla="*/ 1731963 w 2363788"/>
                  <a:gd name="connsiteY183" fmla="*/ 1654175 h 1797050"/>
                  <a:gd name="connsiteX184" fmla="*/ 1709738 w 2363788"/>
                  <a:gd name="connsiteY184" fmla="*/ 1654175 h 1797050"/>
                  <a:gd name="connsiteX185" fmla="*/ 1697832 w 2363788"/>
                  <a:gd name="connsiteY185" fmla="*/ 1678781 h 1797050"/>
                  <a:gd name="connsiteX186" fmla="*/ 1661319 w 2363788"/>
                  <a:gd name="connsiteY186" fmla="*/ 1685925 h 1797050"/>
                  <a:gd name="connsiteX187" fmla="*/ 1630363 w 2363788"/>
                  <a:gd name="connsiteY187" fmla="*/ 1698625 h 1797050"/>
                  <a:gd name="connsiteX188" fmla="*/ 1600994 w 2363788"/>
                  <a:gd name="connsiteY188" fmla="*/ 1667669 h 1797050"/>
                  <a:gd name="connsiteX189" fmla="*/ 1598613 w 2363788"/>
                  <a:gd name="connsiteY189" fmla="*/ 1635125 h 1797050"/>
                  <a:gd name="connsiteX190" fmla="*/ 1568450 w 2363788"/>
                  <a:gd name="connsiteY190" fmla="*/ 1616869 h 1797050"/>
                  <a:gd name="connsiteX191" fmla="*/ 1560513 w 2363788"/>
                  <a:gd name="connsiteY191" fmla="*/ 1584325 h 1797050"/>
                  <a:gd name="connsiteX192" fmla="*/ 1523206 w 2363788"/>
                  <a:gd name="connsiteY192" fmla="*/ 1555750 h 1797050"/>
                  <a:gd name="connsiteX193" fmla="*/ 1500188 w 2363788"/>
                  <a:gd name="connsiteY193" fmla="*/ 1558925 h 1797050"/>
                  <a:gd name="connsiteX194" fmla="*/ 1468438 w 2363788"/>
                  <a:gd name="connsiteY194" fmla="*/ 1603375 h 1797050"/>
                  <a:gd name="connsiteX195" fmla="*/ 1419225 w 2363788"/>
                  <a:gd name="connsiteY195" fmla="*/ 1621631 h 1797050"/>
                  <a:gd name="connsiteX196" fmla="*/ 1398588 w 2363788"/>
                  <a:gd name="connsiteY196" fmla="*/ 1593849 h 1797050"/>
                  <a:gd name="connsiteX197" fmla="*/ 1370013 w 2363788"/>
                  <a:gd name="connsiteY197" fmla="*/ 1585912 h 1797050"/>
                  <a:gd name="connsiteX198" fmla="*/ 1266825 w 2363788"/>
                  <a:gd name="connsiteY198" fmla="*/ 1514475 h 1797050"/>
                  <a:gd name="connsiteX199" fmla="*/ 1277938 w 2363788"/>
                  <a:gd name="connsiteY199" fmla="*/ 1463675 h 1797050"/>
                  <a:gd name="connsiteX200" fmla="*/ 1239838 w 2363788"/>
                  <a:gd name="connsiteY200" fmla="*/ 1457325 h 1797050"/>
                  <a:gd name="connsiteX201" fmla="*/ 1233739 w 2363788"/>
                  <a:gd name="connsiteY201" fmla="*/ 1472624 h 1797050"/>
                  <a:gd name="connsiteX202" fmla="*/ 1212851 w 2363788"/>
                  <a:gd name="connsiteY202" fmla="*/ 1481931 h 1797050"/>
                  <a:gd name="connsiteX203" fmla="*/ 1175544 w 2363788"/>
                  <a:gd name="connsiteY203" fmla="*/ 1476375 h 1797050"/>
                  <a:gd name="connsiteX204" fmla="*/ 1139826 w 2363788"/>
                  <a:gd name="connsiteY204" fmla="*/ 1462087 h 1797050"/>
                  <a:gd name="connsiteX205" fmla="*/ 1093788 w 2363788"/>
                  <a:gd name="connsiteY205" fmla="*/ 1495425 h 1797050"/>
                  <a:gd name="connsiteX206" fmla="*/ 1100138 w 2363788"/>
                  <a:gd name="connsiteY206" fmla="*/ 1511300 h 1797050"/>
                  <a:gd name="connsiteX207" fmla="*/ 1081088 w 2363788"/>
                  <a:gd name="connsiteY207" fmla="*/ 1530350 h 1797050"/>
                  <a:gd name="connsiteX208" fmla="*/ 1035051 w 2363788"/>
                  <a:gd name="connsiteY208" fmla="*/ 1531937 h 1797050"/>
                  <a:gd name="connsiteX209" fmla="*/ 1006475 w 2363788"/>
                  <a:gd name="connsiteY209" fmla="*/ 1575594 h 1797050"/>
                  <a:gd name="connsiteX210" fmla="*/ 958057 w 2363788"/>
                  <a:gd name="connsiteY210" fmla="*/ 1569244 h 1797050"/>
                  <a:gd name="connsiteX211" fmla="*/ 952500 w 2363788"/>
                  <a:gd name="connsiteY211" fmla="*/ 1584325 h 1797050"/>
                  <a:gd name="connsiteX212" fmla="*/ 965201 w 2363788"/>
                  <a:gd name="connsiteY212" fmla="*/ 1669256 h 1797050"/>
                  <a:gd name="connsiteX213" fmla="*/ 940594 w 2363788"/>
                  <a:gd name="connsiteY213" fmla="*/ 1709738 h 1797050"/>
                  <a:gd name="connsiteX214" fmla="*/ 903288 w 2363788"/>
                  <a:gd name="connsiteY214" fmla="*/ 1720850 h 1797050"/>
                  <a:gd name="connsiteX215" fmla="*/ 900113 w 2363788"/>
                  <a:gd name="connsiteY215" fmla="*/ 1746250 h 1797050"/>
                  <a:gd name="connsiteX216" fmla="*/ 871538 w 2363788"/>
                  <a:gd name="connsiteY216" fmla="*/ 1746250 h 1797050"/>
                  <a:gd name="connsiteX217" fmla="*/ 855663 w 2363788"/>
                  <a:gd name="connsiteY217" fmla="*/ 1758950 h 1797050"/>
                  <a:gd name="connsiteX218" fmla="*/ 850900 w 2363788"/>
                  <a:gd name="connsiteY218" fmla="*/ 1773238 h 1797050"/>
                  <a:gd name="connsiteX219" fmla="*/ 830263 w 2363788"/>
                  <a:gd name="connsiteY219" fmla="*/ 1765300 h 1797050"/>
                  <a:gd name="connsiteX220" fmla="*/ 821532 w 2363788"/>
                  <a:gd name="connsiteY220" fmla="*/ 1753394 h 1797050"/>
                  <a:gd name="connsiteX221" fmla="*/ 792163 w 2363788"/>
                  <a:gd name="connsiteY221" fmla="*/ 1767681 h 1797050"/>
                  <a:gd name="connsiteX222" fmla="*/ 693738 w 2363788"/>
                  <a:gd name="connsiteY222" fmla="*/ 1701800 h 1797050"/>
                  <a:gd name="connsiteX223" fmla="*/ 651669 w 2363788"/>
                  <a:gd name="connsiteY223" fmla="*/ 1716881 h 1797050"/>
                  <a:gd name="connsiteX224" fmla="*/ 623094 w 2363788"/>
                  <a:gd name="connsiteY224" fmla="*/ 1689894 h 1797050"/>
                  <a:gd name="connsiteX225" fmla="*/ 582613 w 2363788"/>
                  <a:gd name="connsiteY225" fmla="*/ 1689100 h 1797050"/>
                  <a:gd name="connsiteX226" fmla="*/ 573088 w 2363788"/>
                  <a:gd name="connsiteY226" fmla="*/ 1608138 h 1797050"/>
                  <a:gd name="connsiteX227" fmla="*/ 538414 w 2363788"/>
                  <a:gd name="connsiteY227" fmla="*/ 1594861 h 1797050"/>
                  <a:gd name="connsiteX228" fmla="*/ 525463 w 2363788"/>
                  <a:gd name="connsiteY228"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3 w 2363788"/>
                  <a:gd name="connsiteY113" fmla="*/ 565150 h 1797050"/>
                  <a:gd name="connsiteX114" fmla="*/ 1804988 w 2363788"/>
                  <a:gd name="connsiteY114" fmla="*/ 508000 h 1797050"/>
                  <a:gd name="connsiteX115" fmla="*/ 1887538 w 2363788"/>
                  <a:gd name="connsiteY115" fmla="*/ 485775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8194 w 2363788"/>
                  <a:gd name="connsiteY119" fmla="*/ 411956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198688 w 2363788"/>
                  <a:gd name="connsiteY131" fmla="*/ 949325 h 1797050"/>
                  <a:gd name="connsiteX132" fmla="*/ 2176463 w 2363788"/>
                  <a:gd name="connsiteY132" fmla="*/ 993775 h 1797050"/>
                  <a:gd name="connsiteX133" fmla="*/ 2176463 w 2363788"/>
                  <a:gd name="connsiteY133" fmla="*/ 993775 h 1797050"/>
                  <a:gd name="connsiteX134" fmla="*/ 2182813 w 2363788"/>
                  <a:gd name="connsiteY134" fmla="*/ 1022350 h 1797050"/>
                  <a:gd name="connsiteX135" fmla="*/ 2147888 w 2363788"/>
                  <a:gd name="connsiteY135" fmla="*/ 1031875 h 1797050"/>
                  <a:gd name="connsiteX136" fmla="*/ 2097088 w 2363788"/>
                  <a:gd name="connsiteY136" fmla="*/ 1019175 h 1797050"/>
                  <a:gd name="connsiteX137" fmla="*/ 2103438 w 2363788"/>
                  <a:gd name="connsiteY137" fmla="*/ 1073150 h 1797050"/>
                  <a:gd name="connsiteX138" fmla="*/ 2116138 w 2363788"/>
                  <a:gd name="connsiteY138" fmla="*/ 1117600 h 1797050"/>
                  <a:gd name="connsiteX139" fmla="*/ 2052638 w 2363788"/>
                  <a:gd name="connsiteY139" fmla="*/ 1152525 h 1797050"/>
                  <a:gd name="connsiteX140" fmla="*/ 2068513 w 2363788"/>
                  <a:gd name="connsiteY140" fmla="*/ 1174750 h 1797050"/>
                  <a:gd name="connsiteX141" fmla="*/ 2049463 w 2363788"/>
                  <a:gd name="connsiteY141" fmla="*/ 1196975 h 1797050"/>
                  <a:gd name="connsiteX142" fmla="*/ 1970088 w 2363788"/>
                  <a:gd name="connsiteY142" fmla="*/ 1171575 h 1797050"/>
                  <a:gd name="connsiteX143" fmla="*/ 1944688 w 2363788"/>
                  <a:gd name="connsiteY143" fmla="*/ 1187450 h 1797050"/>
                  <a:gd name="connsiteX144" fmla="*/ 1909763 w 2363788"/>
                  <a:gd name="connsiteY144" fmla="*/ 1187450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4688 w 2363788"/>
                  <a:gd name="connsiteY148" fmla="*/ 1279525 h 1797050"/>
                  <a:gd name="connsiteX149" fmla="*/ 1935163 w 2363788"/>
                  <a:gd name="connsiteY149" fmla="*/ 1304925 h 1797050"/>
                  <a:gd name="connsiteX150" fmla="*/ 1954213 w 2363788"/>
                  <a:gd name="connsiteY150" fmla="*/ 1320800 h 1797050"/>
                  <a:gd name="connsiteX151" fmla="*/ 1951038 w 2363788"/>
                  <a:gd name="connsiteY151" fmla="*/ 1336675 h 1797050"/>
                  <a:gd name="connsiteX152" fmla="*/ 1906588 w 2363788"/>
                  <a:gd name="connsiteY152" fmla="*/ 1336675 h 1797050"/>
                  <a:gd name="connsiteX153" fmla="*/ 1903413 w 2363788"/>
                  <a:gd name="connsiteY153" fmla="*/ 1387475 h 1797050"/>
                  <a:gd name="connsiteX154" fmla="*/ 1903413 w 2363788"/>
                  <a:gd name="connsiteY154" fmla="*/ 1387475 h 1797050"/>
                  <a:gd name="connsiteX155" fmla="*/ 1903413 w 2363788"/>
                  <a:gd name="connsiteY155" fmla="*/ 1406525 h 1797050"/>
                  <a:gd name="connsiteX156" fmla="*/ 1938338 w 2363788"/>
                  <a:gd name="connsiteY156" fmla="*/ 1447800 h 1797050"/>
                  <a:gd name="connsiteX157" fmla="*/ 1992313 w 2363788"/>
                  <a:gd name="connsiteY157" fmla="*/ 1447800 h 1797050"/>
                  <a:gd name="connsiteX158" fmla="*/ 2062163 w 2363788"/>
                  <a:gd name="connsiteY158" fmla="*/ 1476375 h 1797050"/>
                  <a:gd name="connsiteX159" fmla="*/ 2062163 w 2363788"/>
                  <a:gd name="connsiteY159" fmla="*/ 1504950 h 1797050"/>
                  <a:gd name="connsiteX160" fmla="*/ 2036763 w 2363788"/>
                  <a:gd name="connsiteY160" fmla="*/ 1571625 h 1797050"/>
                  <a:gd name="connsiteX161" fmla="*/ 2065338 w 2363788"/>
                  <a:gd name="connsiteY161" fmla="*/ 1587500 h 1797050"/>
                  <a:gd name="connsiteX162" fmla="*/ 2106613 w 2363788"/>
                  <a:gd name="connsiteY162" fmla="*/ 1660525 h 1797050"/>
                  <a:gd name="connsiteX163" fmla="*/ 2055813 w 2363788"/>
                  <a:gd name="connsiteY163" fmla="*/ 1736725 h 1797050"/>
                  <a:gd name="connsiteX164" fmla="*/ 2030413 w 2363788"/>
                  <a:gd name="connsiteY164" fmla="*/ 1730375 h 1797050"/>
                  <a:gd name="connsiteX165" fmla="*/ 2008188 w 2363788"/>
                  <a:gd name="connsiteY165" fmla="*/ 1717675 h 1797050"/>
                  <a:gd name="connsiteX166" fmla="*/ 2001838 w 2363788"/>
                  <a:gd name="connsiteY166" fmla="*/ 1736725 h 1797050"/>
                  <a:gd name="connsiteX167" fmla="*/ 1960563 w 2363788"/>
                  <a:gd name="connsiteY167" fmla="*/ 1746250 h 1797050"/>
                  <a:gd name="connsiteX168" fmla="*/ 1954213 w 2363788"/>
                  <a:gd name="connsiteY168" fmla="*/ 1778000 h 1797050"/>
                  <a:gd name="connsiteX169" fmla="*/ 1903413 w 2363788"/>
                  <a:gd name="connsiteY169" fmla="*/ 1797050 h 1797050"/>
                  <a:gd name="connsiteX170" fmla="*/ 1881188 w 2363788"/>
                  <a:gd name="connsiteY170" fmla="*/ 1758950 h 1797050"/>
                  <a:gd name="connsiteX171" fmla="*/ 1843088 w 2363788"/>
                  <a:gd name="connsiteY171" fmla="*/ 1768475 h 1797050"/>
                  <a:gd name="connsiteX172" fmla="*/ 1846263 w 2363788"/>
                  <a:gd name="connsiteY172" fmla="*/ 1730375 h 1797050"/>
                  <a:gd name="connsiteX173" fmla="*/ 1827213 w 2363788"/>
                  <a:gd name="connsiteY173" fmla="*/ 1704975 h 1797050"/>
                  <a:gd name="connsiteX174" fmla="*/ 1862138 w 2363788"/>
                  <a:gd name="connsiteY174" fmla="*/ 1685925 h 1797050"/>
                  <a:gd name="connsiteX175" fmla="*/ 1804988 w 2363788"/>
                  <a:gd name="connsiteY175" fmla="*/ 1666875 h 1797050"/>
                  <a:gd name="connsiteX176" fmla="*/ 1792288 w 2363788"/>
                  <a:gd name="connsiteY176" fmla="*/ 1692275 h 1797050"/>
                  <a:gd name="connsiteX177" fmla="*/ 1747838 w 2363788"/>
                  <a:gd name="connsiteY177" fmla="*/ 1711325 h 1797050"/>
                  <a:gd name="connsiteX178" fmla="*/ 1741488 w 2363788"/>
                  <a:gd name="connsiteY178" fmla="*/ 1733550 h 1797050"/>
                  <a:gd name="connsiteX179" fmla="*/ 1725613 w 2363788"/>
                  <a:gd name="connsiteY179" fmla="*/ 1739900 h 1797050"/>
                  <a:gd name="connsiteX180" fmla="*/ 1703388 w 2363788"/>
                  <a:gd name="connsiteY180" fmla="*/ 1739900 h 1797050"/>
                  <a:gd name="connsiteX181" fmla="*/ 1714501 w 2363788"/>
                  <a:gd name="connsiteY181" fmla="*/ 1704975 h 1797050"/>
                  <a:gd name="connsiteX182" fmla="*/ 1740694 w 2363788"/>
                  <a:gd name="connsiteY182" fmla="*/ 1677194 h 1797050"/>
                  <a:gd name="connsiteX183" fmla="*/ 1731963 w 2363788"/>
                  <a:gd name="connsiteY183" fmla="*/ 1654175 h 1797050"/>
                  <a:gd name="connsiteX184" fmla="*/ 1709738 w 2363788"/>
                  <a:gd name="connsiteY184" fmla="*/ 1654175 h 1797050"/>
                  <a:gd name="connsiteX185" fmla="*/ 1697832 w 2363788"/>
                  <a:gd name="connsiteY185" fmla="*/ 1678781 h 1797050"/>
                  <a:gd name="connsiteX186" fmla="*/ 1661319 w 2363788"/>
                  <a:gd name="connsiteY186" fmla="*/ 1685925 h 1797050"/>
                  <a:gd name="connsiteX187" fmla="*/ 1630363 w 2363788"/>
                  <a:gd name="connsiteY187" fmla="*/ 1698625 h 1797050"/>
                  <a:gd name="connsiteX188" fmla="*/ 1600994 w 2363788"/>
                  <a:gd name="connsiteY188" fmla="*/ 1667669 h 1797050"/>
                  <a:gd name="connsiteX189" fmla="*/ 1598613 w 2363788"/>
                  <a:gd name="connsiteY189" fmla="*/ 1635125 h 1797050"/>
                  <a:gd name="connsiteX190" fmla="*/ 1568450 w 2363788"/>
                  <a:gd name="connsiteY190" fmla="*/ 1616869 h 1797050"/>
                  <a:gd name="connsiteX191" fmla="*/ 1560513 w 2363788"/>
                  <a:gd name="connsiteY191" fmla="*/ 1584325 h 1797050"/>
                  <a:gd name="connsiteX192" fmla="*/ 1523206 w 2363788"/>
                  <a:gd name="connsiteY192" fmla="*/ 1555750 h 1797050"/>
                  <a:gd name="connsiteX193" fmla="*/ 1500188 w 2363788"/>
                  <a:gd name="connsiteY193" fmla="*/ 1558925 h 1797050"/>
                  <a:gd name="connsiteX194" fmla="*/ 1468438 w 2363788"/>
                  <a:gd name="connsiteY194" fmla="*/ 1603375 h 1797050"/>
                  <a:gd name="connsiteX195" fmla="*/ 1419225 w 2363788"/>
                  <a:gd name="connsiteY195" fmla="*/ 1621631 h 1797050"/>
                  <a:gd name="connsiteX196" fmla="*/ 1398588 w 2363788"/>
                  <a:gd name="connsiteY196" fmla="*/ 1593849 h 1797050"/>
                  <a:gd name="connsiteX197" fmla="*/ 1370013 w 2363788"/>
                  <a:gd name="connsiteY197" fmla="*/ 1585912 h 1797050"/>
                  <a:gd name="connsiteX198" fmla="*/ 1266825 w 2363788"/>
                  <a:gd name="connsiteY198" fmla="*/ 1514475 h 1797050"/>
                  <a:gd name="connsiteX199" fmla="*/ 1277938 w 2363788"/>
                  <a:gd name="connsiteY199" fmla="*/ 1463675 h 1797050"/>
                  <a:gd name="connsiteX200" fmla="*/ 1239838 w 2363788"/>
                  <a:gd name="connsiteY200" fmla="*/ 1457325 h 1797050"/>
                  <a:gd name="connsiteX201" fmla="*/ 1233739 w 2363788"/>
                  <a:gd name="connsiteY201" fmla="*/ 1472624 h 1797050"/>
                  <a:gd name="connsiteX202" fmla="*/ 1212851 w 2363788"/>
                  <a:gd name="connsiteY202" fmla="*/ 1481931 h 1797050"/>
                  <a:gd name="connsiteX203" fmla="*/ 1175544 w 2363788"/>
                  <a:gd name="connsiteY203" fmla="*/ 1476375 h 1797050"/>
                  <a:gd name="connsiteX204" fmla="*/ 1139826 w 2363788"/>
                  <a:gd name="connsiteY204" fmla="*/ 1462087 h 1797050"/>
                  <a:gd name="connsiteX205" fmla="*/ 1093788 w 2363788"/>
                  <a:gd name="connsiteY205" fmla="*/ 1495425 h 1797050"/>
                  <a:gd name="connsiteX206" fmla="*/ 1100138 w 2363788"/>
                  <a:gd name="connsiteY206" fmla="*/ 1511300 h 1797050"/>
                  <a:gd name="connsiteX207" fmla="*/ 1081088 w 2363788"/>
                  <a:gd name="connsiteY207" fmla="*/ 1530350 h 1797050"/>
                  <a:gd name="connsiteX208" fmla="*/ 1035051 w 2363788"/>
                  <a:gd name="connsiteY208" fmla="*/ 1531937 h 1797050"/>
                  <a:gd name="connsiteX209" fmla="*/ 1006475 w 2363788"/>
                  <a:gd name="connsiteY209" fmla="*/ 1575594 h 1797050"/>
                  <a:gd name="connsiteX210" fmla="*/ 958057 w 2363788"/>
                  <a:gd name="connsiteY210" fmla="*/ 1569244 h 1797050"/>
                  <a:gd name="connsiteX211" fmla="*/ 952500 w 2363788"/>
                  <a:gd name="connsiteY211" fmla="*/ 1584325 h 1797050"/>
                  <a:gd name="connsiteX212" fmla="*/ 965201 w 2363788"/>
                  <a:gd name="connsiteY212" fmla="*/ 1669256 h 1797050"/>
                  <a:gd name="connsiteX213" fmla="*/ 940594 w 2363788"/>
                  <a:gd name="connsiteY213" fmla="*/ 1709738 h 1797050"/>
                  <a:gd name="connsiteX214" fmla="*/ 903288 w 2363788"/>
                  <a:gd name="connsiteY214" fmla="*/ 1720850 h 1797050"/>
                  <a:gd name="connsiteX215" fmla="*/ 900113 w 2363788"/>
                  <a:gd name="connsiteY215" fmla="*/ 1746250 h 1797050"/>
                  <a:gd name="connsiteX216" fmla="*/ 871538 w 2363788"/>
                  <a:gd name="connsiteY216" fmla="*/ 1746250 h 1797050"/>
                  <a:gd name="connsiteX217" fmla="*/ 855663 w 2363788"/>
                  <a:gd name="connsiteY217" fmla="*/ 1758950 h 1797050"/>
                  <a:gd name="connsiteX218" fmla="*/ 850900 w 2363788"/>
                  <a:gd name="connsiteY218" fmla="*/ 1773238 h 1797050"/>
                  <a:gd name="connsiteX219" fmla="*/ 830263 w 2363788"/>
                  <a:gd name="connsiteY219" fmla="*/ 1765300 h 1797050"/>
                  <a:gd name="connsiteX220" fmla="*/ 821532 w 2363788"/>
                  <a:gd name="connsiteY220" fmla="*/ 1753394 h 1797050"/>
                  <a:gd name="connsiteX221" fmla="*/ 792163 w 2363788"/>
                  <a:gd name="connsiteY221" fmla="*/ 1767681 h 1797050"/>
                  <a:gd name="connsiteX222" fmla="*/ 693738 w 2363788"/>
                  <a:gd name="connsiteY222" fmla="*/ 1701800 h 1797050"/>
                  <a:gd name="connsiteX223" fmla="*/ 651669 w 2363788"/>
                  <a:gd name="connsiteY223" fmla="*/ 1716881 h 1797050"/>
                  <a:gd name="connsiteX224" fmla="*/ 623094 w 2363788"/>
                  <a:gd name="connsiteY224" fmla="*/ 1689894 h 1797050"/>
                  <a:gd name="connsiteX225" fmla="*/ 582613 w 2363788"/>
                  <a:gd name="connsiteY225" fmla="*/ 1689100 h 1797050"/>
                  <a:gd name="connsiteX226" fmla="*/ 573088 w 2363788"/>
                  <a:gd name="connsiteY226" fmla="*/ 1608138 h 1797050"/>
                  <a:gd name="connsiteX227" fmla="*/ 538414 w 2363788"/>
                  <a:gd name="connsiteY227" fmla="*/ 1594861 h 1797050"/>
                  <a:gd name="connsiteX228" fmla="*/ 525463 w 2363788"/>
                  <a:gd name="connsiteY228"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3 w 2363788"/>
                  <a:gd name="connsiteY113" fmla="*/ 565150 h 1797050"/>
                  <a:gd name="connsiteX114" fmla="*/ 1804988 w 2363788"/>
                  <a:gd name="connsiteY114" fmla="*/ 508000 h 1797050"/>
                  <a:gd name="connsiteX115" fmla="*/ 1887538 w 2363788"/>
                  <a:gd name="connsiteY115" fmla="*/ 485775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8194 w 2363788"/>
                  <a:gd name="connsiteY119" fmla="*/ 411956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198688 w 2363788"/>
                  <a:gd name="connsiteY131" fmla="*/ 949325 h 1797050"/>
                  <a:gd name="connsiteX132" fmla="*/ 2176463 w 2363788"/>
                  <a:gd name="connsiteY132" fmla="*/ 993775 h 1797050"/>
                  <a:gd name="connsiteX133" fmla="*/ 2176463 w 2363788"/>
                  <a:gd name="connsiteY133" fmla="*/ 993775 h 1797050"/>
                  <a:gd name="connsiteX134" fmla="*/ 2182813 w 2363788"/>
                  <a:gd name="connsiteY134" fmla="*/ 1022350 h 1797050"/>
                  <a:gd name="connsiteX135" fmla="*/ 2147888 w 2363788"/>
                  <a:gd name="connsiteY135" fmla="*/ 1031875 h 1797050"/>
                  <a:gd name="connsiteX136" fmla="*/ 2097088 w 2363788"/>
                  <a:gd name="connsiteY136" fmla="*/ 1019175 h 1797050"/>
                  <a:gd name="connsiteX137" fmla="*/ 2103438 w 2363788"/>
                  <a:gd name="connsiteY137" fmla="*/ 1073150 h 1797050"/>
                  <a:gd name="connsiteX138" fmla="*/ 2116138 w 2363788"/>
                  <a:gd name="connsiteY138" fmla="*/ 1117600 h 1797050"/>
                  <a:gd name="connsiteX139" fmla="*/ 2052638 w 2363788"/>
                  <a:gd name="connsiteY139" fmla="*/ 1152525 h 1797050"/>
                  <a:gd name="connsiteX140" fmla="*/ 2068513 w 2363788"/>
                  <a:gd name="connsiteY140" fmla="*/ 1174750 h 1797050"/>
                  <a:gd name="connsiteX141" fmla="*/ 2049463 w 2363788"/>
                  <a:gd name="connsiteY141" fmla="*/ 1196975 h 1797050"/>
                  <a:gd name="connsiteX142" fmla="*/ 1970088 w 2363788"/>
                  <a:gd name="connsiteY142" fmla="*/ 1171575 h 1797050"/>
                  <a:gd name="connsiteX143" fmla="*/ 1944688 w 2363788"/>
                  <a:gd name="connsiteY143" fmla="*/ 1187450 h 1797050"/>
                  <a:gd name="connsiteX144" fmla="*/ 1909763 w 2363788"/>
                  <a:gd name="connsiteY144" fmla="*/ 1187450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4688 w 2363788"/>
                  <a:gd name="connsiteY148" fmla="*/ 1279525 h 1797050"/>
                  <a:gd name="connsiteX149" fmla="*/ 1935163 w 2363788"/>
                  <a:gd name="connsiteY149" fmla="*/ 1304925 h 1797050"/>
                  <a:gd name="connsiteX150" fmla="*/ 1954213 w 2363788"/>
                  <a:gd name="connsiteY150" fmla="*/ 1320800 h 1797050"/>
                  <a:gd name="connsiteX151" fmla="*/ 1951038 w 2363788"/>
                  <a:gd name="connsiteY151" fmla="*/ 1336675 h 1797050"/>
                  <a:gd name="connsiteX152" fmla="*/ 1906588 w 2363788"/>
                  <a:gd name="connsiteY152" fmla="*/ 1336675 h 1797050"/>
                  <a:gd name="connsiteX153" fmla="*/ 1903413 w 2363788"/>
                  <a:gd name="connsiteY153" fmla="*/ 1387475 h 1797050"/>
                  <a:gd name="connsiteX154" fmla="*/ 1903413 w 2363788"/>
                  <a:gd name="connsiteY154" fmla="*/ 1387475 h 1797050"/>
                  <a:gd name="connsiteX155" fmla="*/ 1903413 w 2363788"/>
                  <a:gd name="connsiteY155" fmla="*/ 1406525 h 1797050"/>
                  <a:gd name="connsiteX156" fmla="*/ 1938338 w 2363788"/>
                  <a:gd name="connsiteY156" fmla="*/ 1447800 h 1797050"/>
                  <a:gd name="connsiteX157" fmla="*/ 1992313 w 2363788"/>
                  <a:gd name="connsiteY157" fmla="*/ 1447800 h 1797050"/>
                  <a:gd name="connsiteX158" fmla="*/ 2062163 w 2363788"/>
                  <a:gd name="connsiteY158" fmla="*/ 1476375 h 1797050"/>
                  <a:gd name="connsiteX159" fmla="*/ 2062163 w 2363788"/>
                  <a:gd name="connsiteY159" fmla="*/ 1504950 h 1797050"/>
                  <a:gd name="connsiteX160" fmla="*/ 2036763 w 2363788"/>
                  <a:gd name="connsiteY160" fmla="*/ 1571625 h 1797050"/>
                  <a:gd name="connsiteX161" fmla="*/ 2065338 w 2363788"/>
                  <a:gd name="connsiteY161" fmla="*/ 1587500 h 1797050"/>
                  <a:gd name="connsiteX162" fmla="*/ 2106613 w 2363788"/>
                  <a:gd name="connsiteY162" fmla="*/ 1660525 h 1797050"/>
                  <a:gd name="connsiteX163" fmla="*/ 2055813 w 2363788"/>
                  <a:gd name="connsiteY163" fmla="*/ 1736725 h 1797050"/>
                  <a:gd name="connsiteX164" fmla="*/ 2030413 w 2363788"/>
                  <a:gd name="connsiteY164" fmla="*/ 1730375 h 1797050"/>
                  <a:gd name="connsiteX165" fmla="*/ 2008188 w 2363788"/>
                  <a:gd name="connsiteY165" fmla="*/ 1717675 h 1797050"/>
                  <a:gd name="connsiteX166" fmla="*/ 2001838 w 2363788"/>
                  <a:gd name="connsiteY166" fmla="*/ 1736725 h 1797050"/>
                  <a:gd name="connsiteX167" fmla="*/ 1960563 w 2363788"/>
                  <a:gd name="connsiteY167" fmla="*/ 1746250 h 1797050"/>
                  <a:gd name="connsiteX168" fmla="*/ 1954213 w 2363788"/>
                  <a:gd name="connsiteY168" fmla="*/ 1778000 h 1797050"/>
                  <a:gd name="connsiteX169" fmla="*/ 1903413 w 2363788"/>
                  <a:gd name="connsiteY169" fmla="*/ 1797050 h 1797050"/>
                  <a:gd name="connsiteX170" fmla="*/ 1881188 w 2363788"/>
                  <a:gd name="connsiteY170" fmla="*/ 1758950 h 1797050"/>
                  <a:gd name="connsiteX171" fmla="*/ 1843088 w 2363788"/>
                  <a:gd name="connsiteY171" fmla="*/ 1768475 h 1797050"/>
                  <a:gd name="connsiteX172" fmla="*/ 1846263 w 2363788"/>
                  <a:gd name="connsiteY172" fmla="*/ 1730375 h 1797050"/>
                  <a:gd name="connsiteX173" fmla="*/ 1827213 w 2363788"/>
                  <a:gd name="connsiteY173" fmla="*/ 1704975 h 1797050"/>
                  <a:gd name="connsiteX174" fmla="*/ 1862138 w 2363788"/>
                  <a:gd name="connsiteY174" fmla="*/ 1685925 h 1797050"/>
                  <a:gd name="connsiteX175" fmla="*/ 1804988 w 2363788"/>
                  <a:gd name="connsiteY175" fmla="*/ 1666875 h 1797050"/>
                  <a:gd name="connsiteX176" fmla="*/ 1792288 w 2363788"/>
                  <a:gd name="connsiteY176" fmla="*/ 1692275 h 1797050"/>
                  <a:gd name="connsiteX177" fmla="*/ 1747838 w 2363788"/>
                  <a:gd name="connsiteY177" fmla="*/ 1711325 h 1797050"/>
                  <a:gd name="connsiteX178" fmla="*/ 1739107 w 2363788"/>
                  <a:gd name="connsiteY178" fmla="*/ 1733550 h 1797050"/>
                  <a:gd name="connsiteX179" fmla="*/ 1725613 w 2363788"/>
                  <a:gd name="connsiteY179" fmla="*/ 1739900 h 1797050"/>
                  <a:gd name="connsiteX180" fmla="*/ 1703388 w 2363788"/>
                  <a:gd name="connsiteY180" fmla="*/ 1739900 h 1797050"/>
                  <a:gd name="connsiteX181" fmla="*/ 1714501 w 2363788"/>
                  <a:gd name="connsiteY181" fmla="*/ 1704975 h 1797050"/>
                  <a:gd name="connsiteX182" fmla="*/ 1740694 w 2363788"/>
                  <a:gd name="connsiteY182" fmla="*/ 1677194 h 1797050"/>
                  <a:gd name="connsiteX183" fmla="*/ 1731963 w 2363788"/>
                  <a:gd name="connsiteY183" fmla="*/ 1654175 h 1797050"/>
                  <a:gd name="connsiteX184" fmla="*/ 1709738 w 2363788"/>
                  <a:gd name="connsiteY184" fmla="*/ 1654175 h 1797050"/>
                  <a:gd name="connsiteX185" fmla="*/ 1697832 w 2363788"/>
                  <a:gd name="connsiteY185" fmla="*/ 1678781 h 1797050"/>
                  <a:gd name="connsiteX186" fmla="*/ 1661319 w 2363788"/>
                  <a:gd name="connsiteY186" fmla="*/ 1685925 h 1797050"/>
                  <a:gd name="connsiteX187" fmla="*/ 1630363 w 2363788"/>
                  <a:gd name="connsiteY187" fmla="*/ 1698625 h 1797050"/>
                  <a:gd name="connsiteX188" fmla="*/ 1600994 w 2363788"/>
                  <a:gd name="connsiteY188" fmla="*/ 1667669 h 1797050"/>
                  <a:gd name="connsiteX189" fmla="*/ 1598613 w 2363788"/>
                  <a:gd name="connsiteY189" fmla="*/ 1635125 h 1797050"/>
                  <a:gd name="connsiteX190" fmla="*/ 1568450 w 2363788"/>
                  <a:gd name="connsiteY190" fmla="*/ 1616869 h 1797050"/>
                  <a:gd name="connsiteX191" fmla="*/ 1560513 w 2363788"/>
                  <a:gd name="connsiteY191" fmla="*/ 1584325 h 1797050"/>
                  <a:gd name="connsiteX192" fmla="*/ 1523206 w 2363788"/>
                  <a:gd name="connsiteY192" fmla="*/ 1555750 h 1797050"/>
                  <a:gd name="connsiteX193" fmla="*/ 1500188 w 2363788"/>
                  <a:gd name="connsiteY193" fmla="*/ 1558925 h 1797050"/>
                  <a:gd name="connsiteX194" fmla="*/ 1468438 w 2363788"/>
                  <a:gd name="connsiteY194" fmla="*/ 1603375 h 1797050"/>
                  <a:gd name="connsiteX195" fmla="*/ 1419225 w 2363788"/>
                  <a:gd name="connsiteY195" fmla="*/ 1621631 h 1797050"/>
                  <a:gd name="connsiteX196" fmla="*/ 1398588 w 2363788"/>
                  <a:gd name="connsiteY196" fmla="*/ 1593849 h 1797050"/>
                  <a:gd name="connsiteX197" fmla="*/ 1370013 w 2363788"/>
                  <a:gd name="connsiteY197" fmla="*/ 1585912 h 1797050"/>
                  <a:gd name="connsiteX198" fmla="*/ 1266825 w 2363788"/>
                  <a:gd name="connsiteY198" fmla="*/ 1514475 h 1797050"/>
                  <a:gd name="connsiteX199" fmla="*/ 1277938 w 2363788"/>
                  <a:gd name="connsiteY199" fmla="*/ 1463675 h 1797050"/>
                  <a:gd name="connsiteX200" fmla="*/ 1239838 w 2363788"/>
                  <a:gd name="connsiteY200" fmla="*/ 1457325 h 1797050"/>
                  <a:gd name="connsiteX201" fmla="*/ 1233739 w 2363788"/>
                  <a:gd name="connsiteY201" fmla="*/ 1472624 h 1797050"/>
                  <a:gd name="connsiteX202" fmla="*/ 1212851 w 2363788"/>
                  <a:gd name="connsiteY202" fmla="*/ 1481931 h 1797050"/>
                  <a:gd name="connsiteX203" fmla="*/ 1175544 w 2363788"/>
                  <a:gd name="connsiteY203" fmla="*/ 1476375 h 1797050"/>
                  <a:gd name="connsiteX204" fmla="*/ 1139826 w 2363788"/>
                  <a:gd name="connsiteY204" fmla="*/ 1462087 h 1797050"/>
                  <a:gd name="connsiteX205" fmla="*/ 1093788 w 2363788"/>
                  <a:gd name="connsiteY205" fmla="*/ 1495425 h 1797050"/>
                  <a:gd name="connsiteX206" fmla="*/ 1100138 w 2363788"/>
                  <a:gd name="connsiteY206" fmla="*/ 1511300 h 1797050"/>
                  <a:gd name="connsiteX207" fmla="*/ 1081088 w 2363788"/>
                  <a:gd name="connsiteY207" fmla="*/ 1530350 h 1797050"/>
                  <a:gd name="connsiteX208" fmla="*/ 1035051 w 2363788"/>
                  <a:gd name="connsiteY208" fmla="*/ 1531937 h 1797050"/>
                  <a:gd name="connsiteX209" fmla="*/ 1006475 w 2363788"/>
                  <a:gd name="connsiteY209" fmla="*/ 1575594 h 1797050"/>
                  <a:gd name="connsiteX210" fmla="*/ 958057 w 2363788"/>
                  <a:gd name="connsiteY210" fmla="*/ 1569244 h 1797050"/>
                  <a:gd name="connsiteX211" fmla="*/ 952500 w 2363788"/>
                  <a:gd name="connsiteY211" fmla="*/ 1584325 h 1797050"/>
                  <a:gd name="connsiteX212" fmla="*/ 965201 w 2363788"/>
                  <a:gd name="connsiteY212" fmla="*/ 1669256 h 1797050"/>
                  <a:gd name="connsiteX213" fmla="*/ 940594 w 2363788"/>
                  <a:gd name="connsiteY213" fmla="*/ 1709738 h 1797050"/>
                  <a:gd name="connsiteX214" fmla="*/ 903288 w 2363788"/>
                  <a:gd name="connsiteY214" fmla="*/ 1720850 h 1797050"/>
                  <a:gd name="connsiteX215" fmla="*/ 900113 w 2363788"/>
                  <a:gd name="connsiteY215" fmla="*/ 1746250 h 1797050"/>
                  <a:gd name="connsiteX216" fmla="*/ 871538 w 2363788"/>
                  <a:gd name="connsiteY216" fmla="*/ 1746250 h 1797050"/>
                  <a:gd name="connsiteX217" fmla="*/ 855663 w 2363788"/>
                  <a:gd name="connsiteY217" fmla="*/ 1758950 h 1797050"/>
                  <a:gd name="connsiteX218" fmla="*/ 850900 w 2363788"/>
                  <a:gd name="connsiteY218" fmla="*/ 1773238 h 1797050"/>
                  <a:gd name="connsiteX219" fmla="*/ 830263 w 2363788"/>
                  <a:gd name="connsiteY219" fmla="*/ 1765300 h 1797050"/>
                  <a:gd name="connsiteX220" fmla="*/ 821532 w 2363788"/>
                  <a:gd name="connsiteY220" fmla="*/ 1753394 h 1797050"/>
                  <a:gd name="connsiteX221" fmla="*/ 792163 w 2363788"/>
                  <a:gd name="connsiteY221" fmla="*/ 1767681 h 1797050"/>
                  <a:gd name="connsiteX222" fmla="*/ 693738 w 2363788"/>
                  <a:gd name="connsiteY222" fmla="*/ 1701800 h 1797050"/>
                  <a:gd name="connsiteX223" fmla="*/ 651669 w 2363788"/>
                  <a:gd name="connsiteY223" fmla="*/ 1716881 h 1797050"/>
                  <a:gd name="connsiteX224" fmla="*/ 623094 w 2363788"/>
                  <a:gd name="connsiteY224" fmla="*/ 1689894 h 1797050"/>
                  <a:gd name="connsiteX225" fmla="*/ 582613 w 2363788"/>
                  <a:gd name="connsiteY225" fmla="*/ 1689100 h 1797050"/>
                  <a:gd name="connsiteX226" fmla="*/ 573088 w 2363788"/>
                  <a:gd name="connsiteY226" fmla="*/ 1608138 h 1797050"/>
                  <a:gd name="connsiteX227" fmla="*/ 538414 w 2363788"/>
                  <a:gd name="connsiteY227" fmla="*/ 1594861 h 1797050"/>
                  <a:gd name="connsiteX228" fmla="*/ 525463 w 2363788"/>
                  <a:gd name="connsiteY228"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3 w 2363788"/>
                  <a:gd name="connsiteY113" fmla="*/ 565150 h 1797050"/>
                  <a:gd name="connsiteX114" fmla="*/ 1804988 w 2363788"/>
                  <a:gd name="connsiteY114" fmla="*/ 508000 h 1797050"/>
                  <a:gd name="connsiteX115" fmla="*/ 1887538 w 2363788"/>
                  <a:gd name="connsiteY115" fmla="*/ 485775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8194 w 2363788"/>
                  <a:gd name="connsiteY119" fmla="*/ 411956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198688 w 2363788"/>
                  <a:gd name="connsiteY131" fmla="*/ 949325 h 1797050"/>
                  <a:gd name="connsiteX132" fmla="*/ 2176463 w 2363788"/>
                  <a:gd name="connsiteY132" fmla="*/ 993775 h 1797050"/>
                  <a:gd name="connsiteX133" fmla="*/ 2176463 w 2363788"/>
                  <a:gd name="connsiteY133" fmla="*/ 993775 h 1797050"/>
                  <a:gd name="connsiteX134" fmla="*/ 2182813 w 2363788"/>
                  <a:gd name="connsiteY134" fmla="*/ 1022350 h 1797050"/>
                  <a:gd name="connsiteX135" fmla="*/ 2147888 w 2363788"/>
                  <a:gd name="connsiteY135" fmla="*/ 1031875 h 1797050"/>
                  <a:gd name="connsiteX136" fmla="*/ 2097088 w 2363788"/>
                  <a:gd name="connsiteY136" fmla="*/ 1019175 h 1797050"/>
                  <a:gd name="connsiteX137" fmla="*/ 2103438 w 2363788"/>
                  <a:gd name="connsiteY137" fmla="*/ 1073150 h 1797050"/>
                  <a:gd name="connsiteX138" fmla="*/ 2116138 w 2363788"/>
                  <a:gd name="connsiteY138" fmla="*/ 1117600 h 1797050"/>
                  <a:gd name="connsiteX139" fmla="*/ 2052638 w 2363788"/>
                  <a:gd name="connsiteY139" fmla="*/ 1152525 h 1797050"/>
                  <a:gd name="connsiteX140" fmla="*/ 2068513 w 2363788"/>
                  <a:gd name="connsiteY140" fmla="*/ 1174750 h 1797050"/>
                  <a:gd name="connsiteX141" fmla="*/ 2049463 w 2363788"/>
                  <a:gd name="connsiteY141" fmla="*/ 1196975 h 1797050"/>
                  <a:gd name="connsiteX142" fmla="*/ 1970088 w 2363788"/>
                  <a:gd name="connsiteY142" fmla="*/ 1171575 h 1797050"/>
                  <a:gd name="connsiteX143" fmla="*/ 1944688 w 2363788"/>
                  <a:gd name="connsiteY143" fmla="*/ 1187450 h 1797050"/>
                  <a:gd name="connsiteX144" fmla="*/ 1909763 w 2363788"/>
                  <a:gd name="connsiteY144" fmla="*/ 1187450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4688 w 2363788"/>
                  <a:gd name="connsiteY148" fmla="*/ 1279525 h 1797050"/>
                  <a:gd name="connsiteX149" fmla="*/ 1935163 w 2363788"/>
                  <a:gd name="connsiteY149" fmla="*/ 1304925 h 1797050"/>
                  <a:gd name="connsiteX150" fmla="*/ 1954213 w 2363788"/>
                  <a:gd name="connsiteY150" fmla="*/ 1320800 h 1797050"/>
                  <a:gd name="connsiteX151" fmla="*/ 1951038 w 2363788"/>
                  <a:gd name="connsiteY151" fmla="*/ 1336675 h 1797050"/>
                  <a:gd name="connsiteX152" fmla="*/ 1906588 w 2363788"/>
                  <a:gd name="connsiteY152" fmla="*/ 1336675 h 1797050"/>
                  <a:gd name="connsiteX153" fmla="*/ 1903413 w 2363788"/>
                  <a:gd name="connsiteY153" fmla="*/ 1387475 h 1797050"/>
                  <a:gd name="connsiteX154" fmla="*/ 1903413 w 2363788"/>
                  <a:gd name="connsiteY154" fmla="*/ 1387475 h 1797050"/>
                  <a:gd name="connsiteX155" fmla="*/ 1903413 w 2363788"/>
                  <a:gd name="connsiteY155" fmla="*/ 1406525 h 1797050"/>
                  <a:gd name="connsiteX156" fmla="*/ 1938338 w 2363788"/>
                  <a:gd name="connsiteY156" fmla="*/ 1447800 h 1797050"/>
                  <a:gd name="connsiteX157" fmla="*/ 1992313 w 2363788"/>
                  <a:gd name="connsiteY157" fmla="*/ 1447800 h 1797050"/>
                  <a:gd name="connsiteX158" fmla="*/ 2062163 w 2363788"/>
                  <a:gd name="connsiteY158" fmla="*/ 1476375 h 1797050"/>
                  <a:gd name="connsiteX159" fmla="*/ 2062163 w 2363788"/>
                  <a:gd name="connsiteY159" fmla="*/ 1504950 h 1797050"/>
                  <a:gd name="connsiteX160" fmla="*/ 2036763 w 2363788"/>
                  <a:gd name="connsiteY160" fmla="*/ 1571625 h 1797050"/>
                  <a:gd name="connsiteX161" fmla="*/ 2065338 w 2363788"/>
                  <a:gd name="connsiteY161" fmla="*/ 1587500 h 1797050"/>
                  <a:gd name="connsiteX162" fmla="*/ 2106613 w 2363788"/>
                  <a:gd name="connsiteY162" fmla="*/ 1660525 h 1797050"/>
                  <a:gd name="connsiteX163" fmla="*/ 2055813 w 2363788"/>
                  <a:gd name="connsiteY163" fmla="*/ 1736725 h 1797050"/>
                  <a:gd name="connsiteX164" fmla="*/ 2030413 w 2363788"/>
                  <a:gd name="connsiteY164" fmla="*/ 1730375 h 1797050"/>
                  <a:gd name="connsiteX165" fmla="*/ 2008188 w 2363788"/>
                  <a:gd name="connsiteY165" fmla="*/ 1717675 h 1797050"/>
                  <a:gd name="connsiteX166" fmla="*/ 2001838 w 2363788"/>
                  <a:gd name="connsiteY166" fmla="*/ 1736725 h 1797050"/>
                  <a:gd name="connsiteX167" fmla="*/ 1960563 w 2363788"/>
                  <a:gd name="connsiteY167" fmla="*/ 1746250 h 1797050"/>
                  <a:gd name="connsiteX168" fmla="*/ 1954213 w 2363788"/>
                  <a:gd name="connsiteY168" fmla="*/ 1778000 h 1797050"/>
                  <a:gd name="connsiteX169" fmla="*/ 1903413 w 2363788"/>
                  <a:gd name="connsiteY169" fmla="*/ 1797050 h 1797050"/>
                  <a:gd name="connsiteX170" fmla="*/ 1881188 w 2363788"/>
                  <a:gd name="connsiteY170" fmla="*/ 1758950 h 1797050"/>
                  <a:gd name="connsiteX171" fmla="*/ 1843088 w 2363788"/>
                  <a:gd name="connsiteY171" fmla="*/ 1768475 h 1797050"/>
                  <a:gd name="connsiteX172" fmla="*/ 1846263 w 2363788"/>
                  <a:gd name="connsiteY172" fmla="*/ 1730375 h 1797050"/>
                  <a:gd name="connsiteX173" fmla="*/ 1827213 w 2363788"/>
                  <a:gd name="connsiteY173" fmla="*/ 1704975 h 1797050"/>
                  <a:gd name="connsiteX174" fmla="*/ 1862138 w 2363788"/>
                  <a:gd name="connsiteY174" fmla="*/ 1685925 h 1797050"/>
                  <a:gd name="connsiteX175" fmla="*/ 1808163 w 2363788"/>
                  <a:gd name="connsiteY175" fmla="*/ 1665287 h 1797050"/>
                  <a:gd name="connsiteX176" fmla="*/ 1792288 w 2363788"/>
                  <a:gd name="connsiteY176" fmla="*/ 1692275 h 1797050"/>
                  <a:gd name="connsiteX177" fmla="*/ 1747838 w 2363788"/>
                  <a:gd name="connsiteY177" fmla="*/ 1711325 h 1797050"/>
                  <a:gd name="connsiteX178" fmla="*/ 1739107 w 2363788"/>
                  <a:gd name="connsiteY178" fmla="*/ 1733550 h 1797050"/>
                  <a:gd name="connsiteX179" fmla="*/ 1725613 w 2363788"/>
                  <a:gd name="connsiteY179" fmla="*/ 1739900 h 1797050"/>
                  <a:gd name="connsiteX180" fmla="*/ 1703388 w 2363788"/>
                  <a:gd name="connsiteY180" fmla="*/ 1739900 h 1797050"/>
                  <a:gd name="connsiteX181" fmla="*/ 1714501 w 2363788"/>
                  <a:gd name="connsiteY181" fmla="*/ 1704975 h 1797050"/>
                  <a:gd name="connsiteX182" fmla="*/ 1740694 w 2363788"/>
                  <a:gd name="connsiteY182" fmla="*/ 1677194 h 1797050"/>
                  <a:gd name="connsiteX183" fmla="*/ 1731963 w 2363788"/>
                  <a:gd name="connsiteY183" fmla="*/ 1654175 h 1797050"/>
                  <a:gd name="connsiteX184" fmla="*/ 1709738 w 2363788"/>
                  <a:gd name="connsiteY184" fmla="*/ 1654175 h 1797050"/>
                  <a:gd name="connsiteX185" fmla="*/ 1697832 w 2363788"/>
                  <a:gd name="connsiteY185" fmla="*/ 1678781 h 1797050"/>
                  <a:gd name="connsiteX186" fmla="*/ 1661319 w 2363788"/>
                  <a:gd name="connsiteY186" fmla="*/ 1685925 h 1797050"/>
                  <a:gd name="connsiteX187" fmla="*/ 1630363 w 2363788"/>
                  <a:gd name="connsiteY187" fmla="*/ 1698625 h 1797050"/>
                  <a:gd name="connsiteX188" fmla="*/ 1600994 w 2363788"/>
                  <a:gd name="connsiteY188" fmla="*/ 1667669 h 1797050"/>
                  <a:gd name="connsiteX189" fmla="*/ 1598613 w 2363788"/>
                  <a:gd name="connsiteY189" fmla="*/ 1635125 h 1797050"/>
                  <a:gd name="connsiteX190" fmla="*/ 1568450 w 2363788"/>
                  <a:gd name="connsiteY190" fmla="*/ 1616869 h 1797050"/>
                  <a:gd name="connsiteX191" fmla="*/ 1560513 w 2363788"/>
                  <a:gd name="connsiteY191" fmla="*/ 1584325 h 1797050"/>
                  <a:gd name="connsiteX192" fmla="*/ 1523206 w 2363788"/>
                  <a:gd name="connsiteY192" fmla="*/ 1555750 h 1797050"/>
                  <a:gd name="connsiteX193" fmla="*/ 1500188 w 2363788"/>
                  <a:gd name="connsiteY193" fmla="*/ 1558925 h 1797050"/>
                  <a:gd name="connsiteX194" fmla="*/ 1468438 w 2363788"/>
                  <a:gd name="connsiteY194" fmla="*/ 1603375 h 1797050"/>
                  <a:gd name="connsiteX195" fmla="*/ 1419225 w 2363788"/>
                  <a:gd name="connsiteY195" fmla="*/ 1621631 h 1797050"/>
                  <a:gd name="connsiteX196" fmla="*/ 1398588 w 2363788"/>
                  <a:gd name="connsiteY196" fmla="*/ 1593849 h 1797050"/>
                  <a:gd name="connsiteX197" fmla="*/ 1370013 w 2363788"/>
                  <a:gd name="connsiteY197" fmla="*/ 1585912 h 1797050"/>
                  <a:gd name="connsiteX198" fmla="*/ 1266825 w 2363788"/>
                  <a:gd name="connsiteY198" fmla="*/ 1514475 h 1797050"/>
                  <a:gd name="connsiteX199" fmla="*/ 1277938 w 2363788"/>
                  <a:gd name="connsiteY199" fmla="*/ 1463675 h 1797050"/>
                  <a:gd name="connsiteX200" fmla="*/ 1239838 w 2363788"/>
                  <a:gd name="connsiteY200" fmla="*/ 1457325 h 1797050"/>
                  <a:gd name="connsiteX201" fmla="*/ 1233739 w 2363788"/>
                  <a:gd name="connsiteY201" fmla="*/ 1472624 h 1797050"/>
                  <a:gd name="connsiteX202" fmla="*/ 1212851 w 2363788"/>
                  <a:gd name="connsiteY202" fmla="*/ 1481931 h 1797050"/>
                  <a:gd name="connsiteX203" fmla="*/ 1175544 w 2363788"/>
                  <a:gd name="connsiteY203" fmla="*/ 1476375 h 1797050"/>
                  <a:gd name="connsiteX204" fmla="*/ 1139826 w 2363788"/>
                  <a:gd name="connsiteY204" fmla="*/ 1462087 h 1797050"/>
                  <a:gd name="connsiteX205" fmla="*/ 1093788 w 2363788"/>
                  <a:gd name="connsiteY205" fmla="*/ 1495425 h 1797050"/>
                  <a:gd name="connsiteX206" fmla="*/ 1100138 w 2363788"/>
                  <a:gd name="connsiteY206" fmla="*/ 1511300 h 1797050"/>
                  <a:gd name="connsiteX207" fmla="*/ 1081088 w 2363788"/>
                  <a:gd name="connsiteY207" fmla="*/ 1530350 h 1797050"/>
                  <a:gd name="connsiteX208" fmla="*/ 1035051 w 2363788"/>
                  <a:gd name="connsiteY208" fmla="*/ 1531937 h 1797050"/>
                  <a:gd name="connsiteX209" fmla="*/ 1006475 w 2363788"/>
                  <a:gd name="connsiteY209" fmla="*/ 1575594 h 1797050"/>
                  <a:gd name="connsiteX210" fmla="*/ 958057 w 2363788"/>
                  <a:gd name="connsiteY210" fmla="*/ 1569244 h 1797050"/>
                  <a:gd name="connsiteX211" fmla="*/ 952500 w 2363788"/>
                  <a:gd name="connsiteY211" fmla="*/ 1584325 h 1797050"/>
                  <a:gd name="connsiteX212" fmla="*/ 965201 w 2363788"/>
                  <a:gd name="connsiteY212" fmla="*/ 1669256 h 1797050"/>
                  <a:gd name="connsiteX213" fmla="*/ 940594 w 2363788"/>
                  <a:gd name="connsiteY213" fmla="*/ 1709738 h 1797050"/>
                  <a:gd name="connsiteX214" fmla="*/ 903288 w 2363788"/>
                  <a:gd name="connsiteY214" fmla="*/ 1720850 h 1797050"/>
                  <a:gd name="connsiteX215" fmla="*/ 900113 w 2363788"/>
                  <a:gd name="connsiteY215" fmla="*/ 1746250 h 1797050"/>
                  <a:gd name="connsiteX216" fmla="*/ 871538 w 2363788"/>
                  <a:gd name="connsiteY216" fmla="*/ 1746250 h 1797050"/>
                  <a:gd name="connsiteX217" fmla="*/ 855663 w 2363788"/>
                  <a:gd name="connsiteY217" fmla="*/ 1758950 h 1797050"/>
                  <a:gd name="connsiteX218" fmla="*/ 850900 w 2363788"/>
                  <a:gd name="connsiteY218" fmla="*/ 1773238 h 1797050"/>
                  <a:gd name="connsiteX219" fmla="*/ 830263 w 2363788"/>
                  <a:gd name="connsiteY219" fmla="*/ 1765300 h 1797050"/>
                  <a:gd name="connsiteX220" fmla="*/ 821532 w 2363788"/>
                  <a:gd name="connsiteY220" fmla="*/ 1753394 h 1797050"/>
                  <a:gd name="connsiteX221" fmla="*/ 792163 w 2363788"/>
                  <a:gd name="connsiteY221" fmla="*/ 1767681 h 1797050"/>
                  <a:gd name="connsiteX222" fmla="*/ 693738 w 2363788"/>
                  <a:gd name="connsiteY222" fmla="*/ 1701800 h 1797050"/>
                  <a:gd name="connsiteX223" fmla="*/ 651669 w 2363788"/>
                  <a:gd name="connsiteY223" fmla="*/ 1716881 h 1797050"/>
                  <a:gd name="connsiteX224" fmla="*/ 623094 w 2363788"/>
                  <a:gd name="connsiteY224" fmla="*/ 1689894 h 1797050"/>
                  <a:gd name="connsiteX225" fmla="*/ 582613 w 2363788"/>
                  <a:gd name="connsiteY225" fmla="*/ 1689100 h 1797050"/>
                  <a:gd name="connsiteX226" fmla="*/ 573088 w 2363788"/>
                  <a:gd name="connsiteY226" fmla="*/ 1608138 h 1797050"/>
                  <a:gd name="connsiteX227" fmla="*/ 538414 w 2363788"/>
                  <a:gd name="connsiteY227" fmla="*/ 1594861 h 1797050"/>
                  <a:gd name="connsiteX228" fmla="*/ 525463 w 2363788"/>
                  <a:gd name="connsiteY228"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3 w 2363788"/>
                  <a:gd name="connsiteY113" fmla="*/ 565150 h 1797050"/>
                  <a:gd name="connsiteX114" fmla="*/ 1804988 w 2363788"/>
                  <a:gd name="connsiteY114" fmla="*/ 508000 h 1797050"/>
                  <a:gd name="connsiteX115" fmla="*/ 1887538 w 2363788"/>
                  <a:gd name="connsiteY115" fmla="*/ 485775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8194 w 2363788"/>
                  <a:gd name="connsiteY119" fmla="*/ 411956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198688 w 2363788"/>
                  <a:gd name="connsiteY131" fmla="*/ 949325 h 1797050"/>
                  <a:gd name="connsiteX132" fmla="*/ 2176463 w 2363788"/>
                  <a:gd name="connsiteY132" fmla="*/ 993775 h 1797050"/>
                  <a:gd name="connsiteX133" fmla="*/ 2176463 w 2363788"/>
                  <a:gd name="connsiteY133" fmla="*/ 993775 h 1797050"/>
                  <a:gd name="connsiteX134" fmla="*/ 2182813 w 2363788"/>
                  <a:gd name="connsiteY134" fmla="*/ 1022350 h 1797050"/>
                  <a:gd name="connsiteX135" fmla="*/ 2147888 w 2363788"/>
                  <a:gd name="connsiteY135" fmla="*/ 1031875 h 1797050"/>
                  <a:gd name="connsiteX136" fmla="*/ 2097088 w 2363788"/>
                  <a:gd name="connsiteY136" fmla="*/ 1019175 h 1797050"/>
                  <a:gd name="connsiteX137" fmla="*/ 2103438 w 2363788"/>
                  <a:gd name="connsiteY137" fmla="*/ 1073150 h 1797050"/>
                  <a:gd name="connsiteX138" fmla="*/ 2116138 w 2363788"/>
                  <a:gd name="connsiteY138" fmla="*/ 1117600 h 1797050"/>
                  <a:gd name="connsiteX139" fmla="*/ 2052638 w 2363788"/>
                  <a:gd name="connsiteY139" fmla="*/ 1152525 h 1797050"/>
                  <a:gd name="connsiteX140" fmla="*/ 2068513 w 2363788"/>
                  <a:gd name="connsiteY140" fmla="*/ 1174750 h 1797050"/>
                  <a:gd name="connsiteX141" fmla="*/ 2049463 w 2363788"/>
                  <a:gd name="connsiteY141" fmla="*/ 1196975 h 1797050"/>
                  <a:gd name="connsiteX142" fmla="*/ 1970088 w 2363788"/>
                  <a:gd name="connsiteY142" fmla="*/ 1171575 h 1797050"/>
                  <a:gd name="connsiteX143" fmla="*/ 1944688 w 2363788"/>
                  <a:gd name="connsiteY143" fmla="*/ 1187450 h 1797050"/>
                  <a:gd name="connsiteX144" fmla="*/ 1909763 w 2363788"/>
                  <a:gd name="connsiteY144" fmla="*/ 1187450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4688 w 2363788"/>
                  <a:gd name="connsiteY148" fmla="*/ 1279525 h 1797050"/>
                  <a:gd name="connsiteX149" fmla="*/ 1935163 w 2363788"/>
                  <a:gd name="connsiteY149" fmla="*/ 1304925 h 1797050"/>
                  <a:gd name="connsiteX150" fmla="*/ 1954213 w 2363788"/>
                  <a:gd name="connsiteY150" fmla="*/ 1320800 h 1797050"/>
                  <a:gd name="connsiteX151" fmla="*/ 1951038 w 2363788"/>
                  <a:gd name="connsiteY151" fmla="*/ 1336675 h 1797050"/>
                  <a:gd name="connsiteX152" fmla="*/ 1906588 w 2363788"/>
                  <a:gd name="connsiteY152" fmla="*/ 1336675 h 1797050"/>
                  <a:gd name="connsiteX153" fmla="*/ 1903413 w 2363788"/>
                  <a:gd name="connsiteY153" fmla="*/ 1387475 h 1797050"/>
                  <a:gd name="connsiteX154" fmla="*/ 1903413 w 2363788"/>
                  <a:gd name="connsiteY154" fmla="*/ 1387475 h 1797050"/>
                  <a:gd name="connsiteX155" fmla="*/ 1903413 w 2363788"/>
                  <a:gd name="connsiteY155" fmla="*/ 1406525 h 1797050"/>
                  <a:gd name="connsiteX156" fmla="*/ 1938338 w 2363788"/>
                  <a:gd name="connsiteY156" fmla="*/ 1447800 h 1797050"/>
                  <a:gd name="connsiteX157" fmla="*/ 1992313 w 2363788"/>
                  <a:gd name="connsiteY157" fmla="*/ 1447800 h 1797050"/>
                  <a:gd name="connsiteX158" fmla="*/ 2062163 w 2363788"/>
                  <a:gd name="connsiteY158" fmla="*/ 1476375 h 1797050"/>
                  <a:gd name="connsiteX159" fmla="*/ 2062163 w 2363788"/>
                  <a:gd name="connsiteY159" fmla="*/ 1504950 h 1797050"/>
                  <a:gd name="connsiteX160" fmla="*/ 2036763 w 2363788"/>
                  <a:gd name="connsiteY160" fmla="*/ 1571625 h 1797050"/>
                  <a:gd name="connsiteX161" fmla="*/ 2065338 w 2363788"/>
                  <a:gd name="connsiteY161" fmla="*/ 1587500 h 1797050"/>
                  <a:gd name="connsiteX162" fmla="*/ 2106613 w 2363788"/>
                  <a:gd name="connsiteY162" fmla="*/ 1660525 h 1797050"/>
                  <a:gd name="connsiteX163" fmla="*/ 2055813 w 2363788"/>
                  <a:gd name="connsiteY163" fmla="*/ 1736725 h 1797050"/>
                  <a:gd name="connsiteX164" fmla="*/ 2030413 w 2363788"/>
                  <a:gd name="connsiteY164" fmla="*/ 1730375 h 1797050"/>
                  <a:gd name="connsiteX165" fmla="*/ 2008188 w 2363788"/>
                  <a:gd name="connsiteY165" fmla="*/ 1717675 h 1797050"/>
                  <a:gd name="connsiteX166" fmla="*/ 2001838 w 2363788"/>
                  <a:gd name="connsiteY166" fmla="*/ 1736725 h 1797050"/>
                  <a:gd name="connsiteX167" fmla="*/ 1960563 w 2363788"/>
                  <a:gd name="connsiteY167" fmla="*/ 1746250 h 1797050"/>
                  <a:gd name="connsiteX168" fmla="*/ 1954213 w 2363788"/>
                  <a:gd name="connsiteY168" fmla="*/ 1778000 h 1797050"/>
                  <a:gd name="connsiteX169" fmla="*/ 1903413 w 2363788"/>
                  <a:gd name="connsiteY169" fmla="*/ 1797050 h 1797050"/>
                  <a:gd name="connsiteX170" fmla="*/ 1881188 w 2363788"/>
                  <a:gd name="connsiteY170" fmla="*/ 1758950 h 1797050"/>
                  <a:gd name="connsiteX171" fmla="*/ 1843088 w 2363788"/>
                  <a:gd name="connsiteY171" fmla="*/ 1768475 h 1797050"/>
                  <a:gd name="connsiteX172" fmla="*/ 1843088 w 2363788"/>
                  <a:gd name="connsiteY172" fmla="*/ 1731169 h 1797050"/>
                  <a:gd name="connsiteX173" fmla="*/ 1827213 w 2363788"/>
                  <a:gd name="connsiteY173" fmla="*/ 1704975 h 1797050"/>
                  <a:gd name="connsiteX174" fmla="*/ 1862138 w 2363788"/>
                  <a:gd name="connsiteY174" fmla="*/ 1685925 h 1797050"/>
                  <a:gd name="connsiteX175" fmla="*/ 1808163 w 2363788"/>
                  <a:gd name="connsiteY175" fmla="*/ 1665287 h 1797050"/>
                  <a:gd name="connsiteX176" fmla="*/ 1792288 w 2363788"/>
                  <a:gd name="connsiteY176" fmla="*/ 1692275 h 1797050"/>
                  <a:gd name="connsiteX177" fmla="*/ 1747838 w 2363788"/>
                  <a:gd name="connsiteY177" fmla="*/ 1711325 h 1797050"/>
                  <a:gd name="connsiteX178" fmla="*/ 1739107 w 2363788"/>
                  <a:gd name="connsiteY178" fmla="*/ 1733550 h 1797050"/>
                  <a:gd name="connsiteX179" fmla="*/ 1725613 w 2363788"/>
                  <a:gd name="connsiteY179" fmla="*/ 1739900 h 1797050"/>
                  <a:gd name="connsiteX180" fmla="*/ 1703388 w 2363788"/>
                  <a:gd name="connsiteY180" fmla="*/ 1739900 h 1797050"/>
                  <a:gd name="connsiteX181" fmla="*/ 1714501 w 2363788"/>
                  <a:gd name="connsiteY181" fmla="*/ 1704975 h 1797050"/>
                  <a:gd name="connsiteX182" fmla="*/ 1740694 w 2363788"/>
                  <a:gd name="connsiteY182" fmla="*/ 1677194 h 1797050"/>
                  <a:gd name="connsiteX183" fmla="*/ 1731963 w 2363788"/>
                  <a:gd name="connsiteY183" fmla="*/ 1654175 h 1797050"/>
                  <a:gd name="connsiteX184" fmla="*/ 1709738 w 2363788"/>
                  <a:gd name="connsiteY184" fmla="*/ 1654175 h 1797050"/>
                  <a:gd name="connsiteX185" fmla="*/ 1697832 w 2363788"/>
                  <a:gd name="connsiteY185" fmla="*/ 1678781 h 1797050"/>
                  <a:gd name="connsiteX186" fmla="*/ 1661319 w 2363788"/>
                  <a:gd name="connsiteY186" fmla="*/ 1685925 h 1797050"/>
                  <a:gd name="connsiteX187" fmla="*/ 1630363 w 2363788"/>
                  <a:gd name="connsiteY187" fmla="*/ 1698625 h 1797050"/>
                  <a:gd name="connsiteX188" fmla="*/ 1600994 w 2363788"/>
                  <a:gd name="connsiteY188" fmla="*/ 1667669 h 1797050"/>
                  <a:gd name="connsiteX189" fmla="*/ 1598613 w 2363788"/>
                  <a:gd name="connsiteY189" fmla="*/ 1635125 h 1797050"/>
                  <a:gd name="connsiteX190" fmla="*/ 1568450 w 2363788"/>
                  <a:gd name="connsiteY190" fmla="*/ 1616869 h 1797050"/>
                  <a:gd name="connsiteX191" fmla="*/ 1560513 w 2363788"/>
                  <a:gd name="connsiteY191" fmla="*/ 1584325 h 1797050"/>
                  <a:gd name="connsiteX192" fmla="*/ 1523206 w 2363788"/>
                  <a:gd name="connsiteY192" fmla="*/ 1555750 h 1797050"/>
                  <a:gd name="connsiteX193" fmla="*/ 1500188 w 2363788"/>
                  <a:gd name="connsiteY193" fmla="*/ 1558925 h 1797050"/>
                  <a:gd name="connsiteX194" fmla="*/ 1468438 w 2363788"/>
                  <a:gd name="connsiteY194" fmla="*/ 1603375 h 1797050"/>
                  <a:gd name="connsiteX195" fmla="*/ 1419225 w 2363788"/>
                  <a:gd name="connsiteY195" fmla="*/ 1621631 h 1797050"/>
                  <a:gd name="connsiteX196" fmla="*/ 1398588 w 2363788"/>
                  <a:gd name="connsiteY196" fmla="*/ 1593849 h 1797050"/>
                  <a:gd name="connsiteX197" fmla="*/ 1370013 w 2363788"/>
                  <a:gd name="connsiteY197" fmla="*/ 1585912 h 1797050"/>
                  <a:gd name="connsiteX198" fmla="*/ 1266825 w 2363788"/>
                  <a:gd name="connsiteY198" fmla="*/ 1514475 h 1797050"/>
                  <a:gd name="connsiteX199" fmla="*/ 1277938 w 2363788"/>
                  <a:gd name="connsiteY199" fmla="*/ 1463675 h 1797050"/>
                  <a:gd name="connsiteX200" fmla="*/ 1239838 w 2363788"/>
                  <a:gd name="connsiteY200" fmla="*/ 1457325 h 1797050"/>
                  <a:gd name="connsiteX201" fmla="*/ 1233739 w 2363788"/>
                  <a:gd name="connsiteY201" fmla="*/ 1472624 h 1797050"/>
                  <a:gd name="connsiteX202" fmla="*/ 1212851 w 2363788"/>
                  <a:gd name="connsiteY202" fmla="*/ 1481931 h 1797050"/>
                  <a:gd name="connsiteX203" fmla="*/ 1175544 w 2363788"/>
                  <a:gd name="connsiteY203" fmla="*/ 1476375 h 1797050"/>
                  <a:gd name="connsiteX204" fmla="*/ 1139826 w 2363788"/>
                  <a:gd name="connsiteY204" fmla="*/ 1462087 h 1797050"/>
                  <a:gd name="connsiteX205" fmla="*/ 1093788 w 2363788"/>
                  <a:gd name="connsiteY205" fmla="*/ 1495425 h 1797050"/>
                  <a:gd name="connsiteX206" fmla="*/ 1100138 w 2363788"/>
                  <a:gd name="connsiteY206" fmla="*/ 1511300 h 1797050"/>
                  <a:gd name="connsiteX207" fmla="*/ 1081088 w 2363788"/>
                  <a:gd name="connsiteY207" fmla="*/ 1530350 h 1797050"/>
                  <a:gd name="connsiteX208" fmla="*/ 1035051 w 2363788"/>
                  <a:gd name="connsiteY208" fmla="*/ 1531937 h 1797050"/>
                  <a:gd name="connsiteX209" fmla="*/ 1006475 w 2363788"/>
                  <a:gd name="connsiteY209" fmla="*/ 1575594 h 1797050"/>
                  <a:gd name="connsiteX210" fmla="*/ 958057 w 2363788"/>
                  <a:gd name="connsiteY210" fmla="*/ 1569244 h 1797050"/>
                  <a:gd name="connsiteX211" fmla="*/ 952500 w 2363788"/>
                  <a:gd name="connsiteY211" fmla="*/ 1584325 h 1797050"/>
                  <a:gd name="connsiteX212" fmla="*/ 965201 w 2363788"/>
                  <a:gd name="connsiteY212" fmla="*/ 1669256 h 1797050"/>
                  <a:gd name="connsiteX213" fmla="*/ 940594 w 2363788"/>
                  <a:gd name="connsiteY213" fmla="*/ 1709738 h 1797050"/>
                  <a:gd name="connsiteX214" fmla="*/ 903288 w 2363788"/>
                  <a:gd name="connsiteY214" fmla="*/ 1720850 h 1797050"/>
                  <a:gd name="connsiteX215" fmla="*/ 900113 w 2363788"/>
                  <a:gd name="connsiteY215" fmla="*/ 1746250 h 1797050"/>
                  <a:gd name="connsiteX216" fmla="*/ 871538 w 2363788"/>
                  <a:gd name="connsiteY216" fmla="*/ 1746250 h 1797050"/>
                  <a:gd name="connsiteX217" fmla="*/ 855663 w 2363788"/>
                  <a:gd name="connsiteY217" fmla="*/ 1758950 h 1797050"/>
                  <a:gd name="connsiteX218" fmla="*/ 850900 w 2363788"/>
                  <a:gd name="connsiteY218" fmla="*/ 1773238 h 1797050"/>
                  <a:gd name="connsiteX219" fmla="*/ 830263 w 2363788"/>
                  <a:gd name="connsiteY219" fmla="*/ 1765300 h 1797050"/>
                  <a:gd name="connsiteX220" fmla="*/ 821532 w 2363788"/>
                  <a:gd name="connsiteY220" fmla="*/ 1753394 h 1797050"/>
                  <a:gd name="connsiteX221" fmla="*/ 792163 w 2363788"/>
                  <a:gd name="connsiteY221" fmla="*/ 1767681 h 1797050"/>
                  <a:gd name="connsiteX222" fmla="*/ 693738 w 2363788"/>
                  <a:gd name="connsiteY222" fmla="*/ 1701800 h 1797050"/>
                  <a:gd name="connsiteX223" fmla="*/ 651669 w 2363788"/>
                  <a:gd name="connsiteY223" fmla="*/ 1716881 h 1797050"/>
                  <a:gd name="connsiteX224" fmla="*/ 623094 w 2363788"/>
                  <a:gd name="connsiteY224" fmla="*/ 1689894 h 1797050"/>
                  <a:gd name="connsiteX225" fmla="*/ 582613 w 2363788"/>
                  <a:gd name="connsiteY225" fmla="*/ 1689100 h 1797050"/>
                  <a:gd name="connsiteX226" fmla="*/ 573088 w 2363788"/>
                  <a:gd name="connsiteY226" fmla="*/ 1608138 h 1797050"/>
                  <a:gd name="connsiteX227" fmla="*/ 538414 w 2363788"/>
                  <a:gd name="connsiteY227" fmla="*/ 1594861 h 1797050"/>
                  <a:gd name="connsiteX228" fmla="*/ 525463 w 2363788"/>
                  <a:gd name="connsiteY228"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3 w 2363788"/>
                  <a:gd name="connsiteY113" fmla="*/ 565150 h 1797050"/>
                  <a:gd name="connsiteX114" fmla="*/ 1804988 w 2363788"/>
                  <a:gd name="connsiteY114" fmla="*/ 508000 h 1797050"/>
                  <a:gd name="connsiteX115" fmla="*/ 1887538 w 2363788"/>
                  <a:gd name="connsiteY115" fmla="*/ 485775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8194 w 2363788"/>
                  <a:gd name="connsiteY119" fmla="*/ 411956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198688 w 2363788"/>
                  <a:gd name="connsiteY131" fmla="*/ 949325 h 1797050"/>
                  <a:gd name="connsiteX132" fmla="*/ 2176463 w 2363788"/>
                  <a:gd name="connsiteY132" fmla="*/ 993775 h 1797050"/>
                  <a:gd name="connsiteX133" fmla="*/ 2176463 w 2363788"/>
                  <a:gd name="connsiteY133" fmla="*/ 993775 h 1797050"/>
                  <a:gd name="connsiteX134" fmla="*/ 2182813 w 2363788"/>
                  <a:gd name="connsiteY134" fmla="*/ 1022350 h 1797050"/>
                  <a:gd name="connsiteX135" fmla="*/ 2147888 w 2363788"/>
                  <a:gd name="connsiteY135" fmla="*/ 1031875 h 1797050"/>
                  <a:gd name="connsiteX136" fmla="*/ 2097088 w 2363788"/>
                  <a:gd name="connsiteY136" fmla="*/ 1019175 h 1797050"/>
                  <a:gd name="connsiteX137" fmla="*/ 2103438 w 2363788"/>
                  <a:gd name="connsiteY137" fmla="*/ 1073150 h 1797050"/>
                  <a:gd name="connsiteX138" fmla="*/ 2116138 w 2363788"/>
                  <a:gd name="connsiteY138" fmla="*/ 1117600 h 1797050"/>
                  <a:gd name="connsiteX139" fmla="*/ 2052638 w 2363788"/>
                  <a:gd name="connsiteY139" fmla="*/ 1152525 h 1797050"/>
                  <a:gd name="connsiteX140" fmla="*/ 2068513 w 2363788"/>
                  <a:gd name="connsiteY140" fmla="*/ 1174750 h 1797050"/>
                  <a:gd name="connsiteX141" fmla="*/ 2049463 w 2363788"/>
                  <a:gd name="connsiteY141" fmla="*/ 1196975 h 1797050"/>
                  <a:gd name="connsiteX142" fmla="*/ 1970088 w 2363788"/>
                  <a:gd name="connsiteY142" fmla="*/ 1171575 h 1797050"/>
                  <a:gd name="connsiteX143" fmla="*/ 1944688 w 2363788"/>
                  <a:gd name="connsiteY143" fmla="*/ 1187450 h 1797050"/>
                  <a:gd name="connsiteX144" fmla="*/ 1909763 w 2363788"/>
                  <a:gd name="connsiteY144" fmla="*/ 1187450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4688 w 2363788"/>
                  <a:gd name="connsiteY148" fmla="*/ 1279525 h 1797050"/>
                  <a:gd name="connsiteX149" fmla="*/ 1935163 w 2363788"/>
                  <a:gd name="connsiteY149" fmla="*/ 1304925 h 1797050"/>
                  <a:gd name="connsiteX150" fmla="*/ 1954213 w 2363788"/>
                  <a:gd name="connsiteY150" fmla="*/ 1320800 h 1797050"/>
                  <a:gd name="connsiteX151" fmla="*/ 1951038 w 2363788"/>
                  <a:gd name="connsiteY151" fmla="*/ 1336675 h 1797050"/>
                  <a:gd name="connsiteX152" fmla="*/ 1906588 w 2363788"/>
                  <a:gd name="connsiteY152" fmla="*/ 1336675 h 1797050"/>
                  <a:gd name="connsiteX153" fmla="*/ 1903413 w 2363788"/>
                  <a:gd name="connsiteY153" fmla="*/ 1387475 h 1797050"/>
                  <a:gd name="connsiteX154" fmla="*/ 1903413 w 2363788"/>
                  <a:gd name="connsiteY154" fmla="*/ 1387475 h 1797050"/>
                  <a:gd name="connsiteX155" fmla="*/ 1903413 w 2363788"/>
                  <a:gd name="connsiteY155" fmla="*/ 1406525 h 1797050"/>
                  <a:gd name="connsiteX156" fmla="*/ 1938338 w 2363788"/>
                  <a:gd name="connsiteY156" fmla="*/ 1447800 h 1797050"/>
                  <a:gd name="connsiteX157" fmla="*/ 1992313 w 2363788"/>
                  <a:gd name="connsiteY157" fmla="*/ 1447800 h 1797050"/>
                  <a:gd name="connsiteX158" fmla="*/ 2062163 w 2363788"/>
                  <a:gd name="connsiteY158" fmla="*/ 1476375 h 1797050"/>
                  <a:gd name="connsiteX159" fmla="*/ 2062163 w 2363788"/>
                  <a:gd name="connsiteY159" fmla="*/ 1504950 h 1797050"/>
                  <a:gd name="connsiteX160" fmla="*/ 2036763 w 2363788"/>
                  <a:gd name="connsiteY160" fmla="*/ 1571625 h 1797050"/>
                  <a:gd name="connsiteX161" fmla="*/ 2065338 w 2363788"/>
                  <a:gd name="connsiteY161" fmla="*/ 1587500 h 1797050"/>
                  <a:gd name="connsiteX162" fmla="*/ 2106613 w 2363788"/>
                  <a:gd name="connsiteY162" fmla="*/ 1660525 h 1797050"/>
                  <a:gd name="connsiteX163" fmla="*/ 2055813 w 2363788"/>
                  <a:gd name="connsiteY163" fmla="*/ 1736725 h 1797050"/>
                  <a:gd name="connsiteX164" fmla="*/ 2030413 w 2363788"/>
                  <a:gd name="connsiteY164" fmla="*/ 1730375 h 1797050"/>
                  <a:gd name="connsiteX165" fmla="*/ 2008188 w 2363788"/>
                  <a:gd name="connsiteY165" fmla="*/ 1717675 h 1797050"/>
                  <a:gd name="connsiteX166" fmla="*/ 2001838 w 2363788"/>
                  <a:gd name="connsiteY166" fmla="*/ 1736725 h 1797050"/>
                  <a:gd name="connsiteX167" fmla="*/ 1960563 w 2363788"/>
                  <a:gd name="connsiteY167" fmla="*/ 1746250 h 1797050"/>
                  <a:gd name="connsiteX168" fmla="*/ 1954213 w 2363788"/>
                  <a:gd name="connsiteY168" fmla="*/ 1778000 h 1797050"/>
                  <a:gd name="connsiteX169" fmla="*/ 1903413 w 2363788"/>
                  <a:gd name="connsiteY169" fmla="*/ 1797050 h 1797050"/>
                  <a:gd name="connsiteX170" fmla="*/ 1881188 w 2363788"/>
                  <a:gd name="connsiteY170" fmla="*/ 1758950 h 1797050"/>
                  <a:gd name="connsiteX171" fmla="*/ 1847850 w 2363788"/>
                  <a:gd name="connsiteY171" fmla="*/ 1768475 h 1797050"/>
                  <a:gd name="connsiteX172" fmla="*/ 1843088 w 2363788"/>
                  <a:gd name="connsiteY172" fmla="*/ 1731169 h 1797050"/>
                  <a:gd name="connsiteX173" fmla="*/ 1827213 w 2363788"/>
                  <a:gd name="connsiteY173" fmla="*/ 1704975 h 1797050"/>
                  <a:gd name="connsiteX174" fmla="*/ 1862138 w 2363788"/>
                  <a:gd name="connsiteY174" fmla="*/ 1685925 h 1797050"/>
                  <a:gd name="connsiteX175" fmla="*/ 1808163 w 2363788"/>
                  <a:gd name="connsiteY175" fmla="*/ 1665287 h 1797050"/>
                  <a:gd name="connsiteX176" fmla="*/ 1792288 w 2363788"/>
                  <a:gd name="connsiteY176" fmla="*/ 1692275 h 1797050"/>
                  <a:gd name="connsiteX177" fmla="*/ 1747838 w 2363788"/>
                  <a:gd name="connsiteY177" fmla="*/ 1711325 h 1797050"/>
                  <a:gd name="connsiteX178" fmla="*/ 1739107 w 2363788"/>
                  <a:gd name="connsiteY178" fmla="*/ 1733550 h 1797050"/>
                  <a:gd name="connsiteX179" fmla="*/ 1725613 w 2363788"/>
                  <a:gd name="connsiteY179" fmla="*/ 1739900 h 1797050"/>
                  <a:gd name="connsiteX180" fmla="*/ 1703388 w 2363788"/>
                  <a:gd name="connsiteY180" fmla="*/ 1739900 h 1797050"/>
                  <a:gd name="connsiteX181" fmla="*/ 1714501 w 2363788"/>
                  <a:gd name="connsiteY181" fmla="*/ 1704975 h 1797050"/>
                  <a:gd name="connsiteX182" fmla="*/ 1740694 w 2363788"/>
                  <a:gd name="connsiteY182" fmla="*/ 1677194 h 1797050"/>
                  <a:gd name="connsiteX183" fmla="*/ 1731963 w 2363788"/>
                  <a:gd name="connsiteY183" fmla="*/ 1654175 h 1797050"/>
                  <a:gd name="connsiteX184" fmla="*/ 1709738 w 2363788"/>
                  <a:gd name="connsiteY184" fmla="*/ 1654175 h 1797050"/>
                  <a:gd name="connsiteX185" fmla="*/ 1697832 w 2363788"/>
                  <a:gd name="connsiteY185" fmla="*/ 1678781 h 1797050"/>
                  <a:gd name="connsiteX186" fmla="*/ 1661319 w 2363788"/>
                  <a:gd name="connsiteY186" fmla="*/ 1685925 h 1797050"/>
                  <a:gd name="connsiteX187" fmla="*/ 1630363 w 2363788"/>
                  <a:gd name="connsiteY187" fmla="*/ 1698625 h 1797050"/>
                  <a:gd name="connsiteX188" fmla="*/ 1600994 w 2363788"/>
                  <a:gd name="connsiteY188" fmla="*/ 1667669 h 1797050"/>
                  <a:gd name="connsiteX189" fmla="*/ 1598613 w 2363788"/>
                  <a:gd name="connsiteY189" fmla="*/ 1635125 h 1797050"/>
                  <a:gd name="connsiteX190" fmla="*/ 1568450 w 2363788"/>
                  <a:gd name="connsiteY190" fmla="*/ 1616869 h 1797050"/>
                  <a:gd name="connsiteX191" fmla="*/ 1560513 w 2363788"/>
                  <a:gd name="connsiteY191" fmla="*/ 1584325 h 1797050"/>
                  <a:gd name="connsiteX192" fmla="*/ 1523206 w 2363788"/>
                  <a:gd name="connsiteY192" fmla="*/ 1555750 h 1797050"/>
                  <a:gd name="connsiteX193" fmla="*/ 1500188 w 2363788"/>
                  <a:gd name="connsiteY193" fmla="*/ 1558925 h 1797050"/>
                  <a:gd name="connsiteX194" fmla="*/ 1468438 w 2363788"/>
                  <a:gd name="connsiteY194" fmla="*/ 1603375 h 1797050"/>
                  <a:gd name="connsiteX195" fmla="*/ 1419225 w 2363788"/>
                  <a:gd name="connsiteY195" fmla="*/ 1621631 h 1797050"/>
                  <a:gd name="connsiteX196" fmla="*/ 1398588 w 2363788"/>
                  <a:gd name="connsiteY196" fmla="*/ 1593849 h 1797050"/>
                  <a:gd name="connsiteX197" fmla="*/ 1370013 w 2363788"/>
                  <a:gd name="connsiteY197" fmla="*/ 1585912 h 1797050"/>
                  <a:gd name="connsiteX198" fmla="*/ 1266825 w 2363788"/>
                  <a:gd name="connsiteY198" fmla="*/ 1514475 h 1797050"/>
                  <a:gd name="connsiteX199" fmla="*/ 1277938 w 2363788"/>
                  <a:gd name="connsiteY199" fmla="*/ 1463675 h 1797050"/>
                  <a:gd name="connsiteX200" fmla="*/ 1239838 w 2363788"/>
                  <a:gd name="connsiteY200" fmla="*/ 1457325 h 1797050"/>
                  <a:gd name="connsiteX201" fmla="*/ 1233739 w 2363788"/>
                  <a:gd name="connsiteY201" fmla="*/ 1472624 h 1797050"/>
                  <a:gd name="connsiteX202" fmla="*/ 1212851 w 2363788"/>
                  <a:gd name="connsiteY202" fmla="*/ 1481931 h 1797050"/>
                  <a:gd name="connsiteX203" fmla="*/ 1175544 w 2363788"/>
                  <a:gd name="connsiteY203" fmla="*/ 1476375 h 1797050"/>
                  <a:gd name="connsiteX204" fmla="*/ 1139826 w 2363788"/>
                  <a:gd name="connsiteY204" fmla="*/ 1462087 h 1797050"/>
                  <a:gd name="connsiteX205" fmla="*/ 1093788 w 2363788"/>
                  <a:gd name="connsiteY205" fmla="*/ 1495425 h 1797050"/>
                  <a:gd name="connsiteX206" fmla="*/ 1100138 w 2363788"/>
                  <a:gd name="connsiteY206" fmla="*/ 1511300 h 1797050"/>
                  <a:gd name="connsiteX207" fmla="*/ 1081088 w 2363788"/>
                  <a:gd name="connsiteY207" fmla="*/ 1530350 h 1797050"/>
                  <a:gd name="connsiteX208" fmla="*/ 1035051 w 2363788"/>
                  <a:gd name="connsiteY208" fmla="*/ 1531937 h 1797050"/>
                  <a:gd name="connsiteX209" fmla="*/ 1006475 w 2363788"/>
                  <a:gd name="connsiteY209" fmla="*/ 1575594 h 1797050"/>
                  <a:gd name="connsiteX210" fmla="*/ 958057 w 2363788"/>
                  <a:gd name="connsiteY210" fmla="*/ 1569244 h 1797050"/>
                  <a:gd name="connsiteX211" fmla="*/ 952500 w 2363788"/>
                  <a:gd name="connsiteY211" fmla="*/ 1584325 h 1797050"/>
                  <a:gd name="connsiteX212" fmla="*/ 965201 w 2363788"/>
                  <a:gd name="connsiteY212" fmla="*/ 1669256 h 1797050"/>
                  <a:gd name="connsiteX213" fmla="*/ 940594 w 2363788"/>
                  <a:gd name="connsiteY213" fmla="*/ 1709738 h 1797050"/>
                  <a:gd name="connsiteX214" fmla="*/ 903288 w 2363788"/>
                  <a:gd name="connsiteY214" fmla="*/ 1720850 h 1797050"/>
                  <a:gd name="connsiteX215" fmla="*/ 900113 w 2363788"/>
                  <a:gd name="connsiteY215" fmla="*/ 1746250 h 1797050"/>
                  <a:gd name="connsiteX216" fmla="*/ 871538 w 2363788"/>
                  <a:gd name="connsiteY216" fmla="*/ 1746250 h 1797050"/>
                  <a:gd name="connsiteX217" fmla="*/ 855663 w 2363788"/>
                  <a:gd name="connsiteY217" fmla="*/ 1758950 h 1797050"/>
                  <a:gd name="connsiteX218" fmla="*/ 850900 w 2363788"/>
                  <a:gd name="connsiteY218" fmla="*/ 1773238 h 1797050"/>
                  <a:gd name="connsiteX219" fmla="*/ 830263 w 2363788"/>
                  <a:gd name="connsiteY219" fmla="*/ 1765300 h 1797050"/>
                  <a:gd name="connsiteX220" fmla="*/ 821532 w 2363788"/>
                  <a:gd name="connsiteY220" fmla="*/ 1753394 h 1797050"/>
                  <a:gd name="connsiteX221" fmla="*/ 792163 w 2363788"/>
                  <a:gd name="connsiteY221" fmla="*/ 1767681 h 1797050"/>
                  <a:gd name="connsiteX222" fmla="*/ 693738 w 2363788"/>
                  <a:gd name="connsiteY222" fmla="*/ 1701800 h 1797050"/>
                  <a:gd name="connsiteX223" fmla="*/ 651669 w 2363788"/>
                  <a:gd name="connsiteY223" fmla="*/ 1716881 h 1797050"/>
                  <a:gd name="connsiteX224" fmla="*/ 623094 w 2363788"/>
                  <a:gd name="connsiteY224" fmla="*/ 1689894 h 1797050"/>
                  <a:gd name="connsiteX225" fmla="*/ 582613 w 2363788"/>
                  <a:gd name="connsiteY225" fmla="*/ 1689100 h 1797050"/>
                  <a:gd name="connsiteX226" fmla="*/ 573088 w 2363788"/>
                  <a:gd name="connsiteY226" fmla="*/ 1608138 h 1797050"/>
                  <a:gd name="connsiteX227" fmla="*/ 538414 w 2363788"/>
                  <a:gd name="connsiteY227" fmla="*/ 1594861 h 1797050"/>
                  <a:gd name="connsiteX228" fmla="*/ 525463 w 2363788"/>
                  <a:gd name="connsiteY228"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3 w 2363788"/>
                  <a:gd name="connsiteY113" fmla="*/ 565150 h 1797050"/>
                  <a:gd name="connsiteX114" fmla="*/ 1804988 w 2363788"/>
                  <a:gd name="connsiteY114" fmla="*/ 508000 h 1797050"/>
                  <a:gd name="connsiteX115" fmla="*/ 1887538 w 2363788"/>
                  <a:gd name="connsiteY115" fmla="*/ 485775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8194 w 2363788"/>
                  <a:gd name="connsiteY119" fmla="*/ 411956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198688 w 2363788"/>
                  <a:gd name="connsiteY131" fmla="*/ 949325 h 1797050"/>
                  <a:gd name="connsiteX132" fmla="*/ 2176463 w 2363788"/>
                  <a:gd name="connsiteY132" fmla="*/ 993775 h 1797050"/>
                  <a:gd name="connsiteX133" fmla="*/ 2176463 w 2363788"/>
                  <a:gd name="connsiteY133" fmla="*/ 993775 h 1797050"/>
                  <a:gd name="connsiteX134" fmla="*/ 2182813 w 2363788"/>
                  <a:gd name="connsiteY134" fmla="*/ 1022350 h 1797050"/>
                  <a:gd name="connsiteX135" fmla="*/ 2147888 w 2363788"/>
                  <a:gd name="connsiteY135" fmla="*/ 1031875 h 1797050"/>
                  <a:gd name="connsiteX136" fmla="*/ 2097088 w 2363788"/>
                  <a:gd name="connsiteY136" fmla="*/ 1019175 h 1797050"/>
                  <a:gd name="connsiteX137" fmla="*/ 2103438 w 2363788"/>
                  <a:gd name="connsiteY137" fmla="*/ 1073150 h 1797050"/>
                  <a:gd name="connsiteX138" fmla="*/ 2116138 w 2363788"/>
                  <a:gd name="connsiteY138" fmla="*/ 1117600 h 1797050"/>
                  <a:gd name="connsiteX139" fmla="*/ 2052638 w 2363788"/>
                  <a:gd name="connsiteY139" fmla="*/ 1152525 h 1797050"/>
                  <a:gd name="connsiteX140" fmla="*/ 2068513 w 2363788"/>
                  <a:gd name="connsiteY140" fmla="*/ 1174750 h 1797050"/>
                  <a:gd name="connsiteX141" fmla="*/ 2049463 w 2363788"/>
                  <a:gd name="connsiteY141" fmla="*/ 1196975 h 1797050"/>
                  <a:gd name="connsiteX142" fmla="*/ 1970088 w 2363788"/>
                  <a:gd name="connsiteY142" fmla="*/ 1171575 h 1797050"/>
                  <a:gd name="connsiteX143" fmla="*/ 1944688 w 2363788"/>
                  <a:gd name="connsiteY143" fmla="*/ 1187450 h 1797050"/>
                  <a:gd name="connsiteX144" fmla="*/ 1909763 w 2363788"/>
                  <a:gd name="connsiteY144" fmla="*/ 1187450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4688 w 2363788"/>
                  <a:gd name="connsiteY148" fmla="*/ 1279525 h 1797050"/>
                  <a:gd name="connsiteX149" fmla="*/ 1935163 w 2363788"/>
                  <a:gd name="connsiteY149" fmla="*/ 1304925 h 1797050"/>
                  <a:gd name="connsiteX150" fmla="*/ 1954213 w 2363788"/>
                  <a:gd name="connsiteY150" fmla="*/ 1320800 h 1797050"/>
                  <a:gd name="connsiteX151" fmla="*/ 1951038 w 2363788"/>
                  <a:gd name="connsiteY151" fmla="*/ 1336675 h 1797050"/>
                  <a:gd name="connsiteX152" fmla="*/ 1906588 w 2363788"/>
                  <a:gd name="connsiteY152" fmla="*/ 1336675 h 1797050"/>
                  <a:gd name="connsiteX153" fmla="*/ 1903413 w 2363788"/>
                  <a:gd name="connsiteY153" fmla="*/ 1387475 h 1797050"/>
                  <a:gd name="connsiteX154" fmla="*/ 1903413 w 2363788"/>
                  <a:gd name="connsiteY154" fmla="*/ 1387475 h 1797050"/>
                  <a:gd name="connsiteX155" fmla="*/ 1903413 w 2363788"/>
                  <a:gd name="connsiteY155" fmla="*/ 1406525 h 1797050"/>
                  <a:gd name="connsiteX156" fmla="*/ 1938338 w 2363788"/>
                  <a:gd name="connsiteY156" fmla="*/ 1447800 h 1797050"/>
                  <a:gd name="connsiteX157" fmla="*/ 1992313 w 2363788"/>
                  <a:gd name="connsiteY157" fmla="*/ 1447800 h 1797050"/>
                  <a:gd name="connsiteX158" fmla="*/ 2062163 w 2363788"/>
                  <a:gd name="connsiteY158" fmla="*/ 1476375 h 1797050"/>
                  <a:gd name="connsiteX159" fmla="*/ 2062163 w 2363788"/>
                  <a:gd name="connsiteY159" fmla="*/ 1504950 h 1797050"/>
                  <a:gd name="connsiteX160" fmla="*/ 2036763 w 2363788"/>
                  <a:gd name="connsiteY160" fmla="*/ 1571625 h 1797050"/>
                  <a:gd name="connsiteX161" fmla="*/ 2065338 w 2363788"/>
                  <a:gd name="connsiteY161" fmla="*/ 1587500 h 1797050"/>
                  <a:gd name="connsiteX162" fmla="*/ 2106613 w 2363788"/>
                  <a:gd name="connsiteY162" fmla="*/ 1660525 h 1797050"/>
                  <a:gd name="connsiteX163" fmla="*/ 2055813 w 2363788"/>
                  <a:gd name="connsiteY163" fmla="*/ 1736725 h 1797050"/>
                  <a:gd name="connsiteX164" fmla="*/ 2030413 w 2363788"/>
                  <a:gd name="connsiteY164" fmla="*/ 1730375 h 1797050"/>
                  <a:gd name="connsiteX165" fmla="*/ 2008188 w 2363788"/>
                  <a:gd name="connsiteY165" fmla="*/ 1717675 h 1797050"/>
                  <a:gd name="connsiteX166" fmla="*/ 2001838 w 2363788"/>
                  <a:gd name="connsiteY166" fmla="*/ 1736725 h 1797050"/>
                  <a:gd name="connsiteX167" fmla="*/ 1960563 w 2363788"/>
                  <a:gd name="connsiteY167" fmla="*/ 1746250 h 1797050"/>
                  <a:gd name="connsiteX168" fmla="*/ 1954213 w 2363788"/>
                  <a:gd name="connsiteY168" fmla="*/ 1778000 h 1797050"/>
                  <a:gd name="connsiteX169" fmla="*/ 1903413 w 2363788"/>
                  <a:gd name="connsiteY169" fmla="*/ 1797050 h 1797050"/>
                  <a:gd name="connsiteX170" fmla="*/ 1881188 w 2363788"/>
                  <a:gd name="connsiteY170" fmla="*/ 1758950 h 1797050"/>
                  <a:gd name="connsiteX171" fmla="*/ 1847850 w 2363788"/>
                  <a:gd name="connsiteY171" fmla="*/ 1768475 h 1797050"/>
                  <a:gd name="connsiteX172" fmla="*/ 1843882 w 2363788"/>
                  <a:gd name="connsiteY172" fmla="*/ 1731963 h 1797050"/>
                  <a:gd name="connsiteX173" fmla="*/ 1827213 w 2363788"/>
                  <a:gd name="connsiteY173" fmla="*/ 1704975 h 1797050"/>
                  <a:gd name="connsiteX174" fmla="*/ 1862138 w 2363788"/>
                  <a:gd name="connsiteY174" fmla="*/ 1685925 h 1797050"/>
                  <a:gd name="connsiteX175" fmla="*/ 1808163 w 2363788"/>
                  <a:gd name="connsiteY175" fmla="*/ 1665287 h 1797050"/>
                  <a:gd name="connsiteX176" fmla="*/ 1792288 w 2363788"/>
                  <a:gd name="connsiteY176" fmla="*/ 1692275 h 1797050"/>
                  <a:gd name="connsiteX177" fmla="*/ 1747838 w 2363788"/>
                  <a:gd name="connsiteY177" fmla="*/ 1711325 h 1797050"/>
                  <a:gd name="connsiteX178" fmla="*/ 1739107 w 2363788"/>
                  <a:gd name="connsiteY178" fmla="*/ 1733550 h 1797050"/>
                  <a:gd name="connsiteX179" fmla="*/ 1725613 w 2363788"/>
                  <a:gd name="connsiteY179" fmla="*/ 1739900 h 1797050"/>
                  <a:gd name="connsiteX180" fmla="*/ 1703388 w 2363788"/>
                  <a:gd name="connsiteY180" fmla="*/ 1739900 h 1797050"/>
                  <a:gd name="connsiteX181" fmla="*/ 1714501 w 2363788"/>
                  <a:gd name="connsiteY181" fmla="*/ 1704975 h 1797050"/>
                  <a:gd name="connsiteX182" fmla="*/ 1740694 w 2363788"/>
                  <a:gd name="connsiteY182" fmla="*/ 1677194 h 1797050"/>
                  <a:gd name="connsiteX183" fmla="*/ 1731963 w 2363788"/>
                  <a:gd name="connsiteY183" fmla="*/ 1654175 h 1797050"/>
                  <a:gd name="connsiteX184" fmla="*/ 1709738 w 2363788"/>
                  <a:gd name="connsiteY184" fmla="*/ 1654175 h 1797050"/>
                  <a:gd name="connsiteX185" fmla="*/ 1697832 w 2363788"/>
                  <a:gd name="connsiteY185" fmla="*/ 1678781 h 1797050"/>
                  <a:gd name="connsiteX186" fmla="*/ 1661319 w 2363788"/>
                  <a:gd name="connsiteY186" fmla="*/ 1685925 h 1797050"/>
                  <a:gd name="connsiteX187" fmla="*/ 1630363 w 2363788"/>
                  <a:gd name="connsiteY187" fmla="*/ 1698625 h 1797050"/>
                  <a:gd name="connsiteX188" fmla="*/ 1600994 w 2363788"/>
                  <a:gd name="connsiteY188" fmla="*/ 1667669 h 1797050"/>
                  <a:gd name="connsiteX189" fmla="*/ 1598613 w 2363788"/>
                  <a:gd name="connsiteY189" fmla="*/ 1635125 h 1797050"/>
                  <a:gd name="connsiteX190" fmla="*/ 1568450 w 2363788"/>
                  <a:gd name="connsiteY190" fmla="*/ 1616869 h 1797050"/>
                  <a:gd name="connsiteX191" fmla="*/ 1560513 w 2363788"/>
                  <a:gd name="connsiteY191" fmla="*/ 1584325 h 1797050"/>
                  <a:gd name="connsiteX192" fmla="*/ 1523206 w 2363788"/>
                  <a:gd name="connsiteY192" fmla="*/ 1555750 h 1797050"/>
                  <a:gd name="connsiteX193" fmla="*/ 1500188 w 2363788"/>
                  <a:gd name="connsiteY193" fmla="*/ 1558925 h 1797050"/>
                  <a:gd name="connsiteX194" fmla="*/ 1468438 w 2363788"/>
                  <a:gd name="connsiteY194" fmla="*/ 1603375 h 1797050"/>
                  <a:gd name="connsiteX195" fmla="*/ 1419225 w 2363788"/>
                  <a:gd name="connsiteY195" fmla="*/ 1621631 h 1797050"/>
                  <a:gd name="connsiteX196" fmla="*/ 1398588 w 2363788"/>
                  <a:gd name="connsiteY196" fmla="*/ 1593849 h 1797050"/>
                  <a:gd name="connsiteX197" fmla="*/ 1370013 w 2363788"/>
                  <a:gd name="connsiteY197" fmla="*/ 1585912 h 1797050"/>
                  <a:gd name="connsiteX198" fmla="*/ 1266825 w 2363788"/>
                  <a:gd name="connsiteY198" fmla="*/ 1514475 h 1797050"/>
                  <a:gd name="connsiteX199" fmla="*/ 1277938 w 2363788"/>
                  <a:gd name="connsiteY199" fmla="*/ 1463675 h 1797050"/>
                  <a:gd name="connsiteX200" fmla="*/ 1239838 w 2363788"/>
                  <a:gd name="connsiteY200" fmla="*/ 1457325 h 1797050"/>
                  <a:gd name="connsiteX201" fmla="*/ 1233739 w 2363788"/>
                  <a:gd name="connsiteY201" fmla="*/ 1472624 h 1797050"/>
                  <a:gd name="connsiteX202" fmla="*/ 1212851 w 2363788"/>
                  <a:gd name="connsiteY202" fmla="*/ 1481931 h 1797050"/>
                  <a:gd name="connsiteX203" fmla="*/ 1175544 w 2363788"/>
                  <a:gd name="connsiteY203" fmla="*/ 1476375 h 1797050"/>
                  <a:gd name="connsiteX204" fmla="*/ 1139826 w 2363788"/>
                  <a:gd name="connsiteY204" fmla="*/ 1462087 h 1797050"/>
                  <a:gd name="connsiteX205" fmla="*/ 1093788 w 2363788"/>
                  <a:gd name="connsiteY205" fmla="*/ 1495425 h 1797050"/>
                  <a:gd name="connsiteX206" fmla="*/ 1100138 w 2363788"/>
                  <a:gd name="connsiteY206" fmla="*/ 1511300 h 1797050"/>
                  <a:gd name="connsiteX207" fmla="*/ 1081088 w 2363788"/>
                  <a:gd name="connsiteY207" fmla="*/ 1530350 h 1797050"/>
                  <a:gd name="connsiteX208" fmla="*/ 1035051 w 2363788"/>
                  <a:gd name="connsiteY208" fmla="*/ 1531937 h 1797050"/>
                  <a:gd name="connsiteX209" fmla="*/ 1006475 w 2363788"/>
                  <a:gd name="connsiteY209" fmla="*/ 1575594 h 1797050"/>
                  <a:gd name="connsiteX210" fmla="*/ 958057 w 2363788"/>
                  <a:gd name="connsiteY210" fmla="*/ 1569244 h 1797050"/>
                  <a:gd name="connsiteX211" fmla="*/ 952500 w 2363788"/>
                  <a:gd name="connsiteY211" fmla="*/ 1584325 h 1797050"/>
                  <a:gd name="connsiteX212" fmla="*/ 965201 w 2363788"/>
                  <a:gd name="connsiteY212" fmla="*/ 1669256 h 1797050"/>
                  <a:gd name="connsiteX213" fmla="*/ 940594 w 2363788"/>
                  <a:gd name="connsiteY213" fmla="*/ 1709738 h 1797050"/>
                  <a:gd name="connsiteX214" fmla="*/ 903288 w 2363788"/>
                  <a:gd name="connsiteY214" fmla="*/ 1720850 h 1797050"/>
                  <a:gd name="connsiteX215" fmla="*/ 900113 w 2363788"/>
                  <a:gd name="connsiteY215" fmla="*/ 1746250 h 1797050"/>
                  <a:gd name="connsiteX216" fmla="*/ 871538 w 2363788"/>
                  <a:gd name="connsiteY216" fmla="*/ 1746250 h 1797050"/>
                  <a:gd name="connsiteX217" fmla="*/ 855663 w 2363788"/>
                  <a:gd name="connsiteY217" fmla="*/ 1758950 h 1797050"/>
                  <a:gd name="connsiteX218" fmla="*/ 850900 w 2363788"/>
                  <a:gd name="connsiteY218" fmla="*/ 1773238 h 1797050"/>
                  <a:gd name="connsiteX219" fmla="*/ 830263 w 2363788"/>
                  <a:gd name="connsiteY219" fmla="*/ 1765300 h 1797050"/>
                  <a:gd name="connsiteX220" fmla="*/ 821532 w 2363788"/>
                  <a:gd name="connsiteY220" fmla="*/ 1753394 h 1797050"/>
                  <a:gd name="connsiteX221" fmla="*/ 792163 w 2363788"/>
                  <a:gd name="connsiteY221" fmla="*/ 1767681 h 1797050"/>
                  <a:gd name="connsiteX222" fmla="*/ 693738 w 2363788"/>
                  <a:gd name="connsiteY222" fmla="*/ 1701800 h 1797050"/>
                  <a:gd name="connsiteX223" fmla="*/ 651669 w 2363788"/>
                  <a:gd name="connsiteY223" fmla="*/ 1716881 h 1797050"/>
                  <a:gd name="connsiteX224" fmla="*/ 623094 w 2363788"/>
                  <a:gd name="connsiteY224" fmla="*/ 1689894 h 1797050"/>
                  <a:gd name="connsiteX225" fmla="*/ 582613 w 2363788"/>
                  <a:gd name="connsiteY225" fmla="*/ 1689100 h 1797050"/>
                  <a:gd name="connsiteX226" fmla="*/ 573088 w 2363788"/>
                  <a:gd name="connsiteY226" fmla="*/ 1608138 h 1797050"/>
                  <a:gd name="connsiteX227" fmla="*/ 538414 w 2363788"/>
                  <a:gd name="connsiteY227" fmla="*/ 1594861 h 1797050"/>
                  <a:gd name="connsiteX228" fmla="*/ 525463 w 2363788"/>
                  <a:gd name="connsiteY228"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3 w 2363788"/>
                  <a:gd name="connsiteY113" fmla="*/ 565150 h 1797050"/>
                  <a:gd name="connsiteX114" fmla="*/ 1804988 w 2363788"/>
                  <a:gd name="connsiteY114" fmla="*/ 508000 h 1797050"/>
                  <a:gd name="connsiteX115" fmla="*/ 1887538 w 2363788"/>
                  <a:gd name="connsiteY115" fmla="*/ 485775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8194 w 2363788"/>
                  <a:gd name="connsiteY119" fmla="*/ 411956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198688 w 2363788"/>
                  <a:gd name="connsiteY131" fmla="*/ 949325 h 1797050"/>
                  <a:gd name="connsiteX132" fmla="*/ 2176463 w 2363788"/>
                  <a:gd name="connsiteY132" fmla="*/ 993775 h 1797050"/>
                  <a:gd name="connsiteX133" fmla="*/ 2176463 w 2363788"/>
                  <a:gd name="connsiteY133" fmla="*/ 993775 h 1797050"/>
                  <a:gd name="connsiteX134" fmla="*/ 2182813 w 2363788"/>
                  <a:gd name="connsiteY134" fmla="*/ 1022350 h 1797050"/>
                  <a:gd name="connsiteX135" fmla="*/ 2147888 w 2363788"/>
                  <a:gd name="connsiteY135" fmla="*/ 1031875 h 1797050"/>
                  <a:gd name="connsiteX136" fmla="*/ 2097088 w 2363788"/>
                  <a:gd name="connsiteY136" fmla="*/ 1019175 h 1797050"/>
                  <a:gd name="connsiteX137" fmla="*/ 2103438 w 2363788"/>
                  <a:gd name="connsiteY137" fmla="*/ 1073150 h 1797050"/>
                  <a:gd name="connsiteX138" fmla="*/ 2116138 w 2363788"/>
                  <a:gd name="connsiteY138" fmla="*/ 1117600 h 1797050"/>
                  <a:gd name="connsiteX139" fmla="*/ 2052638 w 2363788"/>
                  <a:gd name="connsiteY139" fmla="*/ 1152525 h 1797050"/>
                  <a:gd name="connsiteX140" fmla="*/ 2068513 w 2363788"/>
                  <a:gd name="connsiteY140" fmla="*/ 1174750 h 1797050"/>
                  <a:gd name="connsiteX141" fmla="*/ 2049463 w 2363788"/>
                  <a:gd name="connsiteY141" fmla="*/ 1196975 h 1797050"/>
                  <a:gd name="connsiteX142" fmla="*/ 1970088 w 2363788"/>
                  <a:gd name="connsiteY142" fmla="*/ 1171575 h 1797050"/>
                  <a:gd name="connsiteX143" fmla="*/ 1944688 w 2363788"/>
                  <a:gd name="connsiteY143" fmla="*/ 1187450 h 1797050"/>
                  <a:gd name="connsiteX144" fmla="*/ 1909763 w 2363788"/>
                  <a:gd name="connsiteY144" fmla="*/ 1187450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4688 w 2363788"/>
                  <a:gd name="connsiteY148" fmla="*/ 1279525 h 1797050"/>
                  <a:gd name="connsiteX149" fmla="*/ 1935163 w 2363788"/>
                  <a:gd name="connsiteY149" fmla="*/ 1304925 h 1797050"/>
                  <a:gd name="connsiteX150" fmla="*/ 1954213 w 2363788"/>
                  <a:gd name="connsiteY150" fmla="*/ 1320800 h 1797050"/>
                  <a:gd name="connsiteX151" fmla="*/ 1951038 w 2363788"/>
                  <a:gd name="connsiteY151" fmla="*/ 1336675 h 1797050"/>
                  <a:gd name="connsiteX152" fmla="*/ 1906588 w 2363788"/>
                  <a:gd name="connsiteY152" fmla="*/ 1336675 h 1797050"/>
                  <a:gd name="connsiteX153" fmla="*/ 1903413 w 2363788"/>
                  <a:gd name="connsiteY153" fmla="*/ 1387475 h 1797050"/>
                  <a:gd name="connsiteX154" fmla="*/ 1903413 w 2363788"/>
                  <a:gd name="connsiteY154" fmla="*/ 1387475 h 1797050"/>
                  <a:gd name="connsiteX155" fmla="*/ 1903413 w 2363788"/>
                  <a:gd name="connsiteY155" fmla="*/ 1406525 h 1797050"/>
                  <a:gd name="connsiteX156" fmla="*/ 1938338 w 2363788"/>
                  <a:gd name="connsiteY156" fmla="*/ 1447800 h 1797050"/>
                  <a:gd name="connsiteX157" fmla="*/ 1992313 w 2363788"/>
                  <a:gd name="connsiteY157" fmla="*/ 1447800 h 1797050"/>
                  <a:gd name="connsiteX158" fmla="*/ 2062163 w 2363788"/>
                  <a:gd name="connsiteY158" fmla="*/ 1476375 h 1797050"/>
                  <a:gd name="connsiteX159" fmla="*/ 2062163 w 2363788"/>
                  <a:gd name="connsiteY159" fmla="*/ 1504950 h 1797050"/>
                  <a:gd name="connsiteX160" fmla="*/ 2036763 w 2363788"/>
                  <a:gd name="connsiteY160" fmla="*/ 1571625 h 1797050"/>
                  <a:gd name="connsiteX161" fmla="*/ 2065338 w 2363788"/>
                  <a:gd name="connsiteY161" fmla="*/ 1587500 h 1797050"/>
                  <a:gd name="connsiteX162" fmla="*/ 2106613 w 2363788"/>
                  <a:gd name="connsiteY162" fmla="*/ 1660525 h 1797050"/>
                  <a:gd name="connsiteX163" fmla="*/ 2055813 w 2363788"/>
                  <a:gd name="connsiteY163" fmla="*/ 1736725 h 1797050"/>
                  <a:gd name="connsiteX164" fmla="*/ 2030413 w 2363788"/>
                  <a:gd name="connsiteY164" fmla="*/ 1730375 h 1797050"/>
                  <a:gd name="connsiteX165" fmla="*/ 2008188 w 2363788"/>
                  <a:gd name="connsiteY165" fmla="*/ 1717675 h 1797050"/>
                  <a:gd name="connsiteX166" fmla="*/ 2001838 w 2363788"/>
                  <a:gd name="connsiteY166" fmla="*/ 1736725 h 1797050"/>
                  <a:gd name="connsiteX167" fmla="*/ 1960563 w 2363788"/>
                  <a:gd name="connsiteY167" fmla="*/ 1746250 h 1797050"/>
                  <a:gd name="connsiteX168" fmla="*/ 1954213 w 2363788"/>
                  <a:gd name="connsiteY168" fmla="*/ 1778000 h 1797050"/>
                  <a:gd name="connsiteX169" fmla="*/ 1903413 w 2363788"/>
                  <a:gd name="connsiteY169" fmla="*/ 1797050 h 1797050"/>
                  <a:gd name="connsiteX170" fmla="*/ 1881188 w 2363788"/>
                  <a:gd name="connsiteY170" fmla="*/ 1758950 h 1797050"/>
                  <a:gd name="connsiteX171" fmla="*/ 1847850 w 2363788"/>
                  <a:gd name="connsiteY171" fmla="*/ 1768475 h 1797050"/>
                  <a:gd name="connsiteX172" fmla="*/ 1843088 w 2363788"/>
                  <a:gd name="connsiteY172" fmla="*/ 1735138 h 1797050"/>
                  <a:gd name="connsiteX173" fmla="*/ 1827213 w 2363788"/>
                  <a:gd name="connsiteY173" fmla="*/ 1704975 h 1797050"/>
                  <a:gd name="connsiteX174" fmla="*/ 1862138 w 2363788"/>
                  <a:gd name="connsiteY174" fmla="*/ 1685925 h 1797050"/>
                  <a:gd name="connsiteX175" fmla="*/ 1808163 w 2363788"/>
                  <a:gd name="connsiteY175" fmla="*/ 1665287 h 1797050"/>
                  <a:gd name="connsiteX176" fmla="*/ 1792288 w 2363788"/>
                  <a:gd name="connsiteY176" fmla="*/ 1692275 h 1797050"/>
                  <a:gd name="connsiteX177" fmla="*/ 1747838 w 2363788"/>
                  <a:gd name="connsiteY177" fmla="*/ 1711325 h 1797050"/>
                  <a:gd name="connsiteX178" fmla="*/ 1739107 w 2363788"/>
                  <a:gd name="connsiteY178" fmla="*/ 1733550 h 1797050"/>
                  <a:gd name="connsiteX179" fmla="*/ 1725613 w 2363788"/>
                  <a:gd name="connsiteY179" fmla="*/ 1739900 h 1797050"/>
                  <a:gd name="connsiteX180" fmla="*/ 1703388 w 2363788"/>
                  <a:gd name="connsiteY180" fmla="*/ 1739900 h 1797050"/>
                  <a:gd name="connsiteX181" fmla="*/ 1714501 w 2363788"/>
                  <a:gd name="connsiteY181" fmla="*/ 1704975 h 1797050"/>
                  <a:gd name="connsiteX182" fmla="*/ 1740694 w 2363788"/>
                  <a:gd name="connsiteY182" fmla="*/ 1677194 h 1797050"/>
                  <a:gd name="connsiteX183" fmla="*/ 1731963 w 2363788"/>
                  <a:gd name="connsiteY183" fmla="*/ 1654175 h 1797050"/>
                  <a:gd name="connsiteX184" fmla="*/ 1709738 w 2363788"/>
                  <a:gd name="connsiteY184" fmla="*/ 1654175 h 1797050"/>
                  <a:gd name="connsiteX185" fmla="*/ 1697832 w 2363788"/>
                  <a:gd name="connsiteY185" fmla="*/ 1678781 h 1797050"/>
                  <a:gd name="connsiteX186" fmla="*/ 1661319 w 2363788"/>
                  <a:gd name="connsiteY186" fmla="*/ 1685925 h 1797050"/>
                  <a:gd name="connsiteX187" fmla="*/ 1630363 w 2363788"/>
                  <a:gd name="connsiteY187" fmla="*/ 1698625 h 1797050"/>
                  <a:gd name="connsiteX188" fmla="*/ 1600994 w 2363788"/>
                  <a:gd name="connsiteY188" fmla="*/ 1667669 h 1797050"/>
                  <a:gd name="connsiteX189" fmla="*/ 1598613 w 2363788"/>
                  <a:gd name="connsiteY189" fmla="*/ 1635125 h 1797050"/>
                  <a:gd name="connsiteX190" fmla="*/ 1568450 w 2363788"/>
                  <a:gd name="connsiteY190" fmla="*/ 1616869 h 1797050"/>
                  <a:gd name="connsiteX191" fmla="*/ 1560513 w 2363788"/>
                  <a:gd name="connsiteY191" fmla="*/ 1584325 h 1797050"/>
                  <a:gd name="connsiteX192" fmla="*/ 1523206 w 2363788"/>
                  <a:gd name="connsiteY192" fmla="*/ 1555750 h 1797050"/>
                  <a:gd name="connsiteX193" fmla="*/ 1500188 w 2363788"/>
                  <a:gd name="connsiteY193" fmla="*/ 1558925 h 1797050"/>
                  <a:gd name="connsiteX194" fmla="*/ 1468438 w 2363788"/>
                  <a:gd name="connsiteY194" fmla="*/ 1603375 h 1797050"/>
                  <a:gd name="connsiteX195" fmla="*/ 1419225 w 2363788"/>
                  <a:gd name="connsiteY195" fmla="*/ 1621631 h 1797050"/>
                  <a:gd name="connsiteX196" fmla="*/ 1398588 w 2363788"/>
                  <a:gd name="connsiteY196" fmla="*/ 1593849 h 1797050"/>
                  <a:gd name="connsiteX197" fmla="*/ 1370013 w 2363788"/>
                  <a:gd name="connsiteY197" fmla="*/ 1585912 h 1797050"/>
                  <a:gd name="connsiteX198" fmla="*/ 1266825 w 2363788"/>
                  <a:gd name="connsiteY198" fmla="*/ 1514475 h 1797050"/>
                  <a:gd name="connsiteX199" fmla="*/ 1277938 w 2363788"/>
                  <a:gd name="connsiteY199" fmla="*/ 1463675 h 1797050"/>
                  <a:gd name="connsiteX200" fmla="*/ 1239838 w 2363788"/>
                  <a:gd name="connsiteY200" fmla="*/ 1457325 h 1797050"/>
                  <a:gd name="connsiteX201" fmla="*/ 1233739 w 2363788"/>
                  <a:gd name="connsiteY201" fmla="*/ 1472624 h 1797050"/>
                  <a:gd name="connsiteX202" fmla="*/ 1212851 w 2363788"/>
                  <a:gd name="connsiteY202" fmla="*/ 1481931 h 1797050"/>
                  <a:gd name="connsiteX203" fmla="*/ 1175544 w 2363788"/>
                  <a:gd name="connsiteY203" fmla="*/ 1476375 h 1797050"/>
                  <a:gd name="connsiteX204" fmla="*/ 1139826 w 2363788"/>
                  <a:gd name="connsiteY204" fmla="*/ 1462087 h 1797050"/>
                  <a:gd name="connsiteX205" fmla="*/ 1093788 w 2363788"/>
                  <a:gd name="connsiteY205" fmla="*/ 1495425 h 1797050"/>
                  <a:gd name="connsiteX206" fmla="*/ 1100138 w 2363788"/>
                  <a:gd name="connsiteY206" fmla="*/ 1511300 h 1797050"/>
                  <a:gd name="connsiteX207" fmla="*/ 1081088 w 2363788"/>
                  <a:gd name="connsiteY207" fmla="*/ 1530350 h 1797050"/>
                  <a:gd name="connsiteX208" fmla="*/ 1035051 w 2363788"/>
                  <a:gd name="connsiteY208" fmla="*/ 1531937 h 1797050"/>
                  <a:gd name="connsiteX209" fmla="*/ 1006475 w 2363788"/>
                  <a:gd name="connsiteY209" fmla="*/ 1575594 h 1797050"/>
                  <a:gd name="connsiteX210" fmla="*/ 958057 w 2363788"/>
                  <a:gd name="connsiteY210" fmla="*/ 1569244 h 1797050"/>
                  <a:gd name="connsiteX211" fmla="*/ 952500 w 2363788"/>
                  <a:gd name="connsiteY211" fmla="*/ 1584325 h 1797050"/>
                  <a:gd name="connsiteX212" fmla="*/ 965201 w 2363788"/>
                  <a:gd name="connsiteY212" fmla="*/ 1669256 h 1797050"/>
                  <a:gd name="connsiteX213" fmla="*/ 940594 w 2363788"/>
                  <a:gd name="connsiteY213" fmla="*/ 1709738 h 1797050"/>
                  <a:gd name="connsiteX214" fmla="*/ 903288 w 2363788"/>
                  <a:gd name="connsiteY214" fmla="*/ 1720850 h 1797050"/>
                  <a:gd name="connsiteX215" fmla="*/ 900113 w 2363788"/>
                  <a:gd name="connsiteY215" fmla="*/ 1746250 h 1797050"/>
                  <a:gd name="connsiteX216" fmla="*/ 871538 w 2363788"/>
                  <a:gd name="connsiteY216" fmla="*/ 1746250 h 1797050"/>
                  <a:gd name="connsiteX217" fmla="*/ 855663 w 2363788"/>
                  <a:gd name="connsiteY217" fmla="*/ 1758950 h 1797050"/>
                  <a:gd name="connsiteX218" fmla="*/ 850900 w 2363788"/>
                  <a:gd name="connsiteY218" fmla="*/ 1773238 h 1797050"/>
                  <a:gd name="connsiteX219" fmla="*/ 830263 w 2363788"/>
                  <a:gd name="connsiteY219" fmla="*/ 1765300 h 1797050"/>
                  <a:gd name="connsiteX220" fmla="*/ 821532 w 2363788"/>
                  <a:gd name="connsiteY220" fmla="*/ 1753394 h 1797050"/>
                  <a:gd name="connsiteX221" fmla="*/ 792163 w 2363788"/>
                  <a:gd name="connsiteY221" fmla="*/ 1767681 h 1797050"/>
                  <a:gd name="connsiteX222" fmla="*/ 693738 w 2363788"/>
                  <a:gd name="connsiteY222" fmla="*/ 1701800 h 1797050"/>
                  <a:gd name="connsiteX223" fmla="*/ 651669 w 2363788"/>
                  <a:gd name="connsiteY223" fmla="*/ 1716881 h 1797050"/>
                  <a:gd name="connsiteX224" fmla="*/ 623094 w 2363788"/>
                  <a:gd name="connsiteY224" fmla="*/ 1689894 h 1797050"/>
                  <a:gd name="connsiteX225" fmla="*/ 582613 w 2363788"/>
                  <a:gd name="connsiteY225" fmla="*/ 1689100 h 1797050"/>
                  <a:gd name="connsiteX226" fmla="*/ 573088 w 2363788"/>
                  <a:gd name="connsiteY226" fmla="*/ 1608138 h 1797050"/>
                  <a:gd name="connsiteX227" fmla="*/ 538414 w 2363788"/>
                  <a:gd name="connsiteY227" fmla="*/ 1594861 h 1797050"/>
                  <a:gd name="connsiteX228" fmla="*/ 525463 w 2363788"/>
                  <a:gd name="connsiteY228"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3 w 2363788"/>
                  <a:gd name="connsiteY113" fmla="*/ 565150 h 1797050"/>
                  <a:gd name="connsiteX114" fmla="*/ 1804988 w 2363788"/>
                  <a:gd name="connsiteY114" fmla="*/ 508000 h 1797050"/>
                  <a:gd name="connsiteX115" fmla="*/ 1887538 w 2363788"/>
                  <a:gd name="connsiteY115" fmla="*/ 485775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8194 w 2363788"/>
                  <a:gd name="connsiteY119" fmla="*/ 411956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198688 w 2363788"/>
                  <a:gd name="connsiteY131" fmla="*/ 949325 h 1797050"/>
                  <a:gd name="connsiteX132" fmla="*/ 2176463 w 2363788"/>
                  <a:gd name="connsiteY132" fmla="*/ 993775 h 1797050"/>
                  <a:gd name="connsiteX133" fmla="*/ 2176463 w 2363788"/>
                  <a:gd name="connsiteY133" fmla="*/ 993775 h 1797050"/>
                  <a:gd name="connsiteX134" fmla="*/ 2182813 w 2363788"/>
                  <a:gd name="connsiteY134" fmla="*/ 1022350 h 1797050"/>
                  <a:gd name="connsiteX135" fmla="*/ 2147888 w 2363788"/>
                  <a:gd name="connsiteY135" fmla="*/ 1031875 h 1797050"/>
                  <a:gd name="connsiteX136" fmla="*/ 2097088 w 2363788"/>
                  <a:gd name="connsiteY136" fmla="*/ 1019175 h 1797050"/>
                  <a:gd name="connsiteX137" fmla="*/ 2103438 w 2363788"/>
                  <a:gd name="connsiteY137" fmla="*/ 1073150 h 1797050"/>
                  <a:gd name="connsiteX138" fmla="*/ 2116138 w 2363788"/>
                  <a:gd name="connsiteY138" fmla="*/ 1117600 h 1797050"/>
                  <a:gd name="connsiteX139" fmla="*/ 2052638 w 2363788"/>
                  <a:gd name="connsiteY139" fmla="*/ 1152525 h 1797050"/>
                  <a:gd name="connsiteX140" fmla="*/ 2068513 w 2363788"/>
                  <a:gd name="connsiteY140" fmla="*/ 1174750 h 1797050"/>
                  <a:gd name="connsiteX141" fmla="*/ 2049463 w 2363788"/>
                  <a:gd name="connsiteY141" fmla="*/ 1196975 h 1797050"/>
                  <a:gd name="connsiteX142" fmla="*/ 1970088 w 2363788"/>
                  <a:gd name="connsiteY142" fmla="*/ 1171575 h 1797050"/>
                  <a:gd name="connsiteX143" fmla="*/ 1944688 w 2363788"/>
                  <a:gd name="connsiteY143" fmla="*/ 1187450 h 1797050"/>
                  <a:gd name="connsiteX144" fmla="*/ 1909763 w 2363788"/>
                  <a:gd name="connsiteY144" fmla="*/ 1187450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4688 w 2363788"/>
                  <a:gd name="connsiteY148" fmla="*/ 1279525 h 1797050"/>
                  <a:gd name="connsiteX149" fmla="*/ 1935163 w 2363788"/>
                  <a:gd name="connsiteY149" fmla="*/ 1304925 h 1797050"/>
                  <a:gd name="connsiteX150" fmla="*/ 1954213 w 2363788"/>
                  <a:gd name="connsiteY150" fmla="*/ 1320800 h 1797050"/>
                  <a:gd name="connsiteX151" fmla="*/ 1951038 w 2363788"/>
                  <a:gd name="connsiteY151" fmla="*/ 1336675 h 1797050"/>
                  <a:gd name="connsiteX152" fmla="*/ 1906588 w 2363788"/>
                  <a:gd name="connsiteY152" fmla="*/ 1336675 h 1797050"/>
                  <a:gd name="connsiteX153" fmla="*/ 1903413 w 2363788"/>
                  <a:gd name="connsiteY153" fmla="*/ 1387475 h 1797050"/>
                  <a:gd name="connsiteX154" fmla="*/ 1903413 w 2363788"/>
                  <a:gd name="connsiteY154" fmla="*/ 1387475 h 1797050"/>
                  <a:gd name="connsiteX155" fmla="*/ 1903413 w 2363788"/>
                  <a:gd name="connsiteY155" fmla="*/ 1406525 h 1797050"/>
                  <a:gd name="connsiteX156" fmla="*/ 1938338 w 2363788"/>
                  <a:gd name="connsiteY156" fmla="*/ 1447800 h 1797050"/>
                  <a:gd name="connsiteX157" fmla="*/ 1992313 w 2363788"/>
                  <a:gd name="connsiteY157" fmla="*/ 1447800 h 1797050"/>
                  <a:gd name="connsiteX158" fmla="*/ 2062163 w 2363788"/>
                  <a:gd name="connsiteY158" fmla="*/ 1476375 h 1797050"/>
                  <a:gd name="connsiteX159" fmla="*/ 2062163 w 2363788"/>
                  <a:gd name="connsiteY159" fmla="*/ 1504950 h 1797050"/>
                  <a:gd name="connsiteX160" fmla="*/ 2036763 w 2363788"/>
                  <a:gd name="connsiteY160" fmla="*/ 1571625 h 1797050"/>
                  <a:gd name="connsiteX161" fmla="*/ 2065338 w 2363788"/>
                  <a:gd name="connsiteY161" fmla="*/ 1587500 h 1797050"/>
                  <a:gd name="connsiteX162" fmla="*/ 2106613 w 2363788"/>
                  <a:gd name="connsiteY162" fmla="*/ 1660525 h 1797050"/>
                  <a:gd name="connsiteX163" fmla="*/ 2055813 w 2363788"/>
                  <a:gd name="connsiteY163" fmla="*/ 1736725 h 1797050"/>
                  <a:gd name="connsiteX164" fmla="*/ 2030413 w 2363788"/>
                  <a:gd name="connsiteY164" fmla="*/ 1730375 h 1797050"/>
                  <a:gd name="connsiteX165" fmla="*/ 2008188 w 2363788"/>
                  <a:gd name="connsiteY165" fmla="*/ 1717675 h 1797050"/>
                  <a:gd name="connsiteX166" fmla="*/ 2001838 w 2363788"/>
                  <a:gd name="connsiteY166" fmla="*/ 1736725 h 1797050"/>
                  <a:gd name="connsiteX167" fmla="*/ 1960563 w 2363788"/>
                  <a:gd name="connsiteY167" fmla="*/ 1746250 h 1797050"/>
                  <a:gd name="connsiteX168" fmla="*/ 1954213 w 2363788"/>
                  <a:gd name="connsiteY168" fmla="*/ 1778000 h 1797050"/>
                  <a:gd name="connsiteX169" fmla="*/ 1903413 w 2363788"/>
                  <a:gd name="connsiteY169" fmla="*/ 1797050 h 1797050"/>
                  <a:gd name="connsiteX170" fmla="*/ 1881188 w 2363788"/>
                  <a:gd name="connsiteY170" fmla="*/ 1758950 h 1797050"/>
                  <a:gd name="connsiteX171" fmla="*/ 1847850 w 2363788"/>
                  <a:gd name="connsiteY171" fmla="*/ 1768475 h 1797050"/>
                  <a:gd name="connsiteX172" fmla="*/ 1843088 w 2363788"/>
                  <a:gd name="connsiteY172" fmla="*/ 1735138 h 1797050"/>
                  <a:gd name="connsiteX173" fmla="*/ 1827213 w 2363788"/>
                  <a:gd name="connsiteY173" fmla="*/ 1704975 h 1797050"/>
                  <a:gd name="connsiteX174" fmla="*/ 1862138 w 2363788"/>
                  <a:gd name="connsiteY174" fmla="*/ 1685925 h 1797050"/>
                  <a:gd name="connsiteX175" fmla="*/ 1808163 w 2363788"/>
                  <a:gd name="connsiteY175" fmla="*/ 1665287 h 1797050"/>
                  <a:gd name="connsiteX176" fmla="*/ 1792288 w 2363788"/>
                  <a:gd name="connsiteY176" fmla="*/ 1692275 h 1797050"/>
                  <a:gd name="connsiteX177" fmla="*/ 1747838 w 2363788"/>
                  <a:gd name="connsiteY177" fmla="*/ 1711325 h 1797050"/>
                  <a:gd name="connsiteX178" fmla="*/ 1739107 w 2363788"/>
                  <a:gd name="connsiteY178" fmla="*/ 1733550 h 1797050"/>
                  <a:gd name="connsiteX179" fmla="*/ 1725613 w 2363788"/>
                  <a:gd name="connsiteY179" fmla="*/ 1739900 h 1797050"/>
                  <a:gd name="connsiteX180" fmla="*/ 1703388 w 2363788"/>
                  <a:gd name="connsiteY180" fmla="*/ 1739900 h 1797050"/>
                  <a:gd name="connsiteX181" fmla="*/ 1714501 w 2363788"/>
                  <a:gd name="connsiteY181" fmla="*/ 1704975 h 1797050"/>
                  <a:gd name="connsiteX182" fmla="*/ 1740694 w 2363788"/>
                  <a:gd name="connsiteY182" fmla="*/ 1677194 h 1797050"/>
                  <a:gd name="connsiteX183" fmla="*/ 1731963 w 2363788"/>
                  <a:gd name="connsiteY183" fmla="*/ 1654175 h 1797050"/>
                  <a:gd name="connsiteX184" fmla="*/ 1709738 w 2363788"/>
                  <a:gd name="connsiteY184" fmla="*/ 1654175 h 1797050"/>
                  <a:gd name="connsiteX185" fmla="*/ 1697832 w 2363788"/>
                  <a:gd name="connsiteY185" fmla="*/ 1678781 h 1797050"/>
                  <a:gd name="connsiteX186" fmla="*/ 1661319 w 2363788"/>
                  <a:gd name="connsiteY186" fmla="*/ 1685925 h 1797050"/>
                  <a:gd name="connsiteX187" fmla="*/ 1630363 w 2363788"/>
                  <a:gd name="connsiteY187" fmla="*/ 1698625 h 1797050"/>
                  <a:gd name="connsiteX188" fmla="*/ 1600994 w 2363788"/>
                  <a:gd name="connsiteY188" fmla="*/ 1667669 h 1797050"/>
                  <a:gd name="connsiteX189" fmla="*/ 1598613 w 2363788"/>
                  <a:gd name="connsiteY189" fmla="*/ 1635125 h 1797050"/>
                  <a:gd name="connsiteX190" fmla="*/ 1568450 w 2363788"/>
                  <a:gd name="connsiteY190" fmla="*/ 1616869 h 1797050"/>
                  <a:gd name="connsiteX191" fmla="*/ 1560513 w 2363788"/>
                  <a:gd name="connsiteY191" fmla="*/ 1584325 h 1797050"/>
                  <a:gd name="connsiteX192" fmla="*/ 1523206 w 2363788"/>
                  <a:gd name="connsiteY192" fmla="*/ 1555750 h 1797050"/>
                  <a:gd name="connsiteX193" fmla="*/ 1500188 w 2363788"/>
                  <a:gd name="connsiteY193" fmla="*/ 1558925 h 1797050"/>
                  <a:gd name="connsiteX194" fmla="*/ 1468438 w 2363788"/>
                  <a:gd name="connsiteY194" fmla="*/ 1603375 h 1797050"/>
                  <a:gd name="connsiteX195" fmla="*/ 1419225 w 2363788"/>
                  <a:gd name="connsiteY195" fmla="*/ 1621631 h 1797050"/>
                  <a:gd name="connsiteX196" fmla="*/ 1398588 w 2363788"/>
                  <a:gd name="connsiteY196" fmla="*/ 1593849 h 1797050"/>
                  <a:gd name="connsiteX197" fmla="*/ 1370013 w 2363788"/>
                  <a:gd name="connsiteY197" fmla="*/ 1585912 h 1797050"/>
                  <a:gd name="connsiteX198" fmla="*/ 1266825 w 2363788"/>
                  <a:gd name="connsiteY198" fmla="*/ 1514475 h 1797050"/>
                  <a:gd name="connsiteX199" fmla="*/ 1277938 w 2363788"/>
                  <a:gd name="connsiteY199" fmla="*/ 1463675 h 1797050"/>
                  <a:gd name="connsiteX200" fmla="*/ 1239838 w 2363788"/>
                  <a:gd name="connsiteY200" fmla="*/ 1457325 h 1797050"/>
                  <a:gd name="connsiteX201" fmla="*/ 1233739 w 2363788"/>
                  <a:gd name="connsiteY201" fmla="*/ 1472624 h 1797050"/>
                  <a:gd name="connsiteX202" fmla="*/ 1212851 w 2363788"/>
                  <a:gd name="connsiteY202" fmla="*/ 1481931 h 1797050"/>
                  <a:gd name="connsiteX203" fmla="*/ 1175544 w 2363788"/>
                  <a:gd name="connsiteY203" fmla="*/ 1476375 h 1797050"/>
                  <a:gd name="connsiteX204" fmla="*/ 1139826 w 2363788"/>
                  <a:gd name="connsiteY204" fmla="*/ 1462087 h 1797050"/>
                  <a:gd name="connsiteX205" fmla="*/ 1093788 w 2363788"/>
                  <a:gd name="connsiteY205" fmla="*/ 1495425 h 1797050"/>
                  <a:gd name="connsiteX206" fmla="*/ 1100138 w 2363788"/>
                  <a:gd name="connsiteY206" fmla="*/ 1511300 h 1797050"/>
                  <a:gd name="connsiteX207" fmla="*/ 1081088 w 2363788"/>
                  <a:gd name="connsiteY207" fmla="*/ 1530350 h 1797050"/>
                  <a:gd name="connsiteX208" fmla="*/ 1035051 w 2363788"/>
                  <a:gd name="connsiteY208" fmla="*/ 1531937 h 1797050"/>
                  <a:gd name="connsiteX209" fmla="*/ 1006475 w 2363788"/>
                  <a:gd name="connsiteY209" fmla="*/ 1575594 h 1797050"/>
                  <a:gd name="connsiteX210" fmla="*/ 958057 w 2363788"/>
                  <a:gd name="connsiteY210" fmla="*/ 1569244 h 1797050"/>
                  <a:gd name="connsiteX211" fmla="*/ 952500 w 2363788"/>
                  <a:gd name="connsiteY211" fmla="*/ 1584325 h 1797050"/>
                  <a:gd name="connsiteX212" fmla="*/ 965201 w 2363788"/>
                  <a:gd name="connsiteY212" fmla="*/ 1669256 h 1797050"/>
                  <a:gd name="connsiteX213" fmla="*/ 940594 w 2363788"/>
                  <a:gd name="connsiteY213" fmla="*/ 1709738 h 1797050"/>
                  <a:gd name="connsiteX214" fmla="*/ 903288 w 2363788"/>
                  <a:gd name="connsiteY214" fmla="*/ 1720850 h 1797050"/>
                  <a:gd name="connsiteX215" fmla="*/ 900113 w 2363788"/>
                  <a:gd name="connsiteY215" fmla="*/ 1746250 h 1797050"/>
                  <a:gd name="connsiteX216" fmla="*/ 871538 w 2363788"/>
                  <a:gd name="connsiteY216" fmla="*/ 1746250 h 1797050"/>
                  <a:gd name="connsiteX217" fmla="*/ 855663 w 2363788"/>
                  <a:gd name="connsiteY217" fmla="*/ 1758950 h 1797050"/>
                  <a:gd name="connsiteX218" fmla="*/ 850900 w 2363788"/>
                  <a:gd name="connsiteY218" fmla="*/ 1773238 h 1797050"/>
                  <a:gd name="connsiteX219" fmla="*/ 830263 w 2363788"/>
                  <a:gd name="connsiteY219" fmla="*/ 1765300 h 1797050"/>
                  <a:gd name="connsiteX220" fmla="*/ 821532 w 2363788"/>
                  <a:gd name="connsiteY220" fmla="*/ 1753394 h 1797050"/>
                  <a:gd name="connsiteX221" fmla="*/ 792163 w 2363788"/>
                  <a:gd name="connsiteY221" fmla="*/ 1767681 h 1797050"/>
                  <a:gd name="connsiteX222" fmla="*/ 693738 w 2363788"/>
                  <a:gd name="connsiteY222" fmla="*/ 1701800 h 1797050"/>
                  <a:gd name="connsiteX223" fmla="*/ 651669 w 2363788"/>
                  <a:gd name="connsiteY223" fmla="*/ 1716881 h 1797050"/>
                  <a:gd name="connsiteX224" fmla="*/ 623094 w 2363788"/>
                  <a:gd name="connsiteY224" fmla="*/ 1689894 h 1797050"/>
                  <a:gd name="connsiteX225" fmla="*/ 582613 w 2363788"/>
                  <a:gd name="connsiteY225" fmla="*/ 1689100 h 1797050"/>
                  <a:gd name="connsiteX226" fmla="*/ 573088 w 2363788"/>
                  <a:gd name="connsiteY226" fmla="*/ 1608138 h 1797050"/>
                  <a:gd name="connsiteX227" fmla="*/ 538414 w 2363788"/>
                  <a:gd name="connsiteY227" fmla="*/ 1594861 h 1797050"/>
                  <a:gd name="connsiteX228" fmla="*/ 525463 w 2363788"/>
                  <a:gd name="connsiteY228"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3 w 2363788"/>
                  <a:gd name="connsiteY113" fmla="*/ 565150 h 1797050"/>
                  <a:gd name="connsiteX114" fmla="*/ 1804988 w 2363788"/>
                  <a:gd name="connsiteY114" fmla="*/ 508000 h 1797050"/>
                  <a:gd name="connsiteX115" fmla="*/ 1887538 w 2363788"/>
                  <a:gd name="connsiteY115" fmla="*/ 485775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8194 w 2363788"/>
                  <a:gd name="connsiteY119" fmla="*/ 411956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198688 w 2363788"/>
                  <a:gd name="connsiteY131" fmla="*/ 949325 h 1797050"/>
                  <a:gd name="connsiteX132" fmla="*/ 2176463 w 2363788"/>
                  <a:gd name="connsiteY132" fmla="*/ 993775 h 1797050"/>
                  <a:gd name="connsiteX133" fmla="*/ 2176463 w 2363788"/>
                  <a:gd name="connsiteY133" fmla="*/ 993775 h 1797050"/>
                  <a:gd name="connsiteX134" fmla="*/ 2182813 w 2363788"/>
                  <a:gd name="connsiteY134" fmla="*/ 1022350 h 1797050"/>
                  <a:gd name="connsiteX135" fmla="*/ 2147888 w 2363788"/>
                  <a:gd name="connsiteY135" fmla="*/ 1031875 h 1797050"/>
                  <a:gd name="connsiteX136" fmla="*/ 2097088 w 2363788"/>
                  <a:gd name="connsiteY136" fmla="*/ 1019175 h 1797050"/>
                  <a:gd name="connsiteX137" fmla="*/ 2103438 w 2363788"/>
                  <a:gd name="connsiteY137" fmla="*/ 1073150 h 1797050"/>
                  <a:gd name="connsiteX138" fmla="*/ 2116138 w 2363788"/>
                  <a:gd name="connsiteY138" fmla="*/ 1117600 h 1797050"/>
                  <a:gd name="connsiteX139" fmla="*/ 2052638 w 2363788"/>
                  <a:gd name="connsiteY139" fmla="*/ 1152525 h 1797050"/>
                  <a:gd name="connsiteX140" fmla="*/ 2068513 w 2363788"/>
                  <a:gd name="connsiteY140" fmla="*/ 1174750 h 1797050"/>
                  <a:gd name="connsiteX141" fmla="*/ 2049463 w 2363788"/>
                  <a:gd name="connsiteY141" fmla="*/ 1196975 h 1797050"/>
                  <a:gd name="connsiteX142" fmla="*/ 1970088 w 2363788"/>
                  <a:gd name="connsiteY142" fmla="*/ 1171575 h 1797050"/>
                  <a:gd name="connsiteX143" fmla="*/ 1944688 w 2363788"/>
                  <a:gd name="connsiteY143" fmla="*/ 1187450 h 1797050"/>
                  <a:gd name="connsiteX144" fmla="*/ 1909763 w 2363788"/>
                  <a:gd name="connsiteY144" fmla="*/ 1187450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4688 w 2363788"/>
                  <a:gd name="connsiteY148" fmla="*/ 1279525 h 1797050"/>
                  <a:gd name="connsiteX149" fmla="*/ 1935163 w 2363788"/>
                  <a:gd name="connsiteY149" fmla="*/ 1304925 h 1797050"/>
                  <a:gd name="connsiteX150" fmla="*/ 1954213 w 2363788"/>
                  <a:gd name="connsiteY150" fmla="*/ 1320800 h 1797050"/>
                  <a:gd name="connsiteX151" fmla="*/ 1951038 w 2363788"/>
                  <a:gd name="connsiteY151" fmla="*/ 1336675 h 1797050"/>
                  <a:gd name="connsiteX152" fmla="*/ 1906588 w 2363788"/>
                  <a:gd name="connsiteY152" fmla="*/ 1336675 h 1797050"/>
                  <a:gd name="connsiteX153" fmla="*/ 1903413 w 2363788"/>
                  <a:gd name="connsiteY153" fmla="*/ 1387475 h 1797050"/>
                  <a:gd name="connsiteX154" fmla="*/ 1903413 w 2363788"/>
                  <a:gd name="connsiteY154" fmla="*/ 1387475 h 1797050"/>
                  <a:gd name="connsiteX155" fmla="*/ 1903413 w 2363788"/>
                  <a:gd name="connsiteY155" fmla="*/ 1406525 h 1797050"/>
                  <a:gd name="connsiteX156" fmla="*/ 1938338 w 2363788"/>
                  <a:gd name="connsiteY156" fmla="*/ 1447800 h 1797050"/>
                  <a:gd name="connsiteX157" fmla="*/ 1992313 w 2363788"/>
                  <a:gd name="connsiteY157" fmla="*/ 1447800 h 1797050"/>
                  <a:gd name="connsiteX158" fmla="*/ 2062163 w 2363788"/>
                  <a:gd name="connsiteY158" fmla="*/ 1476375 h 1797050"/>
                  <a:gd name="connsiteX159" fmla="*/ 2062163 w 2363788"/>
                  <a:gd name="connsiteY159" fmla="*/ 1504950 h 1797050"/>
                  <a:gd name="connsiteX160" fmla="*/ 2036763 w 2363788"/>
                  <a:gd name="connsiteY160" fmla="*/ 1571625 h 1797050"/>
                  <a:gd name="connsiteX161" fmla="*/ 2065338 w 2363788"/>
                  <a:gd name="connsiteY161" fmla="*/ 1587500 h 1797050"/>
                  <a:gd name="connsiteX162" fmla="*/ 2106613 w 2363788"/>
                  <a:gd name="connsiteY162" fmla="*/ 1660525 h 1797050"/>
                  <a:gd name="connsiteX163" fmla="*/ 2055813 w 2363788"/>
                  <a:gd name="connsiteY163" fmla="*/ 1736725 h 1797050"/>
                  <a:gd name="connsiteX164" fmla="*/ 2030413 w 2363788"/>
                  <a:gd name="connsiteY164" fmla="*/ 1730375 h 1797050"/>
                  <a:gd name="connsiteX165" fmla="*/ 2008188 w 2363788"/>
                  <a:gd name="connsiteY165" fmla="*/ 1717675 h 1797050"/>
                  <a:gd name="connsiteX166" fmla="*/ 2001838 w 2363788"/>
                  <a:gd name="connsiteY166" fmla="*/ 1736725 h 1797050"/>
                  <a:gd name="connsiteX167" fmla="*/ 1960563 w 2363788"/>
                  <a:gd name="connsiteY167" fmla="*/ 1746250 h 1797050"/>
                  <a:gd name="connsiteX168" fmla="*/ 1954213 w 2363788"/>
                  <a:gd name="connsiteY168" fmla="*/ 1778000 h 1797050"/>
                  <a:gd name="connsiteX169" fmla="*/ 1903413 w 2363788"/>
                  <a:gd name="connsiteY169" fmla="*/ 1797050 h 1797050"/>
                  <a:gd name="connsiteX170" fmla="*/ 1881188 w 2363788"/>
                  <a:gd name="connsiteY170" fmla="*/ 1758950 h 1797050"/>
                  <a:gd name="connsiteX171" fmla="*/ 1847850 w 2363788"/>
                  <a:gd name="connsiteY171" fmla="*/ 1768475 h 1797050"/>
                  <a:gd name="connsiteX172" fmla="*/ 1843088 w 2363788"/>
                  <a:gd name="connsiteY172" fmla="*/ 1735138 h 1797050"/>
                  <a:gd name="connsiteX173" fmla="*/ 1827213 w 2363788"/>
                  <a:gd name="connsiteY173" fmla="*/ 1704975 h 1797050"/>
                  <a:gd name="connsiteX174" fmla="*/ 1862138 w 2363788"/>
                  <a:gd name="connsiteY174" fmla="*/ 1685925 h 1797050"/>
                  <a:gd name="connsiteX175" fmla="*/ 1808163 w 2363788"/>
                  <a:gd name="connsiteY175" fmla="*/ 1665287 h 1797050"/>
                  <a:gd name="connsiteX176" fmla="*/ 1792288 w 2363788"/>
                  <a:gd name="connsiteY176" fmla="*/ 1692275 h 1797050"/>
                  <a:gd name="connsiteX177" fmla="*/ 1747838 w 2363788"/>
                  <a:gd name="connsiteY177" fmla="*/ 1711325 h 1797050"/>
                  <a:gd name="connsiteX178" fmla="*/ 1739107 w 2363788"/>
                  <a:gd name="connsiteY178" fmla="*/ 1733550 h 1797050"/>
                  <a:gd name="connsiteX179" fmla="*/ 1725613 w 2363788"/>
                  <a:gd name="connsiteY179" fmla="*/ 1739900 h 1797050"/>
                  <a:gd name="connsiteX180" fmla="*/ 1703388 w 2363788"/>
                  <a:gd name="connsiteY180" fmla="*/ 1739900 h 1797050"/>
                  <a:gd name="connsiteX181" fmla="*/ 1714501 w 2363788"/>
                  <a:gd name="connsiteY181" fmla="*/ 1704975 h 1797050"/>
                  <a:gd name="connsiteX182" fmla="*/ 1740694 w 2363788"/>
                  <a:gd name="connsiteY182" fmla="*/ 1677194 h 1797050"/>
                  <a:gd name="connsiteX183" fmla="*/ 1731963 w 2363788"/>
                  <a:gd name="connsiteY183" fmla="*/ 1654175 h 1797050"/>
                  <a:gd name="connsiteX184" fmla="*/ 1709738 w 2363788"/>
                  <a:gd name="connsiteY184" fmla="*/ 1654175 h 1797050"/>
                  <a:gd name="connsiteX185" fmla="*/ 1697832 w 2363788"/>
                  <a:gd name="connsiteY185" fmla="*/ 1678781 h 1797050"/>
                  <a:gd name="connsiteX186" fmla="*/ 1661319 w 2363788"/>
                  <a:gd name="connsiteY186" fmla="*/ 1685925 h 1797050"/>
                  <a:gd name="connsiteX187" fmla="*/ 1630363 w 2363788"/>
                  <a:gd name="connsiteY187" fmla="*/ 1698625 h 1797050"/>
                  <a:gd name="connsiteX188" fmla="*/ 1600994 w 2363788"/>
                  <a:gd name="connsiteY188" fmla="*/ 1667669 h 1797050"/>
                  <a:gd name="connsiteX189" fmla="*/ 1598613 w 2363788"/>
                  <a:gd name="connsiteY189" fmla="*/ 1635125 h 1797050"/>
                  <a:gd name="connsiteX190" fmla="*/ 1568450 w 2363788"/>
                  <a:gd name="connsiteY190" fmla="*/ 1616869 h 1797050"/>
                  <a:gd name="connsiteX191" fmla="*/ 1560513 w 2363788"/>
                  <a:gd name="connsiteY191" fmla="*/ 1584325 h 1797050"/>
                  <a:gd name="connsiteX192" fmla="*/ 1523206 w 2363788"/>
                  <a:gd name="connsiteY192" fmla="*/ 1555750 h 1797050"/>
                  <a:gd name="connsiteX193" fmla="*/ 1500188 w 2363788"/>
                  <a:gd name="connsiteY193" fmla="*/ 1558925 h 1797050"/>
                  <a:gd name="connsiteX194" fmla="*/ 1468438 w 2363788"/>
                  <a:gd name="connsiteY194" fmla="*/ 1603375 h 1797050"/>
                  <a:gd name="connsiteX195" fmla="*/ 1419225 w 2363788"/>
                  <a:gd name="connsiteY195" fmla="*/ 1621631 h 1797050"/>
                  <a:gd name="connsiteX196" fmla="*/ 1398588 w 2363788"/>
                  <a:gd name="connsiteY196" fmla="*/ 1593849 h 1797050"/>
                  <a:gd name="connsiteX197" fmla="*/ 1370013 w 2363788"/>
                  <a:gd name="connsiteY197" fmla="*/ 1585912 h 1797050"/>
                  <a:gd name="connsiteX198" fmla="*/ 1266825 w 2363788"/>
                  <a:gd name="connsiteY198" fmla="*/ 1514475 h 1797050"/>
                  <a:gd name="connsiteX199" fmla="*/ 1277938 w 2363788"/>
                  <a:gd name="connsiteY199" fmla="*/ 1463675 h 1797050"/>
                  <a:gd name="connsiteX200" fmla="*/ 1239838 w 2363788"/>
                  <a:gd name="connsiteY200" fmla="*/ 1457325 h 1797050"/>
                  <a:gd name="connsiteX201" fmla="*/ 1233739 w 2363788"/>
                  <a:gd name="connsiteY201" fmla="*/ 1472624 h 1797050"/>
                  <a:gd name="connsiteX202" fmla="*/ 1212851 w 2363788"/>
                  <a:gd name="connsiteY202" fmla="*/ 1481931 h 1797050"/>
                  <a:gd name="connsiteX203" fmla="*/ 1175544 w 2363788"/>
                  <a:gd name="connsiteY203" fmla="*/ 1476375 h 1797050"/>
                  <a:gd name="connsiteX204" fmla="*/ 1139826 w 2363788"/>
                  <a:gd name="connsiteY204" fmla="*/ 1462087 h 1797050"/>
                  <a:gd name="connsiteX205" fmla="*/ 1093788 w 2363788"/>
                  <a:gd name="connsiteY205" fmla="*/ 1495425 h 1797050"/>
                  <a:gd name="connsiteX206" fmla="*/ 1100138 w 2363788"/>
                  <a:gd name="connsiteY206" fmla="*/ 1511300 h 1797050"/>
                  <a:gd name="connsiteX207" fmla="*/ 1081088 w 2363788"/>
                  <a:gd name="connsiteY207" fmla="*/ 1530350 h 1797050"/>
                  <a:gd name="connsiteX208" fmla="*/ 1035051 w 2363788"/>
                  <a:gd name="connsiteY208" fmla="*/ 1531937 h 1797050"/>
                  <a:gd name="connsiteX209" fmla="*/ 1006475 w 2363788"/>
                  <a:gd name="connsiteY209" fmla="*/ 1575594 h 1797050"/>
                  <a:gd name="connsiteX210" fmla="*/ 958057 w 2363788"/>
                  <a:gd name="connsiteY210" fmla="*/ 1569244 h 1797050"/>
                  <a:gd name="connsiteX211" fmla="*/ 952500 w 2363788"/>
                  <a:gd name="connsiteY211" fmla="*/ 1584325 h 1797050"/>
                  <a:gd name="connsiteX212" fmla="*/ 965201 w 2363788"/>
                  <a:gd name="connsiteY212" fmla="*/ 1669256 h 1797050"/>
                  <a:gd name="connsiteX213" fmla="*/ 940594 w 2363788"/>
                  <a:gd name="connsiteY213" fmla="*/ 1709738 h 1797050"/>
                  <a:gd name="connsiteX214" fmla="*/ 903288 w 2363788"/>
                  <a:gd name="connsiteY214" fmla="*/ 1720850 h 1797050"/>
                  <a:gd name="connsiteX215" fmla="*/ 900113 w 2363788"/>
                  <a:gd name="connsiteY215" fmla="*/ 1746250 h 1797050"/>
                  <a:gd name="connsiteX216" fmla="*/ 871538 w 2363788"/>
                  <a:gd name="connsiteY216" fmla="*/ 1746250 h 1797050"/>
                  <a:gd name="connsiteX217" fmla="*/ 855663 w 2363788"/>
                  <a:gd name="connsiteY217" fmla="*/ 1758950 h 1797050"/>
                  <a:gd name="connsiteX218" fmla="*/ 850900 w 2363788"/>
                  <a:gd name="connsiteY218" fmla="*/ 1773238 h 1797050"/>
                  <a:gd name="connsiteX219" fmla="*/ 830263 w 2363788"/>
                  <a:gd name="connsiteY219" fmla="*/ 1765300 h 1797050"/>
                  <a:gd name="connsiteX220" fmla="*/ 821532 w 2363788"/>
                  <a:gd name="connsiteY220" fmla="*/ 1753394 h 1797050"/>
                  <a:gd name="connsiteX221" fmla="*/ 792163 w 2363788"/>
                  <a:gd name="connsiteY221" fmla="*/ 1767681 h 1797050"/>
                  <a:gd name="connsiteX222" fmla="*/ 693738 w 2363788"/>
                  <a:gd name="connsiteY222" fmla="*/ 1701800 h 1797050"/>
                  <a:gd name="connsiteX223" fmla="*/ 651669 w 2363788"/>
                  <a:gd name="connsiteY223" fmla="*/ 1716881 h 1797050"/>
                  <a:gd name="connsiteX224" fmla="*/ 623094 w 2363788"/>
                  <a:gd name="connsiteY224" fmla="*/ 1689894 h 1797050"/>
                  <a:gd name="connsiteX225" fmla="*/ 582613 w 2363788"/>
                  <a:gd name="connsiteY225" fmla="*/ 1689100 h 1797050"/>
                  <a:gd name="connsiteX226" fmla="*/ 573088 w 2363788"/>
                  <a:gd name="connsiteY226" fmla="*/ 1608138 h 1797050"/>
                  <a:gd name="connsiteX227" fmla="*/ 538414 w 2363788"/>
                  <a:gd name="connsiteY227" fmla="*/ 1594861 h 1797050"/>
                  <a:gd name="connsiteX228" fmla="*/ 525463 w 2363788"/>
                  <a:gd name="connsiteY228"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3 w 2363788"/>
                  <a:gd name="connsiteY113" fmla="*/ 565150 h 1797050"/>
                  <a:gd name="connsiteX114" fmla="*/ 1804988 w 2363788"/>
                  <a:gd name="connsiteY114" fmla="*/ 508000 h 1797050"/>
                  <a:gd name="connsiteX115" fmla="*/ 1887538 w 2363788"/>
                  <a:gd name="connsiteY115" fmla="*/ 485775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8194 w 2363788"/>
                  <a:gd name="connsiteY119" fmla="*/ 411956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198688 w 2363788"/>
                  <a:gd name="connsiteY131" fmla="*/ 949325 h 1797050"/>
                  <a:gd name="connsiteX132" fmla="*/ 2176463 w 2363788"/>
                  <a:gd name="connsiteY132" fmla="*/ 993775 h 1797050"/>
                  <a:gd name="connsiteX133" fmla="*/ 2176463 w 2363788"/>
                  <a:gd name="connsiteY133" fmla="*/ 993775 h 1797050"/>
                  <a:gd name="connsiteX134" fmla="*/ 2182813 w 2363788"/>
                  <a:gd name="connsiteY134" fmla="*/ 1022350 h 1797050"/>
                  <a:gd name="connsiteX135" fmla="*/ 2147888 w 2363788"/>
                  <a:gd name="connsiteY135" fmla="*/ 1031875 h 1797050"/>
                  <a:gd name="connsiteX136" fmla="*/ 2097088 w 2363788"/>
                  <a:gd name="connsiteY136" fmla="*/ 1019175 h 1797050"/>
                  <a:gd name="connsiteX137" fmla="*/ 2103438 w 2363788"/>
                  <a:gd name="connsiteY137" fmla="*/ 1073150 h 1797050"/>
                  <a:gd name="connsiteX138" fmla="*/ 2116138 w 2363788"/>
                  <a:gd name="connsiteY138" fmla="*/ 1117600 h 1797050"/>
                  <a:gd name="connsiteX139" fmla="*/ 2052638 w 2363788"/>
                  <a:gd name="connsiteY139" fmla="*/ 1152525 h 1797050"/>
                  <a:gd name="connsiteX140" fmla="*/ 2068513 w 2363788"/>
                  <a:gd name="connsiteY140" fmla="*/ 1174750 h 1797050"/>
                  <a:gd name="connsiteX141" fmla="*/ 2049463 w 2363788"/>
                  <a:gd name="connsiteY141" fmla="*/ 1196975 h 1797050"/>
                  <a:gd name="connsiteX142" fmla="*/ 1970088 w 2363788"/>
                  <a:gd name="connsiteY142" fmla="*/ 1171575 h 1797050"/>
                  <a:gd name="connsiteX143" fmla="*/ 1944688 w 2363788"/>
                  <a:gd name="connsiteY143" fmla="*/ 1187450 h 1797050"/>
                  <a:gd name="connsiteX144" fmla="*/ 1909763 w 2363788"/>
                  <a:gd name="connsiteY144" fmla="*/ 1187450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4688 w 2363788"/>
                  <a:gd name="connsiteY148" fmla="*/ 1279525 h 1797050"/>
                  <a:gd name="connsiteX149" fmla="*/ 1935163 w 2363788"/>
                  <a:gd name="connsiteY149" fmla="*/ 1304925 h 1797050"/>
                  <a:gd name="connsiteX150" fmla="*/ 1954213 w 2363788"/>
                  <a:gd name="connsiteY150" fmla="*/ 1320800 h 1797050"/>
                  <a:gd name="connsiteX151" fmla="*/ 1951038 w 2363788"/>
                  <a:gd name="connsiteY151" fmla="*/ 1336675 h 1797050"/>
                  <a:gd name="connsiteX152" fmla="*/ 1906588 w 2363788"/>
                  <a:gd name="connsiteY152" fmla="*/ 1336675 h 1797050"/>
                  <a:gd name="connsiteX153" fmla="*/ 1903413 w 2363788"/>
                  <a:gd name="connsiteY153" fmla="*/ 1387475 h 1797050"/>
                  <a:gd name="connsiteX154" fmla="*/ 1903413 w 2363788"/>
                  <a:gd name="connsiteY154" fmla="*/ 1387475 h 1797050"/>
                  <a:gd name="connsiteX155" fmla="*/ 1903413 w 2363788"/>
                  <a:gd name="connsiteY155" fmla="*/ 1406525 h 1797050"/>
                  <a:gd name="connsiteX156" fmla="*/ 1938338 w 2363788"/>
                  <a:gd name="connsiteY156" fmla="*/ 1447800 h 1797050"/>
                  <a:gd name="connsiteX157" fmla="*/ 1992313 w 2363788"/>
                  <a:gd name="connsiteY157" fmla="*/ 1447800 h 1797050"/>
                  <a:gd name="connsiteX158" fmla="*/ 2062163 w 2363788"/>
                  <a:gd name="connsiteY158" fmla="*/ 1476375 h 1797050"/>
                  <a:gd name="connsiteX159" fmla="*/ 2062163 w 2363788"/>
                  <a:gd name="connsiteY159" fmla="*/ 1504950 h 1797050"/>
                  <a:gd name="connsiteX160" fmla="*/ 2036763 w 2363788"/>
                  <a:gd name="connsiteY160" fmla="*/ 1571625 h 1797050"/>
                  <a:gd name="connsiteX161" fmla="*/ 2065338 w 2363788"/>
                  <a:gd name="connsiteY161" fmla="*/ 1587500 h 1797050"/>
                  <a:gd name="connsiteX162" fmla="*/ 2106613 w 2363788"/>
                  <a:gd name="connsiteY162" fmla="*/ 1660525 h 1797050"/>
                  <a:gd name="connsiteX163" fmla="*/ 2055813 w 2363788"/>
                  <a:gd name="connsiteY163" fmla="*/ 1736725 h 1797050"/>
                  <a:gd name="connsiteX164" fmla="*/ 2030413 w 2363788"/>
                  <a:gd name="connsiteY164" fmla="*/ 1730375 h 1797050"/>
                  <a:gd name="connsiteX165" fmla="*/ 2008188 w 2363788"/>
                  <a:gd name="connsiteY165" fmla="*/ 1717675 h 1797050"/>
                  <a:gd name="connsiteX166" fmla="*/ 2001838 w 2363788"/>
                  <a:gd name="connsiteY166" fmla="*/ 1736725 h 1797050"/>
                  <a:gd name="connsiteX167" fmla="*/ 1960563 w 2363788"/>
                  <a:gd name="connsiteY167" fmla="*/ 1746250 h 1797050"/>
                  <a:gd name="connsiteX168" fmla="*/ 1954213 w 2363788"/>
                  <a:gd name="connsiteY168" fmla="*/ 1778000 h 1797050"/>
                  <a:gd name="connsiteX169" fmla="*/ 1903413 w 2363788"/>
                  <a:gd name="connsiteY169" fmla="*/ 1797050 h 1797050"/>
                  <a:gd name="connsiteX170" fmla="*/ 1881188 w 2363788"/>
                  <a:gd name="connsiteY170" fmla="*/ 1758950 h 1797050"/>
                  <a:gd name="connsiteX171" fmla="*/ 1847850 w 2363788"/>
                  <a:gd name="connsiteY171" fmla="*/ 1768475 h 1797050"/>
                  <a:gd name="connsiteX172" fmla="*/ 1843088 w 2363788"/>
                  <a:gd name="connsiteY172" fmla="*/ 1735138 h 1797050"/>
                  <a:gd name="connsiteX173" fmla="*/ 1827213 w 2363788"/>
                  <a:gd name="connsiteY173" fmla="*/ 1704975 h 1797050"/>
                  <a:gd name="connsiteX174" fmla="*/ 1862138 w 2363788"/>
                  <a:gd name="connsiteY174" fmla="*/ 1685925 h 1797050"/>
                  <a:gd name="connsiteX175" fmla="*/ 1808163 w 2363788"/>
                  <a:gd name="connsiteY175" fmla="*/ 1665287 h 1797050"/>
                  <a:gd name="connsiteX176" fmla="*/ 1792288 w 2363788"/>
                  <a:gd name="connsiteY176" fmla="*/ 1692275 h 1797050"/>
                  <a:gd name="connsiteX177" fmla="*/ 1747838 w 2363788"/>
                  <a:gd name="connsiteY177" fmla="*/ 1711325 h 1797050"/>
                  <a:gd name="connsiteX178" fmla="*/ 1739107 w 2363788"/>
                  <a:gd name="connsiteY178" fmla="*/ 1733550 h 1797050"/>
                  <a:gd name="connsiteX179" fmla="*/ 1725613 w 2363788"/>
                  <a:gd name="connsiteY179" fmla="*/ 1739900 h 1797050"/>
                  <a:gd name="connsiteX180" fmla="*/ 1703388 w 2363788"/>
                  <a:gd name="connsiteY180" fmla="*/ 1739900 h 1797050"/>
                  <a:gd name="connsiteX181" fmla="*/ 1714501 w 2363788"/>
                  <a:gd name="connsiteY181" fmla="*/ 1704975 h 1797050"/>
                  <a:gd name="connsiteX182" fmla="*/ 1740694 w 2363788"/>
                  <a:gd name="connsiteY182" fmla="*/ 1677194 h 1797050"/>
                  <a:gd name="connsiteX183" fmla="*/ 1731963 w 2363788"/>
                  <a:gd name="connsiteY183" fmla="*/ 1654175 h 1797050"/>
                  <a:gd name="connsiteX184" fmla="*/ 1709738 w 2363788"/>
                  <a:gd name="connsiteY184" fmla="*/ 1654175 h 1797050"/>
                  <a:gd name="connsiteX185" fmla="*/ 1697832 w 2363788"/>
                  <a:gd name="connsiteY185" fmla="*/ 1678781 h 1797050"/>
                  <a:gd name="connsiteX186" fmla="*/ 1661319 w 2363788"/>
                  <a:gd name="connsiteY186" fmla="*/ 1685925 h 1797050"/>
                  <a:gd name="connsiteX187" fmla="*/ 1630363 w 2363788"/>
                  <a:gd name="connsiteY187" fmla="*/ 1698625 h 1797050"/>
                  <a:gd name="connsiteX188" fmla="*/ 1600994 w 2363788"/>
                  <a:gd name="connsiteY188" fmla="*/ 1667669 h 1797050"/>
                  <a:gd name="connsiteX189" fmla="*/ 1598613 w 2363788"/>
                  <a:gd name="connsiteY189" fmla="*/ 1635125 h 1797050"/>
                  <a:gd name="connsiteX190" fmla="*/ 1568450 w 2363788"/>
                  <a:gd name="connsiteY190" fmla="*/ 1616869 h 1797050"/>
                  <a:gd name="connsiteX191" fmla="*/ 1560513 w 2363788"/>
                  <a:gd name="connsiteY191" fmla="*/ 1584325 h 1797050"/>
                  <a:gd name="connsiteX192" fmla="*/ 1523206 w 2363788"/>
                  <a:gd name="connsiteY192" fmla="*/ 1555750 h 1797050"/>
                  <a:gd name="connsiteX193" fmla="*/ 1500188 w 2363788"/>
                  <a:gd name="connsiteY193" fmla="*/ 1558925 h 1797050"/>
                  <a:gd name="connsiteX194" fmla="*/ 1468438 w 2363788"/>
                  <a:gd name="connsiteY194" fmla="*/ 1603375 h 1797050"/>
                  <a:gd name="connsiteX195" fmla="*/ 1419225 w 2363788"/>
                  <a:gd name="connsiteY195" fmla="*/ 1621631 h 1797050"/>
                  <a:gd name="connsiteX196" fmla="*/ 1398588 w 2363788"/>
                  <a:gd name="connsiteY196" fmla="*/ 1593849 h 1797050"/>
                  <a:gd name="connsiteX197" fmla="*/ 1370013 w 2363788"/>
                  <a:gd name="connsiteY197" fmla="*/ 1585912 h 1797050"/>
                  <a:gd name="connsiteX198" fmla="*/ 1266825 w 2363788"/>
                  <a:gd name="connsiteY198" fmla="*/ 1514475 h 1797050"/>
                  <a:gd name="connsiteX199" fmla="*/ 1277938 w 2363788"/>
                  <a:gd name="connsiteY199" fmla="*/ 1463675 h 1797050"/>
                  <a:gd name="connsiteX200" fmla="*/ 1239838 w 2363788"/>
                  <a:gd name="connsiteY200" fmla="*/ 1457325 h 1797050"/>
                  <a:gd name="connsiteX201" fmla="*/ 1233739 w 2363788"/>
                  <a:gd name="connsiteY201" fmla="*/ 1472624 h 1797050"/>
                  <a:gd name="connsiteX202" fmla="*/ 1212851 w 2363788"/>
                  <a:gd name="connsiteY202" fmla="*/ 1481931 h 1797050"/>
                  <a:gd name="connsiteX203" fmla="*/ 1175544 w 2363788"/>
                  <a:gd name="connsiteY203" fmla="*/ 1476375 h 1797050"/>
                  <a:gd name="connsiteX204" fmla="*/ 1139826 w 2363788"/>
                  <a:gd name="connsiteY204" fmla="*/ 1462087 h 1797050"/>
                  <a:gd name="connsiteX205" fmla="*/ 1093788 w 2363788"/>
                  <a:gd name="connsiteY205" fmla="*/ 1495425 h 1797050"/>
                  <a:gd name="connsiteX206" fmla="*/ 1100138 w 2363788"/>
                  <a:gd name="connsiteY206" fmla="*/ 1511300 h 1797050"/>
                  <a:gd name="connsiteX207" fmla="*/ 1081088 w 2363788"/>
                  <a:gd name="connsiteY207" fmla="*/ 1530350 h 1797050"/>
                  <a:gd name="connsiteX208" fmla="*/ 1035051 w 2363788"/>
                  <a:gd name="connsiteY208" fmla="*/ 1531937 h 1797050"/>
                  <a:gd name="connsiteX209" fmla="*/ 1006475 w 2363788"/>
                  <a:gd name="connsiteY209" fmla="*/ 1575594 h 1797050"/>
                  <a:gd name="connsiteX210" fmla="*/ 958057 w 2363788"/>
                  <a:gd name="connsiteY210" fmla="*/ 1569244 h 1797050"/>
                  <a:gd name="connsiteX211" fmla="*/ 952500 w 2363788"/>
                  <a:gd name="connsiteY211" fmla="*/ 1584325 h 1797050"/>
                  <a:gd name="connsiteX212" fmla="*/ 965201 w 2363788"/>
                  <a:gd name="connsiteY212" fmla="*/ 1669256 h 1797050"/>
                  <a:gd name="connsiteX213" fmla="*/ 940594 w 2363788"/>
                  <a:gd name="connsiteY213" fmla="*/ 1709738 h 1797050"/>
                  <a:gd name="connsiteX214" fmla="*/ 903288 w 2363788"/>
                  <a:gd name="connsiteY214" fmla="*/ 1720850 h 1797050"/>
                  <a:gd name="connsiteX215" fmla="*/ 900113 w 2363788"/>
                  <a:gd name="connsiteY215" fmla="*/ 1746250 h 1797050"/>
                  <a:gd name="connsiteX216" fmla="*/ 871538 w 2363788"/>
                  <a:gd name="connsiteY216" fmla="*/ 1746250 h 1797050"/>
                  <a:gd name="connsiteX217" fmla="*/ 855663 w 2363788"/>
                  <a:gd name="connsiteY217" fmla="*/ 1758950 h 1797050"/>
                  <a:gd name="connsiteX218" fmla="*/ 850900 w 2363788"/>
                  <a:gd name="connsiteY218" fmla="*/ 1773238 h 1797050"/>
                  <a:gd name="connsiteX219" fmla="*/ 830263 w 2363788"/>
                  <a:gd name="connsiteY219" fmla="*/ 1765300 h 1797050"/>
                  <a:gd name="connsiteX220" fmla="*/ 821532 w 2363788"/>
                  <a:gd name="connsiteY220" fmla="*/ 1753394 h 1797050"/>
                  <a:gd name="connsiteX221" fmla="*/ 792163 w 2363788"/>
                  <a:gd name="connsiteY221" fmla="*/ 1767681 h 1797050"/>
                  <a:gd name="connsiteX222" fmla="*/ 693738 w 2363788"/>
                  <a:gd name="connsiteY222" fmla="*/ 1701800 h 1797050"/>
                  <a:gd name="connsiteX223" fmla="*/ 651669 w 2363788"/>
                  <a:gd name="connsiteY223" fmla="*/ 1716881 h 1797050"/>
                  <a:gd name="connsiteX224" fmla="*/ 623094 w 2363788"/>
                  <a:gd name="connsiteY224" fmla="*/ 1689894 h 1797050"/>
                  <a:gd name="connsiteX225" fmla="*/ 582613 w 2363788"/>
                  <a:gd name="connsiteY225" fmla="*/ 1689100 h 1797050"/>
                  <a:gd name="connsiteX226" fmla="*/ 573088 w 2363788"/>
                  <a:gd name="connsiteY226" fmla="*/ 1608138 h 1797050"/>
                  <a:gd name="connsiteX227" fmla="*/ 538414 w 2363788"/>
                  <a:gd name="connsiteY227" fmla="*/ 1594861 h 1797050"/>
                  <a:gd name="connsiteX228" fmla="*/ 525463 w 2363788"/>
                  <a:gd name="connsiteY228"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3 w 2363788"/>
                  <a:gd name="connsiteY113" fmla="*/ 565150 h 1797050"/>
                  <a:gd name="connsiteX114" fmla="*/ 1804988 w 2363788"/>
                  <a:gd name="connsiteY114" fmla="*/ 508000 h 1797050"/>
                  <a:gd name="connsiteX115" fmla="*/ 1887538 w 2363788"/>
                  <a:gd name="connsiteY115" fmla="*/ 485775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8194 w 2363788"/>
                  <a:gd name="connsiteY119" fmla="*/ 411956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198688 w 2363788"/>
                  <a:gd name="connsiteY131" fmla="*/ 949325 h 1797050"/>
                  <a:gd name="connsiteX132" fmla="*/ 2176463 w 2363788"/>
                  <a:gd name="connsiteY132" fmla="*/ 993775 h 1797050"/>
                  <a:gd name="connsiteX133" fmla="*/ 2176463 w 2363788"/>
                  <a:gd name="connsiteY133" fmla="*/ 993775 h 1797050"/>
                  <a:gd name="connsiteX134" fmla="*/ 2182813 w 2363788"/>
                  <a:gd name="connsiteY134" fmla="*/ 1022350 h 1797050"/>
                  <a:gd name="connsiteX135" fmla="*/ 2147888 w 2363788"/>
                  <a:gd name="connsiteY135" fmla="*/ 1031875 h 1797050"/>
                  <a:gd name="connsiteX136" fmla="*/ 2097088 w 2363788"/>
                  <a:gd name="connsiteY136" fmla="*/ 1019175 h 1797050"/>
                  <a:gd name="connsiteX137" fmla="*/ 2103438 w 2363788"/>
                  <a:gd name="connsiteY137" fmla="*/ 1073150 h 1797050"/>
                  <a:gd name="connsiteX138" fmla="*/ 2116138 w 2363788"/>
                  <a:gd name="connsiteY138" fmla="*/ 1117600 h 1797050"/>
                  <a:gd name="connsiteX139" fmla="*/ 2052638 w 2363788"/>
                  <a:gd name="connsiteY139" fmla="*/ 1152525 h 1797050"/>
                  <a:gd name="connsiteX140" fmla="*/ 2068513 w 2363788"/>
                  <a:gd name="connsiteY140" fmla="*/ 1174750 h 1797050"/>
                  <a:gd name="connsiteX141" fmla="*/ 2049463 w 2363788"/>
                  <a:gd name="connsiteY141" fmla="*/ 1196975 h 1797050"/>
                  <a:gd name="connsiteX142" fmla="*/ 1970088 w 2363788"/>
                  <a:gd name="connsiteY142" fmla="*/ 1171575 h 1797050"/>
                  <a:gd name="connsiteX143" fmla="*/ 1944688 w 2363788"/>
                  <a:gd name="connsiteY143" fmla="*/ 1187450 h 1797050"/>
                  <a:gd name="connsiteX144" fmla="*/ 1909763 w 2363788"/>
                  <a:gd name="connsiteY144" fmla="*/ 1187450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4688 w 2363788"/>
                  <a:gd name="connsiteY148" fmla="*/ 1279525 h 1797050"/>
                  <a:gd name="connsiteX149" fmla="*/ 1935163 w 2363788"/>
                  <a:gd name="connsiteY149" fmla="*/ 1304925 h 1797050"/>
                  <a:gd name="connsiteX150" fmla="*/ 1954213 w 2363788"/>
                  <a:gd name="connsiteY150" fmla="*/ 1320800 h 1797050"/>
                  <a:gd name="connsiteX151" fmla="*/ 1951038 w 2363788"/>
                  <a:gd name="connsiteY151" fmla="*/ 1336675 h 1797050"/>
                  <a:gd name="connsiteX152" fmla="*/ 1906588 w 2363788"/>
                  <a:gd name="connsiteY152" fmla="*/ 1336675 h 1797050"/>
                  <a:gd name="connsiteX153" fmla="*/ 1903413 w 2363788"/>
                  <a:gd name="connsiteY153" fmla="*/ 1387475 h 1797050"/>
                  <a:gd name="connsiteX154" fmla="*/ 1903413 w 2363788"/>
                  <a:gd name="connsiteY154" fmla="*/ 1387475 h 1797050"/>
                  <a:gd name="connsiteX155" fmla="*/ 1903413 w 2363788"/>
                  <a:gd name="connsiteY155" fmla="*/ 1406525 h 1797050"/>
                  <a:gd name="connsiteX156" fmla="*/ 1938338 w 2363788"/>
                  <a:gd name="connsiteY156" fmla="*/ 1447800 h 1797050"/>
                  <a:gd name="connsiteX157" fmla="*/ 1992313 w 2363788"/>
                  <a:gd name="connsiteY157" fmla="*/ 1447800 h 1797050"/>
                  <a:gd name="connsiteX158" fmla="*/ 2062163 w 2363788"/>
                  <a:gd name="connsiteY158" fmla="*/ 1476375 h 1797050"/>
                  <a:gd name="connsiteX159" fmla="*/ 2062163 w 2363788"/>
                  <a:gd name="connsiteY159" fmla="*/ 1504950 h 1797050"/>
                  <a:gd name="connsiteX160" fmla="*/ 2036763 w 2363788"/>
                  <a:gd name="connsiteY160" fmla="*/ 1571625 h 1797050"/>
                  <a:gd name="connsiteX161" fmla="*/ 2065338 w 2363788"/>
                  <a:gd name="connsiteY161" fmla="*/ 1587500 h 1797050"/>
                  <a:gd name="connsiteX162" fmla="*/ 2106613 w 2363788"/>
                  <a:gd name="connsiteY162" fmla="*/ 1660525 h 1797050"/>
                  <a:gd name="connsiteX163" fmla="*/ 2055813 w 2363788"/>
                  <a:gd name="connsiteY163" fmla="*/ 1736725 h 1797050"/>
                  <a:gd name="connsiteX164" fmla="*/ 2030413 w 2363788"/>
                  <a:gd name="connsiteY164" fmla="*/ 1730375 h 1797050"/>
                  <a:gd name="connsiteX165" fmla="*/ 2008188 w 2363788"/>
                  <a:gd name="connsiteY165" fmla="*/ 1717675 h 1797050"/>
                  <a:gd name="connsiteX166" fmla="*/ 2001838 w 2363788"/>
                  <a:gd name="connsiteY166" fmla="*/ 1736725 h 1797050"/>
                  <a:gd name="connsiteX167" fmla="*/ 1960563 w 2363788"/>
                  <a:gd name="connsiteY167" fmla="*/ 1746250 h 1797050"/>
                  <a:gd name="connsiteX168" fmla="*/ 1954213 w 2363788"/>
                  <a:gd name="connsiteY168" fmla="*/ 1778000 h 1797050"/>
                  <a:gd name="connsiteX169" fmla="*/ 1903413 w 2363788"/>
                  <a:gd name="connsiteY169" fmla="*/ 1797050 h 1797050"/>
                  <a:gd name="connsiteX170" fmla="*/ 1878013 w 2363788"/>
                  <a:gd name="connsiteY170" fmla="*/ 1758950 h 1797050"/>
                  <a:gd name="connsiteX171" fmla="*/ 1847850 w 2363788"/>
                  <a:gd name="connsiteY171" fmla="*/ 1768475 h 1797050"/>
                  <a:gd name="connsiteX172" fmla="*/ 1843088 w 2363788"/>
                  <a:gd name="connsiteY172" fmla="*/ 1735138 h 1797050"/>
                  <a:gd name="connsiteX173" fmla="*/ 1827213 w 2363788"/>
                  <a:gd name="connsiteY173" fmla="*/ 1704975 h 1797050"/>
                  <a:gd name="connsiteX174" fmla="*/ 1862138 w 2363788"/>
                  <a:gd name="connsiteY174" fmla="*/ 1685925 h 1797050"/>
                  <a:gd name="connsiteX175" fmla="*/ 1808163 w 2363788"/>
                  <a:gd name="connsiteY175" fmla="*/ 1665287 h 1797050"/>
                  <a:gd name="connsiteX176" fmla="*/ 1792288 w 2363788"/>
                  <a:gd name="connsiteY176" fmla="*/ 1692275 h 1797050"/>
                  <a:gd name="connsiteX177" fmla="*/ 1747838 w 2363788"/>
                  <a:gd name="connsiteY177" fmla="*/ 1711325 h 1797050"/>
                  <a:gd name="connsiteX178" fmla="*/ 1739107 w 2363788"/>
                  <a:gd name="connsiteY178" fmla="*/ 1733550 h 1797050"/>
                  <a:gd name="connsiteX179" fmla="*/ 1725613 w 2363788"/>
                  <a:gd name="connsiteY179" fmla="*/ 1739900 h 1797050"/>
                  <a:gd name="connsiteX180" fmla="*/ 1703388 w 2363788"/>
                  <a:gd name="connsiteY180" fmla="*/ 1739900 h 1797050"/>
                  <a:gd name="connsiteX181" fmla="*/ 1714501 w 2363788"/>
                  <a:gd name="connsiteY181" fmla="*/ 1704975 h 1797050"/>
                  <a:gd name="connsiteX182" fmla="*/ 1740694 w 2363788"/>
                  <a:gd name="connsiteY182" fmla="*/ 1677194 h 1797050"/>
                  <a:gd name="connsiteX183" fmla="*/ 1731963 w 2363788"/>
                  <a:gd name="connsiteY183" fmla="*/ 1654175 h 1797050"/>
                  <a:gd name="connsiteX184" fmla="*/ 1709738 w 2363788"/>
                  <a:gd name="connsiteY184" fmla="*/ 1654175 h 1797050"/>
                  <a:gd name="connsiteX185" fmla="*/ 1697832 w 2363788"/>
                  <a:gd name="connsiteY185" fmla="*/ 1678781 h 1797050"/>
                  <a:gd name="connsiteX186" fmla="*/ 1661319 w 2363788"/>
                  <a:gd name="connsiteY186" fmla="*/ 1685925 h 1797050"/>
                  <a:gd name="connsiteX187" fmla="*/ 1630363 w 2363788"/>
                  <a:gd name="connsiteY187" fmla="*/ 1698625 h 1797050"/>
                  <a:gd name="connsiteX188" fmla="*/ 1600994 w 2363788"/>
                  <a:gd name="connsiteY188" fmla="*/ 1667669 h 1797050"/>
                  <a:gd name="connsiteX189" fmla="*/ 1598613 w 2363788"/>
                  <a:gd name="connsiteY189" fmla="*/ 1635125 h 1797050"/>
                  <a:gd name="connsiteX190" fmla="*/ 1568450 w 2363788"/>
                  <a:gd name="connsiteY190" fmla="*/ 1616869 h 1797050"/>
                  <a:gd name="connsiteX191" fmla="*/ 1560513 w 2363788"/>
                  <a:gd name="connsiteY191" fmla="*/ 1584325 h 1797050"/>
                  <a:gd name="connsiteX192" fmla="*/ 1523206 w 2363788"/>
                  <a:gd name="connsiteY192" fmla="*/ 1555750 h 1797050"/>
                  <a:gd name="connsiteX193" fmla="*/ 1500188 w 2363788"/>
                  <a:gd name="connsiteY193" fmla="*/ 1558925 h 1797050"/>
                  <a:gd name="connsiteX194" fmla="*/ 1468438 w 2363788"/>
                  <a:gd name="connsiteY194" fmla="*/ 1603375 h 1797050"/>
                  <a:gd name="connsiteX195" fmla="*/ 1419225 w 2363788"/>
                  <a:gd name="connsiteY195" fmla="*/ 1621631 h 1797050"/>
                  <a:gd name="connsiteX196" fmla="*/ 1398588 w 2363788"/>
                  <a:gd name="connsiteY196" fmla="*/ 1593849 h 1797050"/>
                  <a:gd name="connsiteX197" fmla="*/ 1370013 w 2363788"/>
                  <a:gd name="connsiteY197" fmla="*/ 1585912 h 1797050"/>
                  <a:gd name="connsiteX198" fmla="*/ 1266825 w 2363788"/>
                  <a:gd name="connsiteY198" fmla="*/ 1514475 h 1797050"/>
                  <a:gd name="connsiteX199" fmla="*/ 1277938 w 2363788"/>
                  <a:gd name="connsiteY199" fmla="*/ 1463675 h 1797050"/>
                  <a:gd name="connsiteX200" fmla="*/ 1239838 w 2363788"/>
                  <a:gd name="connsiteY200" fmla="*/ 1457325 h 1797050"/>
                  <a:gd name="connsiteX201" fmla="*/ 1233739 w 2363788"/>
                  <a:gd name="connsiteY201" fmla="*/ 1472624 h 1797050"/>
                  <a:gd name="connsiteX202" fmla="*/ 1212851 w 2363788"/>
                  <a:gd name="connsiteY202" fmla="*/ 1481931 h 1797050"/>
                  <a:gd name="connsiteX203" fmla="*/ 1175544 w 2363788"/>
                  <a:gd name="connsiteY203" fmla="*/ 1476375 h 1797050"/>
                  <a:gd name="connsiteX204" fmla="*/ 1139826 w 2363788"/>
                  <a:gd name="connsiteY204" fmla="*/ 1462087 h 1797050"/>
                  <a:gd name="connsiteX205" fmla="*/ 1093788 w 2363788"/>
                  <a:gd name="connsiteY205" fmla="*/ 1495425 h 1797050"/>
                  <a:gd name="connsiteX206" fmla="*/ 1100138 w 2363788"/>
                  <a:gd name="connsiteY206" fmla="*/ 1511300 h 1797050"/>
                  <a:gd name="connsiteX207" fmla="*/ 1081088 w 2363788"/>
                  <a:gd name="connsiteY207" fmla="*/ 1530350 h 1797050"/>
                  <a:gd name="connsiteX208" fmla="*/ 1035051 w 2363788"/>
                  <a:gd name="connsiteY208" fmla="*/ 1531937 h 1797050"/>
                  <a:gd name="connsiteX209" fmla="*/ 1006475 w 2363788"/>
                  <a:gd name="connsiteY209" fmla="*/ 1575594 h 1797050"/>
                  <a:gd name="connsiteX210" fmla="*/ 958057 w 2363788"/>
                  <a:gd name="connsiteY210" fmla="*/ 1569244 h 1797050"/>
                  <a:gd name="connsiteX211" fmla="*/ 952500 w 2363788"/>
                  <a:gd name="connsiteY211" fmla="*/ 1584325 h 1797050"/>
                  <a:gd name="connsiteX212" fmla="*/ 965201 w 2363788"/>
                  <a:gd name="connsiteY212" fmla="*/ 1669256 h 1797050"/>
                  <a:gd name="connsiteX213" fmla="*/ 940594 w 2363788"/>
                  <a:gd name="connsiteY213" fmla="*/ 1709738 h 1797050"/>
                  <a:gd name="connsiteX214" fmla="*/ 903288 w 2363788"/>
                  <a:gd name="connsiteY214" fmla="*/ 1720850 h 1797050"/>
                  <a:gd name="connsiteX215" fmla="*/ 900113 w 2363788"/>
                  <a:gd name="connsiteY215" fmla="*/ 1746250 h 1797050"/>
                  <a:gd name="connsiteX216" fmla="*/ 871538 w 2363788"/>
                  <a:gd name="connsiteY216" fmla="*/ 1746250 h 1797050"/>
                  <a:gd name="connsiteX217" fmla="*/ 855663 w 2363788"/>
                  <a:gd name="connsiteY217" fmla="*/ 1758950 h 1797050"/>
                  <a:gd name="connsiteX218" fmla="*/ 850900 w 2363788"/>
                  <a:gd name="connsiteY218" fmla="*/ 1773238 h 1797050"/>
                  <a:gd name="connsiteX219" fmla="*/ 830263 w 2363788"/>
                  <a:gd name="connsiteY219" fmla="*/ 1765300 h 1797050"/>
                  <a:gd name="connsiteX220" fmla="*/ 821532 w 2363788"/>
                  <a:gd name="connsiteY220" fmla="*/ 1753394 h 1797050"/>
                  <a:gd name="connsiteX221" fmla="*/ 792163 w 2363788"/>
                  <a:gd name="connsiteY221" fmla="*/ 1767681 h 1797050"/>
                  <a:gd name="connsiteX222" fmla="*/ 693738 w 2363788"/>
                  <a:gd name="connsiteY222" fmla="*/ 1701800 h 1797050"/>
                  <a:gd name="connsiteX223" fmla="*/ 651669 w 2363788"/>
                  <a:gd name="connsiteY223" fmla="*/ 1716881 h 1797050"/>
                  <a:gd name="connsiteX224" fmla="*/ 623094 w 2363788"/>
                  <a:gd name="connsiteY224" fmla="*/ 1689894 h 1797050"/>
                  <a:gd name="connsiteX225" fmla="*/ 582613 w 2363788"/>
                  <a:gd name="connsiteY225" fmla="*/ 1689100 h 1797050"/>
                  <a:gd name="connsiteX226" fmla="*/ 573088 w 2363788"/>
                  <a:gd name="connsiteY226" fmla="*/ 1608138 h 1797050"/>
                  <a:gd name="connsiteX227" fmla="*/ 538414 w 2363788"/>
                  <a:gd name="connsiteY227" fmla="*/ 1594861 h 1797050"/>
                  <a:gd name="connsiteX228" fmla="*/ 525463 w 2363788"/>
                  <a:gd name="connsiteY228"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3 w 2363788"/>
                  <a:gd name="connsiteY113" fmla="*/ 565150 h 1797050"/>
                  <a:gd name="connsiteX114" fmla="*/ 1804988 w 2363788"/>
                  <a:gd name="connsiteY114" fmla="*/ 508000 h 1797050"/>
                  <a:gd name="connsiteX115" fmla="*/ 1887538 w 2363788"/>
                  <a:gd name="connsiteY115" fmla="*/ 485775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8194 w 2363788"/>
                  <a:gd name="connsiteY119" fmla="*/ 411956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198688 w 2363788"/>
                  <a:gd name="connsiteY131" fmla="*/ 949325 h 1797050"/>
                  <a:gd name="connsiteX132" fmla="*/ 2176463 w 2363788"/>
                  <a:gd name="connsiteY132" fmla="*/ 993775 h 1797050"/>
                  <a:gd name="connsiteX133" fmla="*/ 2176463 w 2363788"/>
                  <a:gd name="connsiteY133" fmla="*/ 993775 h 1797050"/>
                  <a:gd name="connsiteX134" fmla="*/ 2182813 w 2363788"/>
                  <a:gd name="connsiteY134" fmla="*/ 1022350 h 1797050"/>
                  <a:gd name="connsiteX135" fmla="*/ 2147888 w 2363788"/>
                  <a:gd name="connsiteY135" fmla="*/ 1031875 h 1797050"/>
                  <a:gd name="connsiteX136" fmla="*/ 2097088 w 2363788"/>
                  <a:gd name="connsiteY136" fmla="*/ 1019175 h 1797050"/>
                  <a:gd name="connsiteX137" fmla="*/ 2103438 w 2363788"/>
                  <a:gd name="connsiteY137" fmla="*/ 1073150 h 1797050"/>
                  <a:gd name="connsiteX138" fmla="*/ 2116138 w 2363788"/>
                  <a:gd name="connsiteY138" fmla="*/ 1117600 h 1797050"/>
                  <a:gd name="connsiteX139" fmla="*/ 2052638 w 2363788"/>
                  <a:gd name="connsiteY139" fmla="*/ 1152525 h 1797050"/>
                  <a:gd name="connsiteX140" fmla="*/ 2068513 w 2363788"/>
                  <a:gd name="connsiteY140" fmla="*/ 1174750 h 1797050"/>
                  <a:gd name="connsiteX141" fmla="*/ 2049463 w 2363788"/>
                  <a:gd name="connsiteY141" fmla="*/ 1196975 h 1797050"/>
                  <a:gd name="connsiteX142" fmla="*/ 1970088 w 2363788"/>
                  <a:gd name="connsiteY142" fmla="*/ 1171575 h 1797050"/>
                  <a:gd name="connsiteX143" fmla="*/ 1944688 w 2363788"/>
                  <a:gd name="connsiteY143" fmla="*/ 1187450 h 1797050"/>
                  <a:gd name="connsiteX144" fmla="*/ 1909763 w 2363788"/>
                  <a:gd name="connsiteY144" fmla="*/ 1187450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4688 w 2363788"/>
                  <a:gd name="connsiteY148" fmla="*/ 1279525 h 1797050"/>
                  <a:gd name="connsiteX149" fmla="*/ 1935163 w 2363788"/>
                  <a:gd name="connsiteY149" fmla="*/ 1304925 h 1797050"/>
                  <a:gd name="connsiteX150" fmla="*/ 1954213 w 2363788"/>
                  <a:gd name="connsiteY150" fmla="*/ 1320800 h 1797050"/>
                  <a:gd name="connsiteX151" fmla="*/ 1951038 w 2363788"/>
                  <a:gd name="connsiteY151" fmla="*/ 1336675 h 1797050"/>
                  <a:gd name="connsiteX152" fmla="*/ 1906588 w 2363788"/>
                  <a:gd name="connsiteY152" fmla="*/ 1336675 h 1797050"/>
                  <a:gd name="connsiteX153" fmla="*/ 1903413 w 2363788"/>
                  <a:gd name="connsiteY153" fmla="*/ 1387475 h 1797050"/>
                  <a:gd name="connsiteX154" fmla="*/ 1903413 w 2363788"/>
                  <a:gd name="connsiteY154" fmla="*/ 1387475 h 1797050"/>
                  <a:gd name="connsiteX155" fmla="*/ 1903413 w 2363788"/>
                  <a:gd name="connsiteY155" fmla="*/ 1406525 h 1797050"/>
                  <a:gd name="connsiteX156" fmla="*/ 1938338 w 2363788"/>
                  <a:gd name="connsiteY156" fmla="*/ 1447800 h 1797050"/>
                  <a:gd name="connsiteX157" fmla="*/ 1992313 w 2363788"/>
                  <a:gd name="connsiteY157" fmla="*/ 1447800 h 1797050"/>
                  <a:gd name="connsiteX158" fmla="*/ 2062163 w 2363788"/>
                  <a:gd name="connsiteY158" fmla="*/ 1476375 h 1797050"/>
                  <a:gd name="connsiteX159" fmla="*/ 2062163 w 2363788"/>
                  <a:gd name="connsiteY159" fmla="*/ 1504950 h 1797050"/>
                  <a:gd name="connsiteX160" fmla="*/ 2036763 w 2363788"/>
                  <a:gd name="connsiteY160" fmla="*/ 1571625 h 1797050"/>
                  <a:gd name="connsiteX161" fmla="*/ 2065338 w 2363788"/>
                  <a:gd name="connsiteY161" fmla="*/ 1587500 h 1797050"/>
                  <a:gd name="connsiteX162" fmla="*/ 2106613 w 2363788"/>
                  <a:gd name="connsiteY162" fmla="*/ 1660525 h 1797050"/>
                  <a:gd name="connsiteX163" fmla="*/ 2055813 w 2363788"/>
                  <a:gd name="connsiteY163" fmla="*/ 1736725 h 1797050"/>
                  <a:gd name="connsiteX164" fmla="*/ 2030413 w 2363788"/>
                  <a:gd name="connsiteY164" fmla="*/ 1730375 h 1797050"/>
                  <a:gd name="connsiteX165" fmla="*/ 2008188 w 2363788"/>
                  <a:gd name="connsiteY165" fmla="*/ 1717675 h 1797050"/>
                  <a:gd name="connsiteX166" fmla="*/ 2001838 w 2363788"/>
                  <a:gd name="connsiteY166" fmla="*/ 1735931 h 1797050"/>
                  <a:gd name="connsiteX167" fmla="*/ 1960563 w 2363788"/>
                  <a:gd name="connsiteY167" fmla="*/ 1746250 h 1797050"/>
                  <a:gd name="connsiteX168" fmla="*/ 1954213 w 2363788"/>
                  <a:gd name="connsiteY168" fmla="*/ 1778000 h 1797050"/>
                  <a:gd name="connsiteX169" fmla="*/ 1903413 w 2363788"/>
                  <a:gd name="connsiteY169" fmla="*/ 1797050 h 1797050"/>
                  <a:gd name="connsiteX170" fmla="*/ 1878013 w 2363788"/>
                  <a:gd name="connsiteY170" fmla="*/ 1758950 h 1797050"/>
                  <a:gd name="connsiteX171" fmla="*/ 1847850 w 2363788"/>
                  <a:gd name="connsiteY171" fmla="*/ 1768475 h 1797050"/>
                  <a:gd name="connsiteX172" fmla="*/ 1843088 w 2363788"/>
                  <a:gd name="connsiteY172" fmla="*/ 1735138 h 1797050"/>
                  <a:gd name="connsiteX173" fmla="*/ 1827213 w 2363788"/>
                  <a:gd name="connsiteY173" fmla="*/ 1704975 h 1797050"/>
                  <a:gd name="connsiteX174" fmla="*/ 1862138 w 2363788"/>
                  <a:gd name="connsiteY174" fmla="*/ 1685925 h 1797050"/>
                  <a:gd name="connsiteX175" fmla="*/ 1808163 w 2363788"/>
                  <a:gd name="connsiteY175" fmla="*/ 1665287 h 1797050"/>
                  <a:gd name="connsiteX176" fmla="*/ 1792288 w 2363788"/>
                  <a:gd name="connsiteY176" fmla="*/ 1692275 h 1797050"/>
                  <a:gd name="connsiteX177" fmla="*/ 1747838 w 2363788"/>
                  <a:gd name="connsiteY177" fmla="*/ 1711325 h 1797050"/>
                  <a:gd name="connsiteX178" fmla="*/ 1739107 w 2363788"/>
                  <a:gd name="connsiteY178" fmla="*/ 1733550 h 1797050"/>
                  <a:gd name="connsiteX179" fmla="*/ 1725613 w 2363788"/>
                  <a:gd name="connsiteY179" fmla="*/ 1739900 h 1797050"/>
                  <a:gd name="connsiteX180" fmla="*/ 1703388 w 2363788"/>
                  <a:gd name="connsiteY180" fmla="*/ 1739900 h 1797050"/>
                  <a:gd name="connsiteX181" fmla="*/ 1714501 w 2363788"/>
                  <a:gd name="connsiteY181" fmla="*/ 1704975 h 1797050"/>
                  <a:gd name="connsiteX182" fmla="*/ 1740694 w 2363788"/>
                  <a:gd name="connsiteY182" fmla="*/ 1677194 h 1797050"/>
                  <a:gd name="connsiteX183" fmla="*/ 1731963 w 2363788"/>
                  <a:gd name="connsiteY183" fmla="*/ 1654175 h 1797050"/>
                  <a:gd name="connsiteX184" fmla="*/ 1709738 w 2363788"/>
                  <a:gd name="connsiteY184" fmla="*/ 1654175 h 1797050"/>
                  <a:gd name="connsiteX185" fmla="*/ 1697832 w 2363788"/>
                  <a:gd name="connsiteY185" fmla="*/ 1678781 h 1797050"/>
                  <a:gd name="connsiteX186" fmla="*/ 1661319 w 2363788"/>
                  <a:gd name="connsiteY186" fmla="*/ 1685925 h 1797050"/>
                  <a:gd name="connsiteX187" fmla="*/ 1630363 w 2363788"/>
                  <a:gd name="connsiteY187" fmla="*/ 1698625 h 1797050"/>
                  <a:gd name="connsiteX188" fmla="*/ 1600994 w 2363788"/>
                  <a:gd name="connsiteY188" fmla="*/ 1667669 h 1797050"/>
                  <a:gd name="connsiteX189" fmla="*/ 1598613 w 2363788"/>
                  <a:gd name="connsiteY189" fmla="*/ 1635125 h 1797050"/>
                  <a:gd name="connsiteX190" fmla="*/ 1568450 w 2363788"/>
                  <a:gd name="connsiteY190" fmla="*/ 1616869 h 1797050"/>
                  <a:gd name="connsiteX191" fmla="*/ 1560513 w 2363788"/>
                  <a:gd name="connsiteY191" fmla="*/ 1584325 h 1797050"/>
                  <a:gd name="connsiteX192" fmla="*/ 1523206 w 2363788"/>
                  <a:gd name="connsiteY192" fmla="*/ 1555750 h 1797050"/>
                  <a:gd name="connsiteX193" fmla="*/ 1500188 w 2363788"/>
                  <a:gd name="connsiteY193" fmla="*/ 1558925 h 1797050"/>
                  <a:gd name="connsiteX194" fmla="*/ 1468438 w 2363788"/>
                  <a:gd name="connsiteY194" fmla="*/ 1603375 h 1797050"/>
                  <a:gd name="connsiteX195" fmla="*/ 1419225 w 2363788"/>
                  <a:gd name="connsiteY195" fmla="*/ 1621631 h 1797050"/>
                  <a:gd name="connsiteX196" fmla="*/ 1398588 w 2363788"/>
                  <a:gd name="connsiteY196" fmla="*/ 1593849 h 1797050"/>
                  <a:gd name="connsiteX197" fmla="*/ 1370013 w 2363788"/>
                  <a:gd name="connsiteY197" fmla="*/ 1585912 h 1797050"/>
                  <a:gd name="connsiteX198" fmla="*/ 1266825 w 2363788"/>
                  <a:gd name="connsiteY198" fmla="*/ 1514475 h 1797050"/>
                  <a:gd name="connsiteX199" fmla="*/ 1277938 w 2363788"/>
                  <a:gd name="connsiteY199" fmla="*/ 1463675 h 1797050"/>
                  <a:gd name="connsiteX200" fmla="*/ 1239838 w 2363788"/>
                  <a:gd name="connsiteY200" fmla="*/ 1457325 h 1797050"/>
                  <a:gd name="connsiteX201" fmla="*/ 1233739 w 2363788"/>
                  <a:gd name="connsiteY201" fmla="*/ 1472624 h 1797050"/>
                  <a:gd name="connsiteX202" fmla="*/ 1212851 w 2363788"/>
                  <a:gd name="connsiteY202" fmla="*/ 1481931 h 1797050"/>
                  <a:gd name="connsiteX203" fmla="*/ 1175544 w 2363788"/>
                  <a:gd name="connsiteY203" fmla="*/ 1476375 h 1797050"/>
                  <a:gd name="connsiteX204" fmla="*/ 1139826 w 2363788"/>
                  <a:gd name="connsiteY204" fmla="*/ 1462087 h 1797050"/>
                  <a:gd name="connsiteX205" fmla="*/ 1093788 w 2363788"/>
                  <a:gd name="connsiteY205" fmla="*/ 1495425 h 1797050"/>
                  <a:gd name="connsiteX206" fmla="*/ 1100138 w 2363788"/>
                  <a:gd name="connsiteY206" fmla="*/ 1511300 h 1797050"/>
                  <a:gd name="connsiteX207" fmla="*/ 1081088 w 2363788"/>
                  <a:gd name="connsiteY207" fmla="*/ 1530350 h 1797050"/>
                  <a:gd name="connsiteX208" fmla="*/ 1035051 w 2363788"/>
                  <a:gd name="connsiteY208" fmla="*/ 1531937 h 1797050"/>
                  <a:gd name="connsiteX209" fmla="*/ 1006475 w 2363788"/>
                  <a:gd name="connsiteY209" fmla="*/ 1575594 h 1797050"/>
                  <a:gd name="connsiteX210" fmla="*/ 958057 w 2363788"/>
                  <a:gd name="connsiteY210" fmla="*/ 1569244 h 1797050"/>
                  <a:gd name="connsiteX211" fmla="*/ 952500 w 2363788"/>
                  <a:gd name="connsiteY211" fmla="*/ 1584325 h 1797050"/>
                  <a:gd name="connsiteX212" fmla="*/ 965201 w 2363788"/>
                  <a:gd name="connsiteY212" fmla="*/ 1669256 h 1797050"/>
                  <a:gd name="connsiteX213" fmla="*/ 940594 w 2363788"/>
                  <a:gd name="connsiteY213" fmla="*/ 1709738 h 1797050"/>
                  <a:gd name="connsiteX214" fmla="*/ 903288 w 2363788"/>
                  <a:gd name="connsiteY214" fmla="*/ 1720850 h 1797050"/>
                  <a:gd name="connsiteX215" fmla="*/ 900113 w 2363788"/>
                  <a:gd name="connsiteY215" fmla="*/ 1746250 h 1797050"/>
                  <a:gd name="connsiteX216" fmla="*/ 871538 w 2363788"/>
                  <a:gd name="connsiteY216" fmla="*/ 1746250 h 1797050"/>
                  <a:gd name="connsiteX217" fmla="*/ 855663 w 2363788"/>
                  <a:gd name="connsiteY217" fmla="*/ 1758950 h 1797050"/>
                  <a:gd name="connsiteX218" fmla="*/ 850900 w 2363788"/>
                  <a:gd name="connsiteY218" fmla="*/ 1773238 h 1797050"/>
                  <a:gd name="connsiteX219" fmla="*/ 830263 w 2363788"/>
                  <a:gd name="connsiteY219" fmla="*/ 1765300 h 1797050"/>
                  <a:gd name="connsiteX220" fmla="*/ 821532 w 2363788"/>
                  <a:gd name="connsiteY220" fmla="*/ 1753394 h 1797050"/>
                  <a:gd name="connsiteX221" fmla="*/ 792163 w 2363788"/>
                  <a:gd name="connsiteY221" fmla="*/ 1767681 h 1797050"/>
                  <a:gd name="connsiteX222" fmla="*/ 693738 w 2363788"/>
                  <a:gd name="connsiteY222" fmla="*/ 1701800 h 1797050"/>
                  <a:gd name="connsiteX223" fmla="*/ 651669 w 2363788"/>
                  <a:gd name="connsiteY223" fmla="*/ 1716881 h 1797050"/>
                  <a:gd name="connsiteX224" fmla="*/ 623094 w 2363788"/>
                  <a:gd name="connsiteY224" fmla="*/ 1689894 h 1797050"/>
                  <a:gd name="connsiteX225" fmla="*/ 582613 w 2363788"/>
                  <a:gd name="connsiteY225" fmla="*/ 1689100 h 1797050"/>
                  <a:gd name="connsiteX226" fmla="*/ 573088 w 2363788"/>
                  <a:gd name="connsiteY226" fmla="*/ 1608138 h 1797050"/>
                  <a:gd name="connsiteX227" fmla="*/ 538414 w 2363788"/>
                  <a:gd name="connsiteY227" fmla="*/ 1594861 h 1797050"/>
                  <a:gd name="connsiteX228" fmla="*/ 525463 w 2363788"/>
                  <a:gd name="connsiteY228"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3 w 2363788"/>
                  <a:gd name="connsiteY113" fmla="*/ 565150 h 1797050"/>
                  <a:gd name="connsiteX114" fmla="*/ 1804988 w 2363788"/>
                  <a:gd name="connsiteY114" fmla="*/ 508000 h 1797050"/>
                  <a:gd name="connsiteX115" fmla="*/ 1887538 w 2363788"/>
                  <a:gd name="connsiteY115" fmla="*/ 485775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8194 w 2363788"/>
                  <a:gd name="connsiteY119" fmla="*/ 411956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198688 w 2363788"/>
                  <a:gd name="connsiteY131" fmla="*/ 949325 h 1797050"/>
                  <a:gd name="connsiteX132" fmla="*/ 2176463 w 2363788"/>
                  <a:gd name="connsiteY132" fmla="*/ 993775 h 1797050"/>
                  <a:gd name="connsiteX133" fmla="*/ 2176463 w 2363788"/>
                  <a:gd name="connsiteY133" fmla="*/ 993775 h 1797050"/>
                  <a:gd name="connsiteX134" fmla="*/ 2182813 w 2363788"/>
                  <a:gd name="connsiteY134" fmla="*/ 1022350 h 1797050"/>
                  <a:gd name="connsiteX135" fmla="*/ 2147888 w 2363788"/>
                  <a:gd name="connsiteY135" fmla="*/ 1031875 h 1797050"/>
                  <a:gd name="connsiteX136" fmla="*/ 2097088 w 2363788"/>
                  <a:gd name="connsiteY136" fmla="*/ 1019175 h 1797050"/>
                  <a:gd name="connsiteX137" fmla="*/ 2103438 w 2363788"/>
                  <a:gd name="connsiteY137" fmla="*/ 1073150 h 1797050"/>
                  <a:gd name="connsiteX138" fmla="*/ 2116138 w 2363788"/>
                  <a:gd name="connsiteY138" fmla="*/ 1117600 h 1797050"/>
                  <a:gd name="connsiteX139" fmla="*/ 2052638 w 2363788"/>
                  <a:gd name="connsiteY139" fmla="*/ 1152525 h 1797050"/>
                  <a:gd name="connsiteX140" fmla="*/ 2068513 w 2363788"/>
                  <a:gd name="connsiteY140" fmla="*/ 1174750 h 1797050"/>
                  <a:gd name="connsiteX141" fmla="*/ 2049463 w 2363788"/>
                  <a:gd name="connsiteY141" fmla="*/ 1196975 h 1797050"/>
                  <a:gd name="connsiteX142" fmla="*/ 1970088 w 2363788"/>
                  <a:gd name="connsiteY142" fmla="*/ 1171575 h 1797050"/>
                  <a:gd name="connsiteX143" fmla="*/ 1944688 w 2363788"/>
                  <a:gd name="connsiteY143" fmla="*/ 1187450 h 1797050"/>
                  <a:gd name="connsiteX144" fmla="*/ 1909763 w 2363788"/>
                  <a:gd name="connsiteY144" fmla="*/ 1187450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4688 w 2363788"/>
                  <a:gd name="connsiteY148" fmla="*/ 1279525 h 1797050"/>
                  <a:gd name="connsiteX149" fmla="*/ 1935163 w 2363788"/>
                  <a:gd name="connsiteY149" fmla="*/ 1304925 h 1797050"/>
                  <a:gd name="connsiteX150" fmla="*/ 1954213 w 2363788"/>
                  <a:gd name="connsiteY150" fmla="*/ 1320800 h 1797050"/>
                  <a:gd name="connsiteX151" fmla="*/ 1951038 w 2363788"/>
                  <a:gd name="connsiteY151" fmla="*/ 1336675 h 1797050"/>
                  <a:gd name="connsiteX152" fmla="*/ 1906588 w 2363788"/>
                  <a:gd name="connsiteY152" fmla="*/ 1336675 h 1797050"/>
                  <a:gd name="connsiteX153" fmla="*/ 1903413 w 2363788"/>
                  <a:gd name="connsiteY153" fmla="*/ 1387475 h 1797050"/>
                  <a:gd name="connsiteX154" fmla="*/ 1903413 w 2363788"/>
                  <a:gd name="connsiteY154" fmla="*/ 1387475 h 1797050"/>
                  <a:gd name="connsiteX155" fmla="*/ 1903413 w 2363788"/>
                  <a:gd name="connsiteY155" fmla="*/ 1406525 h 1797050"/>
                  <a:gd name="connsiteX156" fmla="*/ 1938338 w 2363788"/>
                  <a:gd name="connsiteY156" fmla="*/ 1447800 h 1797050"/>
                  <a:gd name="connsiteX157" fmla="*/ 1992313 w 2363788"/>
                  <a:gd name="connsiteY157" fmla="*/ 1447800 h 1797050"/>
                  <a:gd name="connsiteX158" fmla="*/ 2062163 w 2363788"/>
                  <a:gd name="connsiteY158" fmla="*/ 1476375 h 1797050"/>
                  <a:gd name="connsiteX159" fmla="*/ 2062163 w 2363788"/>
                  <a:gd name="connsiteY159" fmla="*/ 1504950 h 1797050"/>
                  <a:gd name="connsiteX160" fmla="*/ 2036763 w 2363788"/>
                  <a:gd name="connsiteY160" fmla="*/ 1571625 h 1797050"/>
                  <a:gd name="connsiteX161" fmla="*/ 2065338 w 2363788"/>
                  <a:gd name="connsiteY161" fmla="*/ 1587500 h 1797050"/>
                  <a:gd name="connsiteX162" fmla="*/ 2106613 w 2363788"/>
                  <a:gd name="connsiteY162" fmla="*/ 1660525 h 1797050"/>
                  <a:gd name="connsiteX163" fmla="*/ 2055813 w 2363788"/>
                  <a:gd name="connsiteY163" fmla="*/ 1736725 h 1797050"/>
                  <a:gd name="connsiteX164" fmla="*/ 2030413 w 2363788"/>
                  <a:gd name="connsiteY164" fmla="*/ 1730375 h 1797050"/>
                  <a:gd name="connsiteX165" fmla="*/ 2008982 w 2363788"/>
                  <a:gd name="connsiteY165" fmla="*/ 1716881 h 1797050"/>
                  <a:gd name="connsiteX166" fmla="*/ 2001838 w 2363788"/>
                  <a:gd name="connsiteY166" fmla="*/ 1735931 h 1797050"/>
                  <a:gd name="connsiteX167" fmla="*/ 1960563 w 2363788"/>
                  <a:gd name="connsiteY167" fmla="*/ 1746250 h 1797050"/>
                  <a:gd name="connsiteX168" fmla="*/ 1954213 w 2363788"/>
                  <a:gd name="connsiteY168" fmla="*/ 1778000 h 1797050"/>
                  <a:gd name="connsiteX169" fmla="*/ 1903413 w 2363788"/>
                  <a:gd name="connsiteY169" fmla="*/ 1797050 h 1797050"/>
                  <a:gd name="connsiteX170" fmla="*/ 1878013 w 2363788"/>
                  <a:gd name="connsiteY170" fmla="*/ 1758950 h 1797050"/>
                  <a:gd name="connsiteX171" fmla="*/ 1847850 w 2363788"/>
                  <a:gd name="connsiteY171" fmla="*/ 1768475 h 1797050"/>
                  <a:gd name="connsiteX172" fmla="*/ 1843088 w 2363788"/>
                  <a:gd name="connsiteY172" fmla="*/ 1735138 h 1797050"/>
                  <a:gd name="connsiteX173" fmla="*/ 1827213 w 2363788"/>
                  <a:gd name="connsiteY173" fmla="*/ 1704975 h 1797050"/>
                  <a:gd name="connsiteX174" fmla="*/ 1862138 w 2363788"/>
                  <a:gd name="connsiteY174" fmla="*/ 1685925 h 1797050"/>
                  <a:gd name="connsiteX175" fmla="*/ 1808163 w 2363788"/>
                  <a:gd name="connsiteY175" fmla="*/ 1665287 h 1797050"/>
                  <a:gd name="connsiteX176" fmla="*/ 1792288 w 2363788"/>
                  <a:gd name="connsiteY176" fmla="*/ 1692275 h 1797050"/>
                  <a:gd name="connsiteX177" fmla="*/ 1747838 w 2363788"/>
                  <a:gd name="connsiteY177" fmla="*/ 1711325 h 1797050"/>
                  <a:gd name="connsiteX178" fmla="*/ 1739107 w 2363788"/>
                  <a:gd name="connsiteY178" fmla="*/ 1733550 h 1797050"/>
                  <a:gd name="connsiteX179" fmla="*/ 1725613 w 2363788"/>
                  <a:gd name="connsiteY179" fmla="*/ 1739900 h 1797050"/>
                  <a:gd name="connsiteX180" fmla="*/ 1703388 w 2363788"/>
                  <a:gd name="connsiteY180" fmla="*/ 1739900 h 1797050"/>
                  <a:gd name="connsiteX181" fmla="*/ 1714501 w 2363788"/>
                  <a:gd name="connsiteY181" fmla="*/ 1704975 h 1797050"/>
                  <a:gd name="connsiteX182" fmla="*/ 1740694 w 2363788"/>
                  <a:gd name="connsiteY182" fmla="*/ 1677194 h 1797050"/>
                  <a:gd name="connsiteX183" fmla="*/ 1731963 w 2363788"/>
                  <a:gd name="connsiteY183" fmla="*/ 1654175 h 1797050"/>
                  <a:gd name="connsiteX184" fmla="*/ 1709738 w 2363788"/>
                  <a:gd name="connsiteY184" fmla="*/ 1654175 h 1797050"/>
                  <a:gd name="connsiteX185" fmla="*/ 1697832 w 2363788"/>
                  <a:gd name="connsiteY185" fmla="*/ 1678781 h 1797050"/>
                  <a:gd name="connsiteX186" fmla="*/ 1661319 w 2363788"/>
                  <a:gd name="connsiteY186" fmla="*/ 1685925 h 1797050"/>
                  <a:gd name="connsiteX187" fmla="*/ 1630363 w 2363788"/>
                  <a:gd name="connsiteY187" fmla="*/ 1698625 h 1797050"/>
                  <a:gd name="connsiteX188" fmla="*/ 1600994 w 2363788"/>
                  <a:gd name="connsiteY188" fmla="*/ 1667669 h 1797050"/>
                  <a:gd name="connsiteX189" fmla="*/ 1598613 w 2363788"/>
                  <a:gd name="connsiteY189" fmla="*/ 1635125 h 1797050"/>
                  <a:gd name="connsiteX190" fmla="*/ 1568450 w 2363788"/>
                  <a:gd name="connsiteY190" fmla="*/ 1616869 h 1797050"/>
                  <a:gd name="connsiteX191" fmla="*/ 1560513 w 2363788"/>
                  <a:gd name="connsiteY191" fmla="*/ 1584325 h 1797050"/>
                  <a:gd name="connsiteX192" fmla="*/ 1523206 w 2363788"/>
                  <a:gd name="connsiteY192" fmla="*/ 1555750 h 1797050"/>
                  <a:gd name="connsiteX193" fmla="*/ 1500188 w 2363788"/>
                  <a:gd name="connsiteY193" fmla="*/ 1558925 h 1797050"/>
                  <a:gd name="connsiteX194" fmla="*/ 1468438 w 2363788"/>
                  <a:gd name="connsiteY194" fmla="*/ 1603375 h 1797050"/>
                  <a:gd name="connsiteX195" fmla="*/ 1419225 w 2363788"/>
                  <a:gd name="connsiteY195" fmla="*/ 1621631 h 1797050"/>
                  <a:gd name="connsiteX196" fmla="*/ 1398588 w 2363788"/>
                  <a:gd name="connsiteY196" fmla="*/ 1593849 h 1797050"/>
                  <a:gd name="connsiteX197" fmla="*/ 1370013 w 2363788"/>
                  <a:gd name="connsiteY197" fmla="*/ 1585912 h 1797050"/>
                  <a:gd name="connsiteX198" fmla="*/ 1266825 w 2363788"/>
                  <a:gd name="connsiteY198" fmla="*/ 1514475 h 1797050"/>
                  <a:gd name="connsiteX199" fmla="*/ 1277938 w 2363788"/>
                  <a:gd name="connsiteY199" fmla="*/ 1463675 h 1797050"/>
                  <a:gd name="connsiteX200" fmla="*/ 1239838 w 2363788"/>
                  <a:gd name="connsiteY200" fmla="*/ 1457325 h 1797050"/>
                  <a:gd name="connsiteX201" fmla="*/ 1233739 w 2363788"/>
                  <a:gd name="connsiteY201" fmla="*/ 1472624 h 1797050"/>
                  <a:gd name="connsiteX202" fmla="*/ 1212851 w 2363788"/>
                  <a:gd name="connsiteY202" fmla="*/ 1481931 h 1797050"/>
                  <a:gd name="connsiteX203" fmla="*/ 1175544 w 2363788"/>
                  <a:gd name="connsiteY203" fmla="*/ 1476375 h 1797050"/>
                  <a:gd name="connsiteX204" fmla="*/ 1139826 w 2363788"/>
                  <a:gd name="connsiteY204" fmla="*/ 1462087 h 1797050"/>
                  <a:gd name="connsiteX205" fmla="*/ 1093788 w 2363788"/>
                  <a:gd name="connsiteY205" fmla="*/ 1495425 h 1797050"/>
                  <a:gd name="connsiteX206" fmla="*/ 1100138 w 2363788"/>
                  <a:gd name="connsiteY206" fmla="*/ 1511300 h 1797050"/>
                  <a:gd name="connsiteX207" fmla="*/ 1081088 w 2363788"/>
                  <a:gd name="connsiteY207" fmla="*/ 1530350 h 1797050"/>
                  <a:gd name="connsiteX208" fmla="*/ 1035051 w 2363788"/>
                  <a:gd name="connsiteY208" fmla="*/ 1531937 h 1797050"/>
                  <a:gd name="connsiteX209" fmla="*/ 1006475 w 2363788"/>
                  <a:gd name="connsiteY209" fmla="*/ 1575594 h 1797050"/>
                  <a:gd name="connsiteX210" fmla="*/ 958057 w 2363788"/>
                  <a:gd name="connsiteY210" fmla="*/ 1569244 h 1797050"/>
                  <a:gd name="connsiteX211" fmla="*/ 952500 w 2363788"/>
                  <a:gd name="connsiteY211" fmla="*/ 1584325 h 1797050"/>
                  <a:gd name="connsiteX212" fmla="*/ 965201 w 2363788"/>
                  <a:gd name="connsiteY212" fmla="*/ 1669256 h 1797050"/>
                  <a:gd name="connsiteX213" fmla="*/ 940594 w 2363788"/>
                  <a:gd name="connsiteY213" fmla="*/ 1709738 h 1797050"/>
                  <a:gd name="connsiteX214" fmla="*/ 903288 w 2363788"/>
                  <a:gd name="connsiteY214" fmla="*/ 1720850 h 1797050"/>
                  <a:gd name="connsiteX215" fmla="*/ 900113 w 2363788"/>
                  <a:gd name="connsiteY215" fmla="*/ 1746250 h 1797050"/>
                  <a:gd name="connsiteX216" fmla="*/ 871538 w 2363788"/>
                  <a:gd name="connsiteY216" fmla="*/ 1746250 h 1797050"/>
                  <a:gd name="connsiteX217" fmla="*/ 855663 w 2363788"/>
                  <a:gd name="connsiteY217" fmla="*/ 1758950 h 1797050"/>
                  <a:gd name="connsiteX218" fmla="*/ 850900 w 2363788"/>
                  <a:gd name="connsiteY218" fmla="*/ 1773238 h 1797050"/>
                  <a:gd name="connsiteX219" fmla="*/ 830263 w 2363788"/>
                  <a:gd name="connsiteY219" fmla="*/ 1765300 h 1797050"/>
                  <a:gd name="connsiteX220" fmla="*/ 821532 w 2363788"/>
                  <a:gd name="connsiteY220" fmla="*/ 1753394 h 1797050"/>
                  <a:gd name="connsiteX221" fmla="*/ 792163 w 2363788"/>
                  <a:gd name="connsiteY221" fmla="*/ 1767681 h 1797050"/>
                  <a:gd name="connsiteX222" fmla="*/ 693738 w 2363788"/>
                  <a:gd name="connsiteY222" fmla="*/ 1701800 h 1797050"/>
                  <a:gd name="connsiteX223" fmla="*/ 651669 w 2363788"/>
                  <a:gd name="connsiteY223" fmla="*/ 1716881 h 1797050"/>
                  <a:gd name="connsiteX224" fmla="*/ 623094 w 2363788"/>
                  <a:gd name="connsiteY224" fmla="*/ 1689894 h 1797050"/>
                  <a:gd name="connsiteX225" fmla="*/ 582613 w 2363788"/>
                  <a:gd name="connsiteY225" fmla="*/ 1689100 h 1797050"/>
                  <a:gd name="connsiteX226" fmla="*/ 573088 w 2363788"/>
                  <a:gd name="connsiteY226" fmla="*/ 1608138 h 1797050"/>
                  <a:gd name="connsiteX227" fmla="*/ 538414 w 2363788"/>
                  <a:gd name="connsiteY227" fmla="*/ 1594861 h 1797050"/>
                  <a:gd name="connsiteX228" fmla="*/ 525463 w 2363788"/>
                  <a:gd name="connsiteY228"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3 w 2363788"/>
                  <a:gd name="connsiteY113" fmla="*/ 565150 h 1797050"/>
                  <a:gd name="connsiteX114" fmla="*/ 1804988 w 2363788"/>
                  <a:gd name="connsiteY114" fmla="*/ 508000 h 1797050"/>
                  <a:gd name="connsiteX115" fmla="*/ 1887538 w 2363788"/>
                  <a:gd name="connsiteY115" fmla="*/ 485775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8194 w 2363788"/>
                  <a:gd name="connsiteY119" fmla="*/ 411956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198688 w 2363788"/>
                  <a:gd name="connsiteY131" fmla="*/ 949325 h 1797050"/>
                  <a:gd name="connsiteX132" fmla="*/ 2176463 w 2363788"/>
                  <a:gd name="connsiteY132" fmla="*/ 993775 h 1797050"/>
                  <a:gd name="connsiteX133" fmla="*/ 2176463 w 2363788"/>
                  <a:gd name="connsiteY133" fmla="*/ 993775 h 1797050"/>
                  <a:gd name="connsiteX134" fmla="*/ 2182813 w 2363788"/>
                  <a:gd name="connsiteY134" fmla="*/ 1022350 h 1797050"/>
                  <a:gd name="connsiteX135" fmla="*/ 2147888 w 2363788"/>
                  <a:gd name="connsiteY135" fmla="*/ 1031875 h 1797050"/>
                  <a:gd name="connsiteX136" fmla="*/ 2097088 w 2363788"/>
                  <a:gd name="connsiteY136" fmla="*/ 1019175 h 1797050"/>
                  <a:gd name="connsiteX137" fmla="*/ 2103438 w 2363788"/>
                  <a:gd name="connsiteY137" fmla="*/ 1073150 h 1797050"/>
                  <a:gd name="connsiteX138" fmla="*/ 2116138 w 2363788"/>
                  <a:gd name="connsiteY138" fmla="*/ 1117600 h 1797050"/>
                  <a:gd name="connsiteX139" fmla="*/ 2052638 w 2363788"/>
                  <a:gd name="connsiteY139" fmla="*/ 1152525 h 1797050"/>
                  <a:gd name="connsiteX140" fmla="*/ 2068513 w 2363788"/>
                  <a:gd name="connsiteY140" fmla="*/ 1174750 h 1797050"/>
                  <a:gd name="connsiteX141" fmla="*/ 2049463 w 2363788"/>
                  <a:gd name="connsiteY141" fmla="*/ 1196975 h 1797050"/>
                  <a:gd name="connsiteX142" fmla="*/ 1970088 w 2363788"/>
                  <a:gd name="connsiteY142" fmla="*/ 1171575 h 1797050"/>
                  <a:gd name="connsiteX143" fmla="*/ 1944688 w 2363788"/>
                  <a:gd name="connsiteY143" fmla="*/ 1187450 h 1797050"/>
                  <a:gd name="connsiteX144" fmla="*/ 1909763 w 2363788"/>
                  <a:gd name="connsiteY144" fmla="*/ 1187450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4688 w 2363788"/>
                  <a:gd name="connsiteY148" fmla="*/ 1279525 h 1797050"/>
                  <a:gd name="connsiteX149" fmla="*/ 1935163 w 2363788"/>
                  <a:gd name="connsiteY149" fmla="*/ 1304925 h 1797050"/>
                  <a:gd name="connsiteX150" fmla="*/ 1954213 w 2363788"/>
                  <a:gd name="connsiteY150" fmla="*/ 1320800 h 1797050"/>
                  <a:gd name="connsiteX151" fmla="*/ 1951038 w 2363788"/>
                  <a:gd name="connsiteY151" fmla="*/ 1336675 h 1797050"/>
                  <a:gd name="connsiteX152" fmla="*/ 1906588 w 2363788"/>
                  <a:gd name="connsiteY152" fmla="*/ 1336675 h 1797050"/>
                  <a:gd name="connsiteX153" fmla="*/ 1903413 w 2363788"/>
                  <a:gd name="connsiteY153" fmla="*/ 1387475 h 1797050"/>
                  <a:gd name="connsiteX154" fmla="*/ 1903413 w 2363788"/>
                  <a:gd name="connsiteY154" fmla="*/ 1387475 h 1797050"/>
                  <a:gd name="connsiteX155" fmla="*/ 1903413 w 2363788"/>
                  <a:gd name="connsiteY155" fmla="*/ 1406525 h 1797050"/>
                  <a:gd name="connsiteX156" fmla="*/ 1938338 w 2363788"/>
                  <a:gd name="connsiteY156" fmla="*/ 1447800 h 1797050"/>
                  <a:gd name="connsiteX157" fmla="*/ 1992313 w 2363788"/>
                  <a:gd name="connsiteY157" fmla="*/ 1447800 h 1797050"/>
                  <a:gd name="connsiteX158" fmla="*/ 2062163 w 2363788"/>
                  <a:gd name="connsiteY158" fmla="*/ 1476375 h 1797050"/>
                  <a:gd name="connsiteX159" fmla="*/ 2062163 w 2363788"/>
                  <a:gd name="connsiteY159" fmla="*/ 1504950 h 1797050"/>
                  <a:gd name="connsiteX160" fmla="*/ 2036763 w 2363788"/>
                  <a:gd name="connsiteY160" fmla="*/ 1571625 h 1797050"/>
                  <a:gd name="connsiteX161" fmla="*/ 2065338 w 2363788"/>
                  <a:gd name="connsiteY161" fmla="*/ 1587500 h 1797050"/>
                  <a:gd name="connsiteX162" fmla="*/ 2106613 w 2363788"/>
                  <a:gd name="connsiteY162" fmla="*/ 1660525 h 1797050"/>
                  <a:gd name="connsiteX163" fmla="*/ 2055813 w 2363788"/>
                  <a:gd name="connsiteY163" fmla="*/ 1736725 h 1797050"/>
                  <a:gd name="connsiteX164" fmla="*/ 2030413 w 2363788"/>
                  <a:gd name="connsiteY164" fmla="*/ 1730375 h 1797050"/>
                  <a:gd name="connsiteX165" fmla="*/ 2008982 w 2363788"/>
                  <a:gd name="connsiteY165" fmla="*/ 1716881 h 1797050"/>
                  <a:gd name="connsiteX166" fmla="*/ 2003425 w 2363788"/>
                  <a:gd name="connsiteY166" fmla="*/ 1735931 h 1797050"/>
                  <a:gd name="connsiteX167" fmla="*/ 1960563 w 2363788"/>
                  <a:gd name="connsiteY167" fmla="*/ 1746250 h 1797050"/>
                  <a:gd name="connsiteX168" fmla="*/ 1954213 w 2363788"/>
                  <a:gd name="connsiteY168" fmla="*/ 1778000 h 1797050"/>
                  <a:gd name="connsiteX169" fmla="*/ 1903413 w 2363788"/>
                  <a:gd name="connsiteY169" fmla="*/ 1797050 h 1797050"/>
                  <a:gd name="connsiteX170" fmla="*/ 1878013 w 2363788"/>
                  <a:gd name="connsiteY170" fmla="*/ 1758950 h 1797050"/>
                  <a:gd name="connsiteX171" fmla="*/ 1847850 w 2363788"/>
                  <a:gd name="connsiteY171" fmla="*/ 1768475 h 1797050"/>
                  <a:gd name="connsiteX172" fmla="*/ 1843088 w 2363788"/>
                  <a:gd name="connsiteY172" fmla="*/ 1735138 h 1797050"/>
                  <a:gd name="connsiteX173" fmla="*/ 1827213 w 2363788"/>
                  <a:gd name="connsiteY173" fmla="*/ 1704975 h 1797050"/>
                  <a:gd name="connsiteX174" fmla="*/ 1862138 w 2363788"/>
                  <a:gd name="connsiteY174" fmla="*/ 1685925 h 1797050"/>
                  <a:gd name="connsiteX175" fmla="*/ 1808163 w 2363788"/>
                  <a:gd name="connsiteY175" fmla="*/ 1665287 h 1797050"/>
                  <a:gd name="connsiteX176" fmla="*/ 1792288 w 2363788"/>
                  <a:gd name="connsiteY176" fmla="*/ 1692275 h 1797050"/>
                  <a:gd name="connsiteX177" fmla="*/ 1747838 w 2363788"/>
                  <a:gd name="connsiteY177" fmla="*/ 1711325 h 1797050"/>
                  <a:gd name="connsiteX178" fmla="*/ 1739107 w 2363788"/>
                  <a:gd name="connsiteY178" fmla="*/ 1733550 h 1797050"/>
                  <a:gd name="connsiteX179" fmla="*/ 1725613 w 2363788"/>
                  <a:gd name="connsiteY179" fmla="*/ 1739900 h 1797050"/>
                  <a:gd name="connsiteX180" fmla="*/ 1703388 w 2363788"/>
                  <a:gd name="connsiteY180" fmla="*/ 1739900 h 1797050"/>
                  <a:gd name="connsiteX181" fmla="*/ 1714501 w 2363788"/>
                  <a:gd name="connsiteY181" fmla="*/ 1704975 h 1797050"/>
                  <a:gd name="connsiteX182" fmla="*/ 1740694 w 2363788"/>
                  <a:gd name="connsiteY182" fmla="*/ 1677194 h 1797050"/>
                  <a:gd name="connsiteX183" fmla="*/ 1731963 w 2363788"/>
                  <a:gd name="connsiteY183" fmla="*/ 1654175 h 1797050"/>
                  <a:gd name="connsiteX184" fmla="*/ 1709738 w 2363788"/>
                  <a:gd name="connsiteY184" fmla="*/ 1654175 h 1797050"/>
                  <a:gd name="connsiteX185" fmla="*/ 1697832 w 2363788"/>
                  <a:gd name="connsiteY185" fmla="*/ 1678781 h 1797050"/>
                  <a:gd name="connsiteX186" fmla="*/ 1661319 w 2363788"/>
                  <a:gd name="connsiteY186" fmla="*/ 1685925 h 1797050"/>
                  <a:gd name="connsiteX187" fmla="*/ 1630363 w 2363788"/>
                  <a:gd name="connsiteY187" fmla="*/ 1698625 h 1797050"/>
                  <a:gd name="connsiteX188" fmla="*/ 1600994 w 2363788"/>
                  <a:gd name="connsiteY188" fmla="*/ 1667669 h 1797050"/>
                  <a:gd name="connsiteX189" fmla="*/ 1598613 w 2363788"/>
                  <a:gd name="connsiteY189" fmla="*/ 1635125 h 1797050"/>
                  <a:gd name="connsiteX190" fmla="*/ 1568450 w 2363788"/>
                  <a:gd name="connsiteY190" fmla="*/ 1616869 h 1797050"/>
                  <a:gd name="connsiteX191" fmla="*/ 1560513 w 2363788"/>
                  <a:gd name="connsiteY191" fmla="*/ 1584325 h 1797050"/>
                  <a:gd name="connsiteX192" fmla="*/ 1523206 w 2363788"/>
                  <a:gd name="connsiteY192" fmla="*/ 1555750 h 1797050"/>
                  <a:gd name="connsiteX193" fmla="*/ 1500188 w 2363788"/>
                  <a:gd name="connsiteY193" fmla="*/ 1558925 h 1797050"/>
                  <a:gd name="connsiteX194" fmla="*/ 1468438 w 2363788"/>
                  <a:gd name="connsiteY194" fmla="*/ 1603375 h 1797050"/>
                  <a:gd name="connsiteX195" fmla="*/ 1419225 w 2363788"/>
                  <a:gd name="connsiteY195" fmla="*/ 1621631 h 1797050"/>
                  <a:gd name="connsiteX196" fmla="*/ 1398588 w 2363788"/>
                  <a:gd name="connsiteY196" fmla="*/ 1593849 h 1797050"/>
                  <a:gd name="connsiteX197" fmla="*/ 1370013 w 2363788"/>
                  <a:gd name="connsiteY197" fmla="*/ 1585912 h 1797050"/>
                  <a:gd name="connsiteX198" fmla="*/ 1266825 w 2363788"/>
                  <a:gd name="connsiteY198" fmla="*/ 1514475 h 1797050"/>
                  <a:gd name="connsiteX199" fmla="*/ 1277938 w 2363788"/>
                  <a:gd name="connsiteY199" fmla="*/ 1463675 h 1797050"/>
                  <a:gd name="connsiteX200" fmla="*/ 1239838 w 2363788"/>
                  <a:gd name="connsiteY200" fmla="*/ 1457325 h 1797050"/>
                  <a:gd name="connsiteX201" fmla="*/ 1233739 w 2363788"/>
                  <a:gd name="connsiteY201" fmla="*/ 1472624 h 1797050"/>
                  <a:gd name="connsiteX202" fmla="*/ 1212851 w 2363788"/>
                  <a:gd name="connsiteY202" fmla="*/ 1481931 h 1797050"/>
                  <a:gd name="connsiteX203" fmla="*/ 1175544 w 2363788"/>
                  <a:gd name="connsiteY203" fmla="*/ 1476375 h 1797050"/>
                  <a:gd name="connsiteX204" fmla="*/ 1139826 w 2363788"/>
                  <a:gd name="connsiteY204" fmla="*/ 1462087 h 1797050"/>
                  <a:gd name="connsiteX205" fmla="*/ 1093788 w 2363788"/>
                  <a:gd name="connsiteY205" fmla="*/ 1495425 h 1797050"/>
                  <a:gd name="connsiteX206" fmla="*/ 1100138 w 2363788"/>
                  <a:gd name="connsiteY206" fmla="*/ 1511300 h 1797050"/>
                  <a:gd name="connsiteX207" fmla="*/ 1081088 w 2363788"/>
                  <a:gd name="connsiteY207" fmla="*/ 1530350 h 1797050"/>
                  <a:gd name="connsiteX208" fmla="*/ 1035051 w 2363788"/>
                  <a:gd name="connsiteY208" fmla="*/ 1531937 h 1797050"/>
                  <a:gd name="connsiteX209" fmla="*/ 1006475 w 2363788"/>
                  <a:gd name="connsiteY209" fmla="*/ 1575594 h 1797050"/>
                  <a:gd name="connsiteX210" fmla="*/ 958057 w 2363788"/>
                  <a:gd name="connsiteY210" fmla="*/ 1569244 h 1797050"/>
                  <a:gd name="connsiteX211" fmla="*/ 952500 w 2363788"/>
                  <a:gd name="connsiteY211" fmla="*/ 1584325 h 1797050"/>
                  <a:gd name="connsiteX212" fmla="*/ 965201 w 2363788"/>
                  <a:gd name="connsiteY212" fmla="*/ 1669256 h 1797050"/>
                  <a:gd name="connsiteX213" fmla="*/ 940594 w 2363788"/>
                  <a:gd name="connsiteY213" fmla="*/ 1709738 h 1797050"/>
                  <a:gd name="connsiteX214" fmla="*/ 903288 w 2363788"/>
                  <a:gd name="connsiteY214" fmla="*/ 1720850 h 1797050"/>
                  <a:gd name="connsiteX215" fmla="*/ 900113 w 2363788"/>
                  <a:gd name="connsiteY215" fmla="*/ 1746250 h 1797050"/>
                  <a:gd name="connsiteX216" fmla="*/ 871538 w 2363788"/>
                  <a:gd name="connsiteY216" fmla="*/ 1746250 h 1797050"/>
                  <a:gd name="connsiteX217" fmla="*/ 855663 w 2363788"/>
                  <a:gd name="connsiteY217" fmla="*/ 1758950 h 1797050"/>
                  <a:gd name="connsiteX218" fmla="*/ 850900 w 2363788"/>
                  <a:gd name="connsiteY218" fmla="*/ 1773238 h 1797050"/>
                  <a:gd name="connsiteX219" fmla="*/ 830263 w 2363788"/>
                  <a:gd name="connsiteY219" fmla="*/ 1765300 h 1797050"/>
                  <a:gd name="connsiteX220" fmla="*/ 821532 w 2363788"/>
                  <a:gd name="connsiteY220" fmla="*/ 1753394 h 1797050"/>
                  <a:gd name="connsiteX221" fmla="*/ 792163 w 2363788"/>
                  <a:gd name="connsiteY221" fmla="*/ 1767681 h 1797050"/>
                  <a:gd name="connsiteX222" fmla="*/ 693738 w 2363788"/>
                  <a:gd name="connsiteY222" fmla="*/ 1701800 h 1797050"/>
                  <a:gd name="connsiteX223" fmla="*/ 651669 w 2363788"/>
                  <a:gd name="connsiteY223" fmla="*/ 1716881 h 1797050"/>
                  <a:gd name="connsiteX224" fmla="*/ 623094 w 2363788"/>
                  <a:gd name="connsiteY224" fmla="*/ 1689894 h 1797050"/>
                  <a:gd name="connsiteX225" fmla="*/ 582613 w 2363788"/>
                  <a:gd name="connsiteY225" fmla="*/ 1689100 h 1797050"/>
                  <a:gd name="connsiteX226" fmla="*/ 573088 w 2363788"/>
                  <a:gd name="connsiteY226" fmla="*/ 1608138 h 1797050"/>
                  <a:gd name="connsiteX227" fmla="*/ 538414 w 2363788"/>
                  <a:gd name="connsiteY227" fmla="*/ 1594861 h 1797050"/>
                  <a:gd name="connsiteX228" fmla="*/ 525463 w 2363788"/>
                  <a:gd name="connsiteY228"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3 w 2363788"/>
                  <a:gd name="connsiteY113" fmla="*/ 565150 h 1797050"/>
                  <a:gd name="connsiteX114" fmla="*/ 1804988 w 2363788"/>
                  <a:gd name="connsiteY114" fmla="*/ 508000 h 1797050"/>
                  <a:gd name="connsiteX115" fmla="*/ 1887538 w 2363788"/>
                  <a:gd name="connsiteY115" fmla="*/ 485775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8194 w 2363788"/>
                  <a:gd name="connsiteY119" fmla="*/ 411956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198688 w 2363788"/>
                  <a:gd name="connsiteY131" fmla="*/ 949325 h 1797050"/>
                  <a:gd name="connsiteX132" fmla="*/ 2176463 w 2363788"/>
                  <a:gd name="connsiteY132" fmla="*/ 993775 h 1797050"/>
                  <a:gd name="connsiteX133" fmla="*/ 2176463 w 2363788"/>
                  <a:gd name="connsiteY133" fmla="*/ 993775 h 1797050"/>
                  <a:gd name="connsiteX134" fmla="*/ 2182813 w 2363788"/>
                  <a:gd name="connsiteY134" fmla="*/ 1022350 h 1797050"/>
                  <a:gd name="connsiteX135" fmla="*/ 2147888 w 2363788"/>
                  <a:gd name="connsiteY135" fmla="*/ 1031875 h 1797050"/>
                  <a:gd name="connsiteX136" fmla="*/ 2097088 w 2363788"/>
                  <a:gd name="connsiteY136" fmla="*/ 1019175 h 1797050"/>
                  <a:gd name="connsiteX137" fmla="*/ 2103438 w 2363788"/>
                  <a:gd name="connsiteY137" fmla="*/ 1073150 h 1797050"/>
                  <a:gd name="connsiteX138" fmla="*/ 2116138 w 2363788"/>
                  <a:gd name="connsiteY138" fmla="*/ 1117600 h 1797050"/>
                  <a:gd name="connsiteX139" fmla="*/ 2052638 w 2363788"/>
                  <a:gd name="connsiteY139" fmla="*/ 1152525 h 1797050"/>
                  <a:gd name="connsiteX140" fmla="*/ 2068513 w 2363788"/>
                  <a:gd name="connsiteY140" fmla="*/ 1174750 h 1797050"/>
                  <a:gd name="connsiteX141" fmla="*/ 2049463 w 2363788"/>
                  <a:gd name="connsiteY141" fmla="*/ 1196975 h 1797050"/>
                  <a:gd name="connsiteX142" fmla="*/ 1970088 w 2363788"/>
                  <a:gd name="connsiteY142" fmla="*/ 1171575 h 1797050"/>
                  <a:gd name="connsiteX143" fmla="*/ 1944688 w 2363788"/>
                  <a:gd name="connsiteY143" fmla="*/ 1187450 h 1797050"/>
                  <a:gd name="connsiteX144" fmla="*/ 1909763 w 2363788"/>
                  <a:gd name="connsiteY144" fmla="*/ 1187450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4688 w 2363788"/>
                  <a:gd name="connsiteY148" fmla="*/ 1279525 h 1797050"/>
                  <a:gd name="connsiteX149" fmla="*/ 1935163 w 2363788"/>
                  <a:gd name="connsiteY149" fmla="*/ 1304925 h 1797050"/>
                  <a:gd name="connsiteX150" fmla="*/ 1954213 w 2363788"/>
                  <a:gd name="connsiteY150" fmla="*/ 1320800 h 1797050"/>
                  <a:gd name="connsiteX151" fmla="*/ 1951038 w 2363788"/>
                  <a:gd name="connsiteY151" fmla="*/ 1336675 h 1797050"/>
                  <a:gd name="connsiteX152" fmla="*/ 1906588 w 2363788"/>
                  <a:gd name="connsiteY152" fmla="*/ 1336675 h 1797050"/>
                  <a:gd name="connsiteX153" fmla="*/ 1903413 w 2363788"/>
                  <a:gd name="connsiteY153" fmla="*/ 1387475 h 1797050"/>
                  <a:gd name="connsiteX154" fmla="*/ 1903413 w 2363788"/>
                  <a:gd name="connsiteY154" fmla="*/ 1387475 h 1797050"/>
                  <a:gd name="connsiteX155" fmla="*/ 1903413 w 2363788"/>
                  <a:gd name="connsiteY155" fmla="*/ 1406525 h 1797050"/>
                  <a:gd name="connsiteX156" fmla="*/ 1938338 w 2363788"/>
                  <a:gd name="connsiteY156" fmla="*/ 1447800 h 1797050"/>
                  <a:gd name="connsiteX157" fmla="*/ 1992313 w 2363788"/>
                  <a:gd name="connsiteY157" fmla="*/ 1447800 h 1797050"/>
                  <a:gd name="connsiteX158" fmla="*/ 2062163 w 2363788"/>
                  <a:gd name="connsiteY158" fmla="*/ 1476375 h 1797050"/>
                  <a:gd name="connsiteX159" fmla="*/ 2062163 w 2363788"/>
                  <a:gd name="connsiteY159" fmla="*/ 1504950 h 1797050"/>
                  <a:gd name="connsiteX160" fmla="*/ 2036763 w 2363788"/>
                  <a:gd name="connsiteY160" fmla="*/ 1571625 h 1797050"/>
                  <a:gd name="connsiteX161" fmla="*/ 2065338 w 2363788"/>
                  <a:gd name="connsiteY161" fmla="*/ 1587500 h 1797050"/>
                  <a:gd name="connsiteX162" fmla="*/ 2106613 w 2363788"/>
                  <a:gd name="connsiteY162" fmla="*/ 1660525 h 1797050"/>
                  <a:gd name="connsiteX163" fmla="*/ 2055813 w 2363788"/>
                  <a:gd name="connsiteY163" fmla="*/ 1736725 h 1797050"/>
                  <a:gd name="connsiteX164" fmla="*/ 2030413 w 2363788"/>
                  <a:gd name="connsiteY164" fmla="*/ 1730375 h 1797050"/>
                  <a:gd name="connsiteX165" fmla="*/ 2000251 w 2363788"/>
                  <a:gd name="connsiteY165" fmla="*/ 1685925 h 1797050"/>
                  <a:gd name="connsiteX166" fmla="*/ 2003425 w 2363788"/>
                  <a:gd name="connsiteY166" fmla="*/ 1735931 h 1797050"/>
                  <a:gd name="connsiteX167" fmla="*/ 1960563 w 2363788"/>
                  <a:gd name="connsiteY167" fmla="*/ 1746250 h 1797050"/>
                  <a:gd name="connsiteX168" fmla="*/ 1954213 w 2363788"/>
                  <a:gd name="connsiteY168" fmla="*/ 1778000 h 1797050"/>
                  <a:gd name="connsiteX169" fmla="*/ 1903413 w 2363788"/>
                  <a:gd name="connsiteY169" fmla="*/ 1797050 h 1797050"/>
                  <a:gd name="connsiteX170" fmla="*/ 1878013 w 2363788"/>
                  <a:gd name="connsiteY170" fmla="*/ 1758950 h 1797050"/>
                  <a:gd name="connsiteX171" fmla="*/ 1847850 w 2363788"/>
                  <a:gd name="connsiteY171" fmla="*/ 1768475 h 1797050"/>
                  <a:gd name="connsiteX172" fmla="*/ 1843088 w 2363788"/>
                  <a:gd name="connsiteY172" fmla="*/ 1735138 h 1797050"/>
                  <a:gd name="connsiteX173" fmla="*/ 1827213 w 2363788"/>
                  <a:gd name="connsiteY173" fmla="*/ 1704975 h 1797050"/>
                  <a:gd name="connsiteX174" fmla="*/ 1862138 w 2363788"/>
                  <a:gd name="connsiteY174" fmla="*/ 1685925 h 1797050"/>
                  <a:gd name="connsiteX175" fmla="*/ 1808163 w 2363788"/>
                  <a:gd name="connsiteY175" fmla="*/ 1665287 h 1797050"/>
                  <a:gd name="connsiteX176" fmla="*/ 1792288 w 2363788"/>
                  <a:gd name="connsiteY176" fmla="*/ 1692275 h 1797050"/>
                  <a:gd name="connsiteX177" fmla="*/ 1747838 w 2363788"/>
                  <a:gd name="connsiteY177" fmla="*/ 1711325 h 1797050"/>
                  <a:gd name="connsiteX178" fmla="*/ 1739107 w 2363788"/>
                  <a:gd name="connsiteY178" fmla="*/ 1733550 h 1797050"/>
                  <a:gd name="connsiteX179" fmla="*/ 1725613 w 2363788"/>
                  <a:gd name="connsiteY179" fmla="*/ 1739900 h 1797050"/>
                  <a:gd name="connsiteX180" fmla="*/ 1703388 w 2363788"/>
                  <a:gd name="connsiteY180" fmla="*/ 1739900 h 1797050"/>
                  <a:gd name="connsiteX181" fmla="*/ 1714501 w 2363788"/>
                  <a:gd name="connsiteY181" fmla="*/ 1704975 h 1797050"/>
                  <a:gd name="connsiteX182" fmla="*/ 1740694 w 2363788"/>
                  <a:gd name="connsiteY182" fmla="*/ 1677194 h 1797050"/>
                  <a:gd name="connsiteX183" fmla="*/ 1731963 w 2363788"/>
                  <a:gd name="connsiteY183" fmla="*/ 1654175 h 1797050"/>
                  <a:gd name="connsiteX184" fmla="*/ 1709738 w 2363788"/>
                  <a:gd name="connsiteY184" fmla="*/ 1654175 h 1797050"/>
                  <a:gd name="connsiteX185" fmla="*/ 1697832 w 2363788"/>
                  <a:gd name="connsiteY185" fmla="*/ 1678781 h 1797050"/>
                  <a:gd name="connsiteX186" fmla="*/ 1661319 w 2363788"/>
                  <a:gd name="connsiteY186" fmla="*/ 1685925 h 1797050"/>
                  <a:gd name="connsiteX187" fmla="*/ 1630363 w 2363788"/>
                  <a:gd name="connsiteY187" fmla="*/ 1698625 h 1797050"/>
                  <a:gd name="connsiteX188" fmla="*/ 1600994 w 2363788"/>
                  <a:gd name="connsiteY188" fmla="*/ 1667669 h 1797050"/>
                  <a:gd name="connsiteX189" fmla="*/ 1598613 w 2363788"/>
                  <a:gd name="connsiteY189" fmla="*/ 1635125 h 1797050"/>
                  <a:gd name="connsiteX190" fmla="*/ 1568450 w 2363788"/>
                  <a:gd name="connsiteY190" fmla="*/ 1616869 h 1797050"/>
                  <a:gd name="connsiteX191" fmla="*/ 1560513 w 2363788"/>
                  <a:gd name="connsiteY191" fmla="*/ 1584325 h 1797050"/>
                  <a:gd name="connsiteX192" fmla="*/ 1523206 w 2363788"/>
                  <a:gd name="connsiteY192" fmla="*/ 1555750 h 1797050"/>
                  <a:gd name="connsiteX193" fmla="*/ 1500188 w 2363788"/>
                  <a:gd name="connsiteY193" fmla="*/ 1558925 h 1797050"/>
                  <a:gd name="connsiteX194" fmla="*/ 1468438 w 2363788"/>
                  <a:gd name="connsiteY194" fmla="*/ 1603375 h 1797050"/>
                  <a:gd name="connsiteX195" fmla="*/ 1419225 w 2363788"/>
                  <a:gd name="connsiteY195" fmla="*/ 1621631 h 1797050"/>
                  <a:gd name="connsiteX196" fmla="*/ 1398588 w 2363788"/>
                  <a:gd name="connsiteY196" fmla="*/ 1593849 h 1797050"/>
                  <a:gd name="connsiteX197" fmla="*/ 1370013 w 2363788"/>
                  <a:gd name="connsiteY197" fmla="*/ 1585912 h 1797050"/>
                  <a:gd name="connsiteX198" fmla="*/ 1266825 w 2363788"/>
                  <a:gd name="connsiteY198" fmla="*/ 1514475 h 1797050"/>
                  <a:gd name="connsiteX199" fmla="*/ 1277938 w 2363788"/>
                  <a:gd name="connsiteY199" fmla="*/ 1463675 h 1797050"/>
                  <a:gd name="connsiteX200" fmla="*/ 1239838 w 2363788"/>
                  <a:gd name="connsiteY200" fmla="*/ 1457325 h 1797050"/>
                  <a:gd name="connsiteX201" fmla="*/ 1233739 w 2363788"/>
                  <a:gd name="connsiteY201" fmla="*/ 1472624 h 1797050"/>
                  <a:gd name="connsiteX202" fmla="*/ 1212851 w 2363788"/>
                  <a:gd name="connsiteY202" fmla="*/ 1481931 h 1797050"/>
                  <a:gd name="connsiteX203" fmla="*/ 1175544 w 2363788"/>
                  <a:gd name="connsiteY203" fmla="*/ 1476375 h 1797050"/>
                  <a:gd name="connsiteX204" fmla="*/ 1139826 w 2363788"/>
                  <a:gd name="connsiteY204" fmla="*/ 1462087 h 1797050"/>
                  <a:gd name="connsiteX205" fmla="*/ 1093788 w 2363788"/>
                  <a:gd name="connsiteY205" fmla="*/ 1495425 h 1797050"/>
                  <a:gd name="connsiteX206" fmla="*/ 1100138 w 2363788"/>
                  <a:gd name="connsiteY206" fmla="*/ 1511300 h 1797050"/>
                  <a:gd name="connsiteX207" fmla="*/ 1081088 w 2363788"/>
                  <a:gd name="connsiteY207" fmla="*/ 1530350 h 1797050"/>
                  <a:gd name="connsiteX208" fmla="*/ 1035051 w 2363788"/>
                  <a:gd name="connsiteY208" fmla="*/ 1531937 h 1797050"/>
                  <a:gd name="connsiteX209" fmla="*/ 1006475 w 2363788"/>
                  <a:gd name="connsiteY209" fmla="*/ 1575594 h 1797050"/>
                  <a:gd name="connsiteX210" fmla="*/ 958057 w 2363788"/>
                  <a:gd name="connsiteY210" fmla="*/ 1569244 h 1797050"/>
                  <a:gd name="connsiteX211" fmla="*/ 952500 w 2363788"/>
                  <a:gd name="connsiteY211" fmla="*/ 1584325 h 1797050"/>
                  <a:gd name="connsiteX212" fmla="*/ 965201 w 2363788"/>
                  <a:gd name="connsiteY212" fmla="*/ 1669256 h 1797050"/>
                  <a:gd name="connsiteX213" fmla="*/ 940594 w 2363788"/>
                  <a:gd name="connsiteY213" fmla="*/ 1709738 h 1797050"/>
                  <a:gd name="connsiteX214" fmla="*/ 903288 w 2363788"/>
                  <a:gd name="connsiteY214" fmla="*/ 1720850 h 1797050"/>
                  <a:gd name="connsiteX215" fmla="*/ 900113 w 2363788"/>
                  <a:gd name="connsiteY215" fmla="*/ 1746250 h 1797050"/>
                  <a:gd name="connsiteX216" fmla="*/ 871538 w 2363788"/>
                  <a:gd name="connsiteY216" fmla="*/ 1746250 h 1797050"/>
                  <a:gd name="connsiteX217" fmla="*/ 855663 w 2363788"/>
                  <a:gd name="connsiteY217" fmla="*/ 1758950 h 1797050"/>
                  <a:gd name="connsiteX218" fmla="*/ 850900 w 2363788"/>
                  <a:gd name="connsiteY218" fmla="*/ 1773238 h 1797050"/>
                  <a:gd name="connsiteX219" fmla="*/ 830263 w 2363788"/>
                  <a:gd name="connsiteY219" fmla="*/ 1765300 h 1797050"/>
                  <a:gd name="connsiteX220" fmla="*/ 821532 w 2363788"/>
                  <a:gd name="connsiteY220" fmla="*/ 1753394 h 1797050"/>
                  <a:gd name="connsiteX221" fmla="*/ 792163 w 2363788"/>
                  <a:gd name="connsiteY221" fmla="*/ 1767681 h 1797050"/>
                  <a:gd name="connsiteX222" fmla="*/ 693738 w 2363788"/>
                  <a:gd name="connsiteY222" fmla="*/ 1701800 h 1797050"/>
                  <a:gd name="connsiteX223" fmla="*/ 651669 w 2363788"/>
                  <a:gd name="connsiteY223" fmla="*/ 1716881 h 1797050"/>
                  <a:gd name="connsiteX224" fmla="*/ 623094 w 2363788"/>
                  <a:gd name="connsiteY224" fmla="*/ 1689894 h 1797050"/>
                  <a:gd name="connsiteX225" fmla="*/ 582613 w 2363788"/>
                  <a:gd name="connsiteY225" fmla="*/ 1689100 h 1797050"/>
                  <a:gd name="connsiteX226" fmla="*/ 573088 w 2363788"/>
                  <a:gd name="connsiteY226" fmla="*/ 1608138 h 1797050"/>
                  <a:gd name="connsiteX227" fmla="*/ 538414 w 2363788"/>
                  <a:gd name="connsiteY227" fmla="*/ 1594861 h 1797050"/>
                  <a:gd name="connsiteX228" fmla="*/ 525463 w 2363788"/>
                  <a:gd name="connsiteY228"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3 w 2363788"/>
                  <a:gd name="connsiteY113" fmla="*/ 565150 h 1797050"/>
                  <a:gd name="connsiteX114" fmla="*/ 1804988 w 2363788"/>
                  <a:gd name="connsiteY114" fmla="*/ 508000 h 1797050"/>
                  <a:gd name="connsiteX115" fmla="*/ 1887538 w 2363788"/>
                  <a:gd name="connsiteY115" fmla="*/ 485775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8194 w 2363788"/>
                  <a:gd name="connsiteY119" fmla="*/ 411956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198688 w 2363788"/>
                  <a:gd name="connsiteY131" fmla="*/ 949325 h 1797050"/>
                  <a:gd name="connsiteX132" fmla="*/ 2176463 w 2363788"/>
                  <a:gd name="connsiteY132" fmla="*/ 993775 h 1797050"/>
                  <a:gd name="connsiteX133" fmla="*/ 2176463 w 2363788"/>
                  <a:gd name="connsiteY133" fmla="*/ 993775 h 1797050"/>
                  <a:gd name="connsiteX134" fmla="*/ 2182813 w 2363788"/>
                  <a:gd name="connsiteY134" fmla="*/ 1022350 h 1797050"/>
                  <a:gd name="connsiteX135" fmla="*/ 2147888 w 2363788"/>
                  <a:gd name="connsiteY135" fmla="*/ 1031875 h 1797050"/>
                  <a:gd name="connsiteX136" fmla="*/ 2097088 w 2363788"/>
                  <a:gd name="connsiteY136" fmla="*/ 1019175 h 1797050"/>
                  <a:gd name="connsiteX137" fmla="*/ 2103438 w 2363788"/>
                  <a:gd name="connsiteY137" fmla="*/ 1073150 h 1797050"/>
                  <a:gd name="connsiteX138" fmla="*/ 2116138 w 2363788"/>
                  <a:gd name="connsiteY138" fmla="*/ 1117600 h 1797050"/>
                  <a:gd name="connsiteX139" fmla="*/ 2052638 w 2363788"/>
                  <a:gd name="connsiteY139" fmla="*/ 1152525 h 1797050"/>
                  <a:gd name="connsiteX140" fmla="*/ 2068513 w 2363788"/>
                  <a:gd name="connsiteY140" fmla="*/ 1174750 h 1797050"/>
                  <a:gd name="connsiteX141" fmla="*/ 2049463 w 2363788"/>
                  <a:gd name="connsiteY141" fmla="*/ 1196975 h 1797050"/>
                  <a:gd name="connsiteX142" fmla="*/ 1970088 w 2363788"/>
                  <a:gd name="connsiteY142" fmla="*/ 1171575 h 1797050"/>
                  <a:gd name="connsiteX143" fmla="*/ 1944688 w 2363788"/>
                  <a:gd name="connsiteY143" fmla="*/ 1187450 h 1797050"/>
                  <a:gd name="connsiteX144" fmla="*/ 1909763 w 2363788"/>
                  <a:gd name="connsiteY144" fmla="*/ 1187450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4688 w 2363788"/>
                  <a:gd name="connsiteY148" fmla="*/ 1279525 h 1797050"/>
                  <a:gd name="connsiteX149" fmla="*/ 1935163 w 2363788"/>
                  <a:gd name="connsiteY149" fmla="*/ 1304925 h 1797050"/>
                  <a:gd name="connsiteX150" fmla="*/ 1954213 w 2363788"/>
                  <a:gd name="connsiteY150" fmla="*/ 1320800 h 1797050"/>
                  <a:gd name="connsiteX151" fmla="*/ 1951038 w 2363788"/>
                  <a:gd name="connsiteY151" fmla="*/ 1336675 h 1797050"/>
                  <a:gd name="connsiteX152" fmla="*/ 1906588 w 2363788"/>
                  <a:gd name="connsiteY152" fmla="*/ 1336675 h 1797050"/>
                  <a:gd name="connsiteX153" fmla="*/ 1903413 w 2363788"/>
                  <a:gd name="connsiteY153" fmla="*/ 1387475 h 1797050"/>
                  <a:gd name="connsiteX154" fmla="*/ 1903413 w 2363788"/>
                  <a:gd name="connsiteY154" fmla="*/ 1387475 h 1797050"/>
                  <a:gd name="connsiteX155" fmla="*/ 1903413 w 2363788"/>
                  <a:gd name="connsiteY155" fmla="*/ 1406525 h 1797050"/>
                  <a:gd name="connsiteX156" fmla="*/ 1938338 w 2363788"/>
                  <a:gd name="connsiteY156" fmla="*/ 1447800 h 1797050"/>
                  <a:gd name="connsiteX157" fmla="*/ 1992313 w 2363788"/>
                  <a:gd name="connsiteY157" fmla="*/ 1447800 h 1797050"/>
                  <a:gd name="connsiteX158" fmla="*/ 2062163 w 2363788"/>
                  <a:gd name="connsiteY158" fmla="*/ 1476375 h 1797050"/>
                  <a:gd name="connsiteX159" fmla="*/ 2062163 w 2363788"/>
                  <a:gd name="connsiteY159" fmla="*/ 1504950 h 1797050"/>
                  <a:gd name="connsiteX160" fmla="*/ 2036763 w 2363788"/>
                  <a:gd name="connsiteY160" fmla="*/ 1571625 h 1797050"/>
                  <a:gd name="connsiteX161" fmla="*/ 2065338 w 2363788"/>
                  <a:gd name="connsiteY161" fmla="*/ 1587500 h 1797050"/>
                  <a:gd name="connsiteX162" fmla="*/ 2106613 w 2363788"/>
                  <a:gd name="connsiteY162" fmla="*/ 1660525 h 1797050"/>
                  <a:gd name="connsiteX163" fmla="*/ 2055813 w 2363788"/>
                  <a:gd name="connsiteY163" fmla="*/ 1736725 h 1797050"/>
                  <a:gd name="connsiteX164" fmla="*/ 2030413 w 2363788"/>
                  <a:gd name="connsiteY164" fmla="*/ 1730375 h 1797050"/>
                  <a:gd name="connsiteX165" fmla="*/ 2010570 w 2363788"/>
                  <a:gd name="connsiteY165" fmla="*/ 1715294 h 1797050"/>
                  <a:gd name="connsiteX166" fmla="*/ 2003425 w 2363788"/>
                  <a:gd name="connsiteY166" fmla="*/ 1735931 h 1797050"/>
                  <a:gd name="connsiteX167" fmla="*/ 1960563 w 2363788"/>
                  <a:gd name="connsiteY167" fmla="*/ 1746250 h 1797050"/>
                  <a:gd name="connsiteX168" fmla="*/ 1954213 w 2363788"/>
                  <a:gd name="connsiteY168" fmla="*/ 1778000 h 1797050"/>
                  <a:gd name="connsiteX169" fmla="*/ 1903413 w 2363788"/>
                  <a:gd name="connsiteY169" fmla="*/ 1797050 h 1797050"/>
                  <a:gd name="connsiteX170" fmla="*/ 1878013 w 2363788"/>
                  <a:gd name="connsiteY170" fmla="*/ 1758950 h 1797050"/>
                  <a:gd name="connsiteX171" fmla="*/ 1847850 w 2363788"/>
                  <a:gd name="connsiteY171" fmla="*/ 1768475 h 1797050"/>
                  <a:gd name="connsiteX172" fmla="*/ 1843088 w 2363788"/>
                  <a:gd name="connsiteY172" fmla="*/ 1735138 h 1797050"/>
                  <a:gd name="connsiteX173" fmla="*/ 1827213 w 2363788"/>
                  <a:gd name="connsiteY173" fmla="*/ 1704975 h 1797050"/>
                  <a:gd name="connsiteX174" fmla="*/ 1862138 w 2363788"/>
                  <a:gd name="connsiteY174" fmla="*/ 1685925 h 1797050"/>
                  <a:gd name="connsiteX175" fmla="*/ 1808163 w 2363788"/>
                  <a:gd name="connsiteY175" fmla="*/ 1665287 h 1797050"/>
                  <a:gd name="connsiteX176" fmla="*/ 1792288 w 2363788"/>
                  <a:gd name="connsiteY176" fmla="*/ 1692275 h 1797050"/>
                  <a:gd name="connsiteX177" fmla="*/ 1747838 w 2363788"/>
                  <a:gd name="connsiteY177" fmla="*/ 1711325 h 1797050"/>
                  <a:gd name="connsiteX178" fmla="*/ 1739107 w 2363788"/>
                  <a:gd name="connsiteY178" fmla="*/ 1733550 h 1797050"/>
                  <a:gd name="connsiteX179" fmla="*/ 1725613 w 2363788"/>
                  <a:gd name="connsiteY179" fmla="*/ 1739900 h 1797050"/>
                  <a:gd name="connsiteX180" fmla="*/ 1703388 w 2363788"/>
                  <a:gd name="connsiteY180" fmla="*/ 1739900 h 1797050"/>
                  <a:gd name="connsiteX181" fmla="*/ 1714501 w 2363788"/>
                  <a:gd name="connsiteY181" fmla="*/ 1704975 h 1797050"/>
                  <a:gd name="connsiteX182" fmla="*/ 1740694 w 2363788"/>
                  <a:gd name="connsiteY182" fmla="*/ 1677194 h 1797050"/>
                  <a:gd name="connsiteX183" fmla="*/ 1731963 w 2363788"/>
                  <a:gd name="connsiteY183" fmla="*/ 1654175 h 1797050"/>
                  <a:gd name="connsiteX184" fmla="*/ 1709738 w 2363788"/>
                  <a:gd name="connsiteY184" fmla="*/ 1654175 h 1797050"/>
                  <a:gd name="connsiteX185" fmla="*/ 1697832 w 2363788"/>
                  <a:gd name="connsiteY185" fmla="*/ 1678781 h 1797050"/>
                  <a:gd name="connsiteX186" fmla="*/ 1661319 w 2363788"/>
                  <a:gd name="connsiteY186" fmla="*/ 1685925 h 1797050"/>
                  <a:gd name="connsiteX187" fmla="*/ 1630363 w 2363788"/>
                  <a:gd name="connsiteY187" fmla="*/ 1698625 h 1797050"/>
                  <a:gd name="connsiteX188" fmla="*/ 1600994 w 2363788"/>
                  <a:gd name="connsiteY188" fmla="*/ 1667669 h 1797050"/>
                  <a:gd name="connsiteX189" fmla="*/ 1598613 w 2363788"/>
                  <a:gd name="connsiteY189" fmla="*/ 1635125 h 1797050"/>
                  <a:gd name="connsiteX190" fmla="*/ 1568450 w 2363788"/>
                  <a:gd name="connsiteY190" fmla="*/ 1616869 h 1797050"/>
                  <a:gd name="connsiteX191" fmla="*/ 1560513 w 2363788"/>
                  <a:gd name="connsiteY191" fmla="*/ 1584325 h 1797050"/>
                  <a:gd name="connsiteX192" fmla="*/ 1523206 w 2363788"/>
                  <a:gd name="connsiteY192" fmla="*/ 1555750 h 1797050"/>
                  <a:gd name="connsiteX193" fmla="*/ 1500188 w 2363788"/>
                  <a:gd name="connsiteY193" fmla="*/ 1558925 h 1797050"/>
                  <a:gd name="connsiteX194" fmla="*/ 1468438 w 2363788"/>
                  <a:gd name="connsiteY194" fmla="*/ 1603375 h 1797050"/>
                  <a:gd name="connsiteX195" fmla="*/ 1419225 w 2363788"/>
                  <a:gd name="connsiteY195" fmla="*/ 1621631 h 1797050"/>
                  <a:gd name="connsiteX196" fmla="*/ 1398588 w 2363788"/>
                  <a:gd name="connsiteY196" fmla="*/ 1593849 h 1797050"/>
                  <a:gd name="connsiteX197" fmla="*/ 1370013 w 2363788"/>
                  <a:gd name="connsiteY197" fmla="*/ 1585912 h 1797050"/>
                  <a:gd name="connsiteX198" fmla="*/ 1266825 w 2363788"/>
                  <a:gd name="connsiteY198" fmla="*/ 1514475 h 1797050"/>
                  <a:gd name="connsiteX199" fmla="*/ 1277938 w 2363788"/>
                  <a:gd name="connsiteY199" fmla="*/ 1463675 h 1797050"/>
                  <a:gd name="connsiteX200" fmla="*/ 1239838 w 2363788"/>
                  <a:gd name="connsiteY200" fmla="*/ 1457325 h 1797050"/>
                  <a:gd name="connsiteX201" fmla="*/ 1233739 w 2363788"/>
                  <a:gd name="connsiteY201" fmla="*/ 1472624 h 1797050"/>
                  <a:gd name="connsiteX202" fmla="*/ 1212851 w 2363788"/>
                  <a:gd name="connsiteY202" fmla="*/ 1481931 h 1797050"/>
                  <a:gd name="connsiteX203" fmla="*/ 1175544 w 2363788"/>
                  <a:gd name="connsiteY203" fmla="*/ 1476375 h 1797050"/>
                  <a:gd name="connsiteX204" fmla="*/ 1139826 w 2363788"/>
                  <a:gd name="connsiteY204" fmla="*/ 1462087 h 1797050"/>
                  <a:gd name="connsiteX205" fmla="*/ 1093788 w 2363788"/>
                  <a:gd name="connsiteY205" fmla="*/ 1495425 h 1797050"/>
                  <a:gd name="connsiteX206" fmla="*/ 1100138 w 2363788"/>
                  <a:gd name="connsiteY206" fmla="*/ 1511300 h 1797050"/>
                  <a:gd name="connsiteX207" fmla="*/ 1081088 w 2363788"/>
                  <a:gd name="connsiteY207" fmla="*/ 1530350 h 1797050"/>
                  <a:gd name="connsiteX208" fmla="*/ 1035051 w 2363788"/>
                  <a:gd name="connsiteY208" fmla="*/ 1531937 h 1797050"/>
                  <a:gd name="connsiteX209" fmla="*/ 1006475 w 2363788"/>
                  <a:gd name="connsiteY209" fmla="*/ 1575594 h 1797050"/>
                  <a:gd name="connsiteX210" fmla="*/ 958057 w 2363788"/>
                  <a:gd name="connsiteY210" fmla="*/ 1569244 h 1797050"/>
                  <a:gd name="connsiteX211" fmla="*/ 952500 w 2363788"/>
                  <a:gd name="connsiteY211" fmla="*/ 1584325 h 1797050"/>
                  <a:gd name="connsiteX212" fmla="*/ 965201 w 2363788"/>
                  <a:gd name="connsiteY212" fmla="*/ 1669256 h 1797050"/>
                  <a:gd name="connsiteX213" fmla="*/ 940594 w 2363788"/>
                  <a:gd name="connsiteY213" fmla="*/ 1709738 h 1797050"/>
                  <a:gd name="connsiteX214" fmla="*/ 903288 w 2363788"/>
                  <a:gd name="connsiteY214" fmla="*/ 1720850 h 1797050"/>
                  <a:gd name="connsiteX215" fmla="*/ 900113 w 2363788"/>
                  <a:gd name="connsiteY215" fmla="*/ 1746250 h 1797050"/>
                  <a:gd name="connsiteX216" fmla="*/ 871538 w 2363788"/>
                  <a:gd name="connsiteY216" fmla="*/ 1746250 h 1797050"/>
                  <a:gd name="connsiteX217" fmla="*/ 855663 w 2363788"/>
                  <a:gd name="connsiteY217" fmla="*/ 1758950 h 1797050"/>
                  <a:gd name="connsiteX218" fmla="*/ 850900 w 2363788"/>
                  <a:gd name="connsiteY218" fmla="*/ 1773238 h 1797050"/>
                  <a:gd name="connsiteX219" fmla="*/ 830263 w 2363788"/>
                  <a:gd name="connsiteY219" fmla="*/ 1765300 h 1797050"/>
                  <a:gd name="connsiteX220" fmla="*/ 821532 w 2363788"/>
                  <a:gd name="connsiteY220" fmla="*/ 1753394 h 1797050"/>
                  <a:gd name="connsiteX221" fmla="*/ 792163 w 2363788"/>
                  <a:gd name="connsiteY221" fmla="*/ 1767681 h 1797050"/>
                  <a:gd name="connsiteX222" fmla="*/ 693738 w 2363788"/>
                  <a:gd name="connsiteY222" fmla="*/ 1701800 h 1797050"/>
                  <a:gd name="connsiteX223" fmla="*/ 651669 w 2363788"/>
                  <a:gd name="connsiteY223" fmla="*/ 1716881 h 1797050"/>
                  <a:gd name="connsiteX224" fmla="*/ 623094 w 2363788"/>
                  <a:gd name="connsiteY224" fmla="*/ 1689894 h 1797050"/>
                  <a:gd name="connsiteX225" fmla="*/ 582613 w 2363788"/>
                  <a:gd name="connsiteY225" fmla="*/ 1689100 h 1797050"/>
                  <a:gd name="connsiteX226" fmla="*/ 573088 w 2363788"/>
                  <a:gd name="connsiteY226" fmla="*/ 1608138 h 1797050"/>
                  <a:gd name="connsiteX227" fmla="*/ 538414 w 2363788"/>
                  <a:gd name="connsiteY227" fmla="*/ 1594861 h 1797050"/>
                  <a:gd name="connsiteX228" fmla="*/ 525463 w 2363788"/>
                  <a:gd name="connsiteY228"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3 w 2363788"/>
                  <a:gd name="connsiteY113" fmla="*/ 565150 h 1797050"/>
                  <a:gd name="connsiteX114" fmla="*/ 1804988 w 2363788"/>
                  <a:gd name="connsiteY114" fmla="*/ 508000 h 1797050"/>
                  <a:gd name="connsiteX115" fmla="*/ 1887538 w 2363788"/>
                  <a:gd name="connsiteY115" fmla="*/ 485775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8194 w 2363788"/>
                  <a:gd name="connsiteY119" fmla="*/ 411956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198688 w 2363788"/>
                  <a:gd name="connsiteY131" fmla="*/ 949325 h 1797050"/>
                  <a:gd name="connsiteX132" fmla="*/ 2176463 w 2363788"/>
                  <a:gd name="connsiteY132" fmla="*/ 993775 h 1797050"/>
                  <a:gd name="connsiteX133" fmla="*/ 2176463 w 2363788"/>
                  <a:gd name="connsiteY133" fmla="*/ 993775 h 1797050"/>
                  <a:gd name="connsiteX134" fmla="*/ 2182813 w 2363788"/>
                  <a:gd name="connsiteY134" fmla="*/ 1022350 h 1797050"/>
                  <a:gd name="connsiteX135" fmla="*/ 2147888 w 2363788"/>
                  <a:gd name="connsiteY135" fmla="*/ 1031875 h 1797050"/>
                  <a:gd name="connsiteX136" fmla="*/ 2097088 w 2363788"/>
                  <a:gd name="connsiteY136" fmla="*/ 1019175 h 1797050"/>
                  <a:gd name="connsiteX137" fmla="*/ 2103438 w 2363788"/>
                  <a:gd name="connsiteY137" fmla="*/ 1073150 h 1797050"/>
                  <a:gd name="connsiteX138" fmla="*/ 2116138 w 2363788"/>
                  <a:gd name="connsiteY138" fmla="*/ 1117600 h 1797050"/>
                  <a:gd name="connsiteX139" fmla="*/ 2052638 w 2363788"/>
                  <a:gd name="connsiteY139" fmla="*/ 1152525 h 1797050"/>
                  <a:gd name="connsiteX140" fmla="*/ 2068513 w 2363788"/>
                  <a:gd name="connsiteY140" fmla="*/ 1174750 h 1797050"/>
                  <a:gd name="connsiteX141" fmla="*/ 2049463 w 2363788"/>
                  <a:gd name="connsiteY141" fmla="*/ 1196975 h 1797050"/>
                  <a:gd name="connsiteX142" fmla="*/ 1970088 w 2363788"/>
                  <a:gd name="connsiteY142" fmla="*/ 1171575 h 1797050"/>
                  <a:gd name="connsiteX143" fmla="*/ 1944688 w 2363788"/>
                  <a:gd name="connsiteY143" fmla="*/ 1187450 h 1797050"/>
                  <a:gd name="connsiteX144" fmla="*/ 1909763 w 2363788"/>
                  <a:gd name="connsiteY144" fmla="*/ 1187450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4688 w 2363788"/>
                  <a:gd name="connsiteY148" fmla="*/ 1279525 h 1797050"/>
                  <a:gd name="connsiteX149" fmla="*/ 1935163 w 2363788"/>
                  <a:gd name="connsiteY149" fmla="*/ 1304925 h 1797050"/>
                  <a:gd name="connsiteX150" fmla="*/ 1954213 w 2363788"/>
                  <a:gd name="connsiteY150" fmla="*/ 1320800 h 1797050"/>
                  <a:gd name="connsiteX151" fmla="*/ 1951038 w 2363788"/>
                  <a:gd name="connsiteY151" fmla="*/ 1336675 h 1797050"/>
                  <a:gd name="connsiteX152" fmla="*/ 1906588 w 2363788"/>
                  <a:gd name="connsiteY152" fmla="*/ 1336675 h 1797050"/>
                  <a:gd name="connsiteX153" fmla="*/ 1903413 w 2363788"/>
                  <a:gd name="connsiteY153" fmla="*/ 1387475 h 1797050"/>
                  <a:gd name="connsiteX154" fmla="*/ 1903413 w 2363788"/>
                  <a:gd name="connsiteY154" fmla="*/ 1387475 h 1797050"/>
                  <a:gd name="connsiteX155" fmla="*/ 1903413 w 2363788"/>
                  <a:gd name="connsiteY155" fmla="*/ 1406525 h 1797050"/>
                  <a:gd name="connsiteX156" fmla="*/ 1938338 w 2363788"/>
                  <a:gd name="connsiteY156" fmla="*/ 1447800 h 1797050"/>
                  <a:gd name="connsiteX157" fmla="*/ 1992313 w 2363788"/>
                  <a:gd name="connsiteY157" fmla="*/ 1447800 h 1797050"/>
                  <a:gd name="connsiteX158" fmla="*/ 2062163 w 2363788"/>
                  <a:gd name="connsiteY158" fmla="*/ 1476375 h 1797050"/>
                  <a:gd name="connsiteX159" fmla="*/ 2062163 w 2363788"/>
                  <a:gd name="connsiteY159" fmla="*/ 1504950 h 1797050"/>
                  <a:gd name="connsiteX160" fmla="*/ 2036763 w 2363788"/>
                  <a:gd name="connsiteY160" fmla="*/ 1571625 h 1797050"/>
                  <a:gd name="connsiteX161" fmla="*/ 2068513 w 2363788"/>
                  <a:gd name="connsiteY161" fmla="*/ 1591469 h 1797050"/>
                  <a:gd name="connsiteX162" fmla="*/ 2106613 w 2363788"/>
                  <a:gd name="connsiteY162" fmla="*/ 1660525 h 1797050"/>
                  <a:gd name="connsiteX163" fmla="*/ 2055813 w 2363788"/>
                  <a:gd name="connsiteY163" fmla="*/ 1736725 h 1797050"/>
                  <a:gd name="connsiteX164" fmla="*/ 2030413 w 2363788"/>
                  <a:gd name="connsiteY164" fmla="*/ 1730375 h 1797050"/>
                  <a:gd name="connsiteX165" fmla="*/ 2010570 w 2363788"/>
                  <a:gd name="connsiteY165" fmla="*/ 1715294 h 1797050"/>
                  <a:gd name="connsiteX166" fmla="*/ 2003425 w 2363788"/>
                  <a:gd name="connsiteY166" fmla="*/ 1735931 h 1797050"/>
                  <a:gd name="connsiteX167" fmla="*/ 1960563 w 2363788"/>
                  <a:gd name="connsiteY167" fmla="*/ 1746250 h 1797050"/>
                  <a:gd name="connsiteX168" fmla="*/ 1954213 w 2363788"/>
                  <a:gd name="connsiteY168" fmla="*/ 1778000 h 1797050"/>
                  <a:gd name="connsiteX169" fmla="*/ 1903413 w 2363788"/>
                  <a:gd name="connsiteY169" fmla="*/ 1797050 h 1797050"/>
                  <a:gd name="connsiteX170" fmla="*/ 1878013 w 2363788"/>
                  <a:gd name="connsiteY170" fmla="*/ 1758950 h 1797050"/>
                  <a:gd name="connsiteX171" fmla="*/ 1847850 w 2363788"/>
                  <a:gd name="connsiteY171" fmla="*/ 1768475 h 1797050"/>
                  <a:gd name="connsiteX172" fmla="*/ 1843088 w 2363788"/>
                  <a:gd name="connsiteY172" fmla="*/ 1735138 h 1797050"/>
                  <a:gd name="connsiteX173" fmla="*/ 1827213 w 2363788"/>
                  <a:gd name="connsiteY173" fmla="*/ 1704975 h 1797050"/>
                  <a:gd name="connsiteX174" fmla="*/ 1862138 w 2363788"/>
                  <a:gd name="connsiteY174" fmla="*/ 1685925 h 1797050"/>
                  <a:gd name="connsiteX175" fmla="*/ 1808163 w 2363788"/>
                  <a:gd name="connsiteY175" fmla="*/ 1665287 h 1797050"/>
                  <a:gd name="connsiteX176" fmla="*/ 1792288 w 2363788"/>
                  <a:gd name="connsiteY176" fmla="*/ 1692275 h 1797050"/>
                  <a:gd name="connsiteX177" fmla="*/ 1747838 w 2363788"/>
                  <a:gd name="connsiteY177" fmla="*/ 1711325 h 1797050"/>
                  <a:gd name="connsiteX178" fmla="*/ 1739107 w 2363788"/>
                  <a:gd name="connsiteY178" fmla="*/ 1733550 h 1797050"/>
                  <a:gd name="connsiteX179" fmla="*/ 1725613 w 2363788"/>
                  <a:gd name="connsiteY179" fmla="*/ 1739900 h 1797050"/>
                  <a:gd name="connsiteX180" fmla="*/ 1703388 w 2363788"/>
                  <a:gd name="connsiteY180" fmla="*/ 1739900 h 1797050"/>
                  <a:gd name="connsiteX181" fmla="*/ 1714501 w 2363788"/>
                  <a:gd name="connsiteY181" fmla="*/ 1704975 h 1797050"/>
                  <a:gd name="connsiteX182" fmla="*/ 1740694 w 2363788"/>
                  <a:gd name="connsiteY182" fmla="*/ 1677194 h 1797050"/>
                  <a:gd name="connsiteX183" fmla="*/ 1731963 w 2363788"/>
                  <a:gd name="connsiteY183" fmla="*/ 1654175 h 1797050"/>
                  <a:gd name="connsiteX184" fmla="*/ 1709738 w 2363788"/>
                  <a:gd name="connsiteY184" fmla="*/ 1654175 h 1797050"/>
                  <a:gd name="connsiteX185" fmla="*/ 1697832 w 2363788"/>
                  <a:gd name="connsiteY185" fmla="*/ 1678781 h 1797050"/>
                  <a:gd name="connsiteX186" fmla="*/ 1661319 w 2363788"/>
                  <a:gd name="connsiteY186" fmla="*/ 1685925 h 1797050"/>
                  <a:gd name="connsiteX187" fmla="*/ 1630363 w 2363788"/>
                  <a:gd name="connsiteY187" fmla="*/ 1698625 h 1797050"/>
                  <a:gd name="connsiteX188" fmla="*/ 1600994 w 2363788"/>
                  <a:gd name="connsiteY188" fmla="*/ 1667669 h 1797050"/>
                  <a:gd name="connsiteX189" fmla="*/ 1598613 w 2363788"/>
                  <a:gd name="connsiteY189" fmla="*/ 1635125 h 1797050"/>
                  <a:gd name="connsiteX190" fmla="*/ 1568450 w 2363788"/>
                  <a:gd name="connsiteY190" fmla="*/ 1616869 h 1797050"/>
                  <a:gd name="connsiteX191" fmla="*/ 1560513 w 2363788"/>
                  <a:gd name="connsiteY191" fmla="*/ 1584325 h 1797050"/>
                  <a:gd name="connsiteX192" fmla="*/ 1523206 w 2363788"/>
                  <a:gd name="connsiteY192" fmla="*/ 1555750 h 1797050"/>
                  <a:gd name="connsiteX193" fmla="*/ 1500188 w 2363788"/>
                  <a:gd name="connsiteY193" fmla="*/ 1558925 h 1797050"/>
                  <a:gd name="connsiteX194" fmla="*/ 1468438 w 2363788"/>
                  <a:gd name="connsiteY194" fmla="*/ 1603375 h 1797050"/>
                  <a:gd name="connsiteX195" fmla="*/ 1419225 w 2363788"/>
                  <a:gd name="connsiteY195" fmla="*/ 1621631 h 1797050"/>
                  <a:gd name="connsiteX196" fmla="*/ 1398588 w 2363788"/>
                  <a:gd name="connsiteY196" fmla="*/ 1593849 h 1797050"/>
                  <a:gd name="connsiteX197" fmla="*/ 1370013 w 2363788"/>
                  <a:gd name="connsiteY197" fmla="*/ 1585912 h 1797050"/>
                  <a:gd name="connsiteX198" fmla="*/ 1266825 w 2363788"/>
                  <a:gd name="connsiteY198" fmla="*/ 1514475 h 1797050"/>
                  <a:gd name="connsiteX199" fmla="*/ 1277938 w 2363788"/>
                  <a:gd name="connsiteY199" fmla="*/ 1463675 h 1797050"/>
                  <a:gd name="connsiteX200" fmla="*/ 1239838 w 2363788"/>
                  <a:gd name="connsiteY200" fmla="*/ 1457325 h 1797050"/>
                  <a:gd name="connsiteX201" fmla="*/ 1233739 w 2363788"/>
                  <a:gd name="connsiteY201" fmla="*/ 1472624 h 1797050"/>
                  <a:gd name="connsiteX202" fmla="*/ 1212851 w 2363788"/>
                  <a:gd name="connsiteY202" fmla="*/ 1481931 h 1797050"/>
                  <a:gd name="connsiteX203" fmla="*/ 1175544 w 2363788"/>
                  <a:gd name="connsiteY203" fmla="*/ 1476375 h 1797050"/>
                  <a:gd name="connsiteX204" fmla="*/ 1139826 w 2363788"/>
                  <a:gd name="connsiteY204" fmla="*/ 1462087 h 1797050"/>
                  <a:gd name="connsiteX205" fmla="*/ 1093788 w 2363788"/>
                  <a:gd name="connsiteY205" fmla="*/ 1495425 h 1797050"/>
                  <a:gd name="connsiteX206" fmla="*/ 1100138 w 2363788"/>
                  <a:gd name="connsiteY206" fmla="*/ 1511300 h 1797050"/>
                  <a:gd name="connsiteX207" fmla="*/ 1081088 w 2363788"/>
                  <a:gd name="connsiteY207" fmla="*/ 1530350 h 1797050"/>
                  <a:gd name="connsiteX208" fmla="*/ 1035051 w 2363788"/>
                  <a:gd name="connsiteY208" fmla="*/ 1531937 h 1797050"/>
                  <a:gd name="connsiteX209" fmla="*/ 1006475 w 2363788"/>
                  <a:gd name="connsiteY209" fmla="*/ 1575594 h 1797050"/>
                  <a:gd name="connsiteX210" fmla="*/ 958057 w 2363788"/>
                  <a:gd name="connsiteY210" fmla="*/ 1569244 h 1797050"/>
                  <a:gd name="connsiteX211" fmla="*/ 952500 w 2363788"/>
                  <a:gd name="connsiteY211" fmla="*/ 1584325 h 1797050"/>
                  <a:gd name="connsiteX212" fmla="*/ 965201 w 2363788"/>
                  <a:gd name="connsiteY212" fmla="*/ 1669256 h 1797050"/>
                  <a:gd name="connsiteX213" fmla="*/ 940594 w 2363788"/>
                  <a:gd name="connsiteY213" fmla="*/ 1709738 h 1797050"/>
                  <a:gd name="connsiteX214" fmla="*/ 903288 w 2363788"/>
                  <a:gd name="connsiteY214" fmla="*/ 1720850 h 1797050"/>
                  <a:gd name="connsiteX215" fmla="*/ 900113 w 2363788"/>
                  <a:gd name="connsiteY215" fmla="*/ 1746250 h 1797050"/>
                  <a:gd name="connsiteX216" fmla="*/ 871538 w 2363788"/>
                  <a:gd name="connsiteY216" fmla="*/ 1746250 h 1797050"/>
                  <a:gd name="connsiteX217" fmla="*/ 855663 w 2363788"/>
                  <a:gd name="connsiteY217" fmla="*/ 1758950 h 1797050"/>
                  <a:gd name="connsiteX218" fmla="*/ 850900 w 2363788"/>
                  <a:gd name="connsiteY218" fmla="*/ 1773238 h 1797050"/>
                  <a:gd name="connsiteX219" fmla="*/ 830263 w 2363788"/>
                  <a:gd name="connsiteY219" fmla="*/ 1765300 h 1797050"/>
                  <a:gd name="connsiteX220" fmla="*/ 821532 w 2363788"/>
                  <a:gd name="connsiteY220" fmla="*/ 1753394 h 1797050"/>
                  <a:gd name="connsiteX221" fmla="*/ 792163 w 2363788"/>
                  <a:gd name="connsiteY221" fmla="*/ 1767681 h 1797050"/>
                  <a:gd name="connsiteX222" fmla="*/ 693738 w 2363788"/>
                  <a:gd name="connsiteY222" fmla="*/ 1701800 h 1797050"/>
                  <a:gd name="connsiteX223" fmla="*/ 651669 w 2363788"/>
                  <a:gd name="connsiteY223" fmla="*/ 1716881 h 1797050"/>
                  <a:gd name="connsiteX224" fmla="*/ 623094 w 2363788"/>
                  <a:gd name="connsiteY224" fmla="*/ 1689894 h 1797050"/>
                  <a:gd name="connsiteX225" fmla="*/ 582613 w 2363788"/>
                  <a:gd name="connsiteY225" fmla="*/ 1689100 h 1797050"/>
                  <a:gd name="connsiteX226" fmla="*/ 573088 w 2363788"/>
                  <a:gd name="connsiteY226" fmla="*/ 1608138 h 1797050"/>
                  <a:gd name="connsiteX227" fmla="*/ 538414 w 2363788"/>
                  <a:gd name="connsiteY227" fmla="*/ 1594861 h 1797050"/>
                  <a:gd name="connsiteX228" fmla="*/ 525463 w 2363788"/>
                  <a:gd name="connsiteY228"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3 w 2363788"/>
                  <a:gd name="connsiteY113" fmla="*/ 565150 h 1797050"/>
                  <a:gd name="connsiteX114" fmla="*/ 1804988 w 2363788"/>
                  <a:gd name="connsiteY114" fmla="*/ 508000 h 1797050"/>
                  <a:gd name="connsiteX115" fmla="*/ 1887538 w 2363788"/>
                  <a:gd name="connsiteY115" fmla="*/ 485775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8194 w 2363788"/>
                  <a:gd name="connsiteY119" fmla="*/ 411956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198688 w 2363788"/>
                  <a:gd name="connsiteY131" fmla="*/ 949325 h 1797050"/>
                  <a:gd name="connsiteX132" fmla="*/ 2176463 w 2363788"/>
                  <a:gd name="connsiteY132" fmla="*/ 993775 h 1797050"/>
                  <a:gd name="connsiteX133" fmla="*/ 2176463 w 2363788"/>
                  <a:gd name="connsiteY133" fmla="*/ 993775 h 1797050"/>
                  <a:gd name="connsiteX134" fmla="*/ 2182813 w 2363788"/>
                  <a:gd name="connsiteY134" fmla="*/ 1022350 h 1797050"/>
                  <a:gd name="connsiteX135" fmla="*/ 2147888 w 2363788"/>
                  <a:gd name="connsiteY135" fmla="*/ 1031875 h 1797050"/>
                  <a:gd name="connsiteX136" fmla="*/ 2097088 w 2363788"/>
                  <a:gd name="connsiteY136" fmla="*/ 1019175 h 1797050"/>
                  <a:gd name="connsiteX137" fmla="*/ 2103438 w 2363788"/>
                  <a:gd name="connsiteY137" fmla="*/ 1073150 h 1797050"/>
                  <a:gd name="connsiteX138" fmla="*/ 2116138 w 2363788"/>
                  <a:gd name="connsiteY138" fmla="*/ 1117600 h 1797050"/>
                  <a:gd name="connsiteX139" fmla="*/ 2052638 w 2363788"/>
                  <a:gd name="connsiteY139" fmla="*/ 1152525 h 1797050"/>
                  <a:gd name="connsiteX140" fmla="*/ 2068513 w 2363788"/>
                  <a:gd name="connsiteY140" fmla="*/ 1174750 h 1797050"/>
                  <a:gd name="connsiteX141" fmla="*/ 2049463 w 2363788"/>
                  <a:gd name="connsiteY141" fmla="*/ 1196975 h 1797050"/>
                  <a:gd name="connsiteX142" fmla="*/ 1970088 w 2363788"/>
                  <a:gd name="connsiteY142" fmla="*/ 1171575 h 1797050"/>
                  <a:gd name="connsiteX143" fmla="*/ 1944688 w 2363788"/>
                  <a:gd name="connsiteY143" fmla="*/ 1187450 h 1797050"/>
                  <a:gd name="connsiteX144" fmla="*/ 1909763 w 2363788"/>
                  <a:gd name="connsiteY144" fmla="*/ 1187450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4688 w 2363788"/>
                  <a:gd name="connsiteY148" fmla="*/ 1279525 h 1797050"/>
                  <a:gd name="connsiteX149" fmla="*/ 1935163 w 2363788"/>
                  <a:gd name="connsiteY149" fmla="*/ 1304925 h 1797050"/>
                  <a:gd name="connsiteX150" fmla="*/ 1954213 w 2363788"/>
                  <a:gd name="connsiteY150" fmla="*/ 1320800 h 1797050"/>
                  <a:gd name="connsiteX151" fmla="*/ 1951038 w 2363788"/>
                  <a:gd name="connsiteY151" fmla="*/ 1336675 h 1797050"/>
                  <a:gd name="connsiteX152" fmla="*/ 1906588 w 2363788"/>
                  <a:gd name="connsiteY152" fmla="*/ 1336675 h 1797050"/>
                  <a:gd name="connsiteX153" fmla="*/ 1903413 w 2363788"/>
                  <a:gd name="connsiteY153" fmla="*/ 1387475 h 1797050"/>
                  <a:gd name="connsiteX154" fmla="*/ 1903413 w 2363788"/>
                  <a:gd name="connsiteY154" fmla="*/ 1387475 h 1797050"/>
                  <a:gd name="connsiteX155" fmla="*/ 1903413 w 2363788"/>
                  <a:gd name="connsiteY155" fmla="*/ 1406525 h 1797050"/>
                  <a:gd name="connsiteX156" fmla="*/ 1938338 w 2363788"/>
                  <a:gd name="connsiteY156" fmla="*/ 1447800 h 1797050"/>
                  <a:gd name="connsiteX157" fmla="*/ 1992313 w 2363788"/>
                  <a:gd name="connsiteY157" fmla="*/ 1447800 h 1797050"/>
                  <a:gd name="connsiteX158" fmla="*/ 2062163 w 2363788"/>
                  <a:gd name="connsiteY158" fmla="*/ 1476375 h 1797050"/>
                  <a:gd name="connsiteX159" fmla="*/ 2062163 w 2363788"/>
                  <a:gd name="connsiteY159" fmla="*/ 1504950 h 1797050"/>
                  <a:gd name="connsiteX160" fmla="*/ 2036763 w 2363788"/>
                  <a:gd name="connsiteY160" fmla="*/ 1571625 h 1797050"/>
                  <a:gd name="connsiteX161" fmla="*/ 2068513 w 2363788"/>
                  <a:gd name="connsiteY161" fmla="*/ 1591469 h 1797050"/>
                  <a:gd name="connsiteX162" fmla="*/ 2106613 w 2363788"/>
                  <a:gd name="connsiteY162" fmla="*/ 1660525 h 1797050"/>
                  <a:gd name="connsiteX163" fmla="*/ 2055813 w 2363788"/>
                  <a:gd name="connsiteY163" fmla="*/ 1736725 h 1797050"/>
                  <a:gd name="connsiteX164" fmla="*/ 2030413 w 2363788"/>
                  <a:gd name="connsiteY164" fmla="*/ 1730375 h 1797050"/>
                  <a:gd name="connsiteX165" fmla="*/ 2010570 w 2363788"/>
                  <a:gd name="connsiteY165" fmla="*/ 1715294 h 1797050"/>
                  <a:gd name="connsiteX166" fmla="*/ 2003425 w 2363788"/>
                  <a:gd name="connsiteY166" fmla="*/ 1735931 h 1797050"/>
                  <a:gd name="connsiteX167" fmla="*/ 1960563 w 2363788"/>
                  <a:gd name="connsiteY167" fmla="*/ 1746250 h 1797050"/>
                  <a:gd name="connsiteX168" fmla="*/ 1954213 w 2363788"/>
                  <a:gd name="connsiteY168" fmla="*/ 1778000 h 1797050"/>
                  <a:gd name="connsiteX169" fmla="*/ 1903413 w 2363788"/>
                  <a:gd name="connsiteY169" fmla="*/ 1797050 h 1797050"/>
                  <a:gd name="connsiteX170" fmla="*/ 1878013 w 2363788"/>
                  <a:gd name="connsiteY170" fmla="*/ 1758950 h 1797050"/>
                  <a:gd name="connsiteX171" fmla="*/ 1847850 w 2363788"/>
                  <a:gd name="connsiteY171" fmla="*/ 1768475 h 1797050"/>
                  <a:gd name="connsiteX172" fmla="*/ 1843088 w 2363788"/>
                  <a:gd name="connsiteY172" fmla="*/ 1735138 h 1797050"/>
                  <a:gd name="connsiteX173" fmla="*/ 1827213 w 2363788"/>
                  <a:gd name="connsiteY173" fmla="*/ 1704975 h 1797050"/>
                  <a:gd name="connsiteX174" fmla="*/ 1862138 w 2363788"/>
                  <a:gd name="connsiteY174" fmla="*/ 1685925 h 1797050"/>
                  <a:gd name="connsiteX175" fmla="*/ 1808163 w 2363788"/>
                  <a:gd name="connsiteY175" fmla="*/ 1665287 h 1797050"/>
                  <a:gd name="connsiteX176" fmla="*/ 1792288 w 2363788"/>
                  <a:gd name="connsiteY176" fmla="*/ 1692275 h 1797050"/>
                  <a:gd name="connsiteX177" fmla="*/ 1747838 w 2363788"/>
                  <a:gd name="connsiteY177" fmla="*/ 1711325 h 1797050"/>
                  <a:gd name="connsiteX178" fmla="*/ 1739107 w 2363788"/>
                  <a:gd name="connsiteY178" fmla="*/ 1733550 h 1797050"/>
                  <a:gd name="connsiteX179" fmla="*/ 1725613 w 2363788"/>
                  <a:gd name="connsiteY179" fmla="*/ 1739900 h 1797050"/>
                  <a:gd name="connsiteX180" fmla="*/ 1703388 w 2363788"/>
                  <a:gd name="connsiteY180" fmla="*/ 1739900 h 1797050"/>
                  <a:gd name="connsiteX181" fmla="*/ 1714501 w 2363788"/>
                  <a:gd name="connsiteY181" fmla="*/ 1704975 h 1797050"/>
                  <a:gd name="connsiteX182" fmla="*/ 1740694 w 2363788"/>
                  <a:gd name="connsiteY182" fmla="*/ 1677194 h 1797050"/>
                  <a:gd name="connsiteX183" fmla="*/ 1731963 w 2363788"/>
                  <a:gd name="connsiteY183" fmla="*/ 1654175 h 1797050"/>
                  <a:gd name="connsiteX184" fmla="*/ 1709738 w 2363788"/>
                  <a:gd name="connsiteY184" fmla="*/ 1654175 h 1797050"/>
                  <a:gd name="connsiteX185" fmla="*/ 1697832 w 2363788"/>
                  <a:gd name="connsiteY185" fmla="*/ 1678781 h 1797050"/>
                  <a:gd name="connsiteX186" fmla="*/ 1661319 w 2363788"/>
                  <a:gd name="connsiteY186" fmla="*/ 1685925 h 1797050"/>
                  <a:gd name="connsiteX187" fmla="*/ 1630363 w 2363788"/>
                  <a:gd name="connsiteY187" fmla="*/ 1698625 h 1797050"/>
                  <a:gd name="connsiteX188" fmla="*/ 1600994 w 2363788"/>
                  <a:gd name="connsiteY188" fmla="*/ 1667669 h 1797050"/>
                  <a:gd name="connsiteX189" fmla="*/ 1598613 w 2363788"/>
                  <a:gd name="connsiteY189" fmla="*/ 1635125 h 1797050"/>
                  <a:gd name="connsiteX190" fmla="*/ 1568450 w 2363788"/>
                  <a:gd name="connsiteY190" fmla="*/ 1616869 h 1797050"/>
                  <a:gd name="connsiteX191" fmla="*/ 1560513 w 2363788"/>
                  <a:gd name="connsiteY191" fmla="*/ 1584325 h 1797050"/>
                  <a:gd name="connsiteX192" fmla="*/ 1523206 w 2363788"/>
                  <a:gd name="connsiteY192" fmla="*/ 1555750 h 1797050"/>
                  <a:gd name="connsiteX193" fmla="*/ 1500188 w 2363788"/>
                  <a:gd name="connsiteY193" fmla="*/ 1558925 h 1797050"/>
                  <a:gd name="connsiteX194" fmla="*/ 1468438 w 2363788"/>
                  <a:gd name="connsiteY194" fmla="*/ 1603375 h 1797050"/>
                  <a:gd name="connsiteX195" fmla="*/ 1419225 w 2363788"/>
                  <a:gd name="connsiteY195" fmla="*/ 1621631 h 1797050"/>
                  <a:gd name="connsiteX196" fmla="*/ 1398588 w 2363788"/>
                  <a:gd name="connsiteY196" fmla="*/ 1593849 h 1797050"/>
                  <a:gd name="connsiteX197" fmla="*/ 1370013 w 2363788"/>
                  <a:gd name="connsiteY197" fmla="*/ 1585912 h 1797050"/>
                  <a:gd name="connsiteX198" fmla="*/ 1266825 w 2363788"/>
                  <a:gd name="connsiteY198" fmla="*/ 1514475 h 1797050"/>
                  <a:gd name="connsiteX199" fmla="*/ 1277938 w 2363788"/>
                  <a:gd name="connsiteY199" fmla="*/ 1463675 h 1797050"/>
                  <a:gd name="connsiteX200" fmla="*/ 1239838 w 2363788"/>
                  <a:gd name="connsiteY200" fmla="*/ 1457325 h 1797050"/>
                  <a:gd name="connsiteX201" fmla="*/ 1233739 w 2363788"/>
                  <a:gd name="connsiteY201" fmla="*/ 1472624 h 1797050"/>
                  <a:gd name="connsiteX202" fmla="*/ 1212851 w 2363788"/>
                  <a:gd name="connsiteY202" fmla="*/ 1481931 h 1797050"/>
                  <a:gd name="connsiteX203" fmla="*/ 1175544 w 2363788"/>
                  <a:gd name="connsiteY203" fmla="*/ 1476375 h 1797050"/>
                  <a:gd name="connsiteX204" fmla="*/ 1139826 w 2363788"/>
                  <a:gd name="connsiteY204" fmla="*/ 1462087 h 1797050"/>
                  <a:gd name="connsiteX205" fmla="*/ 1093788 w 2363788"/>
                  <a:gd name="connsiteY205" fmla="*/ 1495425 h 1797050"/>
                  <a:gd name="connsiteX206" fmla="*/ 1100138 w 2363788"/>
                  <a:gd name="connsiteY206" fmla="*/ 1511300 h 1797050"/>
                  <a:gd name="connsiteX207" fmla="*/ 1081088 w 2363788"/>
                  <a:gd name="connsiteY207" fmla="*/ 1530350 h 1797050"/>
                  <a:gd name="connsiteX208" fmla="*/ 1035051 w 2363788"/>
                  <a:gd name="connsiteY208" fmla="*/ 1531937 h 1797050"/>
                  <a:gd name="connsiteX209" fmla="*/ 1006475 w 2363788"/>
                  <a:gd name="connsiteY209" fmla="*/ 1575594 h 1797050"/>
                  <a:gd name="connsiteX210" fmla="*/ 958057 w 2363788"/>
                  <a:gd name="connsiteY210" fmla="*/ 1569244 h 1797050"/>
                  <a:gd name="connsiteX211" fmla="*/ 952500 w 2363788"/>
                  <a:gd name="connsiteY211" fmla="*/ 1584325 h 1797050"/>
                  <a:gd name="connsiteX212" fmla="*/ 965201 w 2363788"/>
                  <a:gd name="connsiteY212" fmla="*/ 1669256 h 1797050"/>
                  <a:gd name="connsiteX213" fmla="*/ 940594 w 2363788"/>
                  <a:gd name="connsiteY213" fmla="*/ 1709738 h 1797050"/>
                  <a:gd name="connsiteX214" fmla="*/ 903288 w 2363788"/>
                  <a:gd name="connsiteY214" fmla="*/ 1720850 h 1797050"/>
                  <a:gd name="connsiteX215" fmla="*/ 900113 w 2363788"/>
                  <a:gd name="connsiteY215" fmla="*/ 1746250 h 1797050"/>
                  <a:gd name="connsiteX216" fmla="*/ 871538 w 2363788"/>
                  <a:gd name="connsiteY216" fmla="*/ 1746250 h 1797050"/>
                  <a:gd name="connsiteX217" fmla="*/ 855663 w 2363788"/>
                  <a:gd name="connsiteY217" fmla="*/ 1758950 h 1797050"/>
                  <a:gd name="connsiteX218" fmla="*/ 850900 w 2363788"/>
                  <a:gd name="connsiteY218" fmla="*/ 1773238 h 1797050"/>
                  <a:gd name="connsiteX219" fmla="*/ 830263 w 2363788"/>
                  <a:gd name="connsiteY219" fmla="*/ 1765300 h 1797050"/>
                  <a:gd name="connsiteX220" fmla="*/ 821532 w 2363788"/>
                  <a:gd name="connsiteY220" fmla="*/ 1753394 h 1797050"/>
                  <a:gd name="connsiteX221" fmla="*/ 792163 w 2363788"/>
                  <a:gd name="connsiteY221" fmla="*/ 1767681 h 1797050"/>
                  <a:gd name="connsiteX222" fmla="*/ 693738 w 2363788"/>
                  <a:gd name="connsiteY222" fmla="*/ 1701800 h 1797050"/>
                  <a:gd name="connsiteX223" fmla="*/ 651669 w 2363788"/>
                  <a:gd name="connsiteY223" fmla="*/ 1716881 h 1797050"/>
                  <a:gd name="connsiteX224" fmla="*/ 623094 w 2363788"/>
                  <a:gd name="connsiteY224" fmla="*/ 1689894 h 1797050"/>
                  <a:gd name="connsiteX225" fmla="*/ 582613 w 2363788"/>
                  <a:gd name="connsiteY225" fmla="*/ 1689100 h 1797050"/>
                  <a:gd name="connsiteX226" fmla="*/ 573088 w 2363788"/>
                  <a:gd name="connsiteY226" fmla="*/ 1608138 h 1797050"/>
                  <a:gd name="connsiteX227" fmla="*/ 538414 w 2363788"/>
                  <a:gd name="connsiteY227" fmla="*/ 1594861 h 1797050"/>
                  <a:gd name="connsiteX228" fmla="*/ 525463 w 2363788"/>
                  <a:gd name="connsiteY228"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3 w 2363788"/>
                  <a:gd name="connsiteY113" fmla="*/ 565150 h 1797050"/>
                  <a:gd name="connsiteX114" fmla="*/ 1804988 w 2363788"/>
                  <a:gd name="connsiteY114" fmla="*/ 508000 h 1797050"/>
                  <a:gd name="connsiteX115" fmla="*/ 1887538 w 2363788"/>
                  <a:gd name="connsiteY115" fmla="*/ 485775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8194 w 2363788"/>
                  <a:gd name="connsiteY119" fmla="*/ 411956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198688 w 2363788"/>
                  <a:gd name="connsiteY131" fmla="*/ 949325 h 1797050"/>
                  <a:gd name="connsiteX132" fmla="*/ 2176463 w 2363788"/>
                  <a:gd name="connsiteY132" fmla="*/ 993775 h 1797050"/>
                  <a:gd name="connsiteX133" fmla="*/ 2176463 w 2363788"/>
                  <a:gd name="connsiteY133" fmla="*/ 993775 h 1797050"/>
                  <a:gd name="connsiteX134" fmla="*/ 2182813 w 2363788"/>
                  <a:gd name="connsiteY134" fmla="*/ 1022350 h 1797050"/>
                  <a:gd name="connsiteX135" fmla="*/ 2147888 w 2363788"/>
                  <a:gd name="connsiteY135" fmla="*/ 1031875 h 1797050"/>
                  <a:gd name="connsiteX136" fmla="*/ 2097088 w 2363788"/>
                  <a:gd name="connsiteY136" fmla="*/ 1019175 h 1797050"/>
                  <a:gd name="connsiteX137" fmla="*/ 2103438 w 2363788"/>
                  <a:gd name="connsiteY137" fmla="*/ 1073150 h 1797050"/>
                  <a:gd name="connsiteX138" fmla="*/ 2116138 w 2363788"/>
                  <a:gd name="connsiteY138" fmla="*/ 1117600 h 1797050"/>
                  <a:gd name="connsiteX139" fmla="*/ 2052638 w 2363788"/>
                  <a:gd name="connsiteY139" fmla="*/ 1152525 h 1797050"/>
                  <a:gd name="connsiteX140" fmla="*/ 2068513 w 2363788"/>
                  <a:gd name="connsiteY140" fmla="*/ 1174750 h 1797050"/>
                  <a:gd name="connsiteX141" fmla="*/ 2049463 w 2363788"/>
                  <a:gd name="connsiteY141" fmla="*/ 1196975 h 1797050"/>
                  <a:gd name="connsiteX142" fmla="*/ 1970088 w 2363788"/>
                  <a:gd name="connsiteY142" fmla="*/ 1171575 h 1797050"/>
                  <a:gd name="connsiteX143" fmla="*/ 1944688 w 2363788"/>
                  <a:gd name="connsiteY143" fmla="*/ 1187450 h 1797050"/>
                  <a:gd name="connsiteX144" fmla="*/ 1909763 w 2363788"/>
                  <a:gd name="connsiteY144" fmla="*/ 1187450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4688 w 2363788"/>
                  <a:gd name="connsiteY148" fmla="*/ 1279525 h 1797050"/>
                  <a:gd name="connsiteX149" fmla="*/ 1935163 w 2363788"/>
                  <a:gd name="connsiteY149" fmla="*/ 1304925 h 1797050"/>
                  <a:gd name="connsiteX150" fmla="*/ 1954213 w 2363788"/>
                  <a:gd name="connsiteY150" fmla="*/ 1320800 h 1797050"/>
                  <a:gd name="connsiteX151" fmla="*/ 1951038 w 2363788"/>
                  <a:gd name="connsiteY151" fmla="*/ 1336675 h 1797050"/>
                  <a:gd name="connsiteX152" fmla="*/ 1906588 w 2363788"/>
                  <a:gd name="connsiteY152" fmla="*/ 1336675 h 1797050"/>
                  <a:gd name="connsiteX153" fmla="*/ 1903413 w 2363788"/>
                  <a:gd name="connsiteY153" fmla="*/ 1387475 h 1797050"/>
                  <a:gd name="connsiteX154" fmla="*/ 1903413 w 2363788"/>
                  <a:gd name="connsiteY154" fmla="*/ 1387475 h 1797050"/>
                  <a:gd name="connsiteX155" fmla="*/ 1903413 w 2363788"/>
                  <a:gd name="connsiteY155" fmla="*/ 1406525 h 1797050"/>
                  <a:gd name="connsiteX156" fmla="*/ 1938338 w 2363788"/>
                  <a:gd name="connsiteY156" fmla="*/ 1447800 h 1797050"/>
                  <a:gd name="connsiteX157" fmla="*/ 1992313 w 2363788"/>
                  <a:gd name="connsiteY157" fmla="*/ 1447800 h 1797050"/>
                  <a:gd name="connsiteX158" fmla="*/ 2062163 w 2363788"/>
                  <a:gd name="connsiteY158" fmla="*/ 1476375 h 1797050"/>
                  <a:gd name="connsiteX159" fmla="*/ 2062163 w 2363788"/>
                  <a:gd name="connsiteY159" fmla="*/ 1504950 h 1797050"/>
                  <a:gd name="connsiteX160" fmla="*/ 2036763 w 2363788"/>
                  <a:gd name="connsiteY160" fmla="*/ 1571625 h 1797050"/>
                  <a:gd name="connsiteX161" fmla="*/ 2068513 w 2363788"/>
                  <a:gd name="connsiteY161" fmla="*/ 1591469 h 1797050"/>
                  <a:gd name="connsiteX162" fmla="*/ 2106613 w 2363788"/>
                  <a:gd name="connsiteY162" fmla="*/ 1660525 h 1797050"/>
                  <a:gd name="connsiteX163" fmla="*/ 2055813 w 2363788"/>
                  <a:gd name="connsiteY163" fmla="*/ 1736725 h 1797050"/>
                  <a:gd name="connsiteX164" fmla="*/ 2030413 w 2363788"/>
                  <a:gd name="connsiteY164" fmla="*/ 1730375 h 1797050"/>
                  <a:gd name="connsiteX165" fmla="*/ 2010570 w 2363788"/>
                  <a:gd name="connsiteY165" fmla="*/ 1715294 h 1797050"/>
                  <a:gd name="connsiteX166" fmla="*/ 2003425 w 2363788"/>
                  <a:gd name="connsiteY166" fmla="*/ 1735931 h 1797050"/>
                  <a:gd name="connsiteX167" fmla="*/ 1960563 w 2363788"/>
                  <a:gd name="connsiteY167" fmla="*/ 1746250 h 1797050"/>
                  <a:gd name="connsiteX168" fmla="*/ 1954213 w 2363788"/>
                  <a:gd name="connsiteY168" fmla="*/ 1778000 h 1797050"/>
                  <a:gd name="connsiteX169" fmla="*/ 1903413 w 2363788"/>
                  <a:gd name="connsiteY169" fmla="*/ 1797050 h 1797050"/>
                  <a:gd name="connsiteX170" fmla="*/ 1878013 w 2363788"/>
                  <a:gd name="connsiteY170" fmla="*/ 1758950 h 1797050"/>
                  <a:gd name="connsiteX171" fmla="*/ 1847850 w 2363788"/>
                  <a:gd name="connsiteY171" fmla="*/ 1768475 h 1797050"/>
                  <a:gd name="connsiteX172" fmla="*/ 1843088 w 2363788"/>
                  <a:gd name="connsiteY172" fmla="*/ 1735138 h 1797050"/>
                  <a:gd name="connsiteX173" fmla="*/ 1827213 w 2363788"/>
                  <a:gd name="connsiteY173" fmla="*/ 1704975 h 1797050"/>
                  <a:gd name="connsiteX174" fmla="*/ 1862138 w 2363788"/>
                  <a:gd name="connsiteY174" fmla="*/ 1685925 h 1797050"/>
                  <a:gd name="connsiteX175" fmla="*/ 1808163 w 2363788"/>
                  <a:gd name="connsiteY175" fmla="*/ 1665287 h 1797050"/>
                  <a:gd name="connsiteX176" fmla="*/ 1792288 w 2363788"/>
                  <a:gd name="connsiteY176" fmla="*/ 1692275 h 1797050"/>
                  <a:gd name="connsiteX177" fmla="*/ 1747838 w 2363788"/>
                  <a:gd name="connsiteY177" fmla="*/ 1711325 h 1797050"/>
                  <a:gd name="connsiteX178" fmla="*/ 1739107 w 2363788"/>
                  <a:gd name="connsiteY178" fmla="*/ 1733550 h 1797050"/>
                  <a:gd name="connsiteX179" fmla="*/ 1725613 w 2363788"/>
                  <a:gd name="connsiteY179" fmla="*/ 1739900 h 1797050"/>
                  <a:gd name="connsiteX180" fmla="*/ 1703388 w 2363788"/>
                  <a:gd name="connsiteY180" fmla="*/ 1739900 h 1797050"/>
                  <a:gd name="connsiteX181" fmla="*/ 1714501 w 2363788"/>
                  <a:gd name="connsiteY181" fmla="*/ 1704975 h 1797050"/>
                  <a:gd name="connsiteX182" fmla="*/ 1740694 w 2363788"/>
                  <a:gd name="connsiteY182" fmla="*/ 1677194 h 1797050"/>
                  <a:gd name="connsiteX183" fmla="*/ 1731963 w 2363788"/>
                  <a:gd name="connsiteY183" fmla="*/ 1654175 h 1797050"/>
                  <a:gd name="connsiteX184" fmla="*/ 1709738 w 2363788"/>
                  <a:gd name="connsiteY184" fmla="*/ 1654175 h 1797050"/>
                  <a:gd name="connsiteX185" fmla="*/ 1697832 w 2363788"/>
                  <a:gd name="connsiteY185" fmla="*/ 1678781 h 1797050"/>
                  <a:gd name="connsiteX186" fmla="*/ 1661319 w 2363788"/>
                  <a:gd name="connsiteY186" fmla="*/ 1685925 h 1797050"/>
                  <a:gd name="connsiteX187" fmla="*/ 1630363 w 2363788"/>
                  <a:gd name="connsiteY187" fmla="*/ 1698625 h 1797050"/>
                  <a:gd name="connsiteX188" fmla="*/ 1600994 w 2363788"/>
                  <a:gd name="connsiteY188" fmla="*/ 1667669 h 1797050"/>
                  <a:gd name="connsiteX189" fmla="*/ 1598613 w 2363788"/>
                  <a:gd name="connsiteY189" fmla="*/ 1635125 h 1797050"/>
                  <a:gd name="connsiteX190" fmla="*/ 1568450 w 2363788"/>
                  <a:gd name="connsiteY190" fmla="*/ 1616869 h 1797050"/>
                  <a:gd name="connsiteX191" fmla="*/ 1560513 w 2363788"/>
                  <a:gd name="connsiteY191" fmla="*/ 1584325 h 1797050"/>
                  <a:gd name="connsiteX192" fmla="*/ 1523206 w 2363788"/>
                  <a:gd name="connsiteY192" fmla="*/ 1555750 h 1797050"/>
                  <a:gd name="connsiteX193" fmla="*/ 1500188 w 2363788"/>
                  <a:gd name="connsiteY193" fmla="*/ 1558925 h 1797050"/>
                  <a:gd name="connsiteX194" fmla="*/ 1468438 w 2363788"/>
                  <a:gd name="connsiteY194" fmla="*/ 1603375 h 1797050"/>
                  <a:gd name="connsiteX195" fmla="*/ 1419225 w 2363788"/>
                  <a:gd name="connsiteY195" fmla="*/ 1621631 h 1797050"/>
                  <a:gd name="connsiteX196" fmla="*/ 1398588 w 2363788"/>
                  <a:gd name="connsiteY196" fmla="*/ 1593849 h 1797050"/>
                  <a:gd name="connsiteX197" fmla="*/ 1370013 w 2363788"/>
                  <a:gd name="connsiteY197" fmla="*/ 1585912 h 1797050"/>
                  <a:gd name="connsiteX198" fmla="*/ 1266825 w 2363788"/>
                  <a:gd name="connsiteY198" fmla="*/ 1514475 h 1797050"/>
                  <a:gd name="connsiteX199" fmla="*/ 1277938 w 2363788"/>
                  <a:gd name="connsiteY199" fmla="*/ 1463675 h 1797050"/>
                  <a:gd name="connsiteX200" fmla="*/ 1239838 w 2363788"/>
                  <a:gd name="connsiteY200" fmla="*/ 1457325 h 1797050"/>
                  <a:gd name="connsiteX201" fmla="*/ 1233739 w 2363788"/>
                  <a:gd name="connsiteY201" fmla="*/ 1472624 h 1797050"/>
                  <a:gd name="connsiteX202" fmla="*/ 1212851 w 2363788"/>
                  <a:gd name="connsiteY202" fmla="*/ 1481931 h 1797050"/>
                  <a:gd name="connsiteX203" fmla="*/ 1175544 w 2363788"/>
                  <a:gd name="connsiteY203" fmla="*/ 1476375 h 1797050"/>
                  <a:gd name="connsiteX204" fmla="*/ 1139826 w 2363788"/>
                  <a:gd name="connsiteY204" fmla="*/ 1462087 h 1797050"/>
                  <a:gd name="connsiteX205" fmla="*/ 1093788 w 2363788"/>
                  <a:gd name="connsiteY205" fmla="*/ 1495425 h 1797050"/>
                  <a:gd name="connsiteX206" fmla="*/ 1100138 w 2363788"/>
                  <a:gd name="connsiteY206" fmla="*/ 1511300 h 1797050"/>
                  <a:gd name="connsiteX207" fmla="*/ 1081088 w 2363788"/>
                  <a:gd name="connsiteY207" fmla="*/ 1530350 h 1797050"/>
                  <a:gd name="connsiteX208" fmla="*/ 1035051 w 2363788"/>
                  <a:gd name="connsiteY208" fmla="*/ 1531937 h 1797050"/>
                  <a:gd name="connsiteX209" fmla="*/ 1006475 w 2363788"/>
                  <a:gd name="connsiteY209" fmla="*/ 1575594 h 1797050"/>
                  <a:gd name="connsiteX210" fmla="*/ 958057 w 2363788"/>
                  <a:gd name="connsiteY210" fmla="*/ 1569244 h 1797050"/>
                  <a:gd name="connsiteX211" fmla="*/ 952500 w 2363788"/>
                  <a:gd name="connsiteY211" fmla="*/ 1584325 h 1797050"/>
                  <a:gd name="connsiteX212" fmla="*/ 965201 w 2363788"/>
                  <a:gd name="connsiteY212" fmla="*/ 1669256 h 1797050"/>
                  <a:gd name="connsiteX213" fmla="*/ 940594 w 2363788"/>
                  <a:gd name="connsiteY213" fmla="*/ 1709738 h 1797050"/>
                  <a:gd name="connsiteX214" fmla="*/ 903288 w 2363788"/>
                  <a:gd name="connsiteY214" fmla="*/ 1720850 h 1797050"/>
                  <a:gd name="connsiteX215" fmla="*/ 900113 w 2363788"/>
                  <a:gd name="connsiteY215" fmla="*/ 1746250 h 1797050"/>
                  <a:gd name="connsiteX216" fmla="*/ 871538 w 2363788"/>
                  <a:gd name="connsiteY216" fmla="*/ 1746250 h 1797050"/>
                  <a:gd name="connsiteX217" fmla="*/ 855663 w 2363788"/>
                  <a:gd name="connsiteY217" fmla="*/ 1758950 h 1797050"/>
                  <a:gd name="connsiteX218" fmla="*/ 850900 w 2363788"/>
                  <a:gd name="connsiteY218" fmla="*/ 1773238 h 1797050"/>
                  <a:gd name="connsiteX219" fmla="*/ 830263 w 2363788"/>
                  <a:gd name="connsiteY219" fmla="*/ 1765300 h 1797050"/>
                  <a:gd name="connsiteX220" fmla="*/ 821532 w 2363788"/>
                  <a:gd name="connsiteY220" fmla="*/ 1753394 h 1797050"/>
                  <a:gd name="connsiteX221" fmla="*/ 792163 w 2363788"/>
                  <a:gd name="connsiteY221" fmla="*/ 1767681 h 1797050"/>
                  <a:gd name="connsiteX222" fmla="*/ 693738 w 2363788"/>
                  <a:gd name="connsiteY222" fmla="*/ 1701800 h 1797050"/>
                  <a:gd name="connsiteX223" fmla="*/ 651669 w 2363788"/>
                  <a:gd name="connsiteY223" fmla="*/ 1716881 h 1797050"/>
                  <a:gd name="connsiteX224" fmla="*/ 623094 w 2363788"/>
                  <a:gd name="connsiteY224" fmla="*/ 1689894 h 1797050"/>
                  <a:gd name="connsiteX225" fmla="*/ 582613 w 2363788"/>
                  <a:gd name="connsiteY225" fmla="*/ 1689100 h 1797050"/>
                  <a:gd name="connsiteX226" fmla="*/ 573088 w 2363788"/>
                  <a:gd name="connsiteY226" fmla="*/ 1608138 h 1797050"/>
                  <a:gd name="connsiteX227" fmla="*/ 538414 w 2363788"/>
                  <a:gd name="connsiteY227" fmla="*/ 1594861 h 1797050"/>
                  <a:gd name="connsiteX228" fmla="*/ 525463 w 2363788"/>
                  <a:gd name="connsiteY228"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3 w 2363788"/>
                  <a:gd name="connsiteY113" fmla="*/ 565150 h 1797050"/>
                  <a:gd name="connsiteX114" fmla="*/ 1804988 w 2363788"/>
                  <a:gd name="connsiteY114" fmla="*/ 508000 h 1797050"/>
                  <a:gd name="connsiteX115" fmla="*/ 1887538 w 2363788"/>
                  <a:gd name="connsiteY115" fmla="*/ 485775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8194 w 2363788"/>
                  <a:gd name="connsiteY119" fmla="*/ 411956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198688 w 2363788"/>
                  <a:gd name="connsiteY131" fmla="*/ 949325 h 1797050"/>
                  <a:gd name="connsiteX132" fmla="*/ 2176463 w 2363788"/>
                  <a:gd name="connsiteY132" fmla="*/ 993775 h 1797050"/>
                  <a:gd name="connsiteX133" fmla="*/ 2176463 w 2363788"/>
                  <a:gd name="connsiteY133" fmla="*/ 993775 h 1797050"/>
                  <a:gd name="connsiteX134" fmla="*/ 2182813 w 2363788"/>
                  <a:gd name="connsiteY134" fmla="*/ 1022350 h 1797050"/>
                  <a:gd name="connsiteX135" fmla="*/ 2147888 w 2363788"/>
                  <a:gd name="connsiteY135" fmla="*/ 1031875 h 1797050"/>
                  <a:gd name="connsiteX136" fmla="*/ 2097088 w 2363788"/>
                  <a:gd name="connsiteY136" fmla="*/ 1019175 h 1797050"/>
                  <a:gd name="connsiteX137" fmla="*/ 2103438 w 2363788"/>
                  <a:gd name="connsiteY137" fmla="*/ 1073150 h 1797050"/>
                  <a:gd name="connsiteX138" fmla="*/ 2116138 w 2363788"/>
                  <a:gd name="connsiteY138" fmla="*/ 1117600 h 1797050"/>
                  <a:gd name="connsiteX139" fmla="*/ 2052638 w 2363788"/>
                  <a:gd name="connsiteY139" fmla="*/ 1152525 h 1797050"/>
                  <a:gd name="connsiteX140" fmla="*/ 2068513 w 2363788"/>
                  <a:gd name="connsiteY140" fmla="*/ 1174750 h 1797050"/>
                  <a:gd name="connsiteX141" fmla="*/ 2049463 w 2363788"/>
                  <a:gd name="connsiteY141" fmla="*/ 1196975 h 1797050"/>
                  <a:gd name="connsiteX142" fmla="*/ 1970088 w 2363788"/>
                  <a:gd name="connsiteY142" fmla="*/ 1171575 h 1797050"/>
                  <a:gd name="connsiteX143" fmla="*/ 1944688 w 2363788"/>
                  <a:gd name="connsiteY143" fmla="*/ 1187450 h 1797050"/>
                  <a:gd name="connsiteX144" fmla="*/ 1909763 w 2363788"/>
                  <a:gd name="connsiteY144" fmla="*/ 1187450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4688 w 2363788"/>
                  <a:gd name="connsiteY148" fmla="*/ 1279525 h 1797050"/>
                  <a:gd name="connsiteX149" fmla="*/ 1935163 w 2363788"/>
                  <a:gd name="connsiteY149" fmla="*/ 1304925 h 1797050"/>
                  <a:gd name="connsiteX150" fmla="*/ 1954213 w 2363788"/>
                  <a:gd name="connsiteY150" fmla="*/ 1320800 h 1797050"/>
                  <a:gd name="connsiteX151" fmla="*/ 1951038 w 2363788"/>
                  <a:gd name="connsiteY151" fmla="*/ 1336675 h 1797050"/>
                  <a:gd name="connsiteX152" fmla="*/ 1906588 w 2363788"/>
                  <a:gd name="connsiteY152" fmla="*/ 1336675 h 1797050"/>
                  <a:gd name="connsiteX153" fmla="*/ 1903413 w 2363788"/>
                  <a:gd name="connsiteY153" fmla="*/ 1387475 h 1797050"/>
                  <a:gd name="connsiteX154" fmla="*/ 1903413 w 2363788"/>
                  <a:gd name="connsiteY154" fmla="*/ 1387475 h 1797050"/>
                  <a:gd name="connsiteX155" fmla="*/ 1903413 w 2363788"/>
                  <a:gd name="connsiteY155" fmla="*/ 1406525 h 1797050"/>
                  <a:gd name="connsiteX156" fmla="*/ 1938338 w 2363788"/>
                  <a:gd name="connsiteY156" fmla="*/ 1447800 h 1797050"/>
                  <a:gd name="connsiteX157" fmla="*/ 1992313 w 2363788"/>
                  <a:gd name="connsiteY157" fmla="*/ 1447800 h 1797050"/>
                  <a:gd name="connsiteX158" fmla="*/ 2062163 w 2363788"/>
                  <a:gd name="connsiteY158" fmla="*/ 1476375 h 1797050"/>
                  <a:gd name="connsiteX159" fmla="*/ 2062163 w 2363788"/>
                  <a:gd name="connsiteY159" fmla="*/ 1504950 h 1797050"/>
                  <a:gd name="connsiteX160" fmla="*/ 2036763 w 2363788"/>
                  <a:gd name="connsiteY160" fmla="*/ 1571625 h 1797050"/>
                  <a:gd name="connsiteX161" fmla="*/ 2068513 w 2363788"/>
                  <a:gd name="connsiteY161" fmla="*/ 1591469 h 1797050"/>
                  <a:gd name="connsiteX162" fmla="*/ 2106613 w 2363788"/>
                  <a:gd name="connsiteY162" fmla="*/ 1660525 h 1797050"/>
                  <a:gd name="connsiteX163" fmla="*/ 2055813 w 2363788"/>
                  <a:gd name="connsiteY163" fmla="*/ 1736725 h 1797050"/>
                  <a:gd name="connsiteX164" fmla="*/ 2030413 w 2363788"/>
                  <a:gd name="connsiteY164" fmla="*/ 1730375 h 1797050"/>
                  <a:gd name="connsiteX165" fmla="*/ 2010570 w 2363788"/>
                  <a:gd name="connsiteY165" fmla="*/ 1715294 h 1797050"/>
                  <a:gd name="connsiteX166" fmla="*/ 2003425 w 2363788"/>
                  <a:gd name="connsiteY166" fmla="*/ 1735931 h 1797050"/>
                  <a:gd name="connsiteX167" fmla="*/ 1960563 w 2363788"/>
                  <a:gd name="connsiteY167" fmla="*/ 1746250 h 1797050"/>
                  <a:gd name="connsiteX168" fmla="*/ 1954213 w 2363788"/>
                  <a:gd name="connsiteY168" fmla="*/ 1778000 h 1797050"/>
                  <a:gd name="connsiteX169" fmla="*/ 1903413 w 2363788"/>
                  <a:gd name="connsiteY169" fmla="*/ 1797050 h 1797050"/>
                  <a:gd name="connsiteX170" fmla="*/ 1878013 w 2363788"/>
                  <a:gd name="connsiteY170" fmla="*/ 1758950 h 1797050"/>
                  <a:gd name="connsiteX171" fmla="*/ 1847850 w 2363788"/>
                  <a:gd name="connsiteY171" fmla="*/ 1768475 h 1797050"/>
                  <a:gd name="connsiteX172" fmla="*/ 1843088 w 2363788"/>
                  <a:gd name="connsiteY172" fmla="*/ 1735138 h 1797050"/>
                  <a:gd name="connsiteX173" fmla="*/ 1827213 w 2363788"/>
                  <a:gd name="connsiteY173" fmla="*/ 1704975 h 1797050"/>
                  <a:gd name="connsiteX174" fmla="*/ 1862138 w 2363788"/>
                  <a:gd name="connsiteY174" fmla="*/ 1685925 h 1797050"/>
                  <a:gd name="connsiteX175" fmla="*/ 1808163 w 2363788"/>
                  <a:gd name="connsiteY175" fmla="*/ 1665287 h 1797050"/>
                  <a:gd name="connsiteX176" fmla="*/ 1792288 w 2363788"/>
                  <a:gd name="connsiteY176" fmla="*/ 1692275 h 1797050"/>
                  <a:gd name="connsiteX177" fmla="*/ 1747838 w 2363788"/>
                  <a:gd name="connsiteY177" fmla="*/ 1711325 h 1797050"/>
                  <a:gd name="connsiteX178" fmla="*/ 1739107 w 2363788"/>
                  <a:gd name="connsiteY178" fmla="*/ 1733550 h 1797050"/>
                  <a:gd name="connsiteX179" fmla="*/ 1725613 w 2363788"/>
                  <a:gd name="connsiteY179" fmla="*/ 1739900 h 1797050"/>
                  <a:gd name="connsiteX180" fmla="*/ 1703388 w 2363788"/>
                  <a:gd name="connsiteY180" fmla="*/ 1739900 h 1797050"/>
                  <a:gd name="connsiteX181" fmla="*/ 1714501 w 2363788"/>
                  <a:gd name="connsiteY181" fmla="*/ 1704975 h 1797050"/>
                  <a:gd name="connsiteX182" fmla="*/ 1740694 w 2363788"/>
                  <a:gd name="connsiteY182" fmla="*/ 1677194 h 1797050"/>
                  <a:gd name="connsiteX183" fmla="*/ 1731963 w 2363788"/>
                  <a:gd name="connsiteY183" fmla="*/ 1654175 h 1797050"/>
                  <a:gd name="connsiteX184" fmla="*/ 1709738 w 2363788"/>
                  <a:gd name="connsiteY184" fmla="*/ 1654175 h 1797050"/>
                  <a:gd name="connsiteX185" fmla="*/ 1697832 w 2363788"/>
                  <a:gd name="connsiteY185" fmla="*/ 1678781 h 1797050"/>
                  <a:gd name="connsiteX186" fmla="*/ 1661319 w 2363788"/>
                  <a:gd name="connsiteY186" fmla="*/ 1685925 h 1797050"/>
                  <a:gd name="connsiteX187" fmla="*/ 1630363 w 2363788"/>
                  <a:gd name="connsiteY187" fmla="*/ 1698625 h 1797050"/>
                  <a:gd name="connsiteX188" fmla="*/ 1600994 w 2363788"/>
                  <a:gd name="connsiteY188" fmla="*/ 1667669 h 1797050"/>
                  <a:gd name="connsiteX189" fmla="*/ 1598613 w 2363788"/>
                  <a:gd name="connsiteY189" fmla="*/ 1635125 h 1797050"/>
                  <a:gd name="connsiteX190" fmla="*/ 1568450 w 2363788"/>
                  <a:gd name="connsiteY190" fmla="*/ 1616869 h 1797050"/>
                  <a:gd name="connsiteX191" fmla="*/ 1560513 w 2363788"/>
                  <a:gd name="connsiteY191" fmla="*/ 1584325 h 1797050"/>
                  <a:gd name="connsiteX192" fmla="*/ 1523206 w 2363788"/>
                  <a:gd name="connsiteY192" fmla="*/ 1555750 h 1797050"/>
                  <a:gd name="connsiteX193" fmla="*/ 1500188 w 2363788"/>
                  <a:gd name="connsiteY193" fmla="*/ 1558925 h 1797050"/>
                  <a:gd name="connsiteX194" fmla="*/ 1468438 w 2363788"/>
                  <a:gd name="connsiteY194" fmla="*/ 1603375 h 1797050"/>
                  <a:gd name="connsiteX195" fmla="*/ 1419225 w 2363788"/>
                  <a:gd name="connsiteY195" fmla="*/ 1621631 h 1797050"/>
                  <a:gd name="connsiteX196" fmla="*/ 1398588 w 2363788"/>
                  <a:gd name="connsiteY196" fmla="*/ 1593849 h 1797050"/>
                  <a:gd name="connsiteX197" fmla="*/ 1370013 w 2363788"/>
                  <a:gd name="connsiteY197" fmla="*/ 1585912 h 1797050"/>
                  <a:gd name="connsiteX198" fmla="*/ 1266825 w 2363788"/>
                  <a:gd name="connsiteY198" fmla="*/ 1514475 h 1797050"/>
                  <a:gd name="connsiteX199" fmla="*/ 1277938 w 2363788"/>
                  <a:gd name="connsiteY199" fmla="*/ 1463675 h 1797050"/>
                  <a:gd name="connsiteX200" fmla="*/ 1239838 w 2363788"/>
                  <a:gd name="connsiteY200" fmla="*/ 1457325 h 1797050"/>
                  <a:gd name="connsiteX201" fmla="*/ 1233739 w 2363788"/>
                  <a:gd name="connsiteY201" fmla="*/ 1472624 h 1797050"/>
                  <a:gd name="connsiteX202" fmla="*/ 1212851 w 2363788"/>
                  <a:gd name="connsiteY202" fmla="*/ 1481931 h 1797050"/>
                  <a:gd name="connsiteX203" fmla="*/ 1175544 w 2363788"/>
                  <a:gd name="connsiteY203" fmla="*/ 1476375 h 1797050"/>
                  <a:gd name="connsiteX204" fmla="*/ 1139826 w 2363788"/>
                  <a:gd name="connsiteY204" fmla="*/ 1462087 h 1797050"/>
                  <a:gd name="connsiteX205" fmla="*/ 1093788 w 2363788"/>
                  <a:gd name="connsiteY205" fmla="*/ 1495425 h 1797050"/>
                  <a:gd name="connsiteX206" fmla="*/ 1100138 w 2363788"/>
                  <a:gd name="connsiteY206" fmla="*/ 1511300 h 1797050"/>
                  <a:gd name="connsiteX207" fmla="*/ 1081088 w 2363788"/>
                  <a:gd name="connsiteY207" fmla="*/ 1530350 h 1797050"/>
                  <a:gd name="connsiteX208" fmla="*/ 1035051 w 2363788"/>
                  <a:gd name="connsiteY208" fmla="*/ 1531937 h 1797050"/>
                  <a:gd name="connsiteX209" fmla="*/ 1006475 w 2363788"/>
                  <a:gd name="connsiteY209" fmla="*/ 1575594 h 1797050"/>
                  <a:gd name="connsiteX210" fmla="*/ 958057 w 2363788"/>
                  <a:gd name="connsiteY210" fmla="*/ 1569244 h 1797050"/>
                  <a:gd name="connsiteX211" fmla="*/ 952500 w 2363788"/>
                  <a:gd name="connsiteY211" fmla="*/ 1584325 h 1797050"/>
                  <a:gd name="connsiteX212" fmla="*/ 965201 w 2363788"/>
                  <a:gd name="connsiteY212" fmla="*/ 1669256 h 1797050"/>
                  <a:gd name="connsiteX213" fmla="*/ 940594 w 2363788"/>
                  <a:gd name="connsiteY213" fmla="*/ 1709738 h 1797050"/>
                  <a:gd name="connsiteX214" fmla="*/ 903288 w 2363788"/>
                  <a:gd name="connsiteY214" fmla="*/ 1720850 h 1797050"/>
                  <a:gd name="connsiteX215" fmla="*/ 900113 w 2363788"/>
                  <a:gd name="connsiteY215" fmla="*/ 1746250 h 1797050"/>
                  <a:gd name="connsiteX216" fmla="*/ 871538 w 2363788"/>
                  <a:gd name="connsiteY216" fmla="*/ 1746250 h 1797050"/>
                  <a:gd name="connsiteX217" fmla="*/ 855663 w 2363788"/>
                  <a:gd name="connsiteY217" fmla="*/ 1758950 h 1797050"/>
                  <a:gd name="connsiteX218" fmla="*/ 850900 w 2363788"/>
                  <a:gd name="connsiteY218" fmla="*/ 1773238 h 1797050"/>
                  <a:gd name="connsiteX219" fmla="*/ 830263 w 2363788"/>
                  <a:gd name="connsiteY219" fmla="*/ 1765300 h 1797050"/>
                  <a:gd name="connsiteX220" fmla="*/ 821532 w 2363788"/>
                  <a:gd name="connsiteY220" fmla="*/ 1753394 h 1797050"/>
                  <a:gd name="connsiteX221" fmla="*/ 792163 w 2363788"/>
                  <a:gd name="connsiteY221" fmla="*/ 1767681 h 1797050"/>
                  <a:gd name="connsiteX222" fmla="*/ 693738 w 2363788"/>
                  <a:gd name="connsiteY222" fmla="*/ 1701800 h 1797050"/>
                  <a:gd name="connsiteX223" fmla="*/ 651669 w 2363788"/>
                  <a:gd name="connsiteY223" fmla="*/ 1716881 h 1797050"/>
                  <a:gd name="connsiteX224" fmla="*/ 623094 w 2363788"/>
                  <a:gd name="connsiteY224" fmla="*/ 1689894 h 1797050"/>
                  <a:gd name="connsiteX225" fmla="*/ 582613 w 2363788"/>
                  <a:gd name="connsiteY225" fmla="*/ 1689100 h 1797050"/>
                  <a:gd name="connsiteX226" fmla="*/ 573088 w 2363788"/>
                  <a:gd name="connsiteY226" fmla="*/ 1608138 h 1797050"/>
                  <a:gd name="connsiteX227" fmla="*/ 538414 w 2363788"/>
                  <a:gd name="connsiteY227" fmla="*/ 1594861 h 1797050"/>
                  <a:gd name="connsiteX228" fmla="*/ 525463 w 2363788"/>
                  <a:gd name="connsiteY228"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3 w 2363788"/>
                  <a:gd name="connsiteY113" fmla="*/ 565150 h 1797050"/>
                  <a:gd name="connsiteX114" fmla="*/ 1804988 w 2363788"/>
                  <a:gd name="connsiteY114" fmla="*/ 508000 h 1797050"/>
                  <a:gd name="connsiteX115" fmla="*/ 1887538 w 2363788"/>
                  <a:gd name="connsiteY115" fmla="*/ 485775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8194 w 2363788"/>
                  <a:gd name="connsiteY119" fmla="*/ 411956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198688 w 2363788"/>
                  <a:gd name="connsiteY131" fmla="*/ 949325 h 1797050"/>
                  <a:gd name="connsiteX132" fmla="*/ 2176463 w 2363788"/>
                  <a:gd name="connsiteY132" fmla="*/ 993775 h 1797050"/>
                  <a:gd name="connsiteX133" fmla="*/ 2176463 w 2363788"/>
                  <a:gd name="connsiteY133" fmla="*/ 993775 h 1797050"/>
                  <a:gd name="connsiteX134" fmla="*/ 2182813 w 2363788"/>
                  <a:gd name="connsiteY134" fmla="*/ 1022350 h 1797050"/>
                  <a:gd name="connsiteX135" fmla="*/ 2147888 w 2363788"/>
                  <a:gd name="connsiteY135" fmla="*/ 1031875 h 1797050"/>
                  <a:gd name="connsiteX136" fmla="*/ 2097088 w 2363788"/>
                  <a:gd name="connsiteY136" fmla="*/ 1019175 h 1797050"/>
                  <a:gd name="connsiteX137" fmla="*/ 2103438 w 2363788"/>
                  <a:gd name="connsiteY137" fmla="*/ 1073150 h 1797050"/>
                  <a:gd name="connsiteX138" fmla="*/ 2116138 w 2363788"/>
                  <a:gd name="connsiteY138" fmla="*/ 1117600 h 1797050"/>
                  <a:gd name="connsiteX139" fmla="*/ 2052638 w 2363788"/>
                  <a:gd name="connsiteY139" fmla="*/ 1152525 h 1797050"/>
                  <a:gd name="connsiteX140" fmla="*/ 2068513 w 2363788"/>
                  <a:gd name="connsiteY140" fmla="*/ 1174750 h 1797050"/>
                  <a:gd name="connsiteX141" fmla="*/ 2049463 w 2363788"/>
                  <a:gd name="connsiteY141" fmla="*/ 1196975 h 1797050"/>
                  <a:gd name="connsiteX142" fmla="*/ 1970088 w 2363788"/>
                  <a:gd name="connsiteY142" fmla="*/ 1171575 h 1797050"/>
                  <a:gd name="connsiteX143" fmla="*/ 1944688 w 2363788"/>
                  <a:gd name="connsiteY143" fmla="*/ 1187450 h 1797050"/>
                  <a:gd name="connsiteX144" fmla="*/ 1909763 w 2363788"/>
                  <a:gd name="connsiteY144" fmla="*/ 1187450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4688 w 2363788"/>
                  <a:gd name="connsiteY148" fmla="*/ 1279525 h 1797050"/>
                  <a:gd name="connsiteX149" fmla="*/ 1935163 w 2363788"/>
                  <a:gd name="connsiteY149" fmla="*/ 1304925 h 1797050"/>
                  <a:gd name="connsiteX150" fmla="*/ 1954213 w 2363788"/>
                  <a:gd name="connsiteY150" fmla="*/ 1320800 h 1797050"/>
                  <a:gd name="connsiteX151" fmla="*/ 1951038 w 2363788"/>
                  <a:gd name="connsiteY151" fmla="*/ 1336675 h 1797050"/>
                  <a:gd name="connsiteX152" fmla="*/ 1906588 w 2363788"/>
                  <a:gd name="connsiteY152" fmla="*/ 1336675 h 1797050"/>
                  <a:gd name="connsiteX153" fmla="*/ 1903413 w 2363788"/>
                  <a:gd name="connsiteY153" fmla="*/ 1387475 h 1797050"/>
                  <a:gd name="connsiteX154" fmla="*/ 1903413 w 2363788"/>
                  <a:gd name="connsiteY154" fmla="*/ 1387475 h 1797050"/>
                  <a:gd name="connsiteX155" fmla="*/ 1903413 w 2363788"/>
                  <a:gd name="connsiteY155" fmla="*/ 1406525 h 1797050"/>
                  <a:gd name="connsiteX156" fmla="*/ 1938338 w 2363788"/>
                  <a:gd name="connsiteY156" fmla="*/ 1447800 h 1797050"/>
                  <a:gd name="connsiteX157" fmla="*/ 1992313 w 2363788"/>
                  <a:gd name="connsiteY157" fmla="*/ 1447800 h 1797050"/>
                  <a:gd name="connsiteX158" fmla="*/ 2062163 w 2363788"/>
                  <a:gd name="connsiteY158" fmla="*/ 1476375 h 1797050"/>
                  <a:gd name="connsiteX159" fmla="*/ 2061369 w 2363788"/>
                  <a:gd name="connsiteY159" fmla="*/ 1504950 h 1797050"/>
                  <a:gd name="connsiteX160" fmla="*/ 2036763 w 2363788"/>
                  <a:gd name="connsiteY160" fmla="*/ 1571625 h 1797050"/>
                  <a:gd name="connsiteX161" fmla="*/ 2068513 w 2363788"/>
                  <a:gd name="connsiteY161" fmla="*/ 1591469 h 1797050"/>
                  <a:gd name="connsiteX162" fmla="*/ 2106613 w 2363788"/>
                  <a:gd name="connsiteY162" fmla="*/ 1660525 h 1797050"/>
                  <a:gd name="connsiteX163" fmla="*/ 2055813 w 2363788"/>
                  <a:gd name="connsiteY163" fmla="*/ 1736725 h 1797050"/>
                  <a:gd name="connsiteX164" fmla="*/ 2030413 w 2363788"/>
                  <a:gd name="connsiteY164" fmla="*/ 1730375 h 1797050"/>
                  <a:gd name="connsiteX165" fmla="*/ 2010570 w 2363788"/>
                  <a:gd name="connsiteY165" fmla="*/ 1715294 h 1797050"/>
                  <a:gd name="connsiteX166" fmla="*/ 2003425 w 2363788"/>
                  <a:gd name="connsiteY166" fmla="*/ 1735931 h 1797050"/>
                  <a:gd name="connsiteX167" fmla="*/ 1960563 w 2363788"/>
                  <a:gd name="connsiteY167" fmla="*/ 1746250 h 1797050"/>
                  <a:gd name="connsiteX168" fmla="*/ 1954213 w 2363788"/>
                  <a:gd name="connsiteY168" fmla="*/ 1778000 h 1797050"/>
                  <a:gd name="connsiteX169" fmla="*/ 1903413 w 2363788"/>
                  <a:gd name="connsiteY169" fmla="*/ 1797050 h 1797050"/>
                  <a:gd name="connsiteX170" fmla="*/ 1878013 w 2363788"/>
                  <a:gd name="connsiteY170" fmla="*/ 1758950 h 1797050"/>
                  <a:gd name="connsiteX171" fmla="*/ 1847850 w 2363788"/>
                  <a:gd name="connsiteY171" fmla="*/ 1768475 h 1797050"/>
                  <a:gd name="connsiteX172" fmla="*/ 1843088 w 2363788"/>
                  <a:gd name="connsiteY172" fmla="*/ 1735138 h 1797050"/>
                  <a:gd name="connsiteX173" fmla="*/ 1827213 w 2363788"/>
                  <a:gd name="connsiteY173" fmla="*/ 1704975 h 1797050"/>
                  <a:gd name="connsiteX174" fmla="*/ 1862138 w 2363788"/>
                  <a:gd name="connsiteY174" fmla="*/ 1685925 h 1797050"/>
                  <a:gd name="connsiteX175" fmla="*/ 1808163 w 2363788"/>
                  <a:gd name="connsiteY175" fmla="*/ 1665287 h 1797050"/>
                  <a:gd name="connsiteX176" fmla="*/ 1792288 w 2363788"/>
                  <a:gd name="connsiteY176" fmla="*/ 1692275 h 1797050"/>
                  <a:gd name="connsiteX177" fmla="*/ 1747838 w 2363788"/>
                  <a:gd name="connsiteY177" fmla="*/ 1711325 h 1797050"/>
                  <a:gd name="connsiteX178" fmla="*/ 1739107 w 2363788"/>
                  <a:gd name="connsiteY178" fmla="*/ 1733550 h 1797050"/>
                  <a:gd name="connsiteX179" fmla="*/ 1725613 w 2363788"/>
                  <a:gd name="connsiteY179" fmla="*/ 1739900 h 1797050"/>
                  <a:gd name="connsiteX180" fmla="*/ 1703388 w 2363788"/>
                  <a:gd name="connsiteY180" fmla="*/ 1739900 h 1797050"/>
                  <a:gd name="connsiteX181" fmla="*/ 1714501 w 2363788"/>
                  <a:gd name="connsiteY181" fmla="*/ 1704975 h 1797050"/>
                  <a:gd name="connsiteX182" fmla="*/ 1740694 w 2363788"/>
                  <a:gd name="connsiteY182" fmla="*/ 1677194 h 1797050"/>
                  <a:gd name="connsiteX183" fmla="*/ 1731963 w 2363788"/>
                  <a:gd name="connsiteY183" fmla="*/ 1654175 h 1797050"/>
                  <a:gd name="connsiteX184" fmla="*/ 1709738 w 2363788"/>
                  <a:gd name="connsiteY184" fmla="*/ 1654175 h 1797050"/>
                  <a:gd name="connsiteX185" fmla="*/ 1697832 w 2363788"/>
                  <a:gd name="connsiteY185" fmla="*/ 1678781 h 1797050"/>
                  <a:gd name="connsiteX186" fmla="*/ 1661319 w 2363788"/>
                  <a:gd name="connsiteY186" fmla="*/ 1685925 h 1797050"/>
                  <a:gd name="connsiteX187" fmla="*/ 1630363 w 2363788"/>
                  <a:gd name="connsiteY187" fmla="*/ 1698625 h 1797050"/>
                  <a:gd name="connsiteX188" fmla="*/ 1600994 w 2363788"/>
                  <a:gd name="connsiteY188" fmla="*/ 1667669 h 1797050"/>
                  <a:gd name="connsiteX189" fmla="*/ 1598613 w 2363788"/>
                  <a:gd name="connsiteY189" fmla="*/ 1635125 h 1797050"/>
                  <a:gd name="connsiteX190" fmla="*/ 1568450 w 2363788"/>
                  <a:gd name="connsiteY190" fmla="*/ 1616869 h 1797050"/>
                  <a:gd name="connsiteX191" fmla="*/ 1560513 w 2363788"/>
                  <a:gd name="connsiteY191" fmla="*/ 1584325 h 1797050"/>
                  <a:gd name="connsiteX192" fmla="*/ 1523206 w 2363788"/>
                  <a:gd name="connsiteY192" fmla="*/ 1555750 h 1797050"/>
                  <a:gd name="connsiteX193" fmla="*/ 1500188 w 2363788"/>
                  <a:gd name="connsiteY193" fmla="*/ 1558925 h 1797050"/>
                  <a:gd name="connsiteX194" fmla="*/ 1468438 w 2363788"/>
                  <a:gd name="connsiteY194" fmla="*/ 1603375 h 1797050"/>
                  <a:gd name="connsiteX195" fmla="*/ 1419225 w 2363788"/>
                  <a:gd name="connsiteY195" fmla="*/ 1621631 h 1797050"/>
                  <a:gd name="connsiteX196" fmla="*/ 1398588 w 2363788"/>
                  <a:gd name="connsiteY196" fmla="*/ 1593849 h 1797050"/>
                  <a:gd name="connsiteX197" fmla="*/ 1370013 w 2363788"/>
                  <a:gd name="connsiteY197" fmla="*/ 1585912 h 1797050"/>
                  <a:gd name="connsiteX198" fmla="*/ 1266825 w 2363788"/>
                  <a:gd name="connsiteY198" fmla="*/ 1514475 h 1797050"/>
                  <a:gd name="connsiteX199" fmla="*/ 1277938 w 2363788"/>
                  <a:gd name="connsiteY199" fmla="*/ 1463675 h 1797050"/>
                  <a:gd name="connsiteX200" fmla="*/ 1239838 w 2363788"/>
                  <a:gd name="connsiteY200" fmla="*/ 1457325 h 1797050"/>
                  <a:gd name="connsiteX201" fmla="*/ 1233739 w 2363788"/>
                  <a:gd name="connsiteY201" fmla="*/ 1472624 h 1797050"/>
                  <a:gd name="connsiteX202" fmla="*/ 1212851 w 2363788"/>
                  <a:gd name="connsiteY202" fmla="*/ 1481931 h 1797050"/>
                  <a:gd name="connsiteX203" fmla="*/ 1175544 w 2363788"/>
                  <a:gd name="connsiteY203" fmla="*/ 1476375 h 1797050"/>
                  <a:gd name="connsiteX204" fmla="*/ 1139826 w 2363788"/>
                  <a:gd name="connsiteY204" fmla="*/ 1462087 h 1797050"/>
                  <a:gd name="connsiteX205" fmla="*/ 1093788 w 2363788"/>
                  <a:gd name="connsiteY205" fmla="*/ 1495425 h 1797050"/>
                  <a:gd name="connsiteX206" fmla="*/ 1100138 w 2363788"/>
                  <a:gd name="connsiteY206" fmla="*/ 1511300 h 1797050"/>
                  <a:gd name="connsiteX207" fmla="*/ 1081088 w 2363788"/>
                  <a:gd name="connsiteY207" fmla="*/ 1530350 h 1797050"/>
                  <a:gd name="connsiteX208" fmla="*/ 1035051 w 2363788"/>
                  <a:gd name="connsiteY208" fmla="*/ 1531937 h 1797050"/>
                  <a:gd name="connsiteX209" fmla="*/ 1006475 w 2363788"/>
                  <a:gd name="connsiteY209" fmla="*/ 1575594 h 1797050"/>
                  <a:gd name="connsiteX210" fmla="*/ 958057 w 2363788"/>
                  <a:gd name="connsiteY210" fmla="*/ 1569244 h 1797050"/>
                  <a:gd name="connsiteX211" fmla="*/ 952500 w 2363788"/>
                  <a:gd name="connsiteY211" fmla="*/ 1584325 h 1797050"/>
                  <a:gd name="connsiteX212" fmla="*/ 965201 w 2363788"/>
                  <a:gd name="connsiteY212" fmla="*/ 1669256 h 1797050"/>
                  <a:gd name="connsiteX213" fmla="*/ 940594 w 2363788"/>
                  <a:gd name="connsiteY213" fmla="*/ 1709738 h 1797050"/>
                  <a:gd name="connsiteX214" fmla="*/ 903288 w 2363788"/>
                  <a:gd name="connsiteY214" fmla="*/ 1720850 h 1797050"/>
                  <a:gd name="connsiteX215" fmla="*/ 900113 w 2363788"/>
                  <a:gd name="connsiteY215" fmla="*/ 1746250 h 1797050"/>
                  <a:gd name="connsiteX216" fmla="*/ 871538 w 2363788"/>
                  <a:gd name="connsiteY216" fmla="*/ 1746250 h 1797050"/>
                  <a:gd name="connsiteX217" fmla="*/ 855663 w 2363788"/>
                  <a:gd name="connsiteY217" fmla="*/ 1758950 h 1797050"/>
                  <a:gd name="connsiteX218" fmla="*/ 850900 w 2363788"/>
                  <a:gd name="connsiteY218" fmla="*/ 1773238 h 1797050"/>
                  <a:gd name="connsiteX219" fmla="*/ 830263 w 2363788"/>
                  <a:gd name="connsiteY219" fmla="*/ 1765300 h 1797050"/>
                  <a:gd name="connsiteX220" fmla="*/ 821532 w 2363788"/>
                  <a:gd name="connsiteY220" fmla="*/ 1753394 h 1797050"/>
                  <a:gd name="connsiteX221" fmla="*/ 792163 w 2363788"/>
                  <a:gd name="connsiteY221" fmla="*/ 1767681 h 1797050"/>
                  <a:gd name="connsiteX222" fmla="*/ 693738 w 2363788"/>
                  <a:gd name="connsiteY222" fmla="*/ 1701800 h 1797050"/>
                  <a:gd name="connsiteX223" fmla="*/ 651669 w 2363788"/>
                  <a:gd name="connsiteY223" fmla="*/ 1716881 h 1797050"/>
                  <a:gd name="connsiteX224" fmla="*/ 623094 w 2363788"/>
                  <a:gd name="connsiteY224" fmla="*/ 1689894 h 1797050"/>
                  <a:gd name="connsiteX225" fmla="*/ 582613 w 2363788"/>
                  <a:gd name="connsiteY225" fmla="*/ 1689100 h 1797050"/>
                  <a:gd name="connsiteX226" fmla="*/ 573088 w 2363788"/>
                  <a:gd name="connsiteY226" fmla="*/ 1608138 h 1797050"/>
                  <a:gd name="connsiteX227" fmla="*/ 538414 w 2363788"/>
                  <a:gd name="connsiteY227" fmla="*/ 1594861 h 1797050"/>
                  <a:gd name="connsiteX228" fmla="*/ 525463 w 2363788"/>
                  <a:gd name="connsiteY228"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3 w 2363788"/>
                  <a:gd name="connsiteY113" fmla="*/ 565150 h 1797050"/>
                  <a:gd name="connsiteX114" fmla="*/ 1804988 w 2363788"/>
                  <a:gd name="connsiteY114" fmla="*/ 508000 h 1797050"/>
                  <a:gd name="connsiteX115" fmla="*/ 1887538 w 2363788"/>
                  <a:gd name="connsiteY115" fmla="*/ 485775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8194 w 2363788"/>
                  <a:gd name="connsiteY119" fmla="*/ 411956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198688 w 2363788"/>
                  <a:gd name="connsiteY131" fmla="*/ 949325 h 1797050"/>
                  <a:gd name="connsiteX132" fmla="*/ 2176463 w 2363788"/>
                  <a:gd name="connsiteY132" fmla="*/ 993775 h 1797050"/>
                  <a:gd name="connsiteX133" fmla="*/ 2176463 w 2363788"/>
                  <a:gd name="connsiteY133" fmla="*/ 993775 h 1797050"/>
                  <a:gd name="connsiteX134" fmla="*/ 2182813 w 2363788"/>
                  <a:gd name="connsiteY134" fmla="*/ 1022350 h 1797050"/>
                  <a:gd name="connsiteX135" fmla="*/ 2147888 w 2363788"/>
                  <a:gd name="connsiteY135" fmla="*/ 1031875 h 1797050"/>
                  <a:gd name="connsiteX136" fmla="*/ 2097088 w 2363788"/>
                  <a:gd name="connsiteY136" fmla="*/ 1019175 h 1797050"/>
                  <a:gd name="connsiteX137" fmla="*/ 2103438 w 2363788"/>
                  <a:gd name="connsiteY137" fmla="*/ 1073150 h 1797050"/>
                  <a:gd name="connsiteX138" fmla="*/ 2116138 w 2363788"/>
                  <a:gd name="connsiteY138" fmla="*/ 1117600 h 1797050"/>
                  <a:gd name="connsiteX139" fmla="*/ 2052638 w 2363788"/>
                  <a:gd name="connsiteY139" fmla="*/ 1152525 h 1797050"/>
                  <a:gd name="connsiteX140" fmla="*/ 2068513 w 2363788"/>
                  <a:gd name="connsiteY140" fmla="*/ 1174750 h 1797050"/>
                  <a:gd name="connsiteX141" fmla="*/ 2049463 w 2363788"/>
                  <a:gd name="connsiteY141" fmla="*/ 1196975 h 1797050"/>
                  <a:gd name="connsiteX142" fmla="*/ 1970088 w 2363788"/>
                  <a:gd name="connsiteY142" fmla="*/ 1171575 h 1797050"/>
                  <a:gd name="connsiteX143" fmla="*/ 1944688 w 2363788"/>
                  <a:gd name="connsiteY143" fmla="*/ 1187450 h 1797050"/>
                  <a:gd name="connsiteX144" fmla="*/ 1909763 w 2363788"/>
                  <a:gd name="connsiteY144" fmla="*/ 1187450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4688 w 2363788"/>
                  <a:gd name="connsiteY148" fmla="*/ 1279525 h 1797050"/>
                  <a:gd name="connsiteX149" fmla="*/ 1935163 w 2363788"/>
                  <a:gd name="connsiteY149" fmla="*/ 1304925 h 1797050"/>
                  <a:gd name="connsiteX150" fmla="*/ 1954213 w 2363788"/>
                  <a:gd name="connsiteY150" fmla="*/ 1320800 h 1797050"/>
                  <a:gd name="connsiteX151" fmla="*/ 1951038 w 2363788"/>
                  <a:gd name="connsiteY151" fmla="*/ 1336675 h 1797050"/>
                  <a:gd name="connsiteX152" fmla="*/ 1906588 w 2363788"/>
                  <a:gd name="connsiteY152" fmla="*/ 1336675 h 1797050"/>
                  <a:gd name="connsiteX153" fmla="*/ 1903413 w 2363788"/>
                  <a:gd name="connsiteY153" fmla="*/ 1387475 h 1797050"/>
                  <a:gd name="connsiteX154" fmla="*/ 1903413 w 2363788"/>
                  <a:gd name="connsiteY154" fmla="*/ 1387475 h 1797050"/>
                  <a:gd name="connsiteX155" fmla="*/ 1903413 w 2363788"/>
                  <a:gd name="connsiteY155" fmla="*/ 1406525 h 1797050"/>
                  <a:gd name="connsiteX156" fmla="*/ 1938338 w 2363788"/>
                  <a:gd name="connsiteY156" fmla="*/ 1447800 h 1797050"/>
                  <a:gd name="connsiteX157" fmla="*/ 1992313 w 2363788"/>
                  <a:gd name="connsiteY157" fmla="*/ 1447800 h 1797050"/>
                  <a:gd name="connsiteX158" fmla="*/ 2062163 w 2363788"/>
                  <a:gd name="connsiteY158" fmla="*/ 1476375 h 1797050"/>
                  <a:gd name="connsiteX159" fmla="*/ 2061369 w 2363788"/>
                  <a:gd name="connsiteY159" fmla="*/ 1504950 h 1797050"/>
                  <a:gd name="connsiteX160" fmla="*/ 2036763 w 2363788"/>
                  <a:gd name="connsiteY160" fmla="*/ 1571625 h 1797050"/>
                  <a:gd name="connsiteX161" fmla="*/ 2068513 w 2363788"/>
                  <a:gd name="connsiteY161" fmla="*/ 1591469 h 1797050"/>
                  <a:gd name="connsiteX162" fmla="*/ 2106613 w 2363788"/>
                  <a:gd name="connsiteY162" fmla="*/ 1660525 h 1797050"/>
                  <a:gd name="connsiteX163" fmla="*/ 2055813 w 2363788"/>
                  <a:gd name="connsiteY163" fmla="*/ 1736725 h 1797050"/>
                  <a:gd name="connsiteX164" fmla="*/ 2030413 w 2363788"/>
                  <a:gd name="connsiteY164" fmla="*/ 1730375 h 1797050"/>
                  <a:gd name="connsiteX165" fmla="*/ 2010570 w 2363788"/>
                  <a:gd name="connsiteY165" fmla="*/ 1715294 h 1797050"/>
                  <a:gd name="connsiteX166" fmla="*/ 2003425 w 2363788"/>
                  <a:gd name="connsiteY166" fmla="*/ 1735931 h 1797050"/>
                  <a:gd name="connsiteX167" fmla="*/ 1960563 w 2363788"/>
                  <a:gd name="connsiteY167" fmla="*/ 1746250 h 1797050"/>
                  <a:gd name="connsiteX168" fmla="*/ 1954213 w 2363788"/>
                  <a:gd name="connsiteY168" fmla="*/ 1778000 h 1797050"/>
                  <a:gd name="connsiteX169" fmla="*/ 1903413 w 2363788"/>
                  <a:gd name="connsiteY169" fmla="*/ 1797050 h 1797050"/>
                  <a:gd name="connsiteX170" fmla="*/ 1878013 w 2363788"/>
                  <a:gd name="connsiteY170" fmla="*/ 1758950 h 1797050"/>
                  <a:gd name="connsiteX171" fmla="*/ 1847850 w 2363788"/>
                  <a:gd name="connsiteY171" fmla="*/ 1768475 h 1797050"/>
                  <a:gd name="connsiteX172" fmla="*/ 1843088 w 2363788"/>
                  <a:gd name="connsiteY172" fmla="*/ 1735138 h 1797050"/>
                  <a:gd name="connsiteX173" fmla="*/ 1827213 w 2363788"/>
                  <a:gd name="connsiteY173" fmla="*/ 1704975 h 1797050"/>
                  <a:gd name="connsiteX174" fmla="*/ 1862138 w 2363788"/>
                  <a:gd name="connsiteY174" fmla="*/ 1685925 h 1797050"/>
                  <a:gd name="connsiteX175" fmla="*/ 1808163 w 2363788"/>
                  <a:gd name="connsiteY175" fmla="*/ 1665287 h 1797050"/>
                  <a:gd name="connsiteX176" fmla="*/ 1792288 w 2363788"/>
                  <a:gd name="connsiteY176" fmla="*/ 1692275 h 1797050"/>
                  <a:gd name="connsiteX177" fmla="*/ 1747838 w 2363788"/>
                  <a:gd name="connsiteY177" fmla="*/ 1711325 h 1797050"/>
                  <a:gd name="connsiteX178" fmla="*/ 1739107 w 2363788"/>
                  <a:gd name="connsiteY178" fmla="*/ 1733550 h 1797050"/>
                  <a:gd name="connsiteX179" fmla="*/ 1725613 w 2363788"/>
                  <a:gd name="connsiteY179" fmla="*/ 1739900 h 1797050"/>
                  <a:gd name="connsiteX180" fmla="*/ 1703388 w 2363788"/>
                  <a:gd name="connsiteY180" fmla="*/ 1739900 h 1797050"/>
                  <a:gd name="connsiteX181" fmla="*/ 1714501 w 2363788"/>
                  <a:gd name="connsiteY181" fmla="*/ 1704975 h 1797050"/>
                  <a:gd name="connsiteX182" fmla="*/ 1740694 w 2363788"/>
                  <a:gd name="connsiteY182" fmla="*/ 1677194 h 1797050"/>
                  <a:gd name="connsiteX183" fmla="*/ 1731963 w 2363788"/>
                  <a:gd name="connsiteY183" fmla="*/ 1654175 h 1797050"/>
                  <a:gd name="connsiteX184" fmla="*/ 1709738 w 2363788"/>
                  <a:gd name="connsiteY184" fmla="*/ 1654175 h 1797050"/>
                  <a:gd name="connsiteX185" fmla="*/ 1697832 w 2363788"/>
                  <a:gd name="connsiteY185" fmla="*/ 1678781 h 1797050"/>
                  <a:gd name="connsiteX186" fmla="*/ 1661319 w 2363788"/>
                  <a:gd name="connsiteY186" fmla="*/ 1685925 h 1797050"/>
                  <a:gd name="connsiteX187" fmla="*/ 1630363 w 2363788"/>
                  <a:gd name="connsiteY187" fmla="*/ 1698625 h 1797050"/>
                  <a:gd name="connsiteX188" fmla="*/ 1600994 w 2363788"/>
                  <a:gd name="connsiteY188" fmla="*/ 1667669 h 1797050"/>
                  <a:gd name="connsiteX189" fmla="*/ 1598613 w 2363788"/>
                  <a:gd name="connsiteY189" fmla="*/ 1635125 h 1797050"/>
                  <a:gd name="connsiteX190" fmla="*/ 1568450 w 2363788"/>
                  <a:gd name="connsiteY190" fmla="*/ 1616869 h 1797050"/>
                  <a:gd name="connsiteX191" fmla="*/ 1560513 w 2363788"/>
                  <a:gd name="connsiteY191" fmla="*/ 1584325 h 1797050"/>
                  <a:gd name="connsiteX192" fmla="*/ 1523206 w 2363788"/>
                  <a:gd name="connsiteY192" fmla="*/ 1555750 h 1797050"/>
                  <a:gd name="connsiteX193" fmla="*/ 1500188 w 2363788"/>
                  <a:gd name="connsiteY193" fmla="*/ 1558925 h 1797050"/>
                  <a:gd name="connsiteX194" fmla="*/ 1468438 w 2363788"/>
                  <a:gd name="connsiteY194" fmla="*/ 1603375 h 1797050"/>
                  <a:gd name="connsiteX195" fmla="*/ 1419225 w 2363788"/>
                  <a:gd name="connsiteY195" fmla="*/ 1621631 h 1797050"/>
                  <a:gd name="connsiteX196" fmla="*/ 1398588 w 2363788"/>
                  <a:gd name="connsiteY196" fmla="*/ 1593849 h 1797050"/>
                  <a:gd name="connsiteX197" fmla="*/ 1370013 w 2363788"/>
                  <a:gd name="connsiteY197" fmla="*/ 1585912 h 1797050"/>
                  <a:gd name="connsiteX198" fmla="*/ 1266825 w 2363788"/>
                  <a:gd name="connsiteY198" fmla="*/ 1514475 h 1797050"/>
                  <a:gd name="connsiteX199" fmla="*/ 1277938 w 2363788"/>
                  <a:gd name="connsiteY199" fmla="*/ 1463675 h 1797050"/>
                  <a:gd name="connsiteX200" fmla="*/ 1239838 w 2363788"/>
                  <a:gd name="connsiteY200" fmla="*/ 1457325 h 1797050"/>
                  <a:gd name="connsiteX201" fmla="*/ 1233739 w 2363788"/>
                  <a:gd name="connsiteY201" fmla="*/ 1472624 h 1797050"/>
                  <a:gd name="connsiteX202" fmla="*/ 1212851 w 2363788"/>
                  <a:gd name="connsiteY202" fmla="*/ 1481931 h 1797050"/>
                  <a:gd name="connsiteX203" fmla="*/ 1175544 w 2363788"/>
                  <a:gd name="connsiteY203" fmla="*/ 1476375 h 1797050"/>
                  <a:gd name="connsiteX204" fmla="*/ 1139826 w 2363788"/>
                  <a:gd name="connsiteY204" fmla="*/ 1462087 h 1797050"/>
                  <a:gd name="connsiteX205" fmla="*/ 1093788 w 2363788"/>
                  <a:gd name="connsiteY205" fmla="*/ 1495425 h 1797050"/>
                  <a:gd name="connsiteX206" fmla="*/ 1100138 w 2363788"/>
                  <a:gd name="connsiteY206" fmla="*/ 1511300 h 1797050"/>
                  <a:gd name="connsiteX207" fmla="*/ 1081088 w 2363788"/>
                  <a:gd name="connsiteY207" fmla="*/ 1530350 h 1797050"/>
                  <a:gd name="connsiteX208" fmla="*/ 1035051 w 2363788"/>
                  <a:gd name="connsiteY208" fmla="*/ 1531937 h 1797050"/>
                  <a:gd name="connsiteX209" fmla="*/ 1006475 w 2363788"/>
                  <a:gd name="connsiteY209" fmla="*/ 1575594 h 1797050"/>
                  <a:gd name="connsiteX210" fmla="*/ 958057 w 2363788"/>
                  <a:gd name="connsiteY210" fmla="*/ 1569244 h 1797050"/>
                  <a:gd name="connsiteX211" fmla="*/ 952500 w 2363788"/>
                  <a:gd name="connsiteY211" fmla="*/ 1584325 h 1797050"/>
                  <a:gd name="connsiteX212" fmla="*/ 965201 w 2363788"/>
                  <a:gd name="connsiteY212" fmla="*/ 1669256 h 1797050"/>
                  <a:gd name="connsiteX213" fmla="*/ 940594 w 2363788"/>
                  <a:gd name="connsiteY213" fmla="*/ 1709738 h 1797050"/>
                  <a:gd name="connsiteX214" fmla="*/ 903288 w 2363788"/>
                  <a:gd name="connsiteY214" fmla="*/ 1720850 h 1797050"/>
                  <a:gd name="connsiteX215" fmla="*/ 900113 w 2363788"/>
                  <a:gd name="connsiteY215" fmla="*/ 1746250 h 1797050"/>
                  <a:gd name="connsiteX216" fmla="*/ 871538 w 2363788"/>
                  <a:gd name="connsiteY216" fmla="*/ 1746250 h 1797050"/>
                  <a:gd name="connsiteX217" fmla="*/ 855663 w 2363788"/>
                  <a:gd name="connsiteY217" fmla="*/ 1758950 h 1797050"/>
                  <a:gd name="connsiteX218" fmla="*/ 850900 w 2363788"/>
                  <a:gd name="connsiteY218" fmla="*/ 1773238 h 1797050"/>
                  <a:gd name="connsiteX219" fmla="*/ 830263 w 2363788"/>
                  <a:gd name="connsiteY219" fmla="*/ 1765300 h 1797050"/>
                  <a:gd name="connsiteX220" fmla="*/ 821532 w 2363788"/>
                  <a:gd name="connsiteY220" fmla="*/ 1753394 h 1797050"/>
                  <a:gd name="connsiteX221" fmla="*/ 792163 w 2363788"/>
                  <a:gd name="connsiteY221" fmla="*/ 1767681 h 1797050"/>
                  <a:gd name="connsiteX222" fmla="*/ 693738 w 2363788"/>
                  <a:gd name="connsiteY222" fmla="*/ 1701800 h 1797050"/>
                  <a:gd name="connsiteX223" fmla="*/ 651669 w 2363788"/>
                  <a:gd name="connsiteY223" fmla="*/ 1716881 h 1797050"/>
                  <a:gd name="connsiteX224" fmla="*/ 623094 w 2363788"/>
                  <a:gd name="connsiteY224" fmla="*/ 1689894 h 1797050"/>
                  <a:gd name="connsiteX225" fmla="*/ 582613 w 2363788"/>
                  <a:gd name="connsiteY225" fmla="*/ 1689100 h 1797050"/>
                  <a:gd name="connsiteX226" fmla="*/ 573088 w 2363788"/>
                  <a:gd name="connsiteY226" fmla="*/ 1608138 h 1797050"/>
                  <a:gd name="connsiteX227" fmla="*/ 538414 w 2363788"/>
                  <a:gd name="connsiteY227" fmla="*/ 1594861 h 1797050"/>
                  <a:gd name="connsiteX228" fmla="*/ 525463 w 2363788"/>
                  <a:gd name="connsiteY228"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3 w 2363788"/>
                  <a:gd name="connsiteY113" fmla="*/ 565150 h 1797050"/>
                  <a:gd name="connsiteX114" fmla="*/ 1804988 w 2363788"/>
                  <a:gd name="connsiteY114" fmla="*/ 508000 h 1797050"/>
                  <a:gd name="connsiteX115" fmla="*/ 1887538 w 2363788"/>
                  <a:gd name="connsiteY115" fmla="*/ 485775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8194 w 2363788"/>
                  <a:gd name="connsiteY119" fmla="*/ 411956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198688 w 2363788"/>
                  <a:gd name="connsiteY131" fmla="*/ 949325 h 1797050"/>
                  <a:gd name="connsiteX132" fmla="*/ 2176463 w 2363788"/>
                  <a:gd name="connsiteY132" fmla="*/ 993775 h 1797050"/>
                  <a:gd name="connsiteX133" fmla="*/ 2176463 w 2363788"/>
                  <a:gd name="connsiteY133" fmla="*/ 993775 h 1797050"/>
                  <a:gd name="connsiteX134" fmla="*/ 2182813 w 2363788"/>
                  <a:gd name="connsiteY134" fmla="*/ 1022350 h 1797050"/>
                  <a:gd name="connsiteX135" fmla="*/ 2147888 w 2363788"/>
                  <a:gd name="connsiteY135" fmla="*/ 1031875 h 1797050"/>
                  <a:gd name="connsiteX136" fmla="*/ 2097088 w 2363788"/>
                  <a:gd name="connsiteY136" fmla="*/ 1019175 h 1797050"/>
                  <a:gd name="connsiteX137" fmla="*/ 2103438 w 2363788"/>
                  <a:gd name="connsiteY137" fmla="*/ 1073150 h 1797050"/>
                  <a:gd name="connsiteX138" fmla="*/ 2116138 w 2363788"/>
                  <a:gd name="connsiteY138" fmla="*/ 1117600 h 1797050"/>
                  <a:gd name="connsiteX139" fmla="*/ 2052638 w 2363788"/>
                  <a:gd name="connsiteY139" fmla="*/ 1152525 h 1797050"/>
                  <a:gd name="connsiteX140" fmla="*/ 2068513 w 2363788"/>
                  <a:gd name="connsiteY140" fmla="*/ 1174750 h 1797050"/>
                  <a:gd name="connsiteX141" fmla="*/ 2049463 w 2363788"/>
                  <a:gd name="connsiteY141" fmla="*/ 1196975 h 1797050"/>
                  <a:gd name="connsiteX142" fmla="*/ 1970088 w 2363788"/>
                  <a:gd name="connsiteY142" fmla="*/ 1171575 h 1797050"/>
                  <a:gd name="connsiteX143" fmla="*/ 1944688 w 2363788"/>
                  <a:gd name="connsiteY143" fmla="*/ 1187450 h 1797050"/>
                  <a:gd name="connsiteX144" fmla="*/ 1909763 w 2363788"/>
                  <a:gd name="connsiteY144" fmla="*/ 1187450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4688 w 2363788"/>
                  <a:gd name="connsiteY148" fmla="*/ 1279525 h 1797050"/>
                  <a:gd name="connsiteX149" fmla="*/ 1935163 w 2363788"/>
                  <a:gd name="connsiteY149" fmla="*/ 1304925 h 1797050"/>
                  <a:gd name="connsiteX150" fmla="*/ 1954213 w 2363788"/>
                  <a:gd name="connsiteY150" fmla="*/ 1320800 h 1797050"/>
                  <a:gd name="connsiteX151" fmla="*/ 1951038 w 2363788"/>
                  <a:gd name="connsiteY151" fmla="*/ 1336675 h 1797050"/>
                  <a:gd name="connsiteX152" fmla="*/ 1906588 w 2363788"/>
                  <a:gd name="connsiteY152" fmla="*/ 1336675 h 1797050"/>
                  <a:gd name="connsiteX153" fmla="*/ 1903413 w 2363788"/>
                  <a:gd name="connsiteY153" fmla="*/ 1387475 h 1797050"/>
                  <a:gd name="connsiteX154" fmla="*/ 1903413 w 2363788"/>
                  <a:gd name="connsiteY154" fmla="*/ 1387475 h 1797050"/>
                  <a:gd name="connsiteX155" fmla="*/ 1903413 w 2363788"/>
                  <a:gd name="connsiteY155" fmla="*/ 1406525 h 1797050"/>
                  <a:gd name="connsiteX156" fmla="*/ 1938338 w 2363788"/>
                  <a:gd name="connsiteY156" fmla="*/ 1447800 h 1797050"/>
                  <a:gd name="connsiteX157" fmla="*/ 1987551 w 2363788"/>
                  <a:gd name="connsiteY157" fmla="*/ 1444625 h 1797050"/>
                  <a:gd name="connsiteX158" fmla="*/ 2062163 w 2363788"/>
                  <a:gd name="connsiteY158" fmla="*/ 1476375 h 1797050"/>
                  <a:gd name="connsiteX159" fmla="*/ 2061369 w 2363788"/>
                  <a:gd name="connsiteY159" fmla="*/ 1504950 h 1797050"/>
                  <a:gd name="connsiteX160" fmla="*/ 2036763 w 2363788"/>
                  <a:gd name="connsiteY160" fmla="*/ 1571625 h 1797050"/>
                  <a:gd name="connsiteX161" fmla="*/ 2068513 w 2363788"/>
                  <a:gd name="connsiteY161" fmla="*/ 1591469 h 1797050"/>
                  <a:gd name="connsiteX162" fmla="*/ 2106613 w 2363788"/>
                  <a:gd name="connsiteY162" fmla="*/ 1660525 h 1797050"/>
                  <a:gd name="connsiteX163" fmla="*/ 2055813 w 2363788"/>
                  <a:gd name="connsiteY163" fmla="*/ 1736725 h 1797050"/>
                  <a:gd name="connsiteX164" fmla="*/ 2030413 w 2363788"/>
                  <a:gd name="connsiteY164" fmla="*/ 1730375 h 1797050"/>
                  <a:gd name="connsiteX165" fmla="*/ 2010570 w 2363788"/>
                  <a:gd name="connsiteY165" fmla="*/ 1715294 h 1797050"/>
                  <a:gd name="connsiteX166" fmla="*/ 2003425 w 2363788"/>
                  <a:gd name="connsiteY166" fmla="*/ 1735931 h 1797050"/>
                  <a:gd name="connsiteX167" fmla="*/ 1960563 w 2363788"/>
                  <a:gd name="connsiteY167" fmla="*/ 1746250 h 1797050"/>
                  <a:gd name="connsiteX168" fmla="*/ 1954213 w 2363788"/>
                  <a:gd name="connsiteY168" fmla="*/ 1778000 h 1797050"/>
                  <a:gd name="connsiteX169" fmla="*/ 1903413 w 2363788"/>
                  <a:gd name="connsiteY169" fmla="*/ 1797050 h 1797050"/>
                  <a:gd name="connsiteX170" fmla="*/ 1878013 w 2363788"/>
                  <a:gd name="connsiteY170" fmla="*/ 1758950 h 1797050"/>
                  <a:gd name="connsiteX171" fmla="*/ 1847850 w 2363788"/>
                  <a:gd name="connsiteY171" fmla="*/ 1768475 h 1797050"/>
                  <a:gd name="connsiteX172" fmla="*/ 1843088 w 2363788"/>
                  <a:gd name="connsiteY172" fmla="*/ 1735138 h 1797050"/>
                  <a:gd name="connsiteX173" fmla="*/ 1827213 w 2363788"/>
                  <a:gd name="connsiteY173" fmla="*/ 1704975 h 1797050"/>
                  <a:gd name="connsiteX174" fmla="*/ 1862138 w 2363788"/>
                  <a:gd name="connsiteY174" fmla="*/ 1685925 h 1797050"/>
                  <a:gd name="connsiteX175" fmla="*/ 1808163 w 2363788"/>
                  <a:gd name="connsiteY175" fmla="*/ 1665287 h 1797050"/>
                  <a:gd name="connsiteX176" fmla="*/ 1792288 w 2363788"/>
                  <a:gd name="connsiteY176" fmla="*/ 1692275 h 1797050"/>
                  <a:gd name="connsiteX177" fmla="*/ 1747838 w 2363788"/>
                  <a:gd name="connsiteY177" fmla="*/ 1711325 h 1797050"/>
                  <a:gd name="connsiteX178" fmla="*/ 1739107 w 2363788"/>
                  <a:gd name="connsiteY178" fmla="*/ 1733550 h 1797050"/>
                  <a:gd name="connsiteX179" fmla="*/ 1725613 w 2363788"/>
                  <a:gd name="connsiteY179" fmla="*/ 1739900 h 1797050"/>
                  <a:gd name="connsiteX180" fmla="*/ 1703388 w 2363788"/>
                  <a:gd name="connsiteY180" fmla="*/ 1739900 h 1797050"/>
                  <a:gd name="connsiteX181" fmla="*/ 1714501 w 2363788"/>
                  <a:gd name="connsiteY181" fmla="*/ 1704975 h 1797050"/>
                  <a:gd name="connsiteX182" fmla="*/ 1740694 w 2363788"/>
                  <a:gd name="connsiteY182" fmla="*/ 1677194 h 1797050"/>
                  <a:gd name="connsiteX183" fmla="*/ 1731963 w 2363788"/>
                  <a:gd name="connsiteY183" fmla="*/ 1654175 h 1797050"/>
                  <a:gd name="connsiteX184" fmla="*/ 1709738 w 2363788"/>
                  <a:gd name="connsiteY184" fmla="*/ 1654175 h 1797050"/>
                  <a:gd name="connsiteX185" fmla="*/ 1697832 w 2363788"/>
                  <a:gd name="connsiteY185" fmla="*/ 1678781 h 1797050"/>
                  <a:gd name="connsiteX186" fmla="*/ 1661319 w 2363788"/>
                  <a:gd name="connsiteY186" fmla="*/ 1685925 h 1797050"/>
                  <a:gd name="connsiteX187" fmla="*/ 1630363 w 2363788"/>
                  <a:gd name="connsiteY187" fmla="*/ 1698625 h 1797050"/>
                  <a:gd name="connsiteX188" fmla="*/ 1600994 w 2363788"/>
                  <a:gd name="connsiteY188" fmla="*/ 1667669 h 1797050"/>
                  <a:gd name="connsiteX189" fmla="*/ 1598613 w 2363788"/>
                  <a:gd name="connsiteY189" fmla="*/ 1635125 h 1797050"/>
                  <a:gd name="connsiteX190" fmla="*/ 1568450 w 2363788"/>
                  <a:gd name="connsiteY190" fmla="*/ 1616869 h 1797050"/>
                  <a:gd name="connsiteX191" fmla="*/ 1560513 w 2363788"/>
                  <a:gd name="connsiteY191" fmla="*/ 1584325 h 1797050"/>
                  <a:gd name="connsiteX192" fmla="*/ 1523206 w 2363788"/>
                  <a:gd name="connsiteY192" fmla="*/ 1555750 h 1797050"/>
                  <a:gd name="connsiteX193" fmla="*/ 1500188 w 2363788"/>
                  <a:gd name="connsiteY193" fmla="*/ 1558925 h 1797050"/>
                  <a:gd name="connsiteX194" fmla="*/ 1468438 w 2363788"/>
                  <a:gd name="connsiteY194" fmla="*/ 1603375 h 1797050"/>
                  <a:gd name="connsiteX195" fmla="*/ 1419225 w 2363788"/>
                  <a:gd name="connsiteY195" fmla="*/ 1621631 h 1797050"/>
                  <a:gd name="connsiteX196" fmla="*/ 1398588 w 2363788"/>
                  <a:gd name="connsiteY196" fmla="*/ 1593849 h 1797050"/>
                  <a:gd name="connsiteX197" fmla="*/ 1370013 w 2363788"/>
                  <a:gd name="connsiteY197" fmla="*/ 1585912 h 1797050"/>
                  <a:gd name="connsiteX198" fmla="*/ 1266825 w 2363788"/>
                  <a:gd name="connsiteY198" fmla="*/ 1514475 h 1797050"/>
                  <a:gd name="connsiteX199" fmla="*/ 1277938 w 2363788"/>
                  <a:gd name="connsiteY199" fmla="*/ 1463675 h 1797050"/>
                  <a:gd name="connsiteX200" fmla="*/ 1239838 w 2363788"/>
                  <a:gd name="connsiteY200" fmla="*/ 1457325 h 1797050"/>
                  <a:gd name="connsiteX201" fmla="*/ 1233739 w 2363788"/>
                  <a:gd name="connsiteY201" fmla="*/ 1472624 h 1797050"/>
                  <a:gd name="connsiteX202" fmla="*/ 1212851 w 2363788"/>
                  <a:gd name="connsiteY202" fmla="*/ 1481931 h 1797050"/>
                  <a:gd name="connsiteX203" fmla="*/ 1175544 w 2363788"/>
                  <a:gd name="connsiteY203" fmla="*/ 1476375 h 1797050"/>
                  <a:gd name="connsiteX204" fmla="*/ 1139826 w 2363788"/>
                  <a:gd name="connsiteY204" fmla="*/ 1462087 h 1797050"/>
                  <a:gd name="connsiteX205" fmla="*/ 1093788 w 2363788"/>
                  <a:gd name="connsiteY205" fmla="*/ 1495425 h 1797050"/>
                  <a:gd name="connsiteX206" fmla="*/ 1100138 w 2363788"/>
                  <a:gd name="connsiteY206" fmla="*/ 1511300 h 1797050"/>
                  <a:gd name="connsiteX207" fmla="*/ 1081088 w 2363788"/>
                  <a:gd name="connsiteY207" fmla="*/ 1530350 h 1797050"/>
                  <a:gd name="connsiteX208" fmla="*/ 1035051 w 2363788"/>
                  <a:gd name="connsiteY208" fmla="*/ 1531937 h 1797050"/>
                  <a:gd name="connsiteX209" fmla="*/ 1006475 w 2363788"/>
                  <a:gd name="connsiteY209" fmla="*/ 1575594 h 1797050"/>
                  <a:gd name="connsiteX210" fmla="*/ 958057 w 2363788"/>
                  <a:gd name="connsiteY210" fmla="*/ 1569244 h 1797050"/>
                  <a:gd name="connsiteX211" fmla="*/ 952500 w 2363788"/>
                  <a:gd name="connsiteY211" fmla="*/ 1584325 h 1797050"/>
                  <a:gd name="connsiteX212" fmla="*/ 965201 w 2363788"/>
                  <a:gd name="connsiteY212" fmla="*/ 1669256 h 1797050"/>
                  <a:gd name="connsiteX213" fmla="*/ 940594 w 2363788"/>
                  <a:gd name="connsiteY213" fmla="*/ 1709738 h 1797050"/>
                  <a:gd name="connsiteX214" fmla="*/ 903288 w 2363788"/>
                  <a:gd name="connsiteY214" fmla="*/ 1720850 h 1797050"/>
                  <a:gd name="connsiteX215" fmla="*/ 900113 w 2363788"/>
                  <a:gd name="connsiteY215" fmla="*/ 1746250 h 1797050"/>
                  <a:gd name="connsiteX216" fmla="*/ 871538 w 2363788"/>
                  <a:gd name="connsiteY216" fmla="*/ 1746250 h 1797050"/>
                  <a:gd name="connsiteX217" fmla="*/ 855663 w 2363788"/>
                  <a:gd name="connsiteY217" fmla="*/ 1758950 h 1797050"/>
                  <a:gd name="connsiteX218" fmla="*/ 850900 w 2363788"/>
                  <a:gd name="connsiteY218" fmla="*/ 1773238 h 1797050"/>
                  <a:gd name="connsiteX219" fmla="*/ 830263 w 2363788"/>
                  <a:gd name="connsiteY219" fmla="*/ 1765300 h 1797050"/>
                  <a:gd name="connsiteX220" fmla="*/ 821532 w 2363788"/>
                  <a:gd name="connsiteY220" fmla="*/ 1753394 h 1797050"/>
                  <a:gd name="connsiteX221" fmla="*/ 792163 w 2363788"/>
                  <a:gd name="connsiteY221" fmla="*/ 1767681 h 1797050"/>
                  <a:gd name="connsiteX222" fmla="*/ 693738 w 2363788"/>
                  <a:gd name="connsiteY222" fmla="*/ 1701800 h 1797050"/>
                  <a:gd name="connsiteX223" fmla="*/ 651669 w 2363788"/>
                  <a:gd name="connsiteY223" fmla="*/ 1716881 h 1797050"/>
                  <a:gd name="connsiteX224" fmla="*/ 623094 w 2363788"/>
                  <a:gd name="connsiteY224" fmla="*/ 1689894 h 1797050"/>
                  <a:gd name="connsiteX225" fmla="*/ 582613 w 2363788"/>
                  <a:gd name="connsiteY225" fmla="*/ 1689100 h 1797050"/>
                  <a:gd name="connsiteX226" fmla="*/ 573088 w 2363788"/>
                  <a:gd name="connsiteY226" fmla="*/ 1608138 h 1797050"/>
                  <a:gd name="connsiteX227" fmla="*/ 538414 w 2363788"/>
                  <a:gd name="connsiteY227" fmla="*/ 1594861 h 1797050"/>
                  <a:gd name="connsiteX228" fmla="*/ 525463 w 2363788"/>
                  <a:gd name="connsiteY228"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3 w 2363788"/>
                  <a:gd name="connsiteY113" fmla="*/ 565150 h 1797050"/>
                  <a:gd name="connsiteX114" fmla="*/ 1804988 w 2363788"/>
                  <a:gd name="connsiteY114" fmla="*/ 508000 h 1797050"/>
                  <a:gd name="connsiteX115" fmla="*/ 1887538 w 2363788"/>
                  <a:gd name="connsiteY115" fmla="*/ 485775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8194 w 2363788"/>
                  <a:gd name="connsiteY119" fmla="*/ 411956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198688 w 2363788"/>
                  <a:gd name="connsiteY131" fmla="*/ 949325 h 1797050"/>
                  <a:gd name="connsiteX132" fmla="*/ 2176463 w 2363788"/>
                  <a:gd name="connsiteY132" fmla="*/ 993775 h 1797050"/>
                  <a:gd name="connsiteX133" fmla="*/ 2176463 w 2363788"/>
                  <a:gd name="connsiteY133" fmla="*/ 993775 h 1797050"/>
                  <a:gd name="connsiteX134" fmla="*/ 2182813 w 2363788"/>
                  <a:gd name="connsiteY134" fmla="*/ 1022350 h 1797050"/>
                  <a:gd name="connsiteX135" fmla="*/ 2147888 w 2363788"/>
                  <a:gd name="connsiteY135" fmla="*/ 1031875 h 1797050"/>
                  <a:gd name="connsiteX136" fmla="*/ 2097088 w 2363788"/>
                  <a:gd name="connsiteY136" fmla="*/ 1019175 h 1797050"/>
                  <a:gd name="connsiteX137" fmla="*/ 2103438 w 2363788"/>
                  <a:gd name="connsiteY137" fmla="*/ 1073150 h 1797050"/>
                  <a:gd name="connsiteX138" fmla="*/ 2116138 w 2363788"/>
                  <a:gd name="connsiteY138" fmla="*/ 1117600 h 1797050"/>
                  <a:gd name="connsiteX139" fmla="*/ 2052638 w 2363788"/>
                  <a:gd name="connsiteY139" fmla="*/ 1152525 h 1797050"/>
                  <a:gd name="connsiteX140" fmla="*/ 2068513 w 2363788"/>
                  <a:gd name="connsiteY140" fmla="*/ 1174750 h 1797050"/>
                  <a:gd name="connsiteX141" fmla="*/ 2049463 w 2363788"/>
                  <a:gd name="connsiteY141" fmla="*/ 1196975 h 1797050"/>
                  <a:gd name="connsiteX142" fmla="*/ 1970088 w 2363788"/>
                  <a:gd name="connsiteY142" fmla="*/ 1171575 h 1797050"/>
                  <a:gd name="connsiteX143" fmla="*/ 1944688 w 2363788"/>
                  <a:gd name="connsiteY143" fmla="*/ 1187450 h 1797050"/>
                  <a:gd name="connsiteX144" fmla="*/ 1909763 w 2363788"/>
                  <a:gd name="connsiteY144" fmla="*/ 1187450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4688 w 2363788"/>
                  <a:gd name="connsiteY148" fmla="*/ 1279525 h 1797050"/>
                  <a:gd name="connsiteX149" fmla="*/ 1935163 w 2363788"/>
                  <a:gd name="connsiteY149" fmla="*/ 1304925 h 1797050"/>
                  <a:gd name="connsiteX150" fmla="*/ 1954213 w 2363788"/>
                  <a:gd name="connsiteY150" fmla="*/ 1320800 h 1797050"/>
                  <a:gd name="connsiteX151" fmla="*/ 1951038 w 2363788"/>
                  <a:gd name="connsiteY151" fmla="*/ 1336675 h 1797050"/>
                  <a:gd name="connsiteX152" fmla="*/ 1906588 w 2363788"/>
                  <a:gd name="connsiteY152" fmla="*/ 1336675 h 1797050"/>
                  <a:gd name="connsiteX153" fmla="*/ 1903413 w 2363788"/>
                  <a:gd name="connsiteY153" fmla="*/ 1387475 h 1797050"/>
                  <a:gd name="connsiteX154" fmla="*/ 1903413 w 2363788"/>
                  <a:gd name="connsiteY154" fmla="*/ 1387475 h 1797050"/>
                  <a:gd name="connsiteX155" fmla="*/ 1903413 w 2363788"/>
                  <a:gd name="connsiteY155" fmla="*/ 1406525 h 1797050"/>
                  <a:gd name="connsiteX156" fmla="*/ 1938338 w 2363788"/>
                  <a:gd name="connsiteY156" fmla="*/ 1447800 h 1797050"/>
                  <a:gd name="connsiteX157" fmla="*/ 1987551 w 2363788"/>
                  <a:gd name="connsiteY157" fmla="*/ 1444625 h 1797050"/>
                  <a:gd name="connsiteX158" fmla="*/ 2062163 w 2363788"/>
                  <a:gd name="connsiteY158" fmla="*/ 1476375 h 1797050"/>
                  <a:gd name="connsiteX159" fmla="*/ 2061369 w 2363788"/>
                  <a:gd name="connsiteY159" fmla="*/ 1504950 h 1797050"/>
                  <a:gd name="connsiteX160" fmla="*/ 2036763 w 2363788"/>
                  <a:gd name="connsiteY160" fmla="*/ 1571625 h 1797050"/>
                  <a:gd name="connsiteX161" fmla="*/ 2068513 w 2363788"/>
                  <a:gd name="connsiteY161" fmla="*/ 1591469 h 1797050"/>
                  <a:gd name="connsiteX162" fmla="*/ 2106613 w 2363788"/>
                  <a:gd name="connsiteY162" fmla="*/ 1660525 h 1797050"/>
                  <a:gd name="connsiteX163" fmla="*/ 2055813 w 2363788"/>
                  <a:gd name="connsiteY163" fmla="*/ 1736725 h 1797050"/>
                  <a:gd name="connsiteX164" fmla="*/ 2030413 w 2363788"/>
                  <a:gd name="connsiteY164" fmla="*/ 1730375 h 1797050"/>
                  <a:gd name="connsiteX165" fmla="*/ 2010570 w 2363788"/>
                  <a:gd name="connsiteY165" fmla="*/ 1715294 h 1797050"/>
                  <a:gd name="connsiteX166" fmla="*/ 2003425 w 2363788"/>
                  <a:gd name="connsiteY166" fmla="*/ 1735931 h 1797050"/>
                  <a:gd name="connsiteX167" fmla="*/ 1960563 w 2363788"/>
                  <a:gd name="connsiteY167" fmla="*/ 1746250 h 1797050"/>
                  <a:gd name="connsiteX168" fmla="*/ 1954213 w 2363788"/>
                  <a:gd name="connsiteY168" fmla="*/ 1778000 h 1797050"/>
                  <a:gd name="connsiteX169" fmla="*/ 1903413 w 2363788"/>
                  <a:gd name="connsiteY169" fmla="*/ 1797050 h 1797050"/>
                  <a:gd name="connsiteX170" fmla="*/ 1878013 w 2363788"/>
                  <a:gd name="connsiteY170" fmla="*/ 1758950 h 1797050"/>
                  <a:gd name="connsiteX171" fmla="*/ 1847850 w 2363788"/>
                  <a:gd name="connsiteY171" fmla="*/ 1768475 h 1797050"/>
                  <a:gd name="connsiteX172" fmla="*/ 1843088 w 2363788"/>
                  <a:gd name="connsiteY172" fmla="*/ 1735138 h 1797050"/>
                  <a:gd name="connsiteX173" fmla="*/ 1827213 w 2363788"/>
                  <a:gd name="connsiteY173" fmla="*/ 1704975 h 1797050"/>
                  <a:gd name="connsiteX174" fmla="*/ 1862138 w 2363788"/>
                  <a:gd name="connsiteY174" fmla="*/ 1685925 h 1797050"/>
                  <a:gd name="connsiteX175" fmla="*/ 1808163 w 2363788"/>
                  <a:gd name="connsiteY175" fmla="*/ 1665287 h 1797050"/>
                  <a:gd name="connsiteX176" fmla="*/ 1792288 w 2363788"/>
                  <a:gd name="connsiteY176" fmla="*/ 1692275 h 1797050"/>
                  <a:gd name="connsiteX177" fmla="*/ 1747838 w 2363788"/>
                  <a:gd name="connsiteY177" fmla="*/ 1711325 h 1797050"/>
                  <a:gd name="connsiteX178" fmla="*/ 1739107 w 2363788"/>
                  <a:gd name="connsiteY178" fmla="*/ 1733550 h 1797050"/>
                  <a:gd name="connsiteX179" fmla="*/ 1725613 w 2363788"/>
                  <a:gd name="connsiteY179" fmla="*/ 1739900 h 1797050"/>
                  <a:gd name="connsiteX180" fmla="*/ 1703388 w 2363788"/>
                  <a:gd name="connsiteY180" fmla="*/ 1739900 h 1797050"/>
                  <a:gd name="connsiteX181" fmla="*/ 1714501 w 2363788"/>
                  <a:gd name="connsiteY181" fmla="*/ 1704975 h 1797050"/>
                  <a:gd name="connsiteX182" fmla="*/ 1740694 w 2363788"/>
                  <a:gd name="connsiteY182" fmla="*/ 1677194 h 1797050"/>
                  <a:gd name="connsiteX183" fmla="*/ 1731963 w 2363788"/>
                  <a:gd name="connsiteY183" fmla="*/ 1654175 h 1797050"/>
                  <a:gd name="connsiteX184" fmla="*/ 1709738 w 2363788"/>
                  <a:gd name="connsiteY184" fmla="*/ 1654175 h 1797050"/>
                  <a:gd name="connsiteX185" fmla="*/ 1697832 w 2363788"/>
                  <a:gd name="connsiteY185" fmla="*/ 1678781 h 1797050"/>
                  <a:gd name="connsiteX186" fmla="*/ 1661319 w 2363788"/>
                  <a:gd name="connsiteY186" fmla="*/ 1685925 h 1797050"/>
                  <a:gd name="connsiteX187" fmla="*/ 1630363 w 2363788"/>
                  <a:gd name="connsiteY187" fmla="*/ 1698625 h 1797050"/>
                  <a:gd name="connsiteX188" fmla="*/ 1600994 w 2363788"/>
                  <a:gd name="connsiteY188" fmla="*/ 1667669 h 1797050"/>
                  <a:gd name="connsiteX189" fmla="*/ 1598613 w 2363788"/>
                  <a:gd name="connsiteY189" fmla="*/ 1635125 h 1797050"/>
                  <a:gd name="connsiteX190" fmla="*/ 1568450 w 2363788"/>
                  <a:gd name="connsiteY190" fmla="*/ 1616869 h 1797050"/>
                  <a:gd name="connsiteX191" fmla="*/ 1560513 w 2363788"/>
                  <a:gd name="connsiteY191" fmla="*/ 1584325 h 1797050"/>
                  <a:gd name="connsiteX192" fmla="*/ 1523206 w 2363788"/>
                  <a:gd name="connsiteY192" fmla="*/ 1555750 h 1797050"/>
                  <a:gd name="connsiteX193" fmla="*/ 1500188 w 2363788"/>
                  <a:gd name="connsiteY193" fmla="*/ 1558925 h 1797050"/>
                  <a:gd name="connsiteX194" fmla="*/ 1468438 w 2363788"/>
                  <a:gd name="connsiteY194" fmla="*/ 1603375 h 1797050"/>
                  <a:gd name="connsiteX195" fmla="*/ 1419225 w 2363788"/>
                  <a:gd name="connsiteY195" fmla="*/ 1621631 h 1797050"/>
                  <a:gd name="connsiteX196" fmla="*/ 1398588 w 2363788"/>
                  <a:gd name="connsiteY196" fmla="*/ 1593849 h 1797050"/>
                  <a:gd name="connsiteX197" fmla="*/ 1370013 w 2363788"/>
                  <a:gd name="connsiteY197" fmla="*/ 1585912 h 1797050"/>
                  <a:gd name="connsiteX198" fmla="*/ 1266825 w 2363788"/>
                  <a:gd name="connsiteY198" fmla="*/ 1514475 h 1797050"/>
                  <a:gd name="connsiteX199" fmla="*/ 1277938 w 2363788"/>
                  <a:gd name="connsiteY199" fmla="*/ 1463675 h 1797050"/>
                  <a:gd name="connsiteX200" fmla="*/ 1239838 w 2363788"/>
                  <a:gd name="connsiteY200" fmla="*/ 1457325 h 1797050"/>
                  <a:gd name="connsiteX201" fmla="*/ 1233739 w 2363788"/>
                  <a:gd name="connsiteY201" fmla="*/ 1472624 h 1797050"/>
                  <a:gd name="connsiteX202" fmla="*/ 1212851 w 2363788"/>
                  <a:gd name="connsiteY202" fmla="*/ 1481931 h 1797050"/>
                  <a:gd name="connsiteX203" fmla="*/ 1175544 w 2363788"/>
                  <a:gd name="connsiteY203" fmla="*/ 1476375 h 1797050"/>
                  <a:gd name="connsiteX204" fmla="*/ 1139826 w 2363788"/>
                  <a:gd name="connsiteY204" fmla="*/ 1462087 h 1797050"/>
                  <a:gd name="connsiteX205" fmla="*/ 1093788 w 2363788"/>
                  <a:gd name="connsiteY205" fmla="*/ 1495425 h 1797050"/>
                  <a:gd name="connsiteX206" fmla="*/ 1100138 w 2363788"/>
                  <a:gd name="connsiteY206" fmla="*/ 1511300 h 1797050"/>
                  <a:gd name="connsiteX207" fmla="*/ 1081088 w 2363788"/>
                  <a:gd name="connsiteY207" fmla="*/ 1530350 h 1797050"/>
                  <a:gd name="connsiteX208" fmla="*/ 1035051 w 2363788"/>
                  <a:gd name="connsiteY208" fmla="*/ 1531937 h 1797050"/>
                  <a:gd name="connsiteX209" fmla="*/ 1006475 w 2363788"/>
                  <a:gd name="connsiteY209" fmla="*/ 1575594 h 1797050"/>
                  <a:gd name="connsiteX210" fmla="*/ 958057 w 2363788"/>
                  <a:gd name="connsiteY210" fmla="*/ 1569244 h 1797050"/>
                  <a:gd name="connsiteX211" fmla="*/ 952500 w 2363788"/>
                  <a:gd name="connsiteY211" fmla="*/ 1584325 h 1797050"/>
                  <a:gd name="connsiteX212" fmla="*/ 965201 w 2363788"/>
                  <a:gd name="connsiteY212" fmla="*/ 1669256 h 1797050"/>
                  <a:gd name="connsiteX213" fmla="*/ 940594 w 2363788"/>
                  <a:gd name="connsiteY213" fmla="*/ 1709738 h 1797050"/>
                  <a:gd name="connsiteX214" fmla="*/ 903288 w 2363788"/>
                  <a:gd name="connsiteY214" fmla="*/ 1720850 h 1797050"/>
                  <a:gd name="connsiteX215" fmla="*/ 900113 w 2363788"/>
                  <a:gd name="connsiteY215" fmla="*/ 1746250 h 1797050"/>
                  <a:gd name="connsiteX216" fmla="*/ 871538 w 2363788"/>
                  <a:gd name="connsiteY216" fmla="*/ 1746250 h 1797050"/>
                  <a:gd name="connsiteX217" fmla="*/ 855663 w 2363788"/>
                  <a:gd name="connsiteY217" fmla="*/ 1758950 h 1797050"/>
                  <a:gd name="connsiteX218" fmla="*/ 850900 w 2363788"/>
                  <a:gd name="connsiteY218" fmla="*/ 1773238 h 1797050"/>
                  <a:gd name="connsiteX219" fmla="*/ 830263 w 2363788"/>
                  <a:gd name="connsiteY219" fmla="*/ 1765300 h 1797050"/>
                  <a:gd name="connsiteX220" fmla="*/ 821532 w 2363788"/>
                  <a:gd name="connsiteY220" fmla="*/ 1753394 h 1797050"/>
                  <a:gd name="connsiteX221" fmla="*/ 792163 w 2363788"/>
                  <a:gd name="connsiteY221" fmla="*/ 1767681 h 1797050"/>
                  <a:gd name="connsiteX222" fmla="*/ 693738 w 2363788"/>
                  <a:gd name="connsiteY222" fmla="*/ 1701800 h 1797050"/>
                  <a:gd name="connsiteX223" fmla="*/ 651669 w 2363788"/>
                  <a:gd name="connsiteY223" fmla="*/ 1716881 h 1797050"/>
                  <a:gd name="connsiteX224" fmla="*/ 623094 w 2363788"/>
                  <a:gd name="connsiteY224" fmla="*/ 1689894 h 1797050"/>
                  <a:gd name="connsiteX225" fmla="*/ 582613 w 2363788"/>
                  <a:gd name="connsiteY225" fmla="*/ 1689100 h 1797050"/>
                  <a:gd name="connsiteX226" fmla="*/ 573088 w 2363788"/>
                  <a:gd name="connsiteY226" fmla="*/ 1608138 h 1797050"/>
                  <a:gd name="connsiteX227" fmla="*/ 538414 w 2363788"/>
                  <a:gd name="connsiteY227" fmla="*/ 1594861 h 1797050"/>
                  <a:gd name="connsiteX228" fmla="*/ 525463 w 2363788"/>
                  <a:gd name="connsiteY228"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3 w 2363788"/>
                  <a:gd name="connsiteY113" fmla="*/ 565150 h 1797050"/>
                  <a:gd name="connsiteX114" fmla="*/ 1804988 w 2363788"/>
                  <a:gd name="connsiteY114" fmla="*/ 508000 h 1797050"/>
                  <a:gd name="connsiteX115" fmla="*/ 1887538 w 2363788"/>
                  <a:gd name="connsiteY115" fmla="*/ 485775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8194 w 2363788"/>
                  <a:gd name="connsiteY119" fmla="*/ 411956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198688 w 2363788"/>
                  <a:gd name="connsiteY131" fmla="*/ 949325 h 1797050"/>
                  <a:gd name="connsiteX132" fmla="*/ 2176463 w 2363788"/>
                  <a:gd name="connsiteY132" fmla="*/ 993775 h 1797050"/>
                  <a:gd name="connsiteX133" fmla="*/ 2176463 w 2363788"/>
                  <a:gd name="connsiteY133" fmla="*/ 993775 h 1797050"/>
                  <a:gd name="connsiteX134" fmla="*/ 2182813 w 2363788"/>
                  <a:gd name="connsiteY134" fmla="*/ 1022350 h 1797050"/>
                  <a:gd name="connsiteX135" fmla="*/ 2147888 w 2363788"/>
                  <a:gd name="connsiteY135" fmla="*/ 1031875 h 1797050"/>
                  <a:gd name="connsiteX136" fmla="*/ 2097088 w 2363788"/>
                  <a:gd name="connsiteY136" fmla="*/ 1019175 h 1797050"/>
                  <a:gd name="connsiteX137" fmla="*/ 2103438 w 2363788"/>
                  <a:gd name="connsiteY137" fmla="*/ 1073150 h 1797050"/>
                  <a:gd name="connsiteX138" fmla="*/ 2116138 w 2363788"/>
                  <a:gd name="connsiteY138" fmla="*/ 1117600 h 1797050"/>
                  <a:gd name="connsiteX139" fmla="*/ 2052638 w 2363788"/>
                  <a:gd name="connsiteY139" fmla="*/ 1152525 h 1797050"/>
                  <a:gd name="connsiteX140" fmla="*/ 2068513 w 2363788"/>
                  <a:gd name="connsiteY140" fmla="*/ 1174750 h 1797050"/>
                  <a:gd name="connsiteX141" fmla="*/ 2049463 w 2363788"/>
                  <a:gd name="connsiteY141" fmla="*/ 1196975 h 1797050"/>
                  <a:gd name="connsiteX142" fmla="*/ 1970088 w 2363788"/>
                  <a:gd name="connsiteY142" fmla="*/ 1171575 h 1797050"/>
                  <a:gd name="connsiteX143" fmla="*/ 1944688 w 2363788"/>
                  <a:gd name="connsiteY143" fmla="*/ 1187450 h 1797050"/>
                  <a:gd name="connsiteX144" fmla="*/ 1909763 w 2363788"/>
                  <a:gd name="connsiteY144" fmla="*/ 1187450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4688 w 2363788"/>
                  <a:gd name="connsiteY148" fmla="*/ 1279525 h 1797050"/>
                  <a:gd name="connsiteX149" fmla="*/ 1935163 w 2363788"/>
                  <a:gd name="connsiteY149" fmla="*/ 1304925 h 1797050"/>
                  <a:gd name="connsiteX150" fmla="*/ 1954213 w 2363788"/>
                  <a:gd name="connsiteY150" fmla="*/ 1320800 h 1797050"/>
                  <a:gd name="connsiteX151" fmla="*/ 1951038 w 2363788"/>
                  <a:gd name="connsiteY151" fmla="*/ 1336675 h 1797050"/>
                  <a:gd name="connsiteX152" fmla="*/ 1906588 w 2363788"/>
                  <a:gd name="connsiteY152" fmla="*/ 1336675 h 1797050"/>
                  <a:gd name="connsiteX153" fmla="*/ 1903413 w 2363788"/>
                  <a:gd name="connsiteY153" fmla="*/ 1387475 h 1797050"/>
                  <a:gd name="connsiteX154" fmla="*/ 1903413 w 2363788"/>
                  <a:gd name="connsiteY154" fmla="*/ 1387475 h 1797050"/>
                  <a:gd name="connsiteX155" fmla="*/ 1903413 w 2363788"/>
                  <a:gd name="connsiteY155" fmla="*/ 1406525 h 1797050"/>
                  <a:gd name="connsiteX156" fmla="*/ 1938338 w 2363788"/>
                  <a:gd name="connsiteY156" fmla="*/ 1446212 h 1797050"/>
                  <a:gd name="connsiteX157" fmla="*/ 1987551 w 2363788"/>
                  <a:gd name="connsiteY157" fmla="*/ 1444625 h 1797050"/>
                  <a:gd name="connsiteX158" fmla="*/ 2062163 w 2363788"/>
                  <a:gd name="connsiteY158" fmla="*/ 1476375 h 1797050"/>
                  <a:gd name="connsiteX159" fmla="*/ 2061369 w 2363788"/>
                  <a:gd name="connsiteY159" fmla="*/ 1504950 h 1797050"/>
                  <a:gd name="connsiteX160" fmla="*/ 2036763 w 2363788"/>
                  <a:gd name="connsiteY160" fmla="*/ 1571625 h 1797050"/>
                  <a:gd name="connsiteX161" fmla="*/ 2068513 w 2363788"/>
                  <a:gd name="connsiteY161" fmla="*/ 1591469 h 1797050"/>
                  <a:gd name="connsiteX162" fmla="*/ 2106613 w 2363788"/>
                  <a:gd name="connsiteY162" fmla="*/ 1660525 h 1797050"/>
                  <a:gd name="connsiteX163" fmla="*/ 2055813 w 2363788"/>
                  <a:gd name="connsiteY163" fmla="*/ 1736725 h 1797050"/>
                  <a:gd name="connsiteX164" fmla="*/ 2030413 w 2363788"/>
                  <a:gd name="connsiteY164" fmla="*/ 1730375 h 1797050"/>
                  <a:gd name="connsiteX165" fmla="*/ 2010570 w 2363788"/>
                  <a:gd name="connsiteY165" fmla="*/ 1715294 h 1797050"/>
                  <a:gd name="connsiteX166" fmla="*/ 2003425 w 2363788"/>
                  <a:gd name="connsiteY166" fmla="*/ 1735931 h 1797050"/>
                  <a:gd name="connsiteX167" fmla="*/ 1960563 w 2363788"/>
                  <a:gd name="connsiteY167" fmla="*/ 1746250 h 1797050"/>
                  <a:gd name="connsiteX168" fmla="*/ 1954213 w 2363788"/>
                  <a:gd name="connsiteY168" fmla="*/ 1778000 h 1797050"/>
                  <a:gd name="connsiteX169" fmla="*/ 1903413 w 2363788"/>
                  <a:gd name="connsiteY169" fmla="*/ 1797050 h 1797050"/>
                  <a:gd name="connsiteX170" fmla="*/ 1878013 w 2363788"/>
                  <a:gd name="connsiteY170" fmla="*/ 1758950 h 1797050"/>
                  <a:gd name="connsiteX171" fmla="*/ 1847850 w 2363788"/>
                  <a:gd name="connsiteY171" fmla="*/ 1768475 h 1797050"/>
                  <a:gd name="connsiteX172" fmla="*/ 1843088 w 2363788"/>
                  <a:gd name="connsiteY172" fmla="*/ 1735138 h 1797050"/>
                  <a:gd name="connsiteX173" fmla="*/ 1827213 w 2363788"/>
                  <a:gd name="connsiteY173" fmla="*/ 1704975 h 1797050"/>
                  <a:gd name="connsiteX174" fmla="*/ 1862138 w 2363788"/>
                  <a:gd name="connsiteY174" fmla="*/ 1685925 h 1797050"/>
                  <a:gd name="connsiteX175" fmla="*/ 1808163 w 2363788"/>
                  <a:gd name="connsiteY175" fmla="*/ 1665287 h 1797050"/>
                  <a:gd name="connsiteX176" fmla="*/ 1792288 w 2363788"/>
                  <a:gd name="connsiteY176" fmla="*/ 1692275 h 1797050"/>
                  <a:gd name="connsiteX177" fmla="*/ 1747838 w 2363788"/>
                  <a:gd name="connsiteY177" fmla="*/ 1711325 h 1797050"/>
                  <a:gd name="connsiteX178" fmla="*/ 1739107 w 2363788"/>
                  <a:gd name="connsiteY178" fmla="*/ 1733550 h 1797050"/>
                  <a:gd name="connsiteX179" fmla="*/ 1725613 w 2363788"/>
                  <a:gd name="connsiteY179" fmla="*/ 1739900 h 1797050"/>
                  <a:gd name="connsiteX180" fmla="*/ 1703388 w 2363788"/>
                  <a:gd name="connsiteY180" fmla="*/ 1739900 h 1797050"/>
                  <a:gd name="connsiteX181" fmla="*/ 1714501 w 2363788"/>
                  <a:gd name="connsiteY181" fmla="*/ 1704975 h 1797050"/>
                  <a:gd name="connsiteX182" fmla="*/ 1740694 w 2363788"/>
                  <a:gd name="connsiteY182" fmla="*/ 1677194 h 1797050"/>
                  <a:gd name="connsiteX183" fmla="*/ 1731963 w 2363788"/>
                  <a:gd name="connsiteY183" fmla="*/ 1654175 h 1797050"/>
                  <a:gd name="connsiteX184" fmla="*/ 1709738 w 2363788"/>
                  <a:gd name="connsiteY184" fmla="*/ 1654175 h 1797050"/>
                  <a:gd name="connsiteX185" fmla="*/ 1697832 w 2363788"/>
                  <a:gd name="connsiteY185" fmla="*/ 1678781 h 1797050"/>
                  <a:gd name="connsiteX186" fmla="*/ 1661319 w 2363788"/>
                  <a:gd name="connsiteY186" fmla="*/ 1685925 h 1797050"/>
                  <a:gd name="connsiteX187" fmla="*/ 1630363 w 2363788"/>
                  <a:gd name="connsiteY187" fmla="*/ 1698625 h 1797050"/>
                  <a:gd name="connsiteX188" fmla="*/ 1600994 w 2363788"/>
                  <a:gd name="connsiteY188" fmla="*/ 1667669 h 1797050"/>
                  <a:gd name="connsiteX189" fmla="*/ 1598613 w 2363788"/>
                  <a:gd name="connsiteY189" fmla="*/ 1635125 h 1797050"/>
                  <a:gd name="connsiteX190" fmla="*/ 1568450 w 2363788"/>
                  <a:gd name="connsiteY190" fmla="*/ 1616869 h 1797050"/>
                  <a:gd name="connsiteX191" fmla="*/ 1560513 w 2363788"/>
                  <a:gd name="connsiteY191" fmla="*/ 1584325 h 1797050"/>
                  <a:gd name="connsiteX192" fmla="*/ 1523206 w 2363788"/>
                  <a:gd name="connsiteY192" fmla="*/ 1555750 h 1797050"/>
                  <a:gd name="connsiteX193" fmla="*/ 1500188 w 2363788"/>
                  <a:gd name="connsiteY193" fmla="*/ 1558925 h 1797050"/>
                  <a:gd name="connsiteX194" fmla="*/ 1468438 w 2363788"/>
                  <a:gd name="connsiteY194" fmla="*/ 1603375 h 1797050"/>
                  <a:gd name="connsiteX195" fmla="*/ 1419225 w 2363788"/>
                  <a:gd name="connsiteY195" fmla="*/ 1621631 h 1797050"/>
                  <a:gd name="connsiteX196" fmla="*/ 1398588 w 2363788"/>
                  <a:gd name="connsiteY196" fmla="*/ 1593849 h 1797050"/>
                  <a:gd name="connsiteX197" fmla="*/ 1370013 w 2363788"/>
                  <a:gd name="connsiteY197" fmla="*/ 1585912 h 1797050"/>
                  <a:gd name="connsiteX198" fmla="*/ 1266825 w 2363788"/>
                  <a:gd name="connsiteY198" fmla="*/ 1514475 h 1797050"/>
                  <a:gd name="connsiteX199" fmla="*/ 1277938 w 2363788"/>
                  <a:gd name="connsiteY199" fmla="*/ 1463675 h 1797050"/>
                  <a:gd name="connsiteX200" fmla="*/ 1239838 w 2363788"/>
                  <a:gd name="connsiteY200" fmla="*/ 1457325 h 1797050"/>
                  <a:gd name="connsiteX201" fmla="*/ 1233739 w 2363788"/>
                  <a:gd name="connsiteY201" fmla="*/ 1472624 h 1797050"/>
                  <a:gd name="connsiteX202" fmla="*/ 1212851 w 2363788"/>
                  <a:gd name="connsiteY202" fmla="*/ 1481931 h 1797050"/>
                  <a:gd name="connsiteX203" fmla="*/ 1175544 w 2363788"/>
                  <a:gd name="connsiteY203" fmla="*/ 1476375 h 1797050"/>
                  <a:gd name="connsiteX204" fmla="*/ 1139826 w 2363788"/>
                  <a:gd name="connsiteY204" fmla="*/ 1462087 h 1797050"/>
                  <a:gd name="connsiteX205" fmla="*/ 1093788 w 2363788"/>
                  <a:gd name="connsiteY205" fmla="*/ 1495425 h 1797050"/>
                  <a:gd name="connsiteX206" fmla="*/ 1100138 w 2363788"/>
                  <a:gd name="connsiteY206" fmla="*/ 1511300 h 1797050"/>
                  <a:gd name="connsiteX207" fmla="*/ 1081088 w 2363788"/>
                  <a:gd name="connsiteY207" fmla="*/ 1530350 h 1797050"/>
                  <a:gd name="connsiteX208" fmla="*/ 1035051 w 2363788"/>
                  <a:gd name="connsiteY208" fmla="*/ 1531937 h 1797050"/>
                  <a:gd name="connsiteX209" fmla="*/ 1006475 w 2363788"/>
                  <a:gd name="connsiteY209" fmla="*/ 1575594 h 1797050"/>
                  <a:gd name="connsiteX210" fmla="*/ 958057 w 2363788"/>
                  <a:gd name="connsiteY210" fmla="*/ 1569244 h 1797050"/>
                  <a:gd name="connsiteX211" fmla="*/ 952500 w 2363788"/>
                  <a:gd name="connsiteY211" fmla="*/ 1584325 h 1797050"/>
                  <a:gd name="connsiteX212" fmla="*/ 965201 w 2363788"/>
                  <a:gd name="connsiteY212" fmla="*/ 1669256 h 1797050"/>
                  <a:gd name="connsiteX213" fmla="*/ 940594 w 2363788"/>
                  <a:gd name="connsiteY213" fmla="*/ 1709738 h 1797050"/>
                  <a:gd name="connsiteX214" fmla="*/ 903288 w 2363788"/>
                  <a:gd name="connsiteY214" fmla="*/ 1720850 h 1797050"/>
                  <a:gd name="connsiteX215" fmla="*/ 900113 w 2363788"/>
                  <a:gd name="connsiteY215" fmla="*/ 1746250 h 1797050"/>
                  <a:gd name="connsiteX216" fmla="*/ 871538 w 2363788"/>
                  <a:gd name="connsiteY216" fmla="*/ 1746250 h 1797050"/>
                  <a:gd name="connsiteX217" fmla="*/ 855663 w 2363788"/>
                  <a:gd name="connsiteY217" fmla="*/ 1758950 h 1797050"/>
                  <a:gd name="connsiteX218" fmla="*/ 850900 w 2363788"/>
                  <a:gd name="connsiteY218" fmla="*/ 1773238 h 1797050"/>
                  <a:gd name="connsiteX219" fmla="*/ 830263 w 2363788"/>
                  <a:gd name="connsiteY219" fmla="*/ 1765300 h 1797050"/>
                  <a:gd name="connsiteX220" fmla="*/ 821532 w 2363788"/>
                  <a:gd name="connsiteY220" fmla="*/ 1753394 h 1797050"/>
                  <a:gd name="connsiteX221" fmla="*/ 792163 w 2363788"/>
                  <a:gd name="connsiteY221" fmla="*/ 1767681 h 1797050"/>
                  <a:gd name="connsiteX222" fmla="*/ 693738 w 2363788"/>
                  <a:gd name="connsiteY222" fmla="*/ 1701800 h 1797050"/>
                  <a:gd name="connsiteX223" fmla="*/ 651669 w 2363788"/>
                  <a:gd name="connsiteY223" fmla="*/ 1716881 h 1797050"/>
                  <a:gd name="connsiteX224" fmla="*/ 623094 w 2363788"/>
                  <a:gd name="connsiteY224" fmla="*/ 1689894 h 1797050"/>
                  <a:gd name="connsiteX225" fmla="*/ 582613 w 2363788"/>
                  <a:gd name="connsiteY225" fmla="*/ 1689100 h 1797050"/>
                  <a:gd name="connsiteX226" fmla="*/ 573088 w 2363788"/>
                  <a:gd name="connsiteY226" fmla="*/ 1608138 h 1797050"/>
                  <a:gd name="connsiteX227" fmla="*/ 538414 w 2363788"/>
                  <a:gd name="connsiteY227" fmla="*/ 1594861 h 1797050"/>
                  <a:gd name="connsiteX228" fmla="*/ 525463 w 2363788"/>
                  <a:gd name="connsiteY228"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3 w 2363788"/>
                  <a:gd name="connsiteY113" fmla="*/ 565150 h 1797050"/>
                  <a:gd name="connsiteX114" fmla="*/ 1804988 w 2363788"/>
                  <a:gd name="connsiteY114" fmla="*/ 508000 h 1797050"/>
                  <a:gd name="connsiteX115" fmla="*/ 1887538 w 2363788"/>
                  <a:gd name="connsiteY115" fmla="*/ 485775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8194 w 2363788"/>
                  <a:gd name="connsiteY119" fmla="*/ 411956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198688 w 2363788"/>
                  <a:gd name="connsiteY131" fmla="*/ 949325 h 1797050"/>
                  <a:gd name="connsiteX132" fmla="*/ 2176463 w 2363788"/>
                  <a:gd name="connsiteY132" fmla="*/ 993775 h 1797050"/>
                  <a:gd name="connsiteX133" fmla="*/ 2176463 w 2363788"/>
                  <a:gd name="connsiteY133" fmla="*/ 993775 h 1797050"/>
                  <a:gd name="connsiteX134" fmla="*/ 2182813 w 2363788"/>
                  <a:gd name="connsiteY134" fmla="*/ 1022350 h 1797050"/>
                  <a:gd name="connsiteX135" fmla="*/ 2147888 w 2363788"/>
                  <a:gd name="connsiteY135" fmla="*/ 1031875 h 1797050"/>
                  <a:gd name="connsiteX136" fmla="*/ 2097088 w 2363788"/>
                  <a:gd name="connsiteY136" fmla="*/ 1019175 h 1797050"/>
                  <a:gd name="connsiteX137" fmla="*/ 2103438 w 2363788"/>
                  <a:gd name="connsiteY137" fmla="*/ 1073150 h 1797050"/>
                  <a:gd name="connsiteX138" fmla="*/ 2116138 w 2363788"/>
                  <a:gd name="connsiteY138" fmla="*/ 1117600 h 1797050"/>
                  <a:gd name="connsiteX139" fmla="*/ 2052638 w 2363788"/>
                  <a:gd name="connsiteY139" fmla="*/ 1152525 h 1797050"/>
                  <a:gd name="connsiteX140" fmla="*/ 2068513 w 2363788"/>
                  <a:gd name="connsiteY140" fmla="*/ 1174750 h 1797050"/>
                  <a:gd name="connsiteX141" fmla="*/ 2049463 w 2363788"/>
                  <a:gd name="connsiteY141" fmla="*/ 1196975 h 1797050"/>
                  <a:gd name="connsiteX142" fmla="*/ 1970088 w 2363788"/>
                  <a:gd name="connsiteY142" fmla="*/ 1171575 h 1797050"/>
                  <a:gd name="connsiteX143" fmla="*/ 1944688 w 2363788"/>
                  <a:gd name="connsiteY143" fmla="*/ 1187450 h 1797050"/>
                  <a:gd name="connsiteX144" fmla="*/ 1909763 w 2363788"/>
                  <a:gd name="connsiteY144" fmla="*/ 1187450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4688 w 2363788"/>
                  <a:gd name="connsiteY148" fmla="*/ 1279525 h 1797050"/>
                  <a:gd name="connsiteX149" fmla="*/ 1935163 w 2363788"/>
                  <a:gd name="connsiteY149" fmla="*/ 1304925 h 1797050"/>
                  <a:gd name="connsiteX150" fmla="*/ 1954213 w 2363788"/>
                  <a:gd name="connsiteY150" fmla="*/ 1320800 h 1797050"/>
                  <a:gd name="connsiteX151" fmla="*/ 1951038 w 2363788"/>
                  <a:gd name="connsiteY151" fmla="*/ 1336675 h 1797050"/>
                  <a:gd name="connsiteX152" fmla="*/ 1906588 w 2363788"/>
                  <a:gd name="connsiteY152" fmla="*/ 1336675 h 1797050"/>
                  <a:gd name="connsiteX153" fmla="*/ 1903413 w 2363788"/>
                  <a:gd name="connsiteY153" fmla="*/ 1387475 h 1797050"/>
                  <a:gd name="connsiteX154" fmla="*/ 1903413 w 2363788"/>
                  <a:gd name="connsiteY154" fmla="*/ 1406525 h 1797050"/>
                  <a:gd name="connsiteX155" fmla="*/ 1938338 w 2363788"/>
                  <a:gd name="connsiteY155" fmla="*/ 1446212 h 1797050"/>
                  <a:gd name="connsiteX156" fmla="*/ 1987551 w 2363788"/>
                  <a:gd name="connsiteY156" fmla="*/ 1444625 h 1797050"/>
                  <a:gd name="connsiteX157" fmla="*/ 2062163 w 2363788"/>
                  <a:gd name="connsiteY157" fmla="*/ 1476375 h 1797050"/>
                  <a:gd name="connsiteX158" fmla="*/ 2061369 w 2363788"/>
                  <a:gd name="connsiteY158" fmla="*/ 1504950 h 1797050"/>
                  <a:gd name="connsiteX159" fmla="*/ 2036763 w 2363788"/>
                  <a:gd name="connsiteY159" fmla="*/ 1571625 h 1797050"/>
                  <a:gd name="connsiteX160" fmla="*/ 2068513 w 2363788"/>
                  <a:gd name="connsiteY160" fmla="*/ 1591469 h 1797050"/>
                  <a:gd name="connsiteX161" fmla="*/ 2106613 w 2363788"/>
                  <a:gd name="connsiteY161" fmla="*/ 1660525 h 1797050"/>
                  <a:gd name="connsiteX162" fmla="*/ 2055813 w 2363788"/>
                  <a:gd name="connsiteY162" fmla="*/ 1736725 h 1797050"/>
                  <a:gd name="connsiteX163" fmla="*/ 2030413 w 2363788"/>
                  <a:gd name="connsiteY163" fmla="*/ 1730375 h 1797050"/>
                  <a:gd name="connsiteX164" fmla="*/ 2010570 w 2363788"/>
                  <a:gd name="connsiteY164" fmla="*/ 1715294 h 1797050"/>
                  <a:gd name="connsiteX165" fmla="*/ 2003425 w 2363788"/>
                  <a:gd name="connsiteY165" fmla="*/ 1735931 h 1797050"/>
                  <a:gd name="connsiteX166" fmla="*/ 1960563 w 2363788"/>
                  <a:gd name="connsiteY166" fmla="*/ 1746250 h 1797050"/>
                  <a:gd name="connsiteX167" fmla="*/ 1954213 w 2363788"/>
                  <a:gd name="connsiteY167" fmla="*/ 1778000 h 1797050"/>
                  <a:gd name="connsiteX168" fmla="*/ 1903413 w 2363788"/>
                  <a:gd name="connsiteY168" fmla="*/ 1797050 h 1797050"/>
                  <a:gd name="connsiteX169" fmla="*/ 1878013 w 2363788"/>
                  <a:gd name="connsiteY169" fmla="*/ 1758950 h 1797050"/>
                  <a:gd name="connsiteX170" fmla="*/ 1847850 w 2363788"/>
                  <a:gd name="connsiteY170" fmla="*/ 1768475 h 1797050"/>
                  <a:gd name="connsiteX171" fmla="*/ 1843088 w 2363788"/>
                  <a:gd name="connsiteY171" fmla="*/ 1735138 h 1797050"/>
                  <a:gd name="connsiteX172" fmla="*/ 1827213 w 2363788"/>
                  <a:gd name="connsiteY172" fmla="*/ 1704975 h 1797050"/>
                  <a:gd name="connsiteX173" fmla="*/ 1862138 w 2363788"/>
                  <a:gd name="connsiteY173" fmla="*/ 1685925 h 1797050"/>
                  <a:gd name="connsiteX174" fmla="*/ 1808163 w 2363788"/>
                  <a:gd name="connsiteY174" fmla="*/ 1665287 h 1797050"/>
                  <a:gd name="connsiteX175" fmla="*/ 1792288 w 2363788"/>
                  <a:gd name="connsiteY175" fmla="*/ 1692275 h 1797050"/>
                  <a:gd name="connsiteX176" fmla="*/ 1747838 w 2363788"/>
                  <a:gd name="connsiteY176" fmla="*/ 1711325 h 1797050"/>
                  <a:gd name="connsiteX177" fmla="*/ 1739107 w 2363788"/>
                  <a:gd name="connsiteY177" fmla="*/ 1733550 h 1797050"/>
                  <a:gd name="connsiteX178" fmla="*/ 1725613 w 2363788"/>
                  <a:gd name="connsiteY178" fmla="*/ 1739900 h 1797050"/>
                  <a:gd name="connsiteX179" fmla="*/ 1703388 w 2363788"/>
                  <a:gd name="connsiteY179" fmla="*/ 1739900 h 1797050"/>
                  <a:gd name="connsiteX180" fmla="*/ 1714501 w 2363788"/>
                  <a:gd name="connsiteY180" fmla="*/ 1704975 h 1797050"/>
                  <a:gd name="connsiteX181" fmla="*/ 1740694 w 2363788"/>
                  <a:gd name="connsiteY181" fmla="*/ 1677194 h 1797050"/>
                  <a:gd name="connsiteX182" fmla="*/ 1731963 w 2363788"/>
                  <a:gd name="connsiteY182" fmla="*/ 1654175 h 1797050"/>
                  <a:gd name="connsiteX183" fmla="*/ 1709738 w 2363788"/>
                  <a:gd name="connsiteY183" fmla="*/ 1654175 h 1797050"/>
                  <a:gd name="connsiteX184" fmla="*/ 1697832 w 2363788"/>
                  <a:gd name="connsiteY184" fmla="*/ 1678781 h 1797050"/>
                  <a:gd name="connsiteX185" fmla="*/ 1661319 w 2363788"/>
                  <a:gd name="connsiteY185" fmla="*/ 1685925 h 1797050"/>
                  <a:gd name="connsiteX186" fmla="*/ 1630363 w 2363788"/>
                  <a:gd name="connsiteY186" fmla="*/ 1698625 h 1797050"/>
                  <a:gd name="connsiteX187" fmla="*/ 1600994 w 2363788"/>
                  <a:gd name="connsiteY187" fmla="*/ 1667669 h 1797050"/>
                  <a:gd name="connsiteX188" fmla="*/ 1598613 w 2363788"/>
                  <a:gd name="connsiteY188" fmla="*/ 1635125 h 1797050"/>
                  <a:gd name="connsiteX189" fmla="*/ 1568450 w 2363788"/>
                  <a:gd name="connsiteY189" fmla="*/ 1616869 h 1797050"/>
                  <a:gd name="connsiteX190" fmla="*/ 1560513 w 2363788"/>
                  <a:gd name="connsiteY190" fmla="*/ 1584325 h 1797050"/>
                  <a:gd name="connsiteX191" fmla="*/ 1523206 w 2363788"/>
                  <a:gd name="connsiteY191" fmla="*/ 1555750 h 1797050"/>
                  <a:gd name="connsiteX192" fmla="*/ 1500188 w 2363788"/>
                  <a:gd name="connsiteY192" fmla="*/ 1558925 h 1797050"/>
                  <a:gd name="connsiteX193" fmla="*/ 1468438 w 2363788"/>
                  <a:gd name="connsiteY193" fmla="*/ 1603375 h 1797050"/>
                  <a:gd name="connsiteX194" fmla="*/ 1419225 w 2363788"/>
                  <a:gd name="connsiteY194" fmla="*/ 1621631 h 1797050"/>
                  <a:gd name="connsiteX195" fmla="*/ 1398588 w 2363788"/>
                  <a:gd name="connsiteY195" fmla="*/ 1593849 h 1797050"/>
                  <a:gd name="connsiteX196" fmla="*/ 1370013 w 2363788"/>
                  <a:gd name="connsiteY196" fmla="*/ 1585912 h 1797050"/>
                  <a:gd name="connsiteX197" fmla="*/ 1266825 w 2363788"/>
                  <a:gd name="connsiteY197" fmla="*/ 1514475 h 1797050"/>
                  <a:gd name="connsiteX198" fmla="*/ 1277938 w 2363788"/>
                  <a:gd name="connsiteY198" fmla="*/ 1463675 h 1797050"/>
                  <a:gd name="connsiteX199" fmla="*/ 1239838 w 2363788"/>
                  <a:gd name="connsiteY199" fmla="*/ 1457325 h 1797050"/>
                  <a:gd name="connsiteX200" fmla="*/ 1233739 w 2363788"/>
                  <a:gd name="connsiteY200" fmla="*/ 1472624 h 1797050"/>
                  <a:gd name="connsiteX201" fmla="*/ 1212851 w 2363788"/>
                  <a:gd name="connsiteY201" fmla="*/ 1481931 h 1797050"/>
                  <a:gd name="connsiteX202" fmla="*/ 1175544 w 2363788"/>
                  <a:gd name="connsiteY202" fmla="*/ 1476375 h 1797050"/>
                  <a:gd name="connsiteX203" fmla="*/ 1139826 w 2363788"/>
                  <a:gd name="connsiteY203" fmla="*/ 1462087 h 1797050"/>
                  <a:gd name="connsiteX204" fmla="*/ 1093788 w 2363788"/>
                  <a:gd name="connsiteY204" fmla="*/ 1495425 h 1797050"/>
                  <a:gd name="connsiteX205" fmla="*/ 1100138 w 2363788"/>
                  <a:gd name="connsiteY205" fmla="*/ 1511300 h 1797050"/>
                  <a:gd name="connsiteX206" fmla="*/ 1081088 w 2363788"/>
                  <a:gd name="connsiteY206" fmla="*/ 1530350 h 1797050"/>
                  <a:gd name="connsiteX207" fmla="*/ 1035051 w 2363788"/>
                  <a:gd name="connsiteY207" fmla="*/ 1531937 h 1797050"/>
                  <a:gd name="connsiteX208" fmla="*/ 1006475 w 2363788"/>
                  <a:gd name="connsiteY208" fmla="*/ 1575594 h 1797050"/>
                  <a:gd name="connsiteX209" fmla="*/ 958057 w 2363788"/>
                  <a:gd name="connsiteY209" fmla="*/ 1569244 h 1797050"/>
                  <a:gd name="connsiteX210" fmla="*/ 952500 w 2363788"/>
                  <a:gd name="connsiteY210" fmla="*/ 1584325 h 1797050"/>
                  <a:gd name="connsiteX211" fmla="*/ 965201 w 2363788"/>
                  <a:gd name="connsiteY211" fmla="*/ 1669256 h 1797050"/>
                  <a:gd name="connsiteX212" fmla="*/ 940594 w 2363788"/>
                  <a:gd name="connsiteY212" fmla="*/ 1709738 h 1797050"/>
                  <a:gd name="connsiteX213" fmla="*/ 903288 w 2363788"/>
                  <a:gd name="connsiteY213" fmla="*/ 1720850 h 1797050"/>
                  <a:gd name="connsiteX214" fmla="*/ 900113 w 2363788"/>
                  <a:gd name="connsiteY214" fmla="*/ 1746250 h 1797050"/>
                  <a:gd name="connsiteX215" fmla="*/ 871538 w 2363788"/>
                  <a:gd name="connsiteY215" fmla="*/ 1746250 h 1797050"/>
                  <a:gd name="connsiteX216" fmla="*/ 855663 w 2363788"/>
                  <a:gd name="connsiteY216" fmla="*/ 1758950 h 1797050"/>
                  <a:gd name="connsiteX217" fmla="*/ 850900 w 2363788"/>
                  <a:gd name="connsiteY217" fmla="*/ 1773238 h 1797050"/>
                  <a:gd name="connsiteX218" fmla="*/ 830263 w 2363788"/>
                  <a:gd name="connsiteY218" fmla="*/ 1765300 h 1797050"/>
                  <a:gd name="connsiteX219" fmla="*/ 821532 w 2363788"/>
                  <a:gd name="connsiteY219" fmla="*/ 1753394 h 1797050"/>
                  <a:gd name="connsiteX220" fmla="*/ 792163 w 2363788"/>
                  <a:gd name="connsiteY220" fmla="*/ 1767681 h 1797050"/>
                  <a:gd name="connsiteX221" fmla="*/ 693738 w 2363788"/>
                  <a:gd name="connsiteY221" fmla="*/ 1701800 h 1797050"/>
                  <a:gd name="connsiteX222" fmla="*/ 651669 w 2363788"/>
                  <a:gd name="connsiteY222" fmla="*/ 1716881 h 1797050"/>
                  <a:gd name="connsiteX223" fmla="*/ 623094 w 2363788"/>
                  <a:gd name="connsiteY223" fmla="*/ 1689894 h 1797050"/>
                  <a:gd name="connsiteX224" fmla="*/ 582613 w 2363788"/>
                  <a:gd name="connsiteY224" fmla="*/ 1689100 h 1797050"/>
                  <a:gd name="connsiteX225" fmla="*/ 573088 w 2363788"/>
                  <a:gd name="connsiteY225" fmla="*/ 1608138 h 1797050"/>
                  <a:gd name="connsiteX226" fmla="*/ 538414 w 2363788"/>
                  <a:gd name="connsiteY226" fmla="*/ 1594861 h 1797050"/>
                  <a:gd name="connsiteX227" fmla="*/ 525463 w 2363788"/>
                  <a:gd name="connsiteY227"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3 w 2363788"/>
                  <a:gd name="connsiteY113" fmla="*/ 565150 h 1797050"/>
                  <a:gd name="connsiteX114" fmla="*/ 1804988 w 2363788"/>
                  <a:gd name="connsiteY114" fmla="*/ 508000 h 1797050"/>
                  <a:gd name="connsiteX115" fmla="*/ 1887538 w 2363788"/>
                  <a:gd name="connsiteY115" fmla="*/ 485775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8194 w 2363788"/>
                  <a:gd name="connsiteY119" fmla="*/ 411956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198688 w 2363788"/>
                  <a:gd name="connsiteY131" fmla="*/ 949325 h 1797050"/>
                  <a:gd name="connsiteX132" fmla="*/ 2176463 w 2363788"/>
                  <a:gd name="connsiteY132" fmla="*/ 993775 h 1797050"/>
                  <a:gd name="connsiteX133" fmla="*/ 2176463 w 2363788"/>
                  <a:gd name="connsiteY133" fmla="*/ 993775 h 1797050"/>
                  <a:gd name="connsiteX134" fmla="*/ 2182813 w 2363788"/>
                  <a:gd name="connsiteY134" fmla="*/ 1022350 h 1797050"/>
                  <a:gd name="connsiteX135" fmla="*/ 2147888 w 2363788"/>
                  <a:gd name="connsiteY135" fmla="*/ 1031875 h 1797050"/>
                  <a:gd name="connsiteX136" fmla="*/ 2097088 w 2363788"/>
                  <a:gd name="connsiteY136" fmla="*/ 1019175 h 1797050"/>
                  <a:gd name="connsiteX137" fmla="*/ 2103438 w 2363788"/>
                  <a:gd name="connsiteY137" fmla="*/ 1073150 h 1797050"/>
                  <a:gd name="connsiteX138" fmla="*/ 2116138 w 2363788"/>
                  <a:gd name="connsiteY138" fmla="*/ 1117600 h 1797050"/>
                  <a:gd name="connsiteX139" fmla="*/ 2052638 w 2363788"/>
                  <a:gd name="connsiteY139" fmla="*/ 1152525 h 1797050"/>
                  <a:gd name="connsiteX140" fmla="*/ 2068513 w 2363788"/>
                  <a:gd name="connsiteY140" fmla="*/ 1174750 h 1797050"/>
                  <a:gd name="connsiteX141" fmla="*/ 2049463 w 2363788"/>
                  <a:gd name="connsiteY141" fmla="*/ 1196975 h 1797050"/>
                  <a:gd name="connsiteX142" fmla="*/ 1970088 w 2363788"/>
                  <a:gd name="connsiteY142" fmla="*/ 1171575 h 1797050"/>
                  <a:gd name="connsiteX143" fmla="*/ 1944688 w 2363788"/>
                  <a:gd name="connsiteY143" fmla="*/ 1187450 h 1797050"/>
                  <a:gd name="connsiteX144" fmla="*/ 1909763 w 2363788"/>
                  <a:gd name="connsiteY144" fmla="*/ 1187450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4688 w 2363788"/>
                  <a:gd name="connsiteY148" fmla="*/ 1279525 h 1797050"/>
                  <a:gd name="connsiteX149" fmla="*/ 1935163 w 2363788"/>
                  <a:gd name="connsiteY149" fmla="*/ 1304925 h 1797050"/>
                  <a:gd name="connsiteX150" fmla="*/ 1954213 w 2363788"/>
                  <a:gd name="connsiteY150" fmla="*/ 1320800 h 1797050"/>
                  <a:gd name="connsiteX151" fmla="*/ 1951038 w 2363788"/>
                  <a:gd name="connsiteY151" fmla="*/ 1336675 h 1797050"/>
                  <a:gd name="connsiteX152" fmla="*/ 1906588 w 2363788"/>
                  <a:gd name="connsiteY152" fmla="*/ 1336675 h 1797050"/>
                  <a:gd name="connsiteX153" fmla="*/ 1903413 w 2363788"/>
                  <a:gd name="connsiteY153" fmla="*/ 1387475 h 1797050"/>
                  <a:gd name="connsiteX154" fmla="*/ 1903413 w 2363788"/>
                  <a:gd name="connsiteY154" fmla="*/ 1406525 h 1797050"/>
                  <a:gd name="connsiteX155" fmla="*/ 1938338 w 2363788"/>
                  <a:gd name="connsiteY155" fmla="*/ 1446212 h 1797050"/>
                  <a:gd name="connsiteX156" fmla="*/ 1987551 w 2363788"/>
                  <a:gd name="connsiteY156" fmla="*/ 1444625 h 1797050"/>
                  <a:gd name="connsiteX157" fmla="*/ 2062163 w 2363788"/>
                  <a:gd name="connsiteY157" fmla="*/ 1476375 h 1797050"/>
                  <a:gd name="connsiteX158" fmla="*/ 2061369 w 2363788"/>
                  <a:gd name="connsiteY158" fmla="*/ 1504950 h 1797050"/>
                  <a:gd name="connsiteX159" fmla="*/ 2036763 w 2363788"/>
                  <a:gd name="connsiteY159" fmla="*/ 1571625 h 1797050"/>
                  <a:gd name="connsiteX160" fmla="*/ 2068513 w 2363788"/>
                  <a:gd name="connsiteY160" fmla="*/ 1591469 h 1797050"/>
                  <a:gd name="connsiteX161" fmla="*/ 2106613 w 2363788"/>
                  <a:gd name="connsiteY161" fmla="*/ 1660525 h 1797050"/>
                  <a:gd name="connsiteX162" fmla="*/ 2055813 w 2363788"/>
                  <a:gd name="connsiteY162" fmla="*/ 1736725 h 1797050"/>
                  <a:gd name="connsiteX163" fmla="*/ 2030413 w 2363788"/>
                  <a:gd name="connsiteY163" fmla="*/ 1730375 h 1797050"/>
                  <a:gd name="connsiteX164" fmla="*/ 2010570 w 2363788"/>
                  <a:gd name="connsiteY164" fmla="*/ 1715294 h 1797050"/>
                  <a:gd name="connsiteX165" fmla="*/ 2003425 w 2363788"/>
                  <a:gd name="connsiteY165" fmla="*/ 1735931 h 1797050"/>
                  <a:gd name="connsiteX166" fmla="*/ 1960563 w 2363788"/>
                  <a:gd name="connsiteY166" fmla="*/ 1746250 h 1797050"/>
                  <a:gd name="connsiteX167" fmla="*/ 1954213 w 2363788"/>
                  <a:gd name="connsiteY167" fmla="*/ 1778000 h 1797050"/>
                  <a:gd name="connsiteX168" fmla="*/ 1903413 w 2363788"/>
                  <a:gd name="connsiteY168" fmla="*/ 1797050 h 1797050"/>
                  <a:gd name="connsiteX169" fmla="*/ 1878013 w 2363788"/>
                  <a:gd name="connsiteY169" fmla="*/ 1758950 h 1797050"/>
                  <a:gd name="connsiteX170" fmla="*/ 1847850 w 2363788"/>
                  <a:gd name="connsiteY170" fmla="*/ 1768475 h 1797050"/>
                  <a:gd name="connsiteX171" fmla="*/ 1843088 w 2363788"/>
                  <a:gd name="connsiteY171" fmla="*/ 1735138 h 1797050"/>
                  <a:gd name="connsiteX172" fmla="*/ 1827213 w 2363788"/>
                  <a:gd name="connsiteY172" fmla="*/ 1704975 h 1797050"/>
                  <a:gd name="connsiteX173" fmla="*/ 1862138 w 2363788"/>
                  <a:gd name="connsiteY173" fmla="*/ 1685925 h 1797050"/>
                  <a:gd name="connsiteX174" fmla="*/ 1808163 w 2363788"/>
                  <a:gd name="connsiteY174" fmla="*/ 1665287 h 1797050"/>
                  <a:gd name="connsiteX175" fmla="*/ 1792288 w 2363788"/>
                  <a:gd name="connsiteY175" fmla="*/ 1692275 h 1797050"/>
                  <a:gd name="connsiteX176" fmla="*/ 1747838 w 2363788"/>
                  <a:gd name="connsiteY176" fmla="*/ 1711325 h 1797050"/>
                  <a:gd name="connsiteX177" fmla="*/ 1739107 w 2363788"/>
                  <a:gd name="connsiteY177" fmla="*/ 1733550 h 1797050"/>
                  <a:gd name="connsiteX178" fmla="*/ 1725613 w 2363788"/>
                  <a:gd name="connsiteY178" fmla="*/ 1739900 h 1797050"/>
                  <a:gd name="connsiteX179" fmla="*/ 1703388 w 2363788"/>
                  <a:gd name="connsiteY179" fmla="*/ 1739900 h 1797050"/>
                  <a:gd name="connsiteX180" fmla="*/ 1714501 w 2363788"/>
                  <a:gd name="connsiteY180" fmla="*/ 1704975 h 1797050"/>
                  <a:gd name="connsiteX181" fmla="*/ 1740694 w 2363788"/>
                  <a:gd name="connsiteY181" fmla="*/ 1677194 h 1797050"/>
                  <a:gd name="connsiteX182" fmla="*/ 1731963 w 2363788"/>
                  <a:gd name="connsiteY182" fmla="*/ 1654175 h 1797050"/>
                  <a:gd name="connsiteX183" fmla="*/ 1709738 w 2363788"/>
                  <a:gd name="connsiteY183" fmla="*/ 1654175 h 1797050"/>
                  <a:gd name="connsiteX184" fmla="*/ 1697832 w 2363788"/>
                  <a:gd name="connsiteY184" fmla="*/ 1678781 h 1797050"/>
                  <a:gd name="connsiteX185" fmla="*/ 1661319 w 2363788"/>
                  <a:gd name="connsiteY185" fmla="*/ 1685925 h 1797050"/>
                  <a:gd name="connsiteX186" fmla="*/ 1630363 w 2363788"/>
                  <a:gd name="connsiteY186" fmla="*/ 1698625 h 1797050"/>
                  <a:gd name="connsiteX187" fmla="*/ 1600994 w 2363788"/>
                  <a:gd name="connsiteY187" fmla="*/ 1667669 h 1797050"/>
                  <a:gd name="connsiteX188" fmla="*/ 1598613 w 2363788"/>
                  <a:gd name="connsiteY188" fmla="*/ 1635125 h 1797050"/>
                  <a:gd name="connsiteX189" fmla="*/ 1568450 w 2363788"/>
                  <a:gd name="connsiteY189" fmla="*/ 1616869 h 1797050"/>
                  <a:gd name="connsiteX190" fmla="*/ 1560513 w 2363788"/>
                  <a:gd name="connsiteY190" fmla="*/ 1584325 h 1797050"/>
                  <a:gd name="connsiteX191" fmla="*/ 1523206 w 2363788"/>
                  <a:gd name="connsiteY191" fmla="*/ 1555750 h 1797050"/>
                  <a:gd name="connsiteX192" fmla="*/ 1500188 w 2363788"/>
                  <a:gd name="connsiteY192" fmla="*/ 1558925 h 1797050"/>
                  <a:gd name="connsiteX193" fmla="*/ 1468438 w 2363788"/>
                  <a:gd name="connsiteY193" fmla="*/ 1603375 h 1797050"/>
                  <a:gd name="connsiteX194" fmla="*/ 1419225 w 2363788"/>
                  <a:gd name="connsiteY194" fmla="*/ 1621631 h 1797050"/>
                  <a:gd name="connsiteX195" fmla="*/ 1398588 w 2363788"/>
                  <a:gd name="connsiteY195" fmla="*/ 1593849 h 1797050"/>
                  <a:gd name="connsiteX196" fmla="*/ 1370013 w 2363788"/>
                  <a:gd name="connsiteY196" fmla="*/ 1585912 h 1797050"/>
                  <a:gd name="connsiteX197" fmla="*/ 1266825 w 2363788"/>
                  <a:gd name="connsiteY197" fmla="*/ 1514475 h 1797050"/>
                  <a:gd name="connsiteX198" fmla="*/ 1277938 w 2363788"/>
                  <a:gd name="connsiteY198" fmla="*/ 1463675 h 1797050"/>
                  <a:gd name="connsiteX199" fmla="*/ 1239838 w 2363788"/>
                  <a:gd name="connsiteY199" fmla="*/ 1457325 h 1797050"/>
                  <a:gd name="connsiteX200" fmla="*/ 1233739 w 2363788"/>
                  <a:gd name="connsiteY200" fmla="*/ 1472624 h 1797050"/>
                  <a:gd name="connsiteX201" fmla="*/ 1212851 w 2363788"/>
                  <a:gd name="connsiteY201" fmla="*/ 1481931 h 1797050"/>
                  <a:gd name="connsiteX202" fmla="*/ 1175544 w 2363788"/>
                  <a:gd name="connsiteY202" fmla="*/ 1476375 h 1797050"/>
                  <a:gd name="connsiteX203" fmla="*/ 1139826 w 2363788"/>
                  <a:gd name="connsiteY203" fmla="*/ 1462087 h 1797050"/>
                  <a:gd name="connsiteX204" fmla="*/ 1093788 w 2363788"/>
                  <a:gd name="connsiteY204" fmla="*/ 1495425 h 1797050"/>
                  <a:gd name="connsiteX205" fmla="*/ 1100138 w 2363788"/>
                  <a:gd name="connsiteY205" fmla="*/ 1511300 h 1797050"/>
                  <a:gd name="connsiteX206" fmla="*/ 1081088 w 2363788"/>
                  <a:gd name="connsiteY206" fmla="*/ 1530350 h 1797050"/>
                  <a:gd name="connsiteX207" fmla="*/ 1035051 w 2363788"/>
                  <a:gd name="connsiteY207" fmla="*/ 1531937 h 1797050"/>
                  <a:gd name="connsiteX208" fmla="*/ 1006475 w 2363788"/>
                  <a:gd name="connsiteY208" fmla="*/ 1575594 h 1797050"/>
                  <a:gd name="connsiteX209" fmla="*/ 958057 w 2363788"/>
                  <a:gd name="connsiteY209" fmla="*/ 1569244 h 1797050"/>
                  <a:gd name="connsiteX210" fmla="*/ 952500 w 2363788"/>
                  <a:gd name="connsiteY210" fmla="*/ 1584325 h 1797050"/>
                  <a:gd name="connsiteX211" fmla="*/ 965201 w 2363788"/>
                  <a:gd name="connsiteY211" fmla="*/ 1669256 h 1797050"/>
                  <a:gd name="connsiteX212" fmla="*/ 940594 w 2363788"/>
                  <a:gd name="connsiteY212" fmla="*/ 1709738 h 1797050"/>
                  <a:gd name="connsiteX213" fmla="*/ 903288 w 2363788"/>
                  <a:gd name="connsiteY213" fmla="*/ 1720850 h 1797050"/>
                  <a:gd name="connsiteX214" fmla="*/ 900113 w 2363788"/>
                  <a:gd name="connsiteY214" fmla="*/ 1746250 h 1797050"/>
                  <a:gd name="connsiteX215" fmla="*/ 871538 w 2363788"/>
                  <a:gd name="connsiteY215" fmla="*/ 1746250 h 1797050"/>
                  <a:gd name="connsiteX216" fmla="*/ 855663 w 2363788"/>
                  <a:gd name="connsiteY216" fmla="*/ 1758950 h 1797050"/>
                  <a:gd name="connsiteX217" fmla="*/ 850900 w 2363788"/>
                  <a:gd name="connsiteY217" fmla="*/ 1773238 h 1797050"/>
                  <a:gd name="connsiteX218" fmla="*/ 830263 w 2363788"/>
                  <a:gd name="connsiteY218" fmla="*/ 1765300 h 1797050"/>
                  <a:gd name="connsiteX219" fmla="*/ 821532 w 2363788"/>
                  <a:gd name="connsiteY219" fmla="*/ 1753394 h 1797050"/>
                  <a:gd name="connsiteX220" fmla="*/ 792163 w 2363788"/>
                  <a:gd name="connsiteY220" fmla="*/ 1767681 h 1797050"/>
                  <a:gd name="connsiteX221" fmla="*/ 693738 w 2363788"/>
                  <a:gd name="connsiteY221" fmla="*/ 1701800 h 1797050"/>
                  <a:gd name="connsiteX222" fmla="*/ 651669 w 2363788"/>
                  <a:gd name="connsiteY222" fmla="*/ 1716881 h 1797050"/>
                  <a:gd name="connsiteX223" fmla="*/ 623094 w 2363788"/>
                  <a:gd name="connsiteY223" fmla="*/ 1689894 h 1797050"/>
                  <a:gd name="connsiteX224" fmla="*/ 582613 w 2363788"/>
                  <a:gd name="connsiteY224" fmla="*/ 1689100 h 1797050"/>
                  <a:gd name="connsiteX225" fmla="*/ 573088 w 2363788"/>
                  <a:gd name="connsiteY225" fmla="*/ 1608138 h 1797050"/>
                  <a:gd name="connsiteX226" fmla="*/ 538414 w 2363788"/>
                  <a:gd name="connsiteY226" fmla="*/ 1594861 h 1797050"/>
                  <a:gd name="connsiteX227" fmla="*/ 525463 w 2363788"/>
                  <a:gd name="connsiteY227"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3 w 2363788"/>
                  <a:gd name="connsiteY113" fmla="*/ 565150 h 1797050"/>
                  <a:gd name="connsiteX114" fmla="*/ 1804988 w 2363788"/>
                  <a:gd name="connsiteY114" fmla="*/ 508000 h 1797050"/>
                  <a:gd name="connsiteX115" fmla="*/ 1887538 w 2363788"/>
                  <a:gd name="connsiteY115" fmla="*/ 485775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8194 w 2363788"/>
                  <a:gd name="connsiteY119" fmla="*/ 411956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198688 w 2363788"/>
                  <a:gd name="connsiteY131" fmla="*/ 949325 h 1797050"/>
                  <a:gd name="connsiteX132" fmla="*/ 2176463 w 2363788"/>
                  <a:gd name="connsiteY132" fmla="*/ 993775 h 1797050"/>
                  <a:gd name="connsiteX133" fmla="*/ 2176463 w 2363788"/>
                  <a:gd name="connsiteY133" fmla="*/ 993775 h 1797050"/>
                  <a:gd name="connsiteX134" fmla="*/ 2182813 w 2363788"/>
                  <a:gd name="connsiteY134" fmla="*/ 1022350 h 1797050"/>
                  <a:gd name="connsiteX135" fmla="*/ 2147888 w 2363788"/>
                  <a:gd name="connsiteY135" fmla="*/ 1031875 h 1797050"/>
                  <a:gd name="connsiteX136" fmla="*/ 2097088 w 2363788"/>
                  <a:gd name="connsiteY136" fmla="*/ 1019175 h 1797050"/>
                  <a:gd name="connsiteX137" fmla="*/ 2103438 w 2363788"/>
                  <a:gd name="connsiteY137" fmla="*/ 1073150 h 1797050"/>
                  <a:gd name="connsiteX138" fmla="*/ 2116138 w 2363788"/>
                  <a:gd name="connsiteY138" fmla="*/ 1117600 h 1797050"/>
                  <a:gd name="connsiteX139" fmla="*/ 2052638 w 2363788"/>
                  <a:gd name="connsiteY139" fmla="*/ 1152525 h 1797050"/>
                  <a:gd name="connsiteX140" fmla="*/ 2068513 w 2363788"/>
                  <a:gd name="connsiteY140" fmla="*/ 1174750 h 1797050"/>
                  <a:gd name="connsiteX141" fmla="*/ 2049463 w 2363788"/>
                  <a:gd name="connsiteY141" fmla="*/ 1196975 h 1797050"/>
                  <a:gd name="connsiteX142" fmla="*/ 1970088 w 2363788"/>
                  <a:gd name="connsiteY142" fmla="*/ 1171575 h 1797050"/>
                  <a:gd name="connsiteX143" fmla="*/ 1944688 w 2363788"/>
                  <a:gd name="connsiteY143" fmla="*/ 1187450 h 1797050"/>
                  <a:gd name="connsiteX144" fmla="*/ 1909763 w 2363788"/>
                  <a:gd name="connsiteY144" fmla="*/ 1187450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4688 w 2363788"/>
                  <a:gd name="connsiteY148" fmla="*/ 1279525 h 1797050"/>
                  <a:gd name="connsiteX149" fmla="*/ 1935163 w 2363788"/>
                  <a:gd name="connsiteY149" fmla="*/ 1304925 h 1797050"/>
                  <a:gd name="connsiteX150" fmla="*/ 1954213 w 2363788"/>
                  <a:gd name="connsiteY150" fmla="*/ 1320800 h 1797050"/>
                  <a:gd name="connsiteX151" fmla="*/ 1951038 w 2363788"/>
                  <a:gd name="connsiteY151" fmla="*/ 1336675 h 1797050"/>
                  <a:gd name="connsiteX152" fmla="*/ 1906588 w 2363788"/>
                  <a:gd name="connsiteY152" fmla="*/ 1336675 h 1797050"/>
                  <a:gd name="connsiteX153" fmla="*/ 1903413 w 2363788"/>
                  <a:gd name="connsiteY153" fmla="*/ 1387475 h 1797050"/>
                  <a:gd name="connsiteX154" fmla="*/ 1903413 w 2363788"/>
                  <a:gd name="connsiteY154" fmla="*/ 1406525 h 1797050"/>
                  <a:gd name="connsiteX155" fmla="*/ 1938338 w 2363788"/>
                  <a:gd name="connsiteY155" fmla="*/ 1446212 h 1797050"/>
                  <a:gd name="connsiteX156" fmla="*/ 1987551 w 2363788"/>
                  <a:gd name="connsiteY156" fmla="*/ 1444625 h 1797050"/>
                  <a:gd name="connsiteX157" fmla="*/ 2062163 w 2363788"/>
                  <a:gd name="connsiteY157" fmla="*/ 1476375 h 1797050"/>
                  <a:gd name="connsiteX158" fmla="*/ 2061369 w 2363788"/>
                  <a:gd name="connsiteY158" fmla="*/ 1504950 h 1797050"/>
                  <a:gd name="connsiteX159" fmla="*/ 2036763 w 2363788"/>
                  <a:gd name="connsiteY159" fmla="*/ 1571625 h 1797050"/>
                  <a:gd name="connsiteX160" fmla="*/ 2068513 w 2363788"/>
                  <a:gd name="connsiteY160" fmla="*/ 1591469 h 1797050"/>
                  <a:gd name="connsiteX161" fmla="*/ 2106613 w 2363788"/>
                  <a:gd name="connsiteY161" fmla="*/ 1660525 h 1797050"/>
                  <a:gd name="connsiteX162" fmla="*/ 2055813 w 2363788"/>
                  <a:gd name="connsiteY162" fmla="*/ 1736725 h 1797050"/>
                  <a:gd name="connsiteX163" fmla="*/ 2030413 w 2363788"/>
                  <a:gd name="connsiteY163" fmla="*/ 1730375 h 1797050"/>
                  <a:gd name="connsiteX164" fmla="*/ 2010570 w 2363788"/>
                  <a:gd name="connsiteY164" fmla="*/ 1715294 h 1797050"/>
                  <a:gd name="connsiteX165" fmla="*/ 2003425 w 2363788"/>
                  <a:gd name="connsiteY165" fmla="*/ 1735931 h 1797050"/>
                  <a:gd name="connsiteX166" fmla="*/ 1960563 w 2363788"/>
                  <a:gd name="connsiteY166" fmla="*/ 1746250 h 1797050"/>
                  <a:gd name="connsiteX167" fmla="*/ 1954213 w 2363788"/>
                  <a:gd name="connsiteY167" fmla="*/ 1778000 h 1797050"/>
                  <a:gd name="connsiteX168" fmla="*/ 1903413 w 2363788"/>
                  <a:gd name="connsiteY168" fmla="*/ 1797050 h 1797050"/>
                  <a:gd name="connsiteX169" fmla="*/ 1878013 w 2363788"/>
                  <a:gd name="connsiteY169" fmla="*/ 1758950 h 1797050"/>
                  <a:gd name="connsiteX170" fmla="*/ 1847850 w 2363788"/>
                  <a:gd name="connsiteY170" fmla="*/ 1768475 h 1797050"/>
                  <a:gd name="connsiteX171" fmla="*/ 1843088 w 2363788"/>
                  <a:gd name="connsiteY171" fmla="*/ 1735138 h 1797050"/>
                  <a:gd name="connsiteX172" fmla="*/ 1827213 w 2363788"/>
                  <a:gd name="connsiteY172" fmla="*/ 1704975 h 1797050"/>
                  <a:gd name="connsiteX173" fmla="*/ 1862138 w 2363788"/>
                  <a:gd name="connsiteY173" fmla="*/ 1685925 h 1797050"/>
                  <a:gd name="connsiteX174" fmla="*/ 1808163 w 2363788"/>
                  <a:gd name="connsiteY174" fmla="*/ 1665287 h 1797050"/>
                  <a:gd name="connsiteX175" fmla="*/ 1792288 w 2363788"/>
                  <a:gd name="connsiteY175" fmla="*/ 1692275 h 1797050"/>
                  <a:gd name="connsiteX176" fmla="*/ 1747838 w 2363788"/>
                  <a:gd name="connsiteY176" fmla="*/ 1711325 h 1797050"/>
                  <a:gd name="connsiteX177" fmla="*/ 1739107 w 2363788"/>
                  <a:gd name="connsiteY177" fmla="*/ 1733550 h 1797050"/>
                  <a:gd name="connsiteX178" fmla="*/ 1725613 w 2363788"/>
                  <a:gd name="connsiteY178" fmla="*/ 1739900 h 1797050"/>
                  <a:gd name="connsiteX179" fmla="*/ 1703388 w 2363788"/>
                  <a:gd name="connsiteY179" fmla="*/ 1739900 h 1797050"/>
                  <a:gd name="connsiteX180" fmla="*/ 1714501 w 2363788"/>
                  <a:gd name="connsiteY180" fmla="*/ 1704975 h 1797050"/>
                  <a:gd name="connsiteX181" fmla="*/ 1740694 w 2363788"/>
                  <a:gd name="connsiteY181" fmla="*/ 1677194 h 1797050"/>
                  <a:gd name="connsiteX182" fmla="*/ 1731963 w 2363788"/>
                  <a:gd name="connsiteY182" fmla="*/ 1654175 h 1797050"/>
                  <a:gd name="connsiteX183" fmla="*/ 1709738 w 2363788"/>
                  <a:gd name="connsiteY183" fmla="*/ 1654175 h 1797050"/>
                  <a:gd name="connsiteX184" fmla="*/ 1697832 w 2363788"/>
                  <a:gd name="connsiteY184" fmla="*/ 1678781 h 1797050"/>
                  <a:gd name="connsiteX185" fmla="*/ 1661319 w 2363788"/>
                  <a:gd name="connsiteY185" fmla="*/ 1685925 h 1797050"/>
                  <a:gd name="connsiteX186" fmla="*/ 1630363 w 2363788"/>
                  <a:gd name="connsiteY186" fmla="*/ 1698625 h 1797050"/>
                  <a:gd name="connsiteX187" fmla="*/ 1600994 w 2363788"/>
                  <a:gd name="connsiteY187" fmla="*/ 1667669 h 1797050"/>
                  <a:gd name="connsiteX188" fmla="*/ 1598613 w 2363788"/>
                  <a:gd name="connsiteY188" fmla="*/ 1635125 h 1797050"/>
                  <a:gd name="connsiteX189" fmla="*/ 1568450 w 2363788"/>
                  <a:gd name="connsiteY189" fmla="*/ 1616869 h 1797050"/>
                  <a:gd name="connsiteX190" fmla="*/ 1560513 w 2363788"/>
                  <a:gd name="connsiteY190" fmla="*/ 1584325 h 1797050"/>
                  <a:gd name="connsiteX191" fmla="*/ 1523206 w 2363788"/>
                  <a:gd name="connsiteY191" fmla="*/ 1555750 h 1797050"/>
                  <a:gd name="connsiteX192" fmla="*/ 1500188 w 2363788"/>
                  <a:gd name="connsiteY192" fmla="*/ 1558925 h 1797050"/>
                  <a:gd name="connsiteX193" fmla="*/ 1468438 w 2363788"/>
                  <a:gd name="connsiteY193" fmla="*/ 1603375 h 1797050"/>
                  <a:gd name="connsiteX194" fmla="*/ 1419225 w 2363788"/>
                  <a:gd name="connsiteY194" fmla="*/ 1621631 h 1797050"/>
                  <a:gd name="connsiteX195" fmla="*/ 1398588 w 2363788"/>
                  <a:gd name="connsiteY195" fmla="*/ 1593849 h 1797050"/>
                  <a:gd name="connsiteX196" fmla="*/ 1370013 w 2363788"/>
                  <a:gd name="connsiteY196" fmla="*/ 1585912 h 1797050"/>
                  <a:gd name="connsiteX197" fmla="*/ 1266825 w 2363788"/>
                  <a:gd name="connsiteY197" fmla="*/ 1514475 h 1797050"/>
                  <a:gd name="connsiteX198" fmla="*/ 1277938 w 2363788"/>
                  <a:gd name="connsiteY198" fmla="*/ 1463675 h 1797050"/>
                  <a:gd name="connsiteX199" fmla="*/ 1239838 w 2363788"/>
                  <a:gd name="connsiteY199" fmla="*/ 1457325 h 1797050"/>
                  <a:gd name="connsiteX200" fmla="*/ 1233739 w 2363788"/>
                  <a:gd name="connsiteY200" fmla="*/ 1472624 h 1797050"/>
                  <a:gd name="connsiteX201" fmla="*/ 1212851 w 2363788"/>
                  <a:gd name="connsiteY201" fmla="*/ 1481931 h 1797050"/>
                  <a:gd name="connsiteX202" fmla="*/ 1175544 w 2363788"/>
                  <a:gd name="connsiteY202" fmla="*/ 1476375 h 1797050"/>
                  <a:gd name="connsiteX203" fmla="*/ 1139826 w 2363788"/>
                  <a:gd name="connsiteY203" fmla="*/ 1462087 h 1797050"/>
                  <a:gd name="connsiteX204" fmla="*/ 1093788 w 2363788"/>
                  <a:gd name="connsiteY204" fmla="*/ 1495425 h 1797050"/>
                  <a:gd name="connsiteX205" fmla="*/ 1100138 w 2363788"/>
                  <a:gd name="connsiteY205" fmla="*/ 1511300 h 1797050"/>
                  <a:gd name="connsiteX206" fmla="*/ 1081088 w 2363788"/>
                  <a:gd name="connsiteY206" fmla="*/ 1530350 h 1797050"/>
                  <a:gd name="connsiteX207" fmla="*/ 1035051 w 2363788"/>
                  <a:gd name="connsiteY207" fmla="*/ 1531937 h 1797050"/>
                  <a:gd name="connsiteX208" fmla="*/ 1006475 w 2363788"/>
                  <a:gd name="connsiteY208" fmla="*/ 1575594 h 1797050"/>
                  <a:gd name="connsiteX209" fmla="*/ 958057 w 2363788"/>
                  <a:gd name="connsiteY209" fmla="*/ 1569244 h 1797050"/>
                  <a:gd name="connsiteX210" fmla="*/ 952500 w 2363788"/>
                  <a:gd name="connsiteY210" fmla="*/ 1584325 h 1797050"/>
                  <a:gd name="connsiteX211" fmla="*/ 965201 w 2363788"/>
                  <a:gd name="connsiteY211" fmla="*/ 1669256 h 1797050"/>
                  <a:gd name="connsiteX212" fmla="*/ 940594 w 2363788"/>
                  <a:gd name="connsiteY212" fmla="*/ 1709738 h 1797050"/>
                  <a:gd name="connsiteX213" fmla="*/ 903288 w 2363788"/>
                  <a:gd name="connsiteY213" fmla="*/ 1720850 h 1797050"/>
                  <a:gd name="connsiteX214" fmla="*/ 900113 w 2363788"/>
                  <a:gd name="connsiteY214" fmla="*/ 1746250 h 1797050"/>
                  <a:gd name="connsiteX215" fmla="*/ 871538 w 2363788"/>
                  <a:gd name="connsiteY215" fmla="*/ 1746250 h 1797050"/>
                  <a:gd name="connsiteX216" fmla="*/ 855663 w 2363788"/>
                  <a:gd name="connsiteY216" fmla="*/ 1758950 h 1797050"/>
                  <a:gd name="connsiteX217" fmla="*/ 850900 w 2363788"/>
                  <a:gd name="connsiteY217" fmla="*/ 1773238 h 1797050"/>
                  <a:gd name="connsiteX218" fmla="*/ 830263 w 2363788"/>
                  <a:gd name="connsiteY218" fmla="*/ 1765300 h 1797050"/>
                  <a:gd name="connsiteX219" fmla="*/ 821532 w 2363788"/>
                  <a:gd name="connsiteY219" fmla="*/ 1753394 h 1797050"/>
                  <a:gd name="connsiteX220" fmla="*/ 792163 w 2363788"/>
                  <a:gd name="connsiteY220" fmla="*/ 1767681 h 1797050"/>
                  <a:gd name="connsiteX221" fmla="*/ 693738 w 2363788"/>
                  <a:gd name="connsiteY221" fmla="*/ 1701800 h 1797050"/>
                  <a:gd name="connsiteX222" fmla="*/ 651669 w 2363788"/>
                  <a:gd name="connsiteY222" fmla="*/ 1716881 h 1797050"/>
                  <a:gd name="connsiteX223" fmla="*/ 623094 w 2363788"/>
                  <a:gd name="connsiteY223" fmla="*/ 1689894 h 1797050"/>
                  <a:gd name="connsiteX224" fmla="*/ 582613 w 2363788"/>
                  <a:gd name="connsiteY224" fmla="*/ 1689100 h 1797050"/>
                  <a:gd name="connsiteX225" fmla="*/ 573088 w 2363788"/>
                  <a:gd name="connsiteY225" fmla="*/ 1608138 h 1797050"/>
                  <a:gd name="connsiteX226" fmla="*/ 538414 w 2363788"/>
                  <a:gd name="connsiteY226" fmla="*/ 1594861 h 1797050"/>
                  <a:gd name="connsiteX227" fmla="*/ 525463 w 2363788"/>
                  <a:gd name="connsiteY227"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3 w 2363788"/>
                  <a:gd name="connsiteY113" fmla="*/ 565150 h 1797050"/>
                  <a:gd name="connsiteX114" fmla="*/ 1804988 w 2363788"/>
                  <a:gd name="connsiteY114" fmla="*/ 508000 h 1797050"/>
                  <a:gd name="connsiteX115" fmla="*/ 1887538 w 2363788"/>
                  <a:gd name="connsiteY115" fmla="*/ 485775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8194 w 2363788"/>
                  <a:gd name="connsiteY119" fmla="*/ 411956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198688 w 2363788"/>
                  <a:gd name="connsiteY131" fmla="*/ 949325 h 1797050"/>
                  <a:gd name="connsiteX132" fmla="*/ 2176463 w 2363788"/>
                  <a:gd name="connsiteY132" fmla="*/ 993775 h 1797050"/>
                  <a:gd name="connsiteX133" fmla="*/ 2176463 w 2363788"/>
                  <a:gd name="connsiteY133" fmla="*/ 993775 h 1797050"/>
                  <a:gd name="connsiteX134" fmla="*/ 2182813 w 2363788"/>
                  <a:gd name="connsiteY134" fmla="*/ 1022350 h 1797050"/>
                  <a:gd name="connsiteX135" fmla="*/ 2147888 w 2363788"/>
                  <a:gd name="connsiteY135" fmla="*/ 1031875 h 1797050"/>
                  <a:gd name="connsiteX136" fmla="*/ 2097088 w 2363788"/>
                  <a:gd name="connsiteY136" fmla="*/ 1019175 h 1797050"/>
                  <a:gd name="connsiteX137" fmla="*/ 2103438 w 2363788"/>
                  <a:gd name="connsiteY137" fmla="*/ 1073150 h 1797050"/>
                  <a:gd name="connsiteX138" fmla="*/ 2116138 w 2363788"/>
                  <a:gd name="connsiteY138" fmla="*/ 1117600 h 1797050"/>
                  <a:gd name="connsiteX139" fmla="*/ 2052638 w 2363788"/>
                  <a:gd name="connsiteY139" fmla="*/ 1152525 h 1797050"/>
                  <a:gd name="connsiteX140" fmla="*/ 2068513 w 2363788"/>
                  <a:gd name="connsiteY140" fmla="*/ 1174750 h 1797050"/>
                  <a:gd name="connsiteX141" fmla="*/ 2049463 w 2363788"/>
                  <a:gd name="connsiteY141" fmla="*/ 1196975 h 1797050"/>
                  <a:gd name="connsiteX142" fmla="*/ 1970088 w 2363788"/>
                  <a:gd name="connsiteY142" fmla="*/ 1171575 h 1797050"/>
                  <a:gd name="connsiteX143" fmla="*/ 1944688 w 2363788"/>
                  <a:gd name="connsiteY143" fmla="*/ 1187450 h 1797050"/>
                  <a:gd name="connsiteX144" fmla="*/ 1909763 w 2363788"/>
                  <a:gd name="connsiteY144" fmla="*/ 1187450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4688 w 2363788"/>
                  <a:gd name="connsiteY148" fmla="*/ 1279525 h 1797050"/>
                  <a:gd name="connsiteX149" fmla="*/ 1935163 w 2363788"/>
                  <a:gd name="connsiteY149" fmla="*/ 1304925 h 1797050"/>
                  <a:gd name="connsiteX150" fmla="*/ 1954213 w 2363788"/>
                  <a:gd name="connsiteY150" fmla="*/ 1320800 h 1797050"/>
                  <a:gd name="connsiteX151" fmla="*/ 1951038 w 2363788"/>
                  <a:gd name="connsiteY151" fmla="*/ 1336675 h 1797050"/>
                  <a:gd name="connsiteX152" fmla="*/ 1907382 w 2363788"/>
                  <a:gd name="connsiteY152" fmla="*/ 1336675 h 1797050"/>
                  <a:gd name="connsiteX153" fmla="*/ 1903413 w 2363788"/>
                  <a:gd name="connsiteY153" fmla="*/ 1387475 h 1797050"/>
                  <a:gd name="connsiteX154" fmla="*/ 1903413 w 2363788"/>
                  <a:gd name="connsiteY154" fmla="*/ 1406525 h 1797050"/>
                  <a:gd name="connsiteX155" fmla="*/ 1938338 w 2363788"/>
                  <a:gd name="connsiteY155" fmla="*/ 1446212 h 1797050"/>
                  <a:gd name="connsiteX156" fmla="*/ 1987551 w 2363788"/>
                  <a:gd name="connsiteY156" fmla="*/ 1444625 h 1797050"/>
                  <a:gd name="connsiteX157" fmla="*/ 2062163 w 2363788"/>
                  <a:gd name="connsiteY157" fmla="*/ 1476375 h 1797050"/>
                  <a:gd name="connsiteX158" fmla="*/ 2061369 w 2363788"/>
                  <a:gd name="connsiteY158" fmla="*/ 1504950 h 1797050"/>
                  <a:gd name="connsiteX159" fmla="*/ 2036763 w 2363788"/>
                  <a:gd name="connsiteY159" fmla="*/ 1571625 h 1797050"/>
                  <a:gd name="connsiteX160" fmla="*/ 2068513 w 2363788"/>
                  <a:gd name="connsiteY160" fmla="*/ 1591469 h 1797050"/>
                  <a:gd name="connsiteX161" fmla="*/ 2106613 w 2363788"/>
                  <a:gd name="connsiteY161" fmla="*/ 1660525 h 1797050"/>
                  <a:gd name="connsiteX162" fmla="*/ 2055813 w 2363788"/>
                  <a:gd name="connsiteY162" fmla="*/ 1736725 h 1797050"/>
                  <a:gd name="connsiteX163" fmla="*/ 2030413 w 2363788"/>
                  <a:gd name="connsiteY163" fmla="*/ 1730375 h 1797050"/>
                  <a:gd name="connsiteX164" fmla="*/ 2010570 w 2363788"/>
                  <a:gd name="connsiteY164" fmla="*/ 1715294 h 1797050"/>
                  <a:gd name="connsiteX165" fmla="*/ 2003425 w 2363788"/>
                  <a:gd name="connsiteY165" fmla="*/ 1735931 h 1797050"/>
                  <a:gd name="connsiteX166" fmla="*/ 1960563 w 2363788"/>
                  <a:gd name="connsiteY166" fmla="*/ 1746250 h 1797050"/>
                  <a:gd name="connsiteX167" fmla="*/ 1954213 w 2363788"/>
                  <a:gd name="connsiteY167" fmla="*/ 1778000 h 1797050"/>
                  <a:gd name="connsiteX168" fmla="*/ 1903413 w 2363788"/>
                  <a:gd name="connsiteY168" fmla="*/ 1797050 h 1797050"/>
                  <a:gd name="connsiteX169" fmla="*/ 1878013 w 2363788"/>
                  <a:gd name="connsiteY169" fmla="*/ 1758950 h 1797050"/>
                  <a:gd name="connsiteX170" fmla="*/ 1847850 w 2363788"/>
                  <a:gd name="connsiteY170" fmla="*/ 1768475 h 1797050"/>
                  <a:gd name="connsiteX171" fmla="*/ 1843088 w 2363788"/>
                  <a:gd name="connsiteY171" fmla="*/ 1735138 h 1797050"/>
                  <a:gd name="connsiteX172" fmla="*/ 1827213 w 2363788"/>
                  <a:gd name="connsiteY172" fmla="*/ 1704975 h 1797050"/>
                  <a:gd name="connsiteX173" fmla="*/ 1862138 w 2363788"/>
                  <a:gd name="connsiteY173" fmla="*/ 1685925 h 1797050"/>
                  <a:gd name="connsiteX174" fmla="*/ 1808163 w 2363788"/>
                  <a:gd name="connsiteY174" fmla="*/ 1665287 h 1797050"/>
                  <a:gd name="connsiteX175" fmla="*/ 1792288 w 2363788"/>
                  <a:gd name="connsiteY175" fmla="*/ 1692275 h 1797050"/>
                  <a:gd name="connsiteX176" fmla="*/ 1747838 w 2363788"/>
                  <a:gd name="connsiteY176" fmla="*/ 1711325 h 1797050"/>
                  <a:gd name="connsiteX177" fmla="*/ 1739107 w 2363788"/>
                  <a:gd name="connsiteY177" fmla="*/ 1733550 h 1797050"/>
                  <a:gd name="connsiteX178" fmla="*/ 1725613 w 2363788"/>
                  <a:gd name="connsiteY178" fmla="*/ 1739900 h 1797050"/>
                  <a:gd name="connsiteX179" fmla="*/ 1703388 w 2363788"/>
                  <a:gd name="connsiteY179" fmla="*/ 1739900 h 1797050"/>
                  <a:gd name="connsiteX180" fmla="*/ 1714501 w 2363788"/>
                  <a:gd name="connsiteY180" fmla="*/ 1704975 h 1797050"/>
                  <a:gd name="connsiteX181" fmla="*/ 1740694 w 2363788"/>
                  <a:gd name="connsiteY181" fmla="*/ 1677194 h 1797050"/>
                  <a:gd name="connsiteX182" fmla="*/ 1731963 w 2363788"/>
                  <a:gd name="connsiteY182" fmla="*/ 1654175 h 1797050"/>
                  <a:gd name="connsiteX183" fmla="*/ 1709738 w 2363788"/>
                  <a:gd name="connsiteY183" fmla="*/ 1654175 h 1797050"/>
                  <a:gd name="connsiteX184" fmla="*/ 1697832 w 2363788"/>
                  <a:gd name="connsiteY184" fmla="*/ 1678781 h 1797050"/>
                  <a:gd name="connsiteX185" fmla="*/ 1661319 w 2363788"/>
                  <a:gd name="connsiteY185" fmla="*/ 1685925 h 1797050"/>
                  <a:gd name="connsiteX186" fmla="*/ 1630363 w 2363788"/>
                  <a:gd name="connsiteY186" fmla="*/ 1698625 h 1797050"/>
                  <a:gd name="connsiteX187" fmla="*/ 1600994 w 2363788"/>
                  <a:gd name="connsiteY187" fmla="*/ 1667669 h 1797050"/>
                  <a:gd name="connsiteX188" fmla="*/ 1598613 w 2363788"/>
                  <a:gd name="connsiteY188" fmla="*/ 1635125 h 1797050"/>
                  <a:gd name="connsiteX189" fmla="*/ 1568450 w 2363788"/>
                  <a:gd name="connsiteY189" fmla="*/ 1616869 h 1797050"/>
                  <a:gd name="connsiteX190" fmla="*/ 1560513 w 2363788"/>
                  <a:gd name="connsiteY190" fmla="*/ 1584325 h 1797050"/>
                  <a:gd name="connsiteX191" fmla="*/ 1523206 w 2363788"/>
                  <a:gd name="connsiteY191" fmla="*/ 1555750 h 1797050"/>
                  <a:gd name="connsiteX192" fmla="*/ 1500188 w 2363788"/>
                  <a:gd name="connsiteY192" fmla="*/ 1558925 h 1797050"/>
                  <a:gd name="connsiteX193" fmla="*/ 1468438 w 2363788"/>
                  <a:gd name="connsiteY193" fmla="*/ 1603375 h 1797050"/>
                  <a:gd name="connsiteX194" fmla="*/ 1419225 w 2363788"/>
                  <a:gd name="connsiteY194" fmla="*/ 1621631 h 1797050"/>
                  <a:gd name="connsiteX195" fmla="*/ 1398588 w 2363788"/>
                  <a:gd name="connsiteY195" fmla="*/ 1593849 h 1797050"/>
                  <a:gd name="connsiteX196" fmla="*/ 1370013 w 2363788"/>
                  <a:gd name="connsiteY196" fmla="*/ 1585912 h 1797050"/>
                  <a:gd name="connsiteX197" fmla="*/ 1266825 w 2363788"/>
                  <a:gd name="connsiteY197" fmla="*/ 1514475 h 1797050"/>
                  <a:gd name="connsiteX198" fmla="*/ 1277938 w 2363788"/>
                  <a:gd name="connsiteY198" fmla="*/ 1463675 h 1797050"/>
                  <a:gd name="connsiteX199" fmla="*/ 1239838 w 2363788"/>
                  <a:gd name="connsiteY199" fmla="*/ 1457325 h 1797050"/>
                  <a:gd name="connsiteX200" fmla="*/ 1233739 w 2363788"/>
                  <a:gd name="connsiteY200" fmla="*/ 1472624 h 1797050"/>
                  <a:gd name="connsiteX201" fmla="*/ 1212851 w 2363788"/>
                  <a:gd name="connsiteY201" fmla="*/ 1481931 h 1797050"/>
                  <a:gd name="connsiteX202" fmla="*/ 1175544 w 2363788"/>
                  <a:gd name="connsiteY202" fmla="*/ 1476375 h 1797050"/>
                  <a:gd name="connsiteX203" fmla="*/ 1139826 w 2363788"/>
                  <a:gd name="connsiteY203" fmla="*/ 1462087 h 1797050"/>
                  <a:gd name="connsiteX204" fmla="*/ 1093788 w 2363788"/>
                  <a:gd name="connsiteY204" fmla="*/ 1495425 h 1797050"/>
                  <a:gd name="connsiteX205" fmla="*/ 1100138 w 2363788"/>
                  <a:gd name="connsiteY205" fmla="*/ 1511300 h 1797050"/>
                  <a:gd name="connsiteX206" fmla="*/ 1081088 w 2363788"/>
                  <a:gd name="connsiteY206" fmla="*/ 1530350 h 1797050"/>
                  <a:gd name="connsiteX207" fmla="*/ 1035051 w 2363788"/>
                  <a:gd name="connsiteY207" fmla="*/ 1531937 h 1797050"/>
                  <a:gd name="connsiteX208" fmla="*/ 1006475 w 2363788"/>
                  <a:gd name="connsiteY208" fmla="*/ 1575594 h 1797050"/>
                  <a:gd name="connsiteX209" fmla="*/ 958057 w 2363788"/>
                  <a:gd name="connsiteY209" fmla="*/ 1569244 h 1797050"/>
                  <a:gd name="connsiteX210" fmla="*/ 952500 w 2363788"/>
                  <a:gd name="connsiteY210" fmla="*/ 1584325 h 1797050"/>
                  <a:gd name="connsiteX211" fmla="*/ 965201 w 2363788"/>
                  <a:gd name="connsiteY211" fmla="*/ 1669256 h 1797050"/>
                  <a:gd name="connsiteX212" fmla="*/ 940594 w 2363788"/>
                  <a:gd name="connsiteY212" fmla="*/ 1709738 h 1797050"/>
                  <a:gd name="connsiteX213" fmla="*/ 903288 w 2363788"/>
                  <a:gd name="connsiteY213" fmla="*/ 1720850 h 1797050"/>
                  <a:gd name="connsiteX214" fmla="*/ 900113 w 2363788"/>
                  <a:gd name="connsiteY214" fmla="*/ 1746250 h 1797050"/>
                  <a:gd name="connsiteX215" fmla="*/ 871538 w 2363788"/>
                  <a:gd name="connsiteY215" fmla="*/ 1746250 h 1797050"/>
                  <a:gd name="connsiteX216" fmla="*/ 855663 w 2363788"/>
                  <a:gd name="connsiteY216" fmla="*/ 1758950 h 1797050"/>
                  <a:gd name="connsiteX217" fmla="*/ 850900 w 2363788"/>
                  <a:gd name="connsiteY217" fmla="*/ 1773238 h 1797050"/>
                  <a:gd name="connsiteX218" fmla="*/ 830263 w 2363788"/>
                  <a:gd name="connsiteY218" fmla="*/ 1765300 h 1797050"/>
                  <a:gd name="connsiteX219" fmla="*/ 821532 w 2363788"/>
                  <a:gd name="connsiteY219" fmla="*/ 1753394 h 1797050"/>
                  <a:gd name="connsiteX220" fmla="*/ 792163 w 2363788"/>
                  <a:gd name="connsiteY220" fmla="*/ 1767681 h 1797050"/>
                  <a:gd name="connsiteX221" fmla="*/ 693738 w 2363788"/>
                  <a:gd name="connsiteY221" fmla="*/ 1701800 h 1797050"/>
                  <a:gd name="connsiteX222" fmla="*/ 651669 w 2363788"/>
                  <a:gd name="connsiteY222" fmla="*/ 1716881 h 1797050"/>
                  <a:gd name="connsiteX223" fmla="*/ 623094 w 2363788"/>
                  <a:gd name="connsiteY223" fmla="*/ 1689894 h 1797050"/>
                  <a:gd name="connsiteX224" fmla="*/ 582613 w 2363788"/>
                  <a:gd name="connsiteY224" fmla="*/ 1689100 h 1797050"/>
                  <a:gd name="connsiteX225" fmla="*/ 573088 w 2363788"/>
                  <a:gd name="connsiteY225" fmla="*/ 1608138 h 1797050"/>
                  <a:gd name="connsiteX226" fmla="*/ 538414 w 2363788"/>
                  <a:gd name="connsiteY226" fmla="*/ 1594861 h 1797050"/>
                  <a:gd name="connsiteX227" fmla="*/ 525463 w 2363788"/>
                  <a:gd name="connsiteY227"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3 w 2363788"/>
                  <a:gd name="connsiteY113" fmla="*/ 565150 h 1797050"/>
                  <a:gd name="connsiteX114" fmla="*/ 1804988 w 2363788"/>
                  <a:gd name="connsiteY114" fmla="*/ 508000 h 1797050"/>
                  <a:gd name="connsiteX115" fmla="*/ 1887538 w 2363788"/>
                  <a:gd name="connsiteY115" fmla="*/ 485775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8194 w 2363788"/>
                  <a:gd name="connsiteY119" fmla="*/ 411956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198688 w 2363788"/>
                  <a:gd name="connsiteY131" fmla="*/ 949325 h 1797050"/>
                  <a:gd name="connsiteX132" fmla="*/ 2176463 w 2363788"/>
                  <a:gd name="connsiteY132" fmla="*/ 993775 h 1797050"/>
                  <a:gd name="connsiteX133" fmla="*/ 2176463 w 2363788"/>
                  <a:gd name="connsiteY133" fmla="*/ 993775 h 1797050"/>
                  <a:gd name="connsiteX134" fmla="*/ 2182813 w 2363788"/>
                  <a:gd name="connsiteY134" fmla="*/ 1022350 h 1797050"/>
                  <a:gd name="connsiteX135" fmla="*/ 2147888 w 2363788"/>
                  <a:gd name="connsiteY135" fmla="*/ 1031875 h 1797050"/>
                  <a:gd name="connsiteX136" fmla="*/ 2097088 w 2363788"/>
                  <a:gd name="connsiteY136" fmla="*/ 1019175 h 1797050"/>
                  <a:gd name="connsiteX137" fmla="*/ 2103438 w 2363788"/>
                  <a:gd name="connsiteY137" fmla="*/ 1073150 h 1797050"/>
                  <a:gd name="connsiteX138" fmla="*/ 2116138 w 2363788"/>
                  <a:gd name="connsiteY138" fmla="*/ 1117600 h 1797050"/>
                  <a:gd name="connsiteX139" fmla="*/ 2052638 w 2363788"/>
                  <a:gd name="connsiteY139" fmla="*/ 1152525 h 1797050"/>
                  <a:gd name="connsiteX140" fmla="*/ 2068513 w 2363788"/>
                  <a:gd name="connsiteY140" fmla="*/ 1174750 h 1797050"/>
                  <a:gd name="connsiteX141" fmla="*/ 2049463 w 2363788"/>
                  <a:gd name="connsiteY141" fmla="*/ 1196975 h 1797050"/>
                  <a:gd name="connsiteX142" fmla="*/ 1970088 w 2363788"/>
                  <a:gd name="connsiteY142" fmla="*/ 1171575 h 1797050"/>
                  <a:gd name="connsiteX143" fmla="*/ 1944688 w 2363788"/>
                  <a:gd name="connsiteY143" fmla="*/ 1187450 h 1797050"/>
                  <a:gd name="connsiteX144" fmla="*/ 1909763 w 2363788"/>
                  <a:gd name="connsiteY144" fmla="*/ 1187450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4688 w 2363788"/>
                  <a:gd name="connsiteY148" fmla="*/ 1279525 h 1797050"/>
                  <a:gd name="connsiteX149" fmla="*/ 1935163 w 2363788"/>
                  <a:gd name="connsiteY149" fmla="*/ 1304925 h 1797050"/>
                  <a:gd name="connsiteX150" fmla="*/ 1954213 w 2363788"/>
                  <a:gd name="connsiteY150" fmla="*/ 1320800 h 1797050"/>
                  <a:gd name="connsiteX151" fmla="*/ 1953419 w 2363788"/>
                  <a:gd name="connsiteY151" fmla="*/ 1335881 h 1797050"/>
                  <a:gd name="connsiteX152" fmla="*/ 1907382 w 2363788"/>
                  <a:gd name="connsiteY152" fmla="*/ 1336675 h 1797050"/>
                  <a:gd name="connsiteX153" fmla="*/ 1903413 w 2363788"/>
                  <a:gd name="connsiteY153" fmla="*/ 1387475 h 1797050"/>
                  <a:gd name="connsiteX154" fmla="*/ 1903413 w 2363788"/>
                  <a:gd name="connsiteY154" fmla="*/ 1406525 h 1797050"/>
                  <a:gd name="connsiteX155" fmla="*/ 1938338 w 2363788"/>
                  <a:gd name="connsiteY155" fmla="*/ 1446212 h 1797050"/>
                  <a:gd name="connsiteX156" fmla="*/ 1987551 w 2363788"/>
                  <a:gd name="connsiteY156" fmla="*/ 1444625 h 1797050"/>
                  <a:gd name="connsiteX157" fmla="*/ 2062163 w 2363788"/>
                  <a:gd name="connsiteY157" fmla="*/ 1476375 h 1797050"/>
                  <a:gd name="connsiteX158" fmla="*/ 2061369 w 2363788"/>
                  <a:gd name="connsiteY158" fmla="*/ 1504950 h 1797050"/>
                  <a:gd name="connsiteX159" fmla="*/ 2036763 w 2363788"/>
                  <a:gd name="connsiteY159" fmla="*/ 1571625 h 1797050"/>
                  <a:gd name="connsiteX160" fmla="*/ 2068513 w 2363788"/>
                  <a:gd name="connsiteY160" fmla="*/ 1591469 h 1797050"/>
                  <a:gd name="connsiteX161" fmla="*/ 2106613 w 2363788"/>
                  <a:gd name="connsiteY161" fmla="*/ 1660525 h 1797050"/>
                  <a:gd name="connsiteX162" fmla="*/ 2055813 w 2363788"/>
                  <a:gd name="connsiteY162" fmla="*/ 1736725 h 1797050"/>
                  <a:gd name="connsiteX163" fmla="*/ 2030413 w 2363788"/>
                  <a:gd name="connsiteY163" fmla="*/ 1730375 h 1797050"/>
                  <a:gd name="connsiteX164" fmla="*/ 2010570 w 2363788"/>
                  <a:gd name="connsiteY164" fmla="*/ 1715294 h 1797050"/>
                  <a:gd name="connsiteX165" fmla="*/ 2003425 w 2363788"/>
                  <a:gd name="connsiteY165" fmla="*/ 1735931 h 1797050"/>
                  <a:gd name="connsiteX166" fmla="*/ 1960563 w 2363788"/>
                  <a:gd name="connsiteY166" fmla="*/ 1746250 h 1797050"/>
                  <a:gd name="connsiteX167" fmla="*/ 1954213 w 2363788"/>
                  <a:gd name="connsiteY167" fmla="*/ 1778000 h 1797050"/>
                  <a:gd name="connsiteX168" fmla="*/ 1903413 w 2363788"/>
                  <a:gd name="connsiteY168" fmla="*/ 1797050 h 1797050"/>
                  <a:gd name="connsiteX169" fmla="*/ 1878013 w 2363788"/>
                  <a:gd name="connsiteY169" fmla="*/ 1758950 h 1797050"/>
                  <a:gd name="connsiteX170" fmla="*/ 1847850 w 2363788"/>
                  <a:gd name="connsiteY170" fmla="*/ 1768475 h 1797050"/>
                  <a:gd name="connsiteX171" fmla="*/ 1843088 w 2363788"/>
                  <a:gd name="connsiteY171" fmla="*/ 1735138 h 1797050"/>
                  <a:gd name="connsiteX172" fmla="*/ 1827213 w 2363788"/>
                  <a:gd name="connsiteY172" fmla="*/ 1704975 h 1797050"/>
                  <a:gd name="connsiteX173" fmla="*/ 1862138 w 2363788"/>
                  <a:gd name="connsiteY173" fmla="*/ 1685925 h 1797050"/>
                  <a:gd name="connsiteX174" fmla="*/ 1808163 w 2363788"/>
                  <a:gd name="connsiteY174" fmla="*/ 1665287 h 1797050"/>
                  <a:gd name="connsiteX175" fmla="*/ 1792288 w 2363788"/>
                  <a:gd name="connsiteY175" fmla="*/ 1692275 h 1797050"/>
                  <a:gd name="connsiteX176" fmla="*/ 1747838 w 2363788"/>
                  <a:gd name="connsiteY176" fmla="*/ 1711325 h 1797050"/>
                  <a:gd name="connsiteX177" fmla="*/ 1739107 w 2363788"/>
                  <a:gd name="connsiteY177" fmla="*/ 1733550 h 1797050"/>
                  <a:gd name="connsiteX178" fmla="*/ 1725613 w 2363788"/>
                  <a:gd name="connsiteY178" fmla="*/ 1739900 h 1797050"/>
                  <a:gd name="connsiteX179" fmla="*/ 1703388 w 2363788"/>
                  <a:gd name="connsiteY179" fmla="*/ 1739900 h 1797050"/>
                  <a:gd name="connsiteX180" fmla="*/ 1714501 w 2363788"/>
                  <a:gd name="connsiteY180" fmla="*/ 1704975 h 1797050"/>
                  <a:gd name="connsiteX181" fmla="*/ 1740694 w 2363788"/>
                  <a:gd name="connsiteY181" fmla="*/ 1677194 h 1797050"/>
                  <a:gd name="connsiteX182" fmla="*/ 1731963 w 2363788"/>
                  <a:gd name="connsiteY182" fmla="*/ 1654175 h 1797050"/>
                  <a:gd name="connsiteX183" fmla="*/ 1709738 w 2363788"/>
                  <a:gd name="connsiteY183" fmla="*/ 1654175 h 1797050"/>
                  <a:gd name="connsiteX184" fmla="*/ 1697832 w 2363788"/>
                  <a:gd name="connsiteY184" fmla="*/ 1678781 h 1797050"/>
                  <a:gd name="connsiteX185" fmla="*/ 1661319 w 2363788"/>
                  <a:gd name="connsiteY185" fmla="*/ 1685925 h 1797050"/>
                  <a:gd name="connsiteX186" fmla="*/ 1630363 w 2363788"/>
                  <a:gd name="connsiteY186" fmla="*/ 1698625 h 1797050"/>
                  <a:gd name="connsiteX187" fmla="*/ 1600994 w 2363788"/>
                  <a:gd name="connsiteY187" fmla="*/ 1667669 h 1797050"/>
                  <a:gd name="connsiteX188" fmla="*/ 1598613 w 2363788"/>
                  <a:gd name="connsiteY188" fmla="*/ 1635125 h 1797050"/>
                  <a:gd name="connsiteX189" fmla="*/ 1568450 w 2363788"/>
                  <a:gd name="connsiteY189" fmla="*/ 1616869 h 1797050"/>
                  <a:gd name="connsiteX190" fmla="*/ 1560513 w 2363788"/>
                  <a:gd name="connsiteY190" fmla="*/ 1584325 h 1797050"/>
                  <a:gd name="connsiteX191" fmla="*/ 1523206 w 2363788"/>
                  <a:gd name="connsiteY191" fmla="*/ 1555750 h 1797050"/>
                  <a:gd name="connsiteX192" fmla="*/ 1500188 w 2363788"/>
                  <a:gd name="connsiteY192" fmla="*/ 1558925 h 1797050"/>
                  <a:gd name="connsiteX193" fmla="*/ 1468438 w 2363788"/>
                  <a:gd name="connsiteY193" fmla="*/ 1603375 h 1797050"/>
                  <a:gd name="connsiteX194" fmla="*/ 1419225 w 2363788"/>
                  <a:gd name="connsiteY194" fmla="*/ 1621631 h 1797050"/>
                  <a:gd name="connsiteX195" fmla="*/ 1398588 w 2363788"/>
                  <a:gd name="connsiteY195" fmla="*/ 1593849 h 1797050"/>
                  <a:gd name="connsiteX196" fmla="*/ 1370013 w 2363788"/>
                  <a:gd name="connsiteY196" fmla="*/ 1585912 h 1797050"/>
                  <a:gd name="connsiteX197" fmla="*/ 1266825 w 2363788"/>
                  <a:gd name="connsiteY197" fmla="*/ 1514475 h 1797050"/>
                  <a:gd name="connsiteX198" fmla="*/ 1277938 w 2363788"/>
                  <a:gd name="connsiteY198" fmla="*/ 1463675 h 1797050"/>
                  <a:gd name="connsiteX199" fmla="*/ 1239838 w 2363788"/>
                  <a:gd name="connsiteY199" fmla="*/ 1457325 h 1797050"/>
                  <a:gd name="connsiteX200" fmla="*/ 1233739 w 2363788"/>
                  <a:gd name="connsiteY200" fmla="*/ 1472624 h 1797050"/>
                  <a:gd name="connsiteX201" fmla="*/ 1212851 w 2363788"/>
                  <a:gd name="connsiteY201" fmla="*/ 1481931 h 1797050"/>
                  <a:gd name="connsiteX202" fmla="*/ 1175544 w 2363788"/>
                  <a:gd name="connsiteY202" fmla="*/ 1476375 h 1797050"/>
                  <a:gd name="connsiteX203" fmla="*/ 1139826 w 2363788"/>
                  <a:gd name="connsiteY203" fmla="*/ 1462087 h 1797050"/>
                  <a:gd name="connsiteX204" fmla="*/ 1093788 w 2363788"/>
                  <a:gd name="connsiteY204" fmla="*/ 1495425 h 1797050"/>
                  <a:gd name="connsiteX205" fmla="*/ 1100138 w 2363788"/>
                  <a:gd name="connsiteY205" fmla="*/ 1511300 h 1797050"/>
                  <a:gd name="connsiteX206" fmla="*/ 1081088 w 2363788"/>
                  <a:gd name="connsiteY206" fmla="*/ 1530350 h 1797050"/>
                  <a:gd name="connsiteX207" fmla="*/ 1035051 w 2363788"/>
                  <a:gd name="connsiteY207" fmla="*/ 1531937 h 1797050"/>
                  <a:gd name="connsiteX208" fmla="*/ 1006475 w 2363788"/>
                  <a:gd name="connsiteY208" fmla="*/ 1575594 h 1797050"/>
                  <a:gd name="connsiteX209" fmla="*/ 958057 w 2363788"/>
                  <a:gd name="connsiteY209" fmla="*/ 1569244 h 1797050"/>
                  <a:gd name="connsiteX210" fmla="*/ 952500 w 2363788"/>
                  <a:gd name="connsiteY210" fmla="*/ 1584325 h 1797050"/>
                  <a:gd name="connsiteX211" fmla="*/ 965201 w 2363788"/>
                  <a:gd name="connsiteY211" fmla="*/ 1669256 h 1797050"/>
                  <a:gd name="connsiteX212" fmla="*/ 940594 w 2363788"/>
                  <a:gd name="connsiteY212" fmla="*/ 1709738 h 1797050"/>
                  <a:gd name="connsiteX213" fmla="*/ 903288 w 2363788"/>
                  <a:gd name="connsiteY213" fmla="*/ 1720850 h 1797050"/>
                  <a:gd name="connsiteX214" fmla="*/ 900113 w 2363788"/>
                  <a:gd name="connsiteY214" fmla="*/ 1746250 h 1797050"/>
                  <a:gd name="connsiteX215" fmla="*/ 871538 w 2363788"/>
                  <a:gd name="connsiteY215" fmla="*/ 1746250 h 1797050"/>
                  <a:gd name="connsiteX216" fmla="*/ 855663 w 2363788"/>
                  <a:gd name="connsiteY216" fmla="*/ 1758950 h 1797050"/>
                  <a:gd name="connsiteX217" fmla="*/ 850900 w 2363788"/>
                  <a:gd name="connsiteY217" fmla="*/ 1773238 h 1797050"/>
                  <a:gd name="connsiteX218" fmla="*/ 830263 w 2363788"/>
                  <a:gd name="connsiteY218" fmla="*/ 1765300 h 1797050"/>
                  <a:gd name="connsiteX219" fmla="*/ 821532 w 2363788"/>
                  <a:gd name="connsiteY219" fmla="*/ 1753394 h 1797050"/>
                  <a:gd name="connsiteX220" fmla="*/ 792163 w 2363788"/>
                  <a:gd name="connsiteY220" fmla="*/ 1767681 h 1797050"/>
                  <a:gd name="connsiteX221" fmla="*/ 693738 w 2363788"/>
                  <a:gd name="connsiteY221" fmla="*/ 1701800 h 1797050"/>
                  <a:gd name="connsiteX222" fmla="*/ 651669 w 2363788"/>
                  <a:gd name="connsiteY222" fmla="*/ 1716881 h 1797050"/>
                  <a:gd name="connsiteX223" fmla="*/ 623094 w 2363788"/>
                  <a:gd name="connsiteY223" fmla="*/ 1689894 h 1797050"/>
                  <a:gd name="connsiteX224" fmla="*/ 582613 w 2363788"/>
                  <a:gd name="connsiteY224" fmla="*/ 1689100 h 1797050"/>
                  <a:gd name="connsiteX225" fmla="*/ 573088 w 2363788"/>
                  <a:gd name="connsiteY225" fmla="*/ 1608138 h 1797050"/>
                  <a:gd name="connsiteX226" fmla="*/ 538414 w 2363788"/>
                  <a:gd name="connsiteY226" fmla="*/ 1594861 h 1797050"/>
                  <a:gd name="connsiteX227" fmla="*/ 525463 w 2363788"/>
                  <a:gd name="connsiteY227"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3 w 2363788"/>
                  <a:gd name="connsiteY113" fmla="*/ 565150 h 1797050"/>
                  <a:gd name="connsiteX114" fmla="*/ 1804988 w 2363788"/>
                  <a:gd name="connsiteY114" fmla="*/ 508000 h 1797050"/>
                  <a:gd name="connsiteX115" fmla="*/ 1887538 w 2363788"/>
                  <a:gd name="connsiteY115" fmla="*/ 485775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8194 w 2363788"/>
                  <a:gd name="connsiteY119" fmla="*/ 411956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198688 w 2363788"/>
                  <a:gd name="connsiteY131" fmla="*/ 949325 h 1797050"/>
                  <a:gd name="connsiteX132" fmla="*/ 2176463 w 2363788"/>
                  <a:gd name="connsiteY132" fmla="*/ 993775 h 1797050"/>
                  <a:gd name="connsiteX133" fmla="*/ 2176463 w 2363788"/>
                  <a:gd name="connsiteY133" fmla="*/ 993775 h 1797050"/>
                  <a:gd name="connsiteX134" fmla="*/ 2182813 w 2363788"/>
                  <a:gd name="connsiteY134" fmla="*/ 1022350 h 1797050"/>
                  <a:gd name="connsiteX135" fmla="*/ 2147888 w 2363788"/>
                  <a:gd name="connsiteY135" fmla="*/ 1031875 h 1797050"/>
                  <a:gd name="connsiteX136" fmla="*/ 2097088 w 2363788"/>
                  <a:gd name="connsiteY136" fmla="*/ 1019175 h 1797050"/>
                  <a:gd name="connsiteX137" fmla="*/ 2103438 w 2363788"/>
                  <a:gd name="connsiteY137" fmla="*/ 1073150 h 1797050"/>
                  <a:gd name="connsiteX138" fmla="*/ 2116138 w 2363788"/>
                  <a:gd name="connsiteY138" fmla="*/ 1117600 h 1797050"/>
                  <a:gd name="connsiteX139" fmla="*/ 2052638 w 2363788"/>
                  <a:gd name="connsiteY139" fmla="*/ 1152525 h 1797050"/>
                  <a:gd name="connsiteX140" fmla="*/ 2068513 w 2363788"/>
                  <a:gd name="connsiteY140" fmla="*/ 1174750 h 1797050"/>
                  <a:gd name="connsiteX141" fmla="*/ 2049463 w 2363788"/>
                  <a:gd name="connsiteY141" fmla="*/ 1196975 h 1797050"/>
                  <a:gd name="connsiteX142" fmla="*/ 1970088 w 2363788"/>
                  <a:gd name="connsiteY142" fmla="*/ 1171575 h 1797050"/>
                  <a:gd name="connsiteX143" fmla="*/ 1944688 w 2363788"/>
                  <a:gd name="connsiteY143" fmla="*/ 1187450 h 1797050"/>
                  <a:gd name="connsiteX144" fmla="*/ 1909763 w 2363788"/>
                  <a:gd name="connsiteY144" fmla="*/ 1187450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1513 w 2363788"/>
                  <a:gd name="connsiteY148" fmla="*/ 1279525 h 1797050"/>
                  <a:gd name="connsiteX149" fmla="*/ 1935163 w 2363788"/>
                  <a:gd name="connsiteY149" fmla="*/ 1304925 h 1797050"/>
                  <a:gd name="connsiteX150" fmla="*/ 1954213 w 2363788"/>
                  <a:gd name="connsiteY150" fmla="*/ 1320800 h 1797050"/>
                  <a:gd name="connsiteX151" fmla="*/ 1953419 w 2363788"/>
                  <a:gd name="connsiteY151" fmla="*/ 1335881 h 1797050"/>
                  <a:gd name="connsiteX152" fmla="*/ 1907382 w 2363788"/>
                  <a:gd name="connsiteY152" fmla="*/ 1336675 h 1797050"/>
                  <a:gd name="connsiteX153" fmla="*/ 1903413 w 2363788"/>
                  <a:gd name="connsiteY153" fmla="*/ 1387475 h 1797050"/>
                  <a:gd name="connsiteX154" fmla="*/ 1903413 w 2363788"/>
                  <a:gd name="connsiteY154" fmla="*/ 1406525 h 1797050"/>
                  <a:gd name="connsiteX155" fmla="*/ 1938338 w 2363788"/>
                  <a:gd name="connsiteY155" fmla="*/ 1446212 h 1797050"/>
                  <a:gd name="connsiteX156" fmla="*/ 1987551 w 2363788"/>
                  <a:gd name="connsiteY156" fmla="*/ 1444625 h 1797050"/>
                  <a:gd name="connsiteX157" fmla="*/ 2062163 w 2363788"/>
                  <a:gd name="connsiteY157" fmla="*/ 1476375 h 1797050"/>
                  <a:gd name="connsiteX158" fmla="*/ 2061369 w 2363788"/>
                  <a:gd name="connsiteY158" fmla="*/ 1504950 h 1797050"/>
                  <a:gd name="connsiteX159" fmla="*/ 2036763 w 2363788"/>
                  <a:gd name="connsiteY159" fmla="*/ 1571625 h 1797050"/>
                  <a:gd name="connsiteX160" fmla="*/ 2068513 w 2363788"/>
                  <a:gd name="connsiteY160" fmla="*/ 1591469 h 1797050"/>
                  <a:gd name="connsiteX161" fmla="*/ 2106613 w 2363788"/>
                  <a:gd name="connsiteY161" fmla="*/ 1660525 h 1797050"/>
                  <a:gd name="connsiteX162" fmla="*/ 2055813 w 2363788"/>
                  <a:gd name="connsiteY162" fmla="*/ 1736725 h 1797050"/>
                  <a:gd name="connsiteX163" fmla="*/ 2030413 w 2363788"/>
                  <a:gd name="connsiteY163" fmla="*/ 1730375 h 1797050"/>
                  <a:gd name="connsiteX164" fmla="*/ 2010570 w 2363788"/>
                  <a:gd name="connsiteY164" fmla="*/ 1715294 h 1797050"/>
                  <a:gd name="connsiteX165" fmla="*/ 2003425 w 2363788"/>
                  <a:gd name="connsiteY165" fmla="*/ 1735931 h 1797050"/>
                  <a:gd name="connsiteX166" fmla="*/ 1960563 w 2363788"/>
                  <a:gd name="connsiteY166" fmla="*/ 1746250 h 1797050"/>
                  <a:gd name="connsiteX167" fmla="*/ 1954213 w 2363788"/>
                  <a:gd name="connsiteY167" fmla="*/ 1778000 h 1797050"/>
                  <a:gd name="connsiteX168" fmla="*/ 1903413 w 2363788"/>
                  <a:gd name="connsiteY168" fmla="*/ 1797050 h 1797050"/>
                  <a:gd name="connsiteX169" fmla="*/ 1878013 w 2363788"/>
                  <a:gd name="connsiteY169" fmla="*/ 1758950 h 1797050"/>
                  <a:gd name="connsiteX170" fmla="*/ 1847850 w 2363788"/>
                  <a:gd name="connsiteY170" fmla="*/ 1768475 h 1797050"/>
                  <a:gd name="connsiteX171" fmla="*/ 1843088 w 2363788"/>
                  <a:gd name="connsiteY171" fmla="*/ 1735138 h 1797050"/>
                  <a:gd name="connsiteX172" fmla="*/ 1827213 w 2363788"/>
                  <a:gd name="connsiteY172" fmla="*/ 1704975 h 1797050"/>
                  <a:gd name="connsiteX173" fmla="*/ 1862138 w 2363788"/>
                  <a:gd name="connsiteY173" fmla="*/ 1685925 h 1797050"/>
                  <a:gd name="connsiteX174" fmla="*/ 1808163 w 2363788"/>
                  <a:gd name="connsiteY174" fmla="*/ 1665287 h 1797050"/>
                  <a:gd name="connsiteX175" fmla="*/ 1792288 w 2363788"/>
                  <a:gd name="connsiteY175" fmla="*/ 1692275 h 1797050"/>
                  <a:gd name="connsiteX176" fmla="*/ 1747838 w 2363788"/>
                  <a:gd name="connsiteY176" fmla="*/ 1711325 h 1797050"/>
                  <a:gd name="connsiteX177" fmla="*/ 1739107 w 2363788"/>
                  <a:gd name="connsiteY177" fmla="*/ 1733550 h 1797050"/>
                  <a:gd name="connsiteX178" fmla="*/ 1725613 w 2363788"/>
                  <a:gd name="connsiteY178" fmla="*/ 1739900 h 1797050"/>
                  <a:gd name="connsiteX179" fmla="*/ 1703388 w 2363788"/>
                  <a:gd name="connsiteY179" fmla="*/ 1739900 h 1797050"/>
                  <a:gd name="connsiteX180" fmla="*/ 1714501 w 2363788"/>
                  <a:gd name="connsiteY180" fmla="*/ 1704975 h 1797050"/>
                  <a:gd name="connsiteX181" fmla="*/ 1740694 w 2363788"/>
                  <a:gd name="connsiteY181" fmla="*/ 1677194 h 1797050"/>
                  <a:gd name="connsiteX182" fmla="*/ 1731963 w 2363788"/>
                  <a:gd name="connsiteY182" fmla="*/ 1654175 h 1797050"/>
                  <a:gd name="connsiteX183" fmla="*/ 1709738 w 2363788"/>
                  <a:gd name="connsiteY183" fmla="*/ 1654175 h 1797050"/>
                  <a:gd name="connsiteX184" fmla="*/ 1697832 w 2363788"/>
                  <a:gd name="connsiteY184" fmla="*/ 1678781 h 1797050"/>
                  <a:gd name="connsiteX185" fmla="*/ 1661319 w 2363788"/>
                  <a:gd name="connsiteY185" fmla="*/ 1685925 h 1797050"/>
                  <a:gd name="connsiteX186" fmla="*/ 1630363 w 2363788"/>
                  <a:gd name="connsiteY186" fmla="*/ 1698625 h 1797050"/>
                  <a:gd name="connsiteX187" fmla="*/ 1600994 w 2363788"/>
                  <a:gd name="connsiteY187" fmla="*/ 1667669 h 1797050"/>
                  <a:gd name="connsiteX188" fmla="*/ 1598613 w 2363788"/>
                  <a:gd name="connsiteY188" fmla="*/ 1635125 h 1797050"/>
                  <a:gd name="connsiteX189" fmla="*/ 1568450 w 2363788"/>
                  <a:gd name="connsiteY189" fmla="*/ 1616869 h 1797050"/>
                  <a:gd name="connsiteX190" fmla="*/ 1560513 w 2363788"/>
                  <a:gd name="connsiteY190" fmla="*/ 1584325 h 1797050"/>
                  <a:gd name="connsiteX191" fmla="*/ 1523206 w 2363788"/>
                  <a:gd name="connsiteY191" fmla="*/ 1555750 h 1797050"/>
                  <a:gd name="connsiteX192" fmla="*/ 1500188 w 2363788"/>
                  <a:gd name="connsiteY192" fmla="*/ 1558925 h 1797050"/>
                  <a:gd name="connsiteX193" fmla="*/ 1468438 w 2363788"/>
                  <a:gd name="connsiteY193" fmla="*/ 1603375 h 1797050"/>
                  <a:gd name="connsiteX194" fmla="*/ 1419225 w 2363788"/>
                  <a:gd name="connsiteY194" fmla="*/ 1621631 h 1797050"/>
                  <a:gd name="connsiteX195" fmla="*/ 1398588 w 2363788"/>
                  <a:gd name="connsiteY195" fmla="*/ 1593849 h 1797050"/>
                  <a:gd name="connsiteX196" fmla="*/ 1370013 w 2363788"/>
                  <a:gd name="connsiteY196" fmla="*/ 1585912 h 1797050"/>
                  <a:gd name="connsiteX197" fmla="*/ 1266825 w 2363788"/>
                  <a:gd name="connsiteY197" fmla="*/ 1514475 h 1797050"/>
                  <a:gd name="connsiteX198" fmla="*/ 1277938 w 2363788"/>
                  <a:gd name="connsiteY198" fmla="*/ 1463675 h 1797050"/>
                  <a:gd name="connsiteX199" fmla="*/ 1239838 w 2363788"/>
                  <a:gd name="connsiteY199" fmla="*/ 1457325 h 1797050"/>
                  <a:gd name="connsiteX200" fmla="*/ 1233739 w 2363788"/>
                  <a:gd name="connsiteY200" fmla="*/ 1472624 h 1797050"/>
                  <a:gd name="connsiteX201" fmla="*/ 1212851 w 2363788"/>
                  <a:gd name="connsiteY201" fmla="*/ 1481931 h 1797050"/>
                  <a:gd name="connsiteX202" fmla="*/ 1175544 w 2363788"/>
                  <a:gd name="connsiteY202" fmla="*/ 1476375 h 1797050"/>
                  <a:gd name="connsiteX203" fmla="*/ 1139826 w 2363788"/>
                  <a:gd name="connsiteY203" fmla="*/ 1462087 h 1797050"/>
                  <a:gd name="connsiteX204" fmla="*/ 1093788 w 2363788"/>
                  <a:gd name="connsiteY204" fmla="*/ 1495425 h 1797050"/>
                  <a:gd name="connsiteX205" fmla="*/ 1100138 w 2363788"/>
                  <a:gd name="connsiteY205" fmla="*/ 1511300 h 1797050"/>
                  <a:gd name="connsiteX206" fmla="*/ 1081088 w 2363788"/>
                  <a:gd name="connsiteY206" fmla="*/ 1530350 h 1797050"/>
                  <a:gd name="connsiteX207" fmla="*/ 1035051 w 2363788"/>
                  <a:gd name="connsiteY207" fmla="*/ 1531937 h 1797050"/>
                  <a:gd name="connsiteX208" fmla="*/ 1006475 w 2363788"/>
                  <a:gd name="connsiteY208" fmla="*/ 1575594 h 1797050"/>
                  <a:gd name="connsiteX209" fmla="*/ 958057 w 2363788"/>
                  <a:gd name="connsiteY209" fmla="*/ 1569244 h 1797050"/>
                  <a:gd name="connsiteX210" fmla="*/ 952500 w 2363788"/>
                  <a:gd name="connsiteY210" fmla="*/ 1584325 h 1797050"/>
                  <a:gd name="connsiteX211" fmla="*/ 965201 w 2363788"/>
                  <a:gd name="connsiteY211" fmla="*/ 1669256 h 1797050"/>
                  <a:gd name="connsiteX212" fmla="*/ 940594 w 2363788"/>
                  <a:gd name="connsiteY212" fmla="*/ 1709738 h 1797050"/>
                  <a:gd name="connsiteX213" fmla="*/ 903288 w 2363788"/>
                  <a:gd name="connsiteY213" fmla="*/ 1720850 h 1797050"/>
                  <a:gd name="connsiteX214" fmla="*/ 900113 w 2363788"/>
                  <a:gd name="connsiteY214" fmla="*/ 1746250 h 1797050"/>
                  <a:gd name="connsiteX215" fmla="*/ 871538 w 2363788"/>
                  <a:gd name="connsiteY215" fmla="*/ 1746250 h 1797050"/>
                  <a:gd name="connsiteX216" fmla="*/ 855663 w 2363788"/>
                  <a:gd name="connsiteY216" fmla="*/ 1758950 h 1797050"/>
                  <a:gd name="connsiteX217" fmla="*/ 850900 w 2363788"/>
                  <a:gd name="connsiteY217" fmla="*/ 1773238 h 1797050"/>
                  <a:gd name="connsiteX218" fmla="*/ 830263 w 2363788"/>
                  <a:gd name="connsiteY218" fmla="*/ 1765300 h 1797050"/>
                  <a:gd name="connsiteX219" fmla="*/ 821532 w 2363788"/>
                  <a:gd name="connsiteY219" fmla="*/ 1753394 h 1797050"/>
                  <a:gd name="connsiteX220" fmla="*/ 792163 w 2363788"/>
                  <a:gd name="connsiteY220" fmla="*/ 1767681 h 1797050"/>
                  <a:gd name="connsiteX221" fmla="*/ 693738 w 2363788"/>
                  <a:gd name="connsiteY221" fmla="*/ 1701800 h 1797050"/>
                  <a:gd name="connsiteX222" fmla="*/ 651669 w 2363788"/>
                  <a:gd name="connsiteY222" fmla="*/ 1716881 h 1797050"/>
                  <a:gd name="connsiteX223" fmla="*/ 623094 w 2363788"/>
                  <a:gd name="connsiteY223" fmla="*/ 1689894 h 1797050"/>
                  <a:gd name="connsiteX224" fmla="*/ 582613 w 2363788"/>
                  <a:gd name="connsiteY224" fmla="*/ 1689100 h 1797050"/>
                  <a:gd name="connsiteX225" fmla="*/ 573088 w 2363788"/>
                  <a:gd name="connsiteY225" fmla="*/ 1608138 h 1797050"/>
                  <a:gd name="connsiteX226" fmla="*/ 538414 w 2363788"/>
                  <a:gd name="connsiteY226" fmla="*/ 1594861 h 1797050"/>
                  <a:gd name="connsiteX227" fmla="*/ 525463 w 2363788"/>
                  <a:gd name="connsiteY227"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3 w 2363788"/>
                  <a:gd name="connsiteY113" fmla="*/ 565150 h 1797050"/>
                  <a:gd name="connsiteX114" fmla="*/ 1804988 w 2363788"/>
                  <a:gd name="connsiteY114" fmla="*/ 508000 h 1797050"/>
                  <a:gd name="connsiteX115" fmla="*/ 1887538 w 2363788"/>
                  <a:gd name="connsiteY115" fmla="*/ 485775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8194 w 2363788"/>
                  <a:gd name="connsiteY119" fmla="*/ 411956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198688 w 2363788"/>
                  <a:gd name="connsiteY131" fmla="*/ 949325 h 1797050"/>
                  <a:gd name="connsiteX132" fmla="*/ 2176463 w 2363788"/>
                  <a:gd name="connsiteY132" fmla="*/ 993775 h 1797050"/>
                  <a:gd name="connsiteX133" fmla="*/ 2176463 w 2363788"/>
                  <a:gd name="connsiteY133" fmla="*/ 993775 h 1797050"/>
                  <a:gd name="connsiteX134" fmla="*/ 2182813 w 2363788"/>
                  <a:gd name="connsiteY134" fmla="*/ 1022350 h 1797050"/>
                  <a:gd name="connsiteX135" fmla="*/ 2147888 w 2363788"/>
                  <a:gd name="connsiteY135" fmla="*/ 1031875 h 1797050"/>
                  <a:gd name="connsiteX136" fmla="*/ 2097088 w 2363788"/>
                  <a:gd name="connsiteY136" fmla="*/ 1019175 h 1797050"/>
                  <a:gd name="connsiteX137" fmla="*/ 2103438 w 2363788"/>
                  <a:gd name="connsiteY137" fmla="*/ 1073150 h 1797050"/>
                  <a:gd name="connsiteX138" fmla="*/ 2116138 w 2363788"/>
                  <a:gd name="connsiteY138" fmla="*/ 1117600 h 1797050"/>
                  <a:gd name="connsiteX139" fmla="*/ 2052638 w 2363788"/>
                  <a:gd name="connsiteY139" fmla="*/ 1152525 h 1797050"/>
                  <a:gd name="connsiteX140" fmla="*/ 2068513 w 2363788"/>
                  <a:gd name="connsiteY140" fmla="*/ 1174750 h 1797050"/>
                  <a:gd name="connsiteX141" fmla="*/ 2049463 w 2363788"/>
                  <a:gd name="connsiteY141" fmla="*/ 1196975 h 1797050"/>
                  <a:gd name="connsiteX142" fmla="*/ 1970088 w 2363788"/>
                  <a:gd name="connsiteY142" fmla="*/ 1171575 h 1797050"/>
                  <a:gd name="connsiteX143" fmla="*/ 1944688 w 2363788"/>
                  <a:gd name="connsiteY143" fmla="*/ 1187450 h 1797050"/>
                  <a:gd name="connsiteX144" fmla="*/ 1910557 w 2363788"/>
                  <a:gd name="connsiteY144" fmla="*/ 1186656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1513 w 2363788"/>
                  <a:gd name="connsiteY148" fmla="*/ 1279525 h 1797050"/>
                  <a:gd name="connsiteX149" fmla="*/ 1935163 w 2363788"/>
                  <a:gd name="connsiteY149" fmla="*/ 1304925 h 1797050"/>
                  <a:gd name="connsiteX150" fmla="*/ 1954213 w 2363788"/>
                  <a:gd name="connsiteY150" fmla="*/ 1320800 h 1797050"/>
                  <a:gd name="connsiteX151" fmla="*/ 1953419 w 2363788"/>
                  <a:gd name="connsiteY151" fmla="*/ 1335881 h 1797050"/>
                  <a:gd name="connsiteX152" fmla="*/ 1907382 w 2363788"/>
                  <a:gd name="connsiteY152" fmla="*/ 1336675 h 1797050"/>
                  <a:gd name="connsiteX153" fmla="*/ 1903413 w 2363788"/>
                  <a:gd name="connsiteY153" fmla="*/ 1387475 h 1797050"/>
                  <a:gd name="connsiteX154" fmla="*/ 1903413 w 2363788"/>
                  <a:gd name="connsiteY154" fmla="*/ 1406525 h 1797050"/>
                  <a:gd name="connsiteX155" fmla="*/ 1938338 w 2363788"/>
                  <a:gd name="connsiteY155" fmla="*/ 1446212 h 1797050"/>
                  <a:gd name="connsiteX156" fmla="*/ 1987551 w 2363788"/>
                  <a:gd name="connsiteY156" fmla="*/ 1444625 h 1797050"/>
                  <a:gd name="connsiteX157" fmla="*/ 2062163 w 2363788"/>
                  <a:gd name="connsiteY157" fmla="*/ 1476375 h 1797050"/>
                  <a:gd name="connsiteX158" fmla="*/ 2061369 w 2363788"/>
                  <a:gd name="connsiteY158" fmla="*/ 1504950 h 1797050"/>
                  <a:gd name="connsiteX159" fmla="*/ 2036763 w 2363788"/>
                  <a:gd name="connsiteY159" fmla="*/ 1571625 h 1797050"/>
                  <a:gd name="connsiteX160" fmla="*/ 2068513 w 2363788"/>
                  <a:gd name="connsiteY160" fmla="*/ 1591469 h 1797050"/>
                  <a:gd name="connsiteX161" fmla="*/ 2106613 w 2363788"/>
                  <a:gd name="connsiteY161" fmla="*/ 1660525 h 1797050"/>
                  <a:gd name="connsiteX162" fmla="*/ 2055813 w 2363788"/>
                  <a:gd name="connsiteY162" fmla="*/ 1736725 h 1797050"/>
                  <a:gd name="connsiteX163" fmla="*/ 2030413 w 2363788"/>
                  <a:gd name="connsiteY163" fmla="*/ 1730375 h 1797050"/>
                  <a:gd name="connsiteX164" fmla="*/ 2010570 w 2363788"/>
                  <a:gd name="connsiteY164" fmla="*/ 1715294 h 1797050"/>
                  <a:gd name="connsiteX165" fmla="*/ 2003425 w 2363788"/>
                  <a:gd name="connsiteY165" fmla="*/ 1735931 h 1797050"/>
                  <a:gd name="connsiteX166" fmla="*/ 1960563 w 2363788"/>
                  <a:gd name="connsiteY166" fmla="*/ 1746250 h 1797050"/>
                  <a:gd name="connsiteX167" fmla="*/ 1954213 w 2363788"/>
                  <a:gd name="connsiteY167" fmla="*/ 1778000 h 1797050"/>
                  <a:gd name="connsiteX168" fmla="*/ 1903413 w 2363788"/>
                  <a:gd name="connsiteY168" fmla="*/ 1797050 h 1797050"/>
                  <a:gd name="connsiteX169" fmla="*/ 1878013 w 2363788"/>
                  <a:gd name="connsiteY169" fmla="*/ 1758950 h 1797050"/>
                  <a:gd name="connsiteX170" fmla="*/ 1847850 w 2363788"/>
                  <a:gd name="connsiteY170" fmla="*/ 1768475 h 1797050"/>
                  <a:gd name="connsiteX171" fmla="*/ 1843088 w 2363788"/>
                  <a:gd name="connsiteY171" fmla="*/ 1735138 h 1797050"/>
                  <a:gd name="connsiteX172" fmla="*/ 1827213 w 2363788"/>
                  <a:gd name="connsiteY172" fmla="*/ 1704975 h 1797050"/>
                  <a:gd name="connsiteX173" fmla="*/ 1862138 w 2363788"/>
                  <a:gd name="connsiteY173" fmla="*/ 1685925 h 1797050"/>
                  <a:gd name="connsiteX174" fmla="*/ 1808163 w 2363788"/>
                  <a:gd name="connsiteY174" fmla="*/ 1665287 h 1797050"/>
                  <a:gd name="connsiteX175" fmla="*/ 1792288 w 2363788"/>
                  <a:gd name="connsiteY175" fmla="*/ 1692275 h 1797050"/>
                  <a:gd name="connsiteX176" fmla="*/ 1747838 w 2363788"/>
                  <a:gd name="connsiteY176" fmla="*/ 1711325 h 1797050"/>
                  <a:gd name="connsiteX177" fmla="*/ 1739107 w 2363788"/>
                  <a:gd name="connsiteY177" fmla="*/ 1733550 h 1797050"/>
                  <a:gd name="connsiteX178" fmla="*/ 1725613 w 2363788"/>
                  <a:gd name="connsiteY178" fmla="*/ 1739900 h 1797050"/>
                  <a:gd name="connsiteX179" fmla="*/ 1703388 w 2363788"/>
                  <a:gd name="connsiteY179" fmla="*/ 1739900 h 1797050"/>
                  <a:gd name="connsiteX180" fmla="*/ 1714501 w 2363788"/>
                  <a:gd name="connsiteY180" fmla="*/ 1704975 h 1797050"/>
                  <a:gd name="connsiteX181" fmla="*/ 1740694 w 2363788"/>
                  <a:gd name="connsiteY181" fmla="*/ 1677194 h 1797050"/>
                  <a:gd name="connsiteX182" fmla="*/ 1731963 w 2363788"/>
                  <a:gd name="connsiteY182" fmla="*/ 1654175 h 1797050"/>
                  <a:gd name="connsiteX183" fmla="*/ 1709738 w 2363788"/>
                  <a:gd name="connsiteY183" fmla="*/ 1654175 h 1797050"/>
                  <a:gd name="connsiteX184" fmla="*/ 1697832 w 2363788"/>
                  <a:gd name="connsiteY184" fmla="*/ 1678781 h 1797050"/>
                  <a:gd name="connsiteX185" fmla="*/ 1661319 w 2363788"/>
                  <a:gd name="connsiteY185" fmla="*/ 1685925 h 1797050"/>
                  <a:gd name="connsiteX186" fmla="*/ 1630363 w 2363788"/>
                  <a:gd name="connsiteY186" fmla="*/ 1698625 h 1797050"/>
                  <a:gd name="connsiteX187" fmla="*/ 1600994 w 2363788"/>
                  <a:gd name="connsiteY187" fmla="*/ 1667669 h 1797050"/>
                  <a:gd name="connsiteX188" fmla="*/ 1598613 w 2363788"/>
                  <a:gd name="connsiteY188" fmla="*/ 1635125 h 1797050"/>
                  <a:gd name="connsiteX189" fmla="*/ 1568450 w 2363788"/>
                  <a:gd name="connsiteY189" fmla="*/ 1616869 h 1797050"/>
                  <a:gd name="connsiteX190" fmla="*/ 1560513 w 2363788"/>
                  <a:gd name="connsiteY190" fmla="*/ 1584325 h 1797050"/>
                  <a:gd name="connsiteX191" fmla="*/ 1523206 w 2363788"/>
                  <a:gd name="connsiteY191" fmla="*/ 1555750 h 1797050"/>
                  <a:gd name="connsiteX192" fmla="*/ 1500188 w 2363788"/>
                  <a:gd name="connsiteY192" fmla="*/ 1558925 h 1797050"/>
                  <a:gd name="connsiteX193" fmla="*/ 1468438 w 2363788"/>
                  <a:gd name="connsiteY193" fmla="*/ 1603375 h 1797050"/>
                  <a:gd name="connsiteX194" fmla="*/ 1419225 w 2363788"/>
                  <a:gd name="connsiteY194" fmla="*/ 1621631 h 1797050"/>
                  <a:gd name="connsiteX195" fmla="*/ 1398588 w 2363788"/>
                  <a:gd name="connsiteY195" fmla="*/ 1593849 h 1797050"/>
                  <a:gd name="connsiteX196" fmla="*/ 1370013 w 2363788"/>
                  <a:gd name="connsiteY196" fmla="*/ 1585912 h 1797050"/>
                  <a:gd name="connsiteX197" fmla="*/ 1266825 w 2363788"/>
                  <a:gd name="connsiteY197" fmla="*/ 1514475 h 1797050"/>
                  <a:gd name="connsiteX198" fmla="*/ 1277938 w 2363788"/>
                  <a:gd name="connsiteY198" fmla="*/ 1463675 h 1797050"/>
                  <a:gd name="connsiteX199" fmla="*/ 1239838 w 2363788"/>
                  <a:gd name="connsiteY199" fmla="*/ 1457325 h 1797050"/>
                  <a:gd name="connsiteX200" fmla="*/ 1233739 w 2363788"/>
                  <a:gd name="connsiteY200" fmla="*/ 1472624 h 1797050"/>
                  <a:gd name="connsiteX201" fmla="*/ 1212851 w 2363788"/>
                  <a:gd name="connsiteY201" fmla="*/ 1481931 h 1797050"/>
                  <a:gd name="connsiteX202" fmla="*/ 1175544 w 2363788"/>
                  <a:gd name="connsiteY202" fmla="*/ 1476375 h 1797050"/>
                  <a:gd name="connsiteX203" fmla="*/ 1139826 w 2363788"/>
                  <a:gd name="connsiteY203" fmla="*/ 1462087 h 1797050"/>
                  <a:gd name="connsiteX204" fmla="*/ 1093788 w 2363788"/>
                  <a:gd name="connsiteY204" fmla="*/ 1495425 h 1797050"/>
                  <a:gd name="connsiteX205" fmla="*/ 1100138 w 2363788"/>
                  <a:gd name="connsiteY205" fmla="*/ 1511300 h 1797050"/>
                  <a:gd name="connsiteX206" fmla="*/ 1081088 w 2363788"/>
                  <a:gd name="connsiteY206" fmla="*/ 1530350 h 1797050"/>
                  <a:gd name="connsiteX207" fmla="*/ 1035051 w 2363788"/>
                  <a:gd name="connsiteY207" fmla="*/ 1531937 h 1797050"/>
                  <a:gd name="connsiteX208" fmla="*/ 1006475 w 2363788"/>
                  <a:gd name="connsiteY208" fmla="*/ 1575594 h 1797050"/>
                  <a:gd name="connsiteX209" fmla="*/ 958057 w 2363788"/>
                  <a:gd name="connsiteY209" fmla="*/ 1569244 h 1797050"/>
                  <a:gd name="connsiteX210" fmla="*/ 952500 w 2363788"/>
                  <a:gd name="connsiteY210" fmla="*/ 1584325 h 1797050"/>
                  <a:gd name="connsiteX211" fmla="*/ 965201 w 2363788"/>
                  <a:gd name="connsiteY211" fmla="*/ 1669256 h 1797050"/>
                  <a:gd name="connsiteX212" fmla="*/ 940594 w 2363788"/>
                  <a:gd name="connsiteY212" fmla="*/ 1709738 h 1797050"/>
                  <a:gd name="connsiteX213" fmla="*/ 903288 w 2363788"/>
                  <a:gd name="connsiteY213" fmla="*/ 1720850 h 1797050"/>
                  <a:gd name="connsiteX214" fmla="*/ 900113 w 2363788"/>
                  <a:gd name="connsiteY214" fmla="*/ 1746250 h 1797050"/>
                  <a:gd name="connsiteX215" fmla="*/ 871538 w 2363788"/>
                  <a:gd name="connsiteY215" fmla="*/ 1746250 h 1797050"/>
                  <a:gd name="connsiteX216" fmla="*/ 855663 w 2363788"/>
                  <a:gd name="connsiteY216" fmla="*/ 1758950 h 1797050"/>
                  <a:gd name="connsiteX217" fmla="*/ 850900 w 2363788"/>
                  <a:gd name="connsiteY217" fmla="*/ 1773238 h 1797050"/>
                  <a:gd name="connsiteX218" fmla="*/ 830263 w 2363788"/>
                  <a:gd name="connsiteY218" fmla="*/ 1765300 h 1797050"/>
                  <a:gd name="connsiteX219" fmla="*/ 821532 w 2363788"/>
                  <a:gd name="connsiteY219" fmla="*/ 1753394 h 1797050"/>
                  <a:gd name="connsiteX220" fmla="*/ 792163 w 2363788"/>
                  <a:gd name="connsiteY220" fmla="*/ 1767681 h 1797050"/>
                  <a:gd name="connsiteX221" fmla="*/ 693738 w 2363788"/>
                  <a:gd name="connsiteY221" fmla="*/ 1701800 h 1797050"/>
                  <a:gd name="connsiteX222" fmla="*/ 651669 w 2363788"/>
                  <a:gd name="connsiteY222" fmla="*/ 1716881 h 1797050"/>
                  <a:gd name="connsiteX223" fmla="*/ 623094 w 2363788"/>
                  <a:gd name="connsiteY223" fmla="*/ 1689894 h 1797050"/>
                  <a:gd name="connsiteX224" fmla="*/ 582613 w 2363788"/>
                  <a:gd name="connsiteY224" fmla="*/ 1689100 h 1797050"/>
                  <a:gd name="connsiteX225" fmla="*/ 573088 w 2363788"/>
                  <a:gd name="connsiteY225" fmla="*/ 1608138 h 1797050"/>
                  <a:gd name="connsiteX226" fmla="*/ 538414 w 2363788"/>
                  <a:gd name="connsiteY226" fmla="*/ 1594861 h 1797050"/>
                  <a:gd name="connsiteX227" fmla="*/ 525463 w 2363788"/>
                  <a:gd name="connsiteY227"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3 w 2363788"/>
                  <a:gd name="connsiteY113" fmla="*/ 565150 h 1797050"/>
                  <a:gd name="connsiteX114" fmla="*/ 1804988 w 2363788"/>
                  <a:gd name="connsiteY114" fmla="*/ 508000 h 1797050"/>
                  <a:gd name="connsiteX115" fmla="*/ 1887538 w 2363788"/>
                  <a:gd name="connsiteY115" fmla="*/ 485775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8194 w 2363788"/>
                  <a:gd name="connsiteY119" fmla="*/ 411956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198688 w 2363788"/>
                  <a:gd name="connsiteY131" fmla="*/ 949325 h 1797050"/>
                  <a:gd name="connsiteX132" fmla="*/ 2176463 w 2363788"/>
                  <a:gd name="connsiteY132" fmla="*/ 993775 h 1797050"/>
                  <a:gd name="connsiteX133" fmla="*/ 2176463 w 2363788"/>
                  <a:gd name="connsiteY133" fmla="*/ 993775 h 1797050"/>
                  <a:gd name="connsiteX134" fmla="*/ 2182813 w 2363788"/>
                  <a:gd name="connsiteY134" fmla="*/ 1022350 h 1797050"/>
                  <a:gd name="connsiteX135" fmla="*/ 2147888 w 2363788"/>
                  <a:gd name="connsiteY135" fmla="*/ 1031875 h 1797050"/>
                  <a:gd name="connsiteX136" fmla="*/ 2097088 w 2363788"/>
                  <a:gd name="connsiteY136" fmla="*/ 1019175 h 1797050"/>
                  <a:gd name="connsiteX137" fmla="*/ 2103438 w 2363788"/>
                  <a:gd name="connsiteY137" fmla="*/ 1073150 h 1797050"/>
                  <a:gd name="connsiteX138" fmla="*/ 2116138 w 2363788"/>
                  <a:gd name="connsiteY138" fmla="*/ 1117600 h 1797050"/>
                  <a:gd name="connsiteX139" fmla="*/ 2052638 w 2363788"/>
                  <a:gd name="connsiteY139" fmla="*/ 1152525 h 1797050"/>
                  <a:gd name="connsiteX140" fmla="*/ 2068513 w 2363788"/>
                  <a:gd name="connsiteY140" fmla="*/ 1174750 h 1797050"/>
                  <a:gd name="connsiteX141" fmla="*/ 2049463 w 2363788"/>
                  <a:gd name="connsiteY141" fmla="*/ 1196975 h 1797050"/>
                  <a:gd name="connsiteX142" fmla="*/ 1970088 w 2363788"/>
                  <a:gd name="connsiteY142" fmla="*/ 1171575 h 1797050"/>
                  <a:gd name="connsiteX143" fmla="*/ 1944688 w 2363788"/>
                  <a:gd name="connsiteY143" fmla="*/ 1187450 h 1797050"/>
                  <a:gd name="connsiteX144" fmla="*/ 1909763 w 2363788"/>
                  <a:gd name="connsiteY144" fmla="*/ 1193006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1513 w 2363788"/>
                  <a:gd name="connsiteY148" fmla="*/ 1279525 h 1797050"/>
                  <a:gd name="connsiteX149" fmla="*/ 1935163 w 2363788"/>
                  <a:gd name="connsiteY149" fmla="*/ 1304925 h 1797050"/>
                  <a:gd name="connsiteX150" fmla="*/ 1954213 w 2363788"/>
                  <a:gd name="connsiteY150" fmla="*/ 1320800 h 1797050"/>
                  <a:gd name="connsiteX151" fmla="*/ 1953419 w 2363788"/>
                  <a:gd name="connsiteY151" fmla="*/ 1335881 h 1797050"/>
                  <a:gd name="connsiteX152" fmla="*/ 1907382 w 2363788"/>
                  <a:gd name="connsiteY152" fmla="*/ 1336675 h 1797050"/>
                  <a:gd name="connsiteX153" fmla="*/ 1903413 w 2363788"/>
                  <a:gd name="connsiteY153" fmla="*/ 1387475 h 1797050"/>
                  <a:gd name="connsiteX154" fmla="*/ 1903413 w 2363788"/>
                  <a:gd name="connsiteY154" fmla="*/ 1406525 h 1797050"/>
                  <a:gd name="connsiteX155" fmla="*/ 1938338 w 2363788"/>
                  <a:gd name="connsiteY155" fmla="*/ 1446212 h 1797050"/>
                  <a:gd name="connsiteX156" fmla="*/ 1987551 w 2363788"/>
                  <a:gd name="connsiteY156" fmla="*/ 1444625 h 1797050"/>
                  <a:gd name="connsiteX157" fmla="*/ 2062163 w 2363788"/>
                  <a:gd name="connsiteY157" fmla="*/ 1476375 h 1797050"/>
                  <a:gd name="connsiteX158" fmla="*/ 2061369 w 2363788"/>
                  <a:gd name="connsiteY158" fmla="*/ 1504950 h 1797050"/>
                  <a:gd name="connsiteX159" fmla="*/ 2036763 w 2363788"/>
                  <a:gd name="connsiteY159" fmla="*/ 1571625 h 1797050"/>
                  <a:gd name="connsiteX160" fmla="*/ 2068513 w 2363788"/>
                  <a:gd name="connsiteY160" fmla="*/ 1591469 h 1797050"/>
                  <a:gd name="connsiteX161" fmla="*/ 2106613 w 2363788"/>
                  <a:gd name="connsiteY161" fmla="*/ 1660525 h 1797050"/>
                  <a:gd name="connsiteX162" fmla="*/ 2055813 w 2363788"/>
                  <a:gd name="connsiteY162" fmla="*/ 1736725 h 1797050"/>
                  <a:gd name="connsiteX163" fmla="*/ 2030413 w 2363788"/>
                  <a:gd name="connsiteY163" fmla="*/ 1730375 h 1797050"/>
                  <a:gd name="connsiteX164" fmla="*/ 2010570 w 2363788"/>
                  <a:gd name="connsiteY164" fmla="*/ 1715294 h 1797050"/>
                  <a:gd name="connsiteX165" fmla="*/ 2003425 w 2363788"/>
                  <a:gd name="connsiteY165" fmla="*/ 1735931 h 1797050"/>
                  <a:gd name="connsiteX166" fmla="*/ 1960563 w 2363788"/>
                  <a:gd name="connsiteY166" fmla="*/ 1746250 h 1797050"/>
                  <a:gd name="connsiteX167" fmla="*/ 1954213 w 2363788"/>
                  <a:gd name="connsiteY167" fmla="*/ 1778000 h 1797050"/>
                  <a:gd name="connsiteX168" fmla="*/ 1903413 w 2363788"/>
                  <a:gd name="connsiteY168" fmla="*/ 1797050 h 1797050"/>
                  <a:gd name="connsiteX169" fmla="*/ 1878013 w 2363788"/>
                  <a:gd name="connsiteY169" fmla="*/ 1758950 h 1797050"/>
                  <a:gd name="connsiteX170" fmla="*/ 1847850 w 2363788"/>
                  <a:gd name="connsiteY170" fmla="*/ 1768475 h 1797050"/>
                  <a:gd name="connsiteX171" fmla="*/ 1843088 w 2363788"/>
                  <a:gd name="connsiteY171" fmla="*/ 1735138 h 1797050"/>
                  <a:gd name="connsiteX172" fmla="*/ 1827213 w 2363788"/>
                  <a:gd name="connsiteY172" fmla="*/ 1704975 h 1797050"/>
                  <a:gd name="connsiteX173" fmla="*/ 1862138 w 2363788"/>
                  <a:gd name="connsiteY173" fmla="*/ 1685925 h 1797050"/>
                  <a:gd name="connsiteX174" fmla="*/ 1808163 w 2363788"/>
                  <a:gd name="connsiteY174" fmla="*/ 1665287 h 1797050"/>
                  <a:gd name="connsiteX175" fmla="*/ 1792288 w 2363788"/>
                  <a:gd name="connsiteY175" fmla="*/ 1692275 h 1797050"/>
                  <a:gd name="connsiteX176" fmla="*/ 1747838 w 2363788"/>
                  <a:gd name="connsiteY176" fmla="*/ 1711325 h 1797050"/>
                  <a:gd name="connsiteX177" fmla="*/ 1739107 w 2363788"/>
                  <a:gd name="connsiteY177" fmla="*/ 1733550 h 1797050"/>
                  <a:gd name="connsiteX178" fmla="*/ 1725613 w 2363788"/>
                  <a:gd name="connsiteY178" fmla="*/ 1739900 h 1797050"/>
                  <a:gd name="connsiteX179" fmla="*/ 1703388 w 2363788"/>
                  <a:gd name="connsiteY179" fmla="*/ 1739900 h 1797050"/>
                  <a:gd name="connsiteX180" fmla="*/ 1714501 w 2363788"/>
                  <a:gd name="connsiteY180" fmla="*/ 1704975 h 1797050"/>
                  <a:gd name="connsiteX181" fmla="*/ 1740694 w 2363788"/>
                  <a:gd name="connsiteY181" fmla="*/ 1677194 h 1797050"/>
                  <a:gd name="connsiteX182" fmla="*/ 1731963 w 2363788"/>
                  <a:gd name="connsiteY182" fmla="*/ 1654175 h 1797050"/>
                  <a:gd name="connsiteX183" fmla="*/ 1709738 w 2363788"/>
                  <a:gd name="connsiteY183" fmla="*/ 1654175 h 1797050"/>
                  <a:gd name="connsiteX184" fmla="*/ 1697832 w 2363788"/>
                  <a:gd name="connsiteY184" fmla="*/ 1678781 h 1797050"/>
                  <a:gd name="connsiteX185" fmla="*/ 1661319 w 2363788"/>
                  <a:gd name="connsiteY185" fmla="*/ 1685925 h 1797050"/>
                  <a:gd name="connsiteX186" fmla="*/ 1630363 w 2363788"/>
                  <a:gd name="connsiteY186" fmla="*/ 1698625 h 1797050"/>
                  <a:gd name="connsiteX187" fmla="*/ 1600994 w 2363788"/>
                  <a:gd name="connsiteY187" fmla="*/ 1667669 h 1797050"/>
                  <a:gd name="connsiteX188" fmla="*/ 1598613 w 2363788"/>
                  <a:gd name="connsiteY188" fmla="*/ 1635125 h 1797050"/>
                  <a:gd name="connsiteX189" fmla="*/ 1568450 w 2363788"/>
                  <a:gd name="connsiteY189" fmla="*/ 1616869 h 1797050"/>
                  <a:gd name="connsiteX190" fmla="*/ 1560513 w 2363788"/>
                  <a:gd name="connsiteY190" fmla="*/ 1584325 h 1797050"/>
                  <a:gd name="connsiteX191" fmla="*/ 1523206 w 2363788"/>
                  <a:gd name="connsiteY191" fmla="*/ 1555750 h 1797050"/>
                  <a:gd name="connsiteX192" fmla="*/ 1500188 w 2363788"/>
                  <a:gd name="connsiteY192" fmla="*/ 1558925 h 1797050"/>
                  <a:gd name="connsiteX193" fmla="*/ 1468438 w 2363788"/>
                  <a:gd name="connsiteY193" fmla="*/ 1603375 h 1797050"/>
                  <a:gd name="connsiteX194" fmla="*/ 1419225 w 2363788"/>
                  <a:gd name="connsiteY194" fmla="*/ 1621631 h 1797050"/>
                  <a:gd name="connsiteX195" fmla="*/ 1398588 w 2363788"/>
                  <a:gd name="connsiteY195" fmla="*/ 1593849 h 1797050"/>
                  <a:gd name="connsiteX196" fmla="*/ 1370013 w 2363788"/>
                  <a:gd name="connsiteY196" fmla="*/ 1585912 h 1797050"/>
                  <a:gd name="connsiteX197" fmla="*/ 1266825 w 2363788"/>
                  <a:gd name="connsiteY197" fmla="*/ 1514475 h 1797050"/>
                  <a:gd name="connsiteX198" fmla="*/ 1277938 w 2363788"/>
                  <a:gd name="connsiteY198" fmla="*/ 1463675 h 1797050"/>
                  <a:gd name="connsiteX199" fmla="*/ 1239838 w 2363788"/>
                  <a:gd name="connsiteY199" fmla="*/ 1457325 h 1797050"/>
                  <a:gd name="connsiteX200" fmla="*/ 1233739 w 2363788"/>
                  <a:gd name="connsiteY200" fmla="*/ 1472624 h 1797050"/>
                  <a:gd name="connsiteX201" fmla="*/ 1212851 w 2363788"/>
                  <a:gd name="connsiteY201" fmla="*/ 1481931 h 1797050"/>
                  <a:gd name="connsiteX202" fmla="*/ 1175544 w 2363788"/>
                  <a:gd name="connsiteY202" fmla="*/ 1476375 h 1797050"/>
                  <a:gd name="connsiteX203" fmla="*/ 1139826 w 2363788"/>
                  <a:gd name="connsiteY203" fmla="*/ 1462087 h 1797050"/>
                  <a:gd name="connsiteX204" fmla="*/ 1093788 w 2363788"/>
                  <a:gd name="connsiteY204" fmla="*/ 1495425 h 1797050"/>
                  <a:gd name="connsiteX205" fmla="*/ 1100138 w 2363788"/>
                  <a:gd name="connsiteY205" fmla="*/ 1511300 h 1797050"/>
                  <a:gd name="connsiteX206" fmla="*/ 1081088 w 2363788"/>
                  <a:gd name="connsiteY206" fmla="*/ 1530350 h 1797050"/>
                  <a:gd name="connsiteX207" fmla="*/ 1035051 w 2363788"/>
                  <a:gd name="connsiteY207" fmla="*/ 1531937 h 1797050"/>
                  <a:gd name="connsiteX208" fmla="*/ 1006475 w 2363788"/>
                  <a:gd name="connsiteY208" fmla="*/ 1575594 h 1797050"/>
                  <a:gd name="connsiteX209" fmla="*/ 958057 w 2363788"/>
                  <a:gd name="connsiteY209" fmla="*/ 1569244 h 1797050"/>
                  <a:gd name="connsiteX210" fmla="*/ 952500 w 2363788"/>
                  <a:gd name="connsiteY210" fmla="*/ 1584325 h 1797050"/>
                  <a:gd name="connsiteX211" fmla="*/ 965201 w 2363788"/>
                  <a:gd name="connsiteY211" fmla="*/ 1669256 h 1797050"/>
                  <a:gd name="connsiteX212" fmla="*/ 940594 w 2363788"/>
                  <a:gd name="connsiteY212" fmla="*/ 1709738 h 1797050"/>
                  <a:gd name="connsiteX213" fmla="*/ 903288 w 2363788"/>
                  <a:gd name="connsiteY213" fmla="*/ 1720850 h 1797050"/>
                  <a:gd name="connsiteX214" fmla="*/ 900113 w 2363788"/>
                  <a:gd name="connsiteY214" fmla="*/ 1746250 h 1797050"/>
                  <a:gd name="connsiteX215" fmla="*/ 871538 w 2363788"/>
                  <a:gd name="connsiteY215" fmla="*/ 1746250 h 1797050"/>
                  <a:gd name="connsiteX216" fmla="*/ 855663 w 2363788"/>
                  <a:gd name="connsiteY216" fmla="*/ 1758950 h 1797050"/>
                  <a:gd name="connsiteX217" fmla="*/ 850900 w 2363788"/>
                  <a:gd name="connsiteY217" fmla="*/ 1773238 h 1797050"/>
                  <a:gd name="connsiteX218" fmla="*/ 830263 w 2363788"/>
                  <a:gd name="connsiteY218" fmla="*/ 1765300 h 1797050"/>
                  <a:gd name="connsiteX219" fmla="*/ 821532 w 2363788"/>
                  <a:gd name="connsiteY219" fmla="*/ 1753394 h 1797050"/>
                  <a:gd name="connsiteX220" fmla="*/ 792163 w 2363788"/>
                  <a:gd name="connsiteY220" fmla="*/ 1767681 h 1797050"/>
                  <a:gd name="connsiteX221" fmla="*/ 693738 w 2363788"/>
                  <a:gd name="connsiteY221" fmla="*/ 1701800 h 1797050"/>
                  <a:gd name="connsiteX222" fmla="*/ 651669 w 2363788"/>
                  <a:gd name="connsiteY222" fmla="*/ 1716881 h 1797050"/>
                  <a:gd name="connsiteX223" fmla="*/ 623094 w 2363788"/>
                  <a:gd name="connsiteY223" fmla="*/ 1689894 h 1797050"/>
                  <a:gd name="connsiteX224" fmla="*/ 582613 w 2363788"/>
                  <a:gd name="connsiteY224" fmla="*/ 1689100 h 1797050"/>
                  <a:gd name="connsiteX225" fmla="*/ 573088 w 2363788"/>
                  <a:gd name="connsiteY225" fmla="*/ 1608138 h 1797050"/>
                  <a:gd name="connsiteX226" fmla="*/ 538414 w 2363788"/>
                  <a:gd name="connsiteY226" fmla="*/ 1594861 h 1797050"/>
                  <a:gd name="connsiteX227" fmla="*/ 525463 w 2363788"/>
                  <a:gd name="connsiteY227"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3 w 2363788"/>
                  <a:gd name="connsiteY113" fmla="*/ 565150 h 1797050"/>
                  <a:gd name="connsiteX114" fmla="*/ 1804988 w 2363788"/>
                  <a:gd name="connsiteY114" fmla="*/ 508000 h 1797050"/>
                  <a:gd name="connsiteX115" fmla="*/ 1887538 w 2363788"/>
                  <a:gd name="connsiteY115" fmla="*/ 485775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8194 w 2363788"/>
                  <a:gd name="connsiteY119" fmla="*/ 411956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198688 w 2363788"/>
                  <a:gd name="connsiteY131" fmla="*/ 949325 h 1797050"/>
                  <a:gd name="connsiteX132" fmla="*/ 2176463 w 2363788"/>
                  <a:gd name="connsiteY132" fmla="*/ 993775 h 1797050"/>
                  <a:gd name="connsiteX133" fmla="*/ 2176463 w 2363788"/>
                  <a:gd name="connsiteY133" fmla="*/ 993775 h 1797050"/>
                  <a:gd name="connsiteX134" fmla="*/ 2182813 w 2363788"/>
                  <a:gd name="connsiteY134" fmla="*/ 1022350 h 1797050"/>
                  <a:gd name="connsiteX135" fmla="*/ 2147888 w 2363788"/>
                  <a:gd name="connsiteY135" fmla="*/ 1031875 h 1797050"/>
                  <a:gd name="connsiteX136" fmla="*/ 2097088 w 2363788"/>
                  <a:gd name="connsiteY136" fmla="*/ 1019175 h 1797050"/>
                  <a:gd name="connsiteX137" fmla="*/ 2103438 w 2363788"/>
                  <a:gd name="connsiteY137" fmla="*/ 1073150 h 1797050"/>
                  <a:gd name="connsiteX138" fmla="*/ 2116138 w 2363788"/>
                  <a:gd name="connsiteY138" fmla="*/ 1117600 h 1797050"/>
                  <a:gd name="connsiteX139" fmla="*/ 2052638 w 2363788"/>
                  <a:gd name="connsiteY139" fmla="*/ 1152525 h 1797050"/>
                  <a:gd name="connsiteX140" fmla="*/ 2068513 w 2363788"/>
                  <a:gd name="connsiteY140" fmla="*/ 1174750 h 1797050"/>
                  <a:gd name="connsiteX141" fmla="*/ 2049463 w 2363788"/>
                  <a:gd name="connsiteY141" fmla="*/ 1196975 h 1797050"/>
                  <a:gd name="connsiteX142" fmla="*/ 1970088 w 2363788"/>
                  <a:gd name="connsiteY142" fmla="*/ 1171575 h 1797050"/>
                  <a:gd name="connsiteX143" fmla="*/ 1944688 w 2363788"/>
                  <a:gd name="connsiteY143" fmla="*/ 1187450 h 1797050"/>
                  <a:gd name="connsiteX144" fmla="*/ 1909763 w 2363788"/>
                  <a:gd name="connsiteY144" fmla="*/ 1189831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1513 w 2363788"/>
                  <a:gd name="connsiteY148" fmla="*/ 1279525 h 1797050"/>
                  <a:gd name="connsiteX149" fmla="*/ 1935163 w 2363788"/>
                  <a:gd name="connsiteY149" fmla="*/ 1304925 h 1797050"/>
                  <a:gd name="connsiteX150" fmla="*/ 1954213 w 2363788"/>
                  <a:gd name="connsiteY150" fmla="*/ 1320800 h 1797050"/>
                  <a:gd name="connsiteX151" fmla="*/ 1953419 w 2363788"/>
                  <a:gd name="connsiteY151" fmla="*/ 1335881 h 1797050"/>
                  <a:gd name="connsiteX152" fmla="*/ 1907382 w 2363788"/>
                  <a:gd name="connsiteY152" fmla="*/ 1336675 h 1797050"/>
                  <a:gd name="connsiteX153" fmla="*/ 1903413 w 2363788"/>
                  <a:gd name="connsiteY153" fmla="*/ 1387475 h 1797050"/>
                  <a:gd name="connsiteX154" fmla="*/ 1903413 w 2363788"/>
                  <a:gd name="connsiteY154" fmla="*/ 1406525 h 1797050"/>
                  <a:gd name="connsiteX155" fmla="*/ 1938338 w 2363788"/>
                  <a:gd name="connsiteY155" fmla="*/ 1446212 h 1797050"/>
                  <a:gd name="connsiteX156" fmla="*/ 1987551 w 2363788"/>
                  <a:gd name="connsiteY156" fmla="*/ 1444625 h 1797050"/>
                  <a:gd name="connsiteX157" fmla="*/ 2062163 w 2363788"/>
                  <a:gd name="connsiteY157" fmla="*/ 1476375 h 1797050"/>
                  <a:gd name="connsiteX158" fmla="*/ 2061369 w 2363788"/>
                  <a:gd name="connsiteY158" fmla="*/ 1504950 h 1797050"/>
                  <a:gd name="connsiteX159" fmla="*/ 2036763 w 2363788"/>
                  <a:gd name="connsiteY159" fmla="*/ 1571625 h 1797050"/>
                  <a:gd name="connsiteX160" fmla="*/ 2068513 w 2363788"/>
                  <a:gd name="connsiteY160" fmla="*/ 1591469 h 1797050"/>
                  <a:gd name="connsiteX161" fmla="*/ 2106613 w 2363788"/>
                  <a:gd name="connsiteY161" fmla="*/ 1660525 h 1797050"/>
                  <a:gd name="connsiteX162" fmla="*/ 2055813 w 2363788"/>
                  <a:gd name="connsiteY162" fmla="*/ 1736725 h 1797050"/>
                  <a:gd name="connsiteX163" fmla="*/ 2030413 w 2363788"/>
                  <a:gd name="connsiteY163" fmla="*/ 1730375 h 1797050"/>
                  <a:gd name="connsiteX164" fmla="*/ 2010570 w 2363788"/>
                  <a:gd name="connsiteY164" fmla="*/ 1715294 h 1797050"/>
                  <a:gd name="connsiteX165" fmla="*/ 2003425 w 2363788"/>
                  <a:gd name="connsiteY165" fmla="*/ 1735931 h 1797050"/>
                  <a:gd name="connsiteX166" fmla="*/ 1960563 w 2363788"/>
                  <a:gd name="connsiteY166" fmla="*/ 1746250 h 1797050"/>
                  <a:gd name="connsiteX167" fmla="*/ 1954213 w 2363788"/>
                  <a:gd name="connsiteY167" fmla="*/ 1778000 h 1797050"/>
                  <a:gd name="connsiteX168" fmla="*/ 1903413 w 2363788"/>
                  <a:gd name="connsiteY168" fmla="*/ 1797050 h 1797050"/>
                  <a:gd name="connsiteX169" fmla="*/ 1878013 w 2363788"/>
                  <a:gd name="connsiteY169" fmla="*/ 1758950 h 1797050"/>
                  <a:gd name="connsiteX170" fmla="*/ 1847850 w 2363788"/>
                  <a:gd name="connsiteY170" fmla="*/ 1768475 h 1797050"/>
                  <a:gd name="connsiteX171" fmla="*/ 1843088 w 2363788"/>
                  <a:gd name="connsiteY171" fmla="*/ 1735138 h 1797050"/>
                  <a:gd name="connsiteX172" fmla="*/ 1827213 w 2363788"/>
                  <a:gd name="connsiteY172" fmla="*/ 1704975 h 1797050"/>
                  <a:gd name="connsiteX173" fmla="*/ 1862138 w 2363788"/>
                  <a:gd name="connsiteY173" fmla="*/ 1685925 h 1797050"/>
                  <a:gd name="connsiteX174" fmla="*/ 1808163 w 2363788"/>
                  <a:gd name="connsiteY174" fmla="*/ 1665287 h 1797050"/>
                  <a:gd name="connsiteX175" fmla="*/ 1792288 w 2363788"/>
                  <a:gd name="connsiteY175" fmla="*/ 1692275 h 1797050"/>
                  <a:gd name="connsiteX176" fmla="*/ 1747838 w 2363788"/>
                  <a:gd name="connsiteY176" fmla="*/ 1711325 h 1797050"/>
                  <a:gd name="connsiteX177" fmla="*/ 1739107 w 2363788"/>
                  <a:gd name="connsiteY177" fmla="*/ 1733550 h 1797050"/>
                  <a:gd name="connsiteX178" fmla="*/ 1725613 w 2363788"/>
                  <a:gd name="connsiteY178" fmla="*/ 1739900 h 1797050"/>
                  <a:gd name="connsiteX179" fmla="*/ 1703388 w 2363788"/>
                  <a:gd name="connsiteY179" fmla="*/ 1739900 h 1797050"/>
                  <a:gd name="connsiteX180" fmla="*/ 1714501 w 2363788"/>
                  <a:gd name="connsiteY180" fmla="*/ 1704975 h 1797050"/>
                  <a:gd name="connsiteX181" fmla="*/ 1740694 w 2363788"/>
                  <a:gd name="connsiteY181" fmla="*/ 1677194 h 1797050"/>
                  <a:gd name="connsiteX182" fmla="*/ 1731963 w 2363788"/>
                  <a:gd name="connsiteY182" fmla="*/ 1654175 h 1797050"/>
                  <a:gd name="connsiteX183" fmla="*/ 1709738 w 2363788"/>
                  <a:gd name="connsiteY183" fmla="*/ 1654175 h 1797050"/>
                  <a:gd name="connsiteX184" fmla="*/ 1697832 w 2363788"/>
                  <a:gd name="connsiteY184" fmla="*/ 1678781 h 1797050"/>
                  <a:gd name="connsiteX185" fmla="*/ 1661319 w 2363788"/>
                  <a:gd name="connsiteY185" fmla="*/ 1685925 h 1797050"/>
                  <a:gd name="connsiteX186" fmla="*/ 1630363 w 2363788"/>
                  <a:gd name="connsiteY186" fmla="*/ 1698625 h 1797050"/>
                  <a:gd name="connsiteX187" fmla="*/ 1600994 w 2363788"/>
                  <a:gd name="connsiteY187" fmla="*/ 1667669 h 1797050"/>
                  <a:gd name="connsiteX188" fmla="*/ 1598613 w 2363788"/>
                  <a:gd name="connsiteY188" fmla="*/ 1635125 h 1797050"/>
                  <a:gd name="connsiteX189" fmla="*/ 1568450 w 2363788"/>
                  <a:gd name="connsiteY189" fmla="*/ 1616869 h 1797050"/>
                  <a:gd name="connsiteX190" fmla="*/ 1560513 w 2363788"/>
                  <a:gd name="connsiteY190" fmla="*/ 1584325 h 1797050"/>
                  <a:gd name="connsiteX191" fmla="*/ 1523206 w 2363788"/>
                  <a:gd name="connsiteY191" fmla="*/ 1555750 h 1797050"/>
                  <a:gd name="connsiteX192" fmla="*/ 1500188 w 2363788"/>
                  <a:gd name="connsiteY192" fmla="*/ 1558925 h 1797050"/>
                  <a:gd name="connsiteX193" fmla="*/ 1468438 w 2363788"/>
                  <a:gd name="connsiteY193" fmla="*/ 1603375 h 1797050"/>
                  <a:gd name="connsiteX194" fmla="*/ 1419225 w 2363788"/>
                  <a:gd name="connsiteY194" fmla="*/ 1621631 h 1797050"/>
                  <a:gd name="connsiteX195" fmla="*/ 1398588 w 2363788"/>
                  <a:gd name="connsiteY195" fmla="*/ 1593849 h 1797050"/>
                  <a:gd name="connsiteX196" fmla="*/ 1370013 w 2363788"/>
                  <a:gd name="connsiteY196" fmla="*/ 1585912 h 1797050"/>
                  <a:gd name="connsiteX197" fmla="*/ 1266825 w 2363788"/>
                  <a:gd name="connsiteY197" fmla="*/ 1514475 h 1797050"/>
                  <a:gd name="connsiteX198" fmla="*/ 1277938 w 2363788"/>
                  <a:gd name="connsiteY198" fmla="*/ 1463675 h 1797050"/>
                  <a:gd name="connsiteX199" fmla="*/ 1239838 w 2363788"/>
                  <a:gd name="connsiteY199" fmla="*/ 1457325 h 1797050"/>
                  <a:gd name="connsiteX200" fmla="*/ 1233739 w 2363788"/>
                  <a:gd name="connsiteY200" fmla="*/ 1472624 h 1797050"/>
                  <a:gd name="connsiteX201" fmla="*/ 1212851 w 2363788"/>
                  <a:gd name="connsiteY201" fmla="*/ 1481931 h 1797050"/>
                  <a:gd name="connsiteX202" fmla="*/ 1175544 w 2363788"/>
                  <a:gd name="connsiteY202" fmla="*/ 1476375 h 1797050"/>
                  <a:gd name="connsiteX203" fmla="*/ 1139826 w 2363788"/>
                  <a:gd name="connsiteY203" fmla="*/ 1462087 h 1797050"/>
                  <a:gd name="connsiteX204" fmla="*/ 1093788 w 2363788"/>
                  <a:gd name="connsiteY204" fmla="*/ 1495425 h 1797050"/>
                  <a:gd name="connsiteX205" fmla="*/ 1100138 w 2363788"/>
                  <a:gd name="connsiteY205" fmla="*/ 1511300 h 1797050"/>
                  <a:gd name="connsiteX206" fmla="*/ 1081088 w 2363788"/>
                  <a:gd name="connsiteY206" fmla="*/ 1530350 h 1797050"/>
                  <a:gd name="connsiteX207" fmla="*/ 1035051 w 2363788"/>
                  <a:gd name="connsiteY207" fmla="*/ 1531937 h 1797050"/>
                  <a:gd name="connsiteX208" fmla="*/ 1006475 w 2363788"/>
                  <a:gd name="connsiteY208" fmla="*/ 1575594 h 1797050"/>
                  <a:gd name="connsiteX209" fmla="*/ 958057 w 2363788"/>
                  <a:gd name="connsiteY209" fmla="*/ 1569244 h 1797050"/>
                  <a:gd name="connsiteX210" fmla="*/ 952500 w 2363788"/>
                  <a:gd name="connsiteY210" fmla="*/ 1584325 h 1797050"/>
                  <a:gd name="connsiteX211" fmla="*/ 965201 w 2363788"/>
                  <a:gd name="connsiteY211" fmla="*/ 1669256 h 1797050"/>
                  <a:gd name="connsiteX212" fmla="*/ 940594 w 2363788"/>
                  <a:gd name="connsiteY212" fmla="*/ 1709738 h 1797050"/>
                  <a:gd name="connsiteX213" fmla="*/ 903288 w 2363788"/>
                  <a:gd name="connsiteY213" fmla="*/ 1720850 h 1797050"/>
                  <a:gd name="connsiteX214" fmla="*/ 900113 w 2363788"/>
                  <a:gd name="connsiteY214" fmla="*/ 1746250 h 1797050"/>
                  <a:gd name="connsiteX215" fmla="*/ 871538 w 2363788"/>
                  <a:gd name="connsiteY215" fmla="*/ 1746250 h 1797050"/>
                  <a:gd name="connsiteX216" fmla="*/ 855663 w 2363788"/>
                  <a:gd name="connsiteY216" fmla="*/ 1758950 h 1797050"/>
                  <a:gd name="connsiteX217" fmla="*/ 850900 w 2363788"/>
                  <a:gd name="connsiteY217" fmla="*/ 1773238 h 1797050"/>
                  <a:gd name="connsiteX218" fmla="*/ 830263 w 2363788"/>
                  <a:gd name="connsiteY218" fmla="*/ 1765300 h 1797050"/>
                  <a:gd name="connsiteX219" fmla="*/ 821532 w 2363788"/>
                  <a:gd name="connsiteY219" fmla="*/ 1753394 h 1797050"/>
                  <a:gd name="connsiteX220" fmla="*/ 792163 w 2363788"/>
                  <a:gd name="connsiteY220" fmla="*/ 1767681 h 1797050"/>
                  <a:gd name="connsiteX221" fmla="*/ 693738 w 2363788"/>
                  <a:gd name="connsiteY221" fmla="*/ 1701800 h 1797050"/>
                  <a:gd name="connsiteX222" fmla="*/ 651669 w 2363788"/>
                  <a:gd name="connsiteY222" fmla="*/ 1716881 h 1797050"/>
                  <a:gd name="connsiteX223" fmla="*/ 623094 w 2363788"/>
                  <a:gd name="connsiteY223" fmla="*/ 1689894 h 1797050"/>
                  <a:gd name="connsiteX224" fmla="*/ 582613 w 2363788"/>
                  <a:gd name="connsiteY224" fmla="*/ 1689100 h 1797050"/>
                  <a:gd name="connsiteX225" fmla="*/ 573088 w 2363788"/>
                  <a:gd name="connsiteY225" fmla="*/ 1608138 h 1797050"/>
                  <a:gd name="connsiteX226" fmla="*/ 538414 w 2363788"/>
                  <a:gd name="connsiteY226" fmla="*/ 1594861 h 1797050"/>
                  <a:gd name="connsiteX227" fmla="*/ 525463 w 2363788"/>
                  <a:gd name="connsiteY227"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3 w 2363788"/>
                  <a:gd name="connsiteY113" fmla="*/ 565150 h 1797050"/>
                  <a:gd name="connsiteX114" fmla="*/ 1804988 w 2363788"/>
                  <a:gd name="connsiteY114" fmla="*/ 508000 h 1797050"/>
                  <a:gd name="connsiteX115" fmla="*/ 1887538 w 2363788"/>
                  <a:gd name="connsiteY115" fmla="*/ 485775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8194 w 2363788"/>
                  <a:gd name="connsiteY119" fmla="*/ 411956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198688 w 2363788"/>
                  <a:gd name="connsiteY131" fmla="*/ 949325 h 1797050"/>
                  <a:gd name="connsiteX132" fmla="*/ 2176463 w 2363788"/>
                  <a:gd name="connsiteY132" fmla="*/ 993775 h 1797050"/>
                  <a:gd name="connsiteX133" fmla="*/ 2176463 w 2363788"/>
                  <a:gd name="connsiteY133" fmla="*/ 993775 h 1797050"/>
                  <a:gd name="connsiteX134" fmla="*/ 2182813 w 2363788"/>
                  <a:gd name="connsiteY134" fmla="*/ 1022350 h 1797050"/>
                  <a:gd name="connsiteX135" fmla="*/ 2147888 w 2363788"/>
                  <a:gd name="connsiteY135" fmla="*/ 1031875 h 1797050"/>
                  <a:gd name="connsiteX136" fmla="*/ 2097088 w 2363788"/>
                  <a:gd name="connsiteY136" fmla="*/ 1019175 h 1797050"/>
                  <a:gd name="connsiteX137" fmla="*/ 2103438 w 2363788"/>
                  <a:gd name="connsiteY137" fmla="*/ 1073150 h 1797050"/>
                  <a:gd name="connsiteX138" fmla="*/ 2116138 w 2363788"/>
                  <a:gd name="connsiteY138" fmla="*/ 1117600 h 1797050"/>
                  <a:gd name="connsiteX139" fmla="*/ 2052638 w 2363788"/>
                  <a:gd name="connsiteY139" fmla="*/ 1152525 h 1797050"/>
                  <a:gd name="connsiteX140" fmla="*/ 2068513 w 2363788"/>
                  <a:gd name="connsiteY140" fmla="*/ 1174750 h 1797050"/>
                  <a:gd name="connsiteX141" fmla="*/ 2049463 w 2363788"/>
                  <a:gd name="connsiteY141" fmla="*/ 1196975 h 1797050"/>
                  <a:gd name="connsiteX142" fmla="*/ 1970088 w 2363788"/>
                  <a:gd name="connsiteY142" fmla="*/ 1171575 h 1797050"/>
                  <a:gd name="connsiteX143" fmla="*/ 1941513 w 2363788"/>
                  <a:gd name="connsiteY143" fmla="*/ 1186656 h 1797050"/>
                  <a:gd name="connsiteX144" fmla="*/ 1909763 w 2363788"/>
                  <a:gd name="connsiteY144" fmla="*/ 1189831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1513 w 2363788"/>
                  <a:gd name="connsiteY148" fmla="*/ 1279525 h 1797050"/>
                  <a:gd name="connsiteX149" fmla="*/ 1935163 w 2363788"/>
                  <a:gd name="connsiteY149" fmla="*/ 1304925 h 1797050"/>
                  <a:gd name="connsiteX150" fmla="*/ 1954213 w 2363788"/>
                  <a:gd name="connsiteY150" fmla="*/ 1320800 h 1797050"/>
                  <a:gd name="connsiteX151" fmla="*/ 1953419 w 2363788"/>
                  <a:gd name="connsiteY151" fmla="*/ 1335881 h 1797050"/>
                  <a:gd name="connsiteX152" fmla="*/ 1907382 w 2363788"/>
                  <a:gd name="connsiteY152" fmla="*/ 1336675 h 1797050"/>
                  <a:gd name="connsiteX153" fmla="*/ 1903413 w 2363788"/>
                  <a:gd name="connsiteY153" fmla="*/ 1387475 h 1797050"/>
                  <a:gd name="connsiteX154" fmla="*/ 1903413 w 2363788"/>
                  <a:gd name="connsiteY154" fmla="*/ 1406525 h 1797050"/>
                  <a:gd name="connsiteX155" fmla="*/ 1938338 w 2363788"/>
                  <a:gd name="connsiteY155" fmla="*/ 1446212 h 1797050"/>
                  <a:gd name="connsiteX156" fmla="*/ 1987551 w 2363788"/>
                  <a:gd name="connsiteY156" fmla="*/ 1444625 h 1797050"/>
                  <a:gd name="connsiteX157" fmla="*/ 2062163 w 2363788"/>
                  <a:gd name="connsiteY157" fmla="*/ 1476375 h 1797050"/>
                  <a:gd name="connsiteX158" fmla="*/ 2061369 w 2363788"/>
                  <a:gd name="connsiteY158" fmla="*/ 1504950 h 1797050"/>
                  <a:gd name="connsiteX159" fmla="*/ 2036763 w 2363788"/>
                  <a:gd name="connsiteY159" fmla="*/ 1571625 h 1797050"/>
                  <a:gd name="connsiteX160" fmla="*/ 2068513 w 2363788"/>
                  <a:gd name="connsiteY160" fmla="*/ 1591469 h 1797050"/>
                  <a:gd name="connsiteX161" fmla="*/ 2106613 w 2363788"/>
                  <a:gd name="connsiteY161" fmla="*/ 1660525 h 1797050"/>
                  <a:gd name="connsiteX162" fmla="*/ 2055813 w 2363788"/>
                  <a:gd name="connsiteY162" fmla="*/ 1736725 h 1797050"/>
                  <a:gd name="connsiteX163" fmla="*/ 2030413 w 2363788"/>
                  <a:gd name="connsiteY163" fmla="*/ 1730375 h 1797050"/>
                  <a:gd name="connsiteX164" fmla="*/ 2010570 w 2363788"/>
                  <a:gd name="connsiteY164" fmla="*/ 1715294 h 1797050"/>
                  <a:gd name="connsiteX165" fmla="*/ 2003425 w 2363788"/>
                  <a:gd name="connsiteY165" fmla="*/ 1735931 h 1797050"/>
                  <a:gd name="connsiteX166" fmla="*/ 1960563 w 2363788"/>
                  <a:gd name="connsiteY166" fmla="*/ 1746250 h 1797050"/>
                  <a:gd name="connsiteX167" fmla="*/ 1954213 w 2363788"/>
                  <a:gd name="connsiteY167" fmla="*/ 1778000 h 1797050"/>
                  <a:gd name="connsiteX168" fmla="*/ 1903413 w 2363788"/>
                  <a:gd name="connsiteY168" fmla="*/ 1797050 h 1797050"/>
                  <a:gd name="connsiteX169" fmla="*/ 1878013 w 2363788"/>
                  <a:gd name="connsiteY169" fmla="*/ 1758950 h 1797050"/>
                  <a:gd name="connsiteX170" fmla="*/ 1847850 w 2363788"/>
                  <a:gd name="connsiteY170" fmla="*/ 1768475 h 1797050"/>
                  <a:gd name="connsiteX171" fmla="*/ 1843088 w 2363788"/>
                  <a:gd name="connsiteY171" fmla="*/ 1735138 h 1797050"/>
                  <a:gd name="connsiteX172" fmla="*/ 1827213 w 2363788"/>
                  <a:gd name="connsiteY172" fmla="*/ 1704975 h 1797050"/>
                  <a:gd name="connsiteX173" fmla="*/ 1862138 w 2363788"/>
                  <a:gd name="connsiteY173" fmla="*/ 1685925 h 1797050"/>
                  <a:gd name="connsiteX174" fmla="*/ 1808163 w 2363788"/>
                  <a:gd name="connsiteY174" fmla="*/ 1665287 h 1797050"/>
                  <a:gd name="connsiteX175" fmla="*/ 1792288 w 2363788"/>
                  <a:gd name="connsiteY175" fmla="*/ 1692275 h 1797050"/>
                  <a:gd name="connsiteX176" fmla="*/ 1747838 w 2363788"/>
                  <a:gd name="connsiteY176" fmla="*/ 1711325 h 1797050"/>
                  <a:gd name="connsiteX177" fmla="*/ 1739107 w 2363788"/>
                  <a:gd name="connsiteY177" fmla="*/ 1733550 h 1797050"/>
                  <a:gd name="connsiteX178" fmla="*/ 1725613 w 2363788"/>
                  <a:gd name="connsiteY178" fmla="*/ 1739900 h 1797050"/>
                  <a:gd name="connsiteX179" fmla="*/ 1703388 w 2363788"/>
                  <a:gd name="connsiteY179" fmla="*/ 1739900 h 1797050"/>
                  <a:gd name="connsiteX180" fmla="*/ 1714501 w 2363788"/>
                  <a:gd name="connsiteY180" fmla="*/ 1704975 h 1797050"/>
                  <a:gd name="connsiteX181" fmla="*/ 1740694 w 2363788"/>
                  <a:gd name="connsiteY181" fmla="*/ 1677194 h 1797050"/>
                  <a:gd name="connsiteX182" fmla="*/ 1731963 w 2363788"/>
                  <a:gd name="connsiteY182" fmla="*/ 1654175 h 1797050"/>
                  <a:gd name="connsiteX183" fmla="*/ 1709738 w 2363788"/>
                  <a:gd name="connsiteY183" fmla="*/ 1654175 h 1797050"/>
                  <a:gd name="connsiteX184" fmla="*/ 1697832 w 2363788"/>
                  <a:gd name="connsiteY184" fmla="*/ 1678781 h 1797050"/>
                  <a:gd name="connsiteX185" fmla="*/ 1661319 w 2363788"/>
                  <a:gd name="connsiteY185" fmla="*/ 1685925 h 1797050"/>
                  <a:gd name="connsiteX186" fmla="*/ 1630363 w 2363788"/>
                  <a:gd name="connsiteY186" fmla="*/ 1698625 h 1797050"/>
                  <a:gd name="connsiteX187" fmla="*/ 1600994 w 2363788"/>
                  <a:gd name="connsiteY187" fmla="*/ 1667669 h 1797050"/>
                  <a:gd name="connsiteX188" fmla="*/ 1598613 w 2363788"/>
                  <a:gd name="connsiteY188" fmla="*/ 1635125 h 1797050"/>
                  <a:gd name="connsiteX189" fmla="*/ 1568450 w 2363788"/>
                  <a:gd name="connsiteY189" fmla="*/ 1616869 h 1797050"/>
                  <a:gd name="connsiteX190" fmla="*/ 1560513 w 2363788"/>
                  <a:gd name="connsiteY190" fmla="*/ 1584325 h 1797050"/>
                  <a:gd name="connsiteX191" fmla="*/ 1523206 w 2363788"/>
                  <a:gd name="connsiteY191" fmla="*/ 1555750 h 1797050"/>
                  <a:gd name="connsiteX192" fmla="*/ 1500188 w 2363788"/>
                  <a:gd name="connsiteY192" fmla="*/ 1558925 h 1797050"/>
                  <a:gd name="connsiteX193" fmla="*/ 1468438 w 2363788"/>
                  <a:gd name="connsiteY193" fmla="*/ 1603375 h 1797050"/>
                  <a:gd name="connsiteX194" fmla="*/ 1419225 w 2363788"/>
                  <a:gd name="connsiteY194" fmla="*/ 1621631 h 1797050"/>
                  <a:gd name="connsiteX195" fmla="*/ 1398588 w 2363788"/>
                  <a:gd name="connsiteY195" fmla="*/ 1593849 h 1797050"/>
                  <a:gd name="connsiteX196" fmla="*/ 1370013 w 2363788"/>
                  <a:gd name="connsiteY196" fmla="*/ 1585912 h 1797050"/>
                  <a:gd name="connsiteX197" fmla="*/ 1266825 w 2363788"/>
                  <a:gd name="connsiteY197" fmla="*/ 1514475 h 1797050"/>
                  <a:gd name="connsiteX198" fmla="*/ 1277938 w 2363788"/>
                  <a:gd name="connsiteY198" fmla="*/ 1463675 h 1797050"/>
                  <a:gd name="connsiteX199" fmla="*/ 1239838 w 2363788"/>
                  <a:gd name="connsiteY199" fmla="*/ 1457325 h 1797050"/>
                  <a:gd name="connsiteX200" fmla="*/ 1233739 w 2363788"/>
                  <a:gd name="connsiteY200" fmla="*/ 1472624 h 1797050"/>
                  <a:gd name="connsiteX201" fmla="*/ 1212851 w 2363788"/>
                  <a:gd name="connsiteY201" fmla="*/ 1481931 h 1797050"/>
                  <a:gd name="connsiteX202" fmla="*/ 1175544 w 2363788"/>
                  <a:gd name="connsiteY202" fmla="*/ 1476375 h 1797050"/>
                  <a:gd name="connsiteX203" fmla="*/ 1139826 w 2363788"/>
                  <a:gd name="connsiteY203" fmla="*/ 1462087 h 1797050"/>
                  <a:gd name="connsiteX204" fmla="*/ 1093788 w 2363788"/>
                  <a:gd name="connsiteY204" fmla="*/ 1495425 h 1797050"/>
                  <a:gd name="connsiteX205" fmla="*/ 1100138 w 2363788"/>
                  <a:gd name="connsiteY205" fmla="*/ 1511300 h 1797050"/>
                  <a:gd name="connsiteX206" fmla="*/ 1081088 w 2363788"/>
                  <a:gd name="connsiteY206" fmla="*/ 1530350 h 1797050"/>
                  <a:gd name="connsiteX207" fmla="*/ 1035051 w 2363788"/>
                  <a:gd name="connsiteY207" fmla="*/ 1531937 h 1797050"/>
                  <a:gd name="connsiteX208" fmla="*/ 1006475 w 2363788"/>
                  <a:gd name="connsiteY208" fmla="*/ 1575594 h 1797050"/>
                  <a:gd name="connsiteX209" fmla="*/ 958057 w 2363788"/>
                  <a:gd name="connsiteY209" fmla="*/ 1569244 h 1797050"/>
                  <a:gd name="connsiteX210" fmla="*/ 952500 w 2363788"/>
                  <a:gd name="connsiteY210" fmla="*/ 1584325 h 1797050"/>
                  <a:gd name="connsiteX211" fmla="*/ 965201 w 2363788"/>
                  <a:gd name="connsiteY211" fmla="*/ 1669256 h 1797050"/>
                  <a:gd name="connsiteX212" fmla="*/ 940594 w 2363788"/>
                  <a:gd name="connsiteY212" fmla="*/ 1709738 h 1797050"/>
                  <a:gd name="connsiteX213" fmla="*/ 903288 w 2363788"/>
                  <a:gd name="connsiteY213" fmla="*/ 1720850 h 1797050"/>
                  <a:gd name="connsiteX214" fmla="*/ 900113 w 2363788"/>
                  <a:gd name="connsiteY214" fmla="*/ 1746250 h 1797050"/>
                  <a:gd name="connsiteX215" fmla="*/ 871538 w 2363788"/>
                  <a:gd name="connsiteY215" fmla="*/ 1746250 h 1797050"/>
                  <a:gd name="connsiteX216" fmla="*/ 855663 w 2363788"/>
                  <a:gd name="connsiteY216" fmla="*/ 1758950 h 1797050"/>
                  <a:gd name="connsiteX217" fmla="*/ 850900 w 2363788"/>
                  <a:gd name="connsiteY217" fmla="*/ 1773238 h 1797050"/>
                  <a:gd name="connsiteX218" fmla="*/ 830263 w 2363788"/>
                  <a:gd name="connsiteY218" fmla="*/ 1765300 h 1797050"/>
                  <a:gd name="connsiteX219" fmla="*/ 821532 w 2363788"/>
                  <a:gd name="connsiteY219" fmla="*/ 1753394 h 1797050"/>
                  <a:gd name="connsiteX220" fmla="*/ 792163 w 2363788"/>
                  <a:gd name="connsiteY220" fmla="*/ 1767681 h 1797050"/>
                  <a:gd name="connsiteX221" fmla="*/ 693738 w 2363788"/>
                  <a:gd name="connsiteY221" fmla="*/ 1701800 h 1797050"/>
                  <a:gd name="connsiteX222" fmla="*/ 651669 w 2363788"/>
                  <a:gd name="connsiteY222" fmla="*/ 1716881 h 1797050"/>
                  <a:gd name="connsiteX223" fmla="*/ 623094 w 2363788"/>
                  <a:gd name="connsiteY223" fmla="*/ 1689894 h 1797050"/>
                  <a:gd name="connsiteX224" fmla="*/ 582613 w 2363788"/>
                  <a:gd name="connsiteY224" fmla="*/ 1689100 h 1797050"/>
                  <a:gd name="connsiteX225" fmla="*/ 573088 w 2363788"/>
                  <a:gd name="connsiteY225" fmla="*/ 1608138 h 1797050"/>
                  <a:gd name="connsiteX226" fmla="*/ 538414 w 2363788"/>
                  <a:gd name="connsiteY226" fmla="*/ 1594861 h 1797050"/>
                  <a:gd name="connsiteX227" fmla="*/ 525463 w 2363788"/>
                  <a:gd name="connsiteY227"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3 w 2363788"/>
                  <a:gd name="connsiteY113" fmla="*/ 565150 h 1797050"/>
                  <a:gd name="connsiteX114" fmla="*/ 1804988 w 2363788"/>
                  <a:gd name="connsiteY114" fmla="*/ 508000 h 1797050"/>
                  <a:gd name="connsiteX115" fmla="*/ 1887538 w 2363788"/>
                  <a:gd name="connsiteY115" fmla="*/ 485775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8194 w 2363788"/>
                  <a:gd name="connsiteY119" fmla="*/ 411956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198688 w 2363788"/>
                  <a:gd name="connsiteY131" fmla="*/ 949325 h 1797050"/>
                  <a:gd name="connsiteX132" fmla="*/ 2176463 w 2363788"/>
                  <a:gd name="connsiteY132" fmla="*/ 993775 h 1797050"/>
                  <a:gd name="connsiteX133" fmla="*/ 2176463 w 2363788"/>
                  <a:gd name="connsiteY133" fmla="*/ 993775 h 1797050"/>
                  <a:gd name="connsiteX134" fmla="*/ 2182813 w 2363788"/>
                  <a:gd name="connsiteY134" fmla="*/ 1022350 h 1797050"/>
                  <a:gd name="connsiteX135" fmla="*/ 2147888 w 2363788"/>
                  <a:gd name="connsiteY135" fmla="*/ 1031875 h 1797050"/>
                  <a:gd name="connsiteX136" fmla="*/ 2097088 w 2363788"/>
                  <a:gd name="connsiteY136" fmla="*/ 1019175 h 1797050"/>
                  <a:gd name="connsiteX137" fmla="*/ 2103438 w 2363788"/>
                  <a:gd name="connsiteY137" fmla="*/ 1073150 h 1797050"/>
                  <a:gd name="connsiteX138" fmla="*/ 2116138 w 2363788"/>
                  <a:gd name="connsiteY138" fmla="*/ 1117600 h 1797050"/>
                  <a:gd name="connsiteX139" fmla="*/ 2052638 w 2363788"/>
                  <a:gd name="connsiteY139" fmla="*/ 1152525 h 1797050"/>
                  <a:gd name="connsiteX140" fmla="*/ 2068513 w 2363788"/>
                  <a:gd name="connsiteY140" fmla="*/ 1174750 h 1797050"/>
                  <a:gd name="connsiteX141" fmla="*/ 2049463 w 2363788"/>
                  <a:gd name="connsiteY141" fmla="*/ 1196975 h 1797050"/>
                  <a:gd name="connsiteX142" fmla="*/ 1973263 w 2363788"/>
                  <a:gd name="connsiteY142" fmla="*/ 1170781 h 1797050"/>
                  <a:gd name="connsiteX143" fmla="*/ 1941513 w 2363788"/>
                  <a:gd name="connsiteY143" fmla="*/ 1186656 h 1797050"/>
                  <a:gd name="connsiteX144" fmla="*/ 1909763 w 2363788"/>
                  <a:gd name="connsiteY144" fmla="*/ 1189831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1513 w 2363788"/>
                  <a:gd name="connsiteY148" fmla="*/ 1279525 h 1797050"/>
                  <a:gd name="connsiteX149" fmla="*/ 1935163 w 2363788"/>
                  <a:gd name="connsiteY149" fmla="*/ 1304925 h 1797050"/>
                  <a:gd name="connsiteX150" fmla="*/ 1954213 w 2363788"/>
                  <a:gd name="connsiteY150" fmla="*/ 1320800 h 1797050"/>
                  <a:gd name="connsiteX151" fmla="*/ 1953419 w 2363788"/>
                  <a:gd name="connsiteY151" fmla="*/ 1335881 h 1797050"/>
                  <a:gd name="connsiteX152" fmla="*/ 1907382 w 2363788"/>
                  <a:gd name="connsiteY152" fmla="*/ 1336675 h 1797050"/>
                  <a:gd name="connsiteX153" fmla="*/ 1903413 w 2363788"/>
                  <a:gd name="connsiteY153" fmla="*/ 1387475 h 1797050"/>
                  <a:gd name="connsiteX154" fmla="*/ 1903413 w 2363788"/>
                  <a:gd name="connsiteY154" fmla="*/ 1406525 h 1797050"/>
                  <a:gd name="connsiteX155" fmla="*/ 1938338 w 2363788"/>
                  <a:gd name="connsiteY155" fmla="*/ 1446212 h 1797050"/>
                  <a:gd name="connsiteX156" fmla="*/ 1987551 w 2363788"/>
                  <a:gd name="connsiteY156" fmla="*/ 1444625 h 1797050"/>
                  <a:gd name="connsiteX157" fmla="*/ 2062163 w 2363788"/>
                  <a:gd name="connsiteY157" fmla="*/ 1476375 h 1797050"/>
                  <a:gd name="connsiteX158" fmla="*/ 2061369 w 2363788"/>
                  <a:gd name="connsiteY158" fmla="*/ 1504950 h 1797050"/>
                  <a:gd name="connsiteX159" fmla="*/ 2036763 w 2363788"/>
                  <a:gd name="connsiteY159" fmla="*/ 1571625 h 1797050"/>
                  <a:gd name="connsiteX160" fmla="*/ 2068513 w 2363788"/>
                  <a:gd name="connsiteY160" fmla="*/ 1591469 h 1797050"/>
                  <a:gd name="connsiteX161" fmla="*/ 2106613 w 2363788"/>
                  <a:gd name="connsiteY161" fmla="*/ 1660525 h 1797050"/>
                  <a:gd name="connsiteX162" fmla="*/ 2055813 w 2363788"/>
                  <a:gd name="connsiteY162" fmla="*/ 1736725 h 1797050"/>
                  <a:gd name="connsiteX163" fmla="*/ 2030413 w 2363788"/>
                  <a:gd name="connsiteY163" fmla="*/ 1730375 h 1797050"/>
                  <a:gd name="connsiteX164" fmla="*/ 2010570 w 2363788"/>
                  <a:gd name="connsiteY164" fmla="*/ 1715294 h 1797050"/>
                  <a:gd name="connsiteX165" fmla="*/ 2003425 w 2363788"/>
                  <a:gd name="connsiteY165" fmla="*/ 1735931 h 1797050"/>
                  <a:gd name="connsiteX166" fmla="*/ 1960563 w 2363788"/>
                  <a:gd name="connsiteY166" fmla="*/ 1746250 h 1797050"/>
                  <a:gd name="connsiteX167" fmla="*/ 1954213 w 2363788"/>
                  <a:gd name="connsiteY167" fmla="*/ 1778000 h 1797050"/>
                  <a:gd name="connsiteX168" fmla="*/ 1903413 w 2363788"/>
                  <a:gd name="connsiteY168" fmla="*/ 1797050 h 1797050"/>
                  <a:gd name="connsiteX169" fmla="*/ 1878013 w 2363788"/>
                  <a:gd name="connsiteY169" fmla="*/ 1758950 h 1797050"/>
                  <a:gd name="connsiteX170" fmla="*/ 1847850 w 2363788"/>
                  <a:gd name="connsiteY170" fmla="*/ 1768475 h 1797050"/>
                  <a:gd name="connsiteX171" fmla="*/ 1843088 w 2363788"/>
                  <a:gd name="connsiteY171" fmla="*/ 1735138 h 1797050"/>
                  <a:gd name="connsiteX172" fmla="*/ 1827213 w 2363788"/>
                  <a:gd name="connsiteY172" fmla="*/ 1704975 h 1797050"/>
                  <a:gd name="connsiteX173" fmla="*/ 1862138 w 2363788"/>
                  <a:gd name="connsiteY173" fmla="*/ 1685925 h 1797050"/>
                  <a:gd name="connsiteX174" fmla="*/ 1808163 w 2363788"/>
                  <a:gd name="connsiteY174" fmla="*/ 1665287 h 1797050"/>
                  <a:gd name="connsiteX175" fmla="*/ 1792288 w 2363788"/>
                  <a:gd name="connsiteY175" fmla="*/ 1692275 h 1797050"/>
                  <a:gd name="connsiteX176" fmla="*/ 1747838 w 2363788"/>
                  <a:gd name="connsiteY176" fmla="*/ 1711325 h 1797050"/>
                  <a:gd name="connsiteX177" fmla="*/ 1739107 w 2363788"/>
                  <a:gd name="connsiteY177" fmla="*/ 1733550 h 1797050"/>
                  <a:gd name="connsiteX178" fmla="*/ 1725613 w 2363788"/>
                  <a:gd name="connsiteY178" fmla="*/ 1739900 h 1797050"/>
                  <a:gd name="connsiteX179" fmla="*/ 1703388 w 2363788"/>
                  <a:gd name="connsiteY179" fmla="*/ 1739900 h 1797050"/>
                  <a:gd name="connsiteX180" fmla="*/ 1714501 w 2363788"/>
                  <a:gd name="connsiteY180" fmla="*/ 1704975 h 1797050"/>
                  <a:gd name="connsiteX181" fmla="*/ 1740694 w 2363788"/>
                  <a:gd name="connsiteY181" fmla="*/ 1677194 h 1797050"/>
                  <a:gd name="connsiteX182" fmla="*/ 1731963 w 2363788"/>
                  <a:gd name="connsiteY182" fmla="*/ 1654175 h 1797050"/>
                  <a:gd name="connsiteX183" fmla="*/ 1709738 w 2363788"/>
                  <a:gd name="connsiteY183" fmla="*/ 1654175 h 1797050"/>
                  <a:gd name="connsiteX184" fmla="*/ 1697832 w 2363788"/>
                  <a:gd name="connsiteY184" fmla="*/ 1678781 h 1797050"/>
                  <a:gd name="connsiteX185" fmla="*/ 1661319 w 2363788"/>
                  <a:gd name="connsiteY185" fmla="*/ 1685925 h 1797050"/>
                  <a:gd name="connsiteX186" fmla="*/ 1630363 w 2363788"/>
                  <a:gd name="connsiteY186" fmla="*/ 1698625 h 1797050"/>
                  <a:gd name="connsiteX187" fmla="*/ 1600994 w 2363788"/>
                  <a:gd name="connsiteY187" fmla="*/ 1667669 h 1797050"/>
                  <a:gd name="connsiteX188" fmla="*/ 1598613 w 2363788"/>
                  <a:gd name="connsiteY188" fmla="*/ 1635125 h 1797050"/>
                  <a:gd name="connsiteX189" fmla="*/ 1568450 w 2363788"/>
                  <a:gd name="connsiteY189" fmla="*/ 1616869 h 1797050"/>
                  <a:gd name="connsiteX190" fmla="*/ 1560513 w 2363788"/>
                  <a:gd name="connsiteY190" fmla="*/ 1584325 h 1797050"/>
                  <a:gd name="connsiteX191" fmla="*/ 1523206 w 2363788"/>
                  <a:gd name="connsiteY191" fmla="*/ 1555750 h 1797050"/>
                  <a:gd name="connsiteX192" fmla="*/ 1500188 w 2363788"/>
                  <a:gd name="connsiteY192" fmla="*/ 1558925 h 1797050"/>
                  <a:gd name="connsiteX193" fmla="*/ 1468438 w 2363788"/>
                  <a:gd name="connsiteY193" fmla="*/ 1603375 h 1797050"/>
                  <a:gd name="connsiteX194" fmla="*/ 1419225 w 2363788"/>
                  <a:gd name="connsiteY194" fmla="*/ 1621631 h 1797050"/>
                  <a:gd name="connsiteX195" fmla="*/ 1398588 w 2363788"/>
                  <a:gd name="connsiteY195" fmla="*/ 1593849 h 1797050"/>
                  <a:gd name="connsiteX196" fmla="*/ 1370013 w 2363788"/>
                  <a:gd name="connsiteY196" fmla="*/ 1585912 h 1797050"/>
                  <a:gd name="connsiteX197" fmla="*/ 1266825 w 2363788"/>
                  <a:gd name="connsiteY197" fmla="*/ 1514475 h 1797050"/>
                  <a:gd name="connsiteX198" fmla="*/ 1277938 w 2363788"/>
                  <a:gd name="connsiteY198" fmla="*/ 1463675 h 1797050"/>
                  <a:gd name="connsiteX199" fmla="*/ 1239838 w 2363788"/>
                  <a:gd name="connsiteY199" fmla="*/ 1457325 h 1797050"/>
                  <a:gd name="connsiteX200" fmla="*/ 1233739 w 2363788"/>
                  <a:gd name="connsiteY200" fmla="*/ 1472624 h 1797050"/>
                  <a:gd name="connsiteX201" fmla="*/ 1212851 w 2363788"/>
                  <a:gd name="connsiteY201" fmla="*/ 1481931 h 1797050"/>
                  <a:gd name="connsiteX202" fmla="*/ 1175544 w 2363788"/>
                  <a:gd name="connsiteY202" fmla="*/ 1476375 h 1797050"/>
                  <a:gd name="connsiteX203" fmla="*/ 1139826 w 2363788"/>
                  <a:gd name="connsiteY203" fmla="*/ 1462087 h 1797050"/>
                  <a:gd name="connsiteX204" fmla="*/ 1093788 w 2363788"/>
                  <a:gd name="connsiteY204" fmla="*/ 1495425 h 1797050"/>
                  <a:gd name="connsiteX205" fmla="*/ 1100138 w 2363788"/>
                  <a:gd name="connsiteY205" fmla="*/ 1511300 h 1797050"/>
                  <a:gd name="connsiteX206" fmla="*/ 1081088 w 2363788"/>
                  <a:gd name="connsiteY206" fmla="*/ 1530350 h 1797050"/>
                  <a:gd name="connsiteX207" fmla="*/ 1035051 w 2363788"/>
                  <a:gd name="connsiteY207" fmla="*/ 1531937 h 1797050"/>
                  <a:gd name="connsiteX208" fmla="*/ 1006475 w 2363788"/>
                  <a:gd name="connsiteY208" fmla="*/ 1575594 h 1797050"/>
                  <a:gd name="connsiteX209" fmla="*/ 958057 w 2363788"/>
                  <a:gd name="connsiteY209" fmla="*/ 1569244 h 1797050"/>
                  <a:gd name="connsiteX210" fmla="*/ 952500 w 2363788"/>
                  <a:gd name="connsiteY210" fmla="*/ 1584325 h 1797050"/>
                  <a:gd name="connsiteX211" fmla="*/ 965201 w 2363788"/>
                  <a:gd name="connsiteY211" fmla="*/ 1669256 h 1797050"/>
                  <a:gd name="connsiteX212" fmla="*/ 940594 w 2363788"/>
                  <a:gd name="connsiteY212" fmla="*/ 1709738 h 1797050"/>
                  <a:gd name="connsiteX213" fmla="*/ 903288 w 2363788"/>
                  <a:gd name="connsiteY213" fmla="*/ 1720850 h 1797050"/>
                  <a:gd name="connsiteX214" fmla="*/ 900113 w 2363788"/>
                  <a:gd name="connsiteY214" fmla="*/ 1746250 h 1797050"/>
                  <a:gd name="connsiteX215" fmla="*/ 871538 w 2363788"/>
                  <a:gd name="connsiteY215" fmla="*/ 1746250 h 1797050"/>
                  <a:gd name="connsiteX216" fmla="*/ 855663 w 2363788"/>
                  <a:gd name="connsiteY216" fmla="*/ 1758950 h 1797050"/>
                  <a:gd name="connsiteX217" fmla="*/ 850900 w 2363788"/>
                  <a:gd name="connsiteY217" fmla="*/ 1773238 h 1797050"/>
                  <a:gd name="connsiteX218" fmla="*/ 830263 w 2363788"/>
                  <a:gd name="connsiteY218" fmla="*/ 1765300 h 1797050"/>
                  <a:gd name="connsiteX219" fmla="*/ 821532 w 2363788"/>
                  <a:gd name="connsiteY219" fmla="*/ 1753394 h 1797050"/>
                  <a:gd name="connsiteX220" fmla="*/ 792163 w 2363788"/>
                  <a:gd name="connsiteY220" fmla="*/ 1767681 h 1797050"/>
                  <a:gd name="connsiteX221" fmla="*/ 693738 w 2363788"/>
                  <a:gd name="connsiteY221" fmla="*/ 1701800 h 1797050"/>
                  <a:gd name="connsiteX222" fmla="*/ 651669 w 2363788"/>
                  <a:gd name="connsiteY222" fmla="*/ 1716881 h 1797050"/>
                  <a:gd name="connsiteX223" fmla="*/ 623094 w 2363788"/>
                  <a:gd name="connsiteY223" fmla="*/ 1689894 h 1797050"/>
                  <a:gd name="connsiteX224" fmla="*/ 582613 w 2363788"/>
                  <a:gd name="connsiteY224" fmla="*/ 1689100 h 1797050"/>
                  <a:gd name="connsiteX225" fmla="*/ 573088 w 2363788"/>
                  <a:gd name="connsiteY225" fmla="*/ 1608138 h 1797050"/>
                  <a:gd name="connsiteX226" fmla="*/ 538414 w 2363788"/>
                  <a:gd name="connsiteY226" fmla="*/ 1594861 h 1797050"/>
                  <a:gd name="connsiteX227" fmla="*/ 525463 w 2363788"/>
                  <a:gd name="connsiteY227"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3 w 2363788"/>
                  <a:gd name="connsiteY113" fmla="*/ 565150 h 1797050"/>
                  <a:gd name="connsiteX114" fmla="*/ 1804988 w 2363788"/>
                  <a:gd name="connsiteY114" fmla="*/ 508000 h 1797050"/>
                  <a:gd name="connsiteX115" fmla="*/ 1887538 w 2363788"/>
                  <a:gd name="connsiteY115" fmla="*/ 485775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8194 w 2363788"/>
                  <a:gd name="connsiteY119" fmla="*/ 411956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198688 w 2363788"/>
                  <a:gd name="connsiteY131" fmla="*/ 949325 h 1797050"/>
                  <a:gd name="connsiteX132" fmla="*/ 2176463 w 2363788"/>
                  <a:gd name="connsiteY132" fmla="*/ 993775 h 1797050"/>
                  <a:gd name="connsiteX133" fmla="*/ 2176463 w 2363788"/>
                  <a:gd name="connsiteY133" fmla="*/ 993775 h 1797050"/>
                  <a:gd name="connsiteX134" fmla="*/ 2182813 w 2363788"/>
                  <a:gd name="connsiteY134" fmla="*/ 1022350 h 1797050"/>
                  <a:gd name="connsiteX135" fmla="*/ 2147888 w 2363788"/>
                  <a:gd name="connsiteY135" fmla="*/ 1031875 h 1797050"/>
                  <a:gd name="connsiteX136" fmla="*/ 2097088 w 2363788"/>
                  <a:gd name="connsiteY136" fmla="*/ 1019175 h 1797050"/>
                  <a:gd name="connsiteX137" fmla="*/ 2103438 w 2363788"/>
                  <a:gd name="connsiteY137" fmla="*/ 1073150 h 1797050"/>
                  <a:gd name="connsiteX138" fmla="*/ 2116138 w 2363788"/>
                  <a:gd name="connsiteY138" fmla="*/ 1117600 h 1797050"/>
                  <a:gd name="connsiteX139" fmla="*/ 2052638 w 2363788"/>
                  <a:gd name="connsiteY139" fmla="*/ 1152525 h 1797050"/>
                  <a:gd name="connsiteX140" fmla="*/ 2068513 w 2363788"/>
                  <a:gd name="connsiteY140" fmla="*/ 1174750 h 1797050"/>
                  <a:gd name="connsiteX141" fmla="*/ 2049463 w 2363788"/>
                  <a:gd name="connsiteY141" fmla="*/ 1196975 h 1797050"/>
                  <a:gd name="connsiteX142" fmla="*/ 1973263 w 2363788"/>
                  <a:gd name="connsiteY142" fmla="*/ 1170781 h 1797050"/>
                  <a:gd name="connsiteX143" fmla="*/ 1941513 w 2363788"/>
                  <a:gd name="connsiteY143" fmla="*/ 1186656 h 1797050"/>
                  <a:gd name="connsiteX144" fmla="*/ 1909763 w 2363788"/>
                  <a:gd name="connsiteY144" fmla="*/ 1189831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1513 w 2363788"/>
                  <a:gd name="connsiteY148" fmla="*/ 1279525 h 1797050"/>
                  <a:gd name="connsiteX149" fmla="*/ 1935163 w 2363788"/>
                  <a:gd name="connsiteY149" fmla="*/ 1304925 h 1797050"/>
                  <a:gd name="connsiteX150" fmla="*/ 1954213 w 2363788"/>
                  <a:gd name="connsiteY150" fmla="*/ 1320800 h 1797050"/>
                  <a:gd name="connsiteX151" fmla="*/ 1953419 w 2363788"/>
                  <a:gd name="connsiteY151" fmla="*/ 1335881 h 1797050"/>
                  <a:gd name="connsiteX152" fmla="*/ 1907382 w 2363788"/>
                  <a:gd name="connsiteY152" fmla="*/ 1336675 h 1797050"/>
                  <a:gd name="connsiteX153" fmla="*/ 1903413 w 2363788"/>
                  <a:gd name="connsiteY153" fmla="*/ 1387475 h 1797050"/>
                  <a:gd name="connsiteX154" fmla="*/ 1903413 w 2363788"/>
                  <a:gd name="connsiteY154" fmla="*/ 1406525 h 1797050"/>
                  <a:gd name="connsiteX155" fmla="*/ 1938338 w 2363788"/>
                  <a:gd name="connsiteY155" fmla="*/ 1446212 h 1797050"/>
                  <a:gd name="connsiteX156" fmla="*/ 1987551 w 2363788"/>
                  <a:gd name="connsiteY156" fmla="*/ 1444625 h 1797050"/>
                  <a:gd name="connsiteX157" fmla="*/ 2062163 w 2363788"/>
                  <a:gd name="connsiteY157" fmla="*/ 1476375 h 1797050"/>
                  <a:gd name="connsiteX158" fmla="*/ 2061369 w 2363788"/>
                  <a:gd name="connsiteY158" fmla="*/ 1504950 h 1797050"/>
                  <a:gd name="connsiteX159" fmla="*/ 2036763 w 2363788"/>
                  <a:gd name="connsiteY159" fmla="*/ 1571625 h 1797050"/>
                  <a:gd name="connsiteX160" fmla="*/ 2068513 w 2363788"/>
                  <a:gd name="connsiteY160" fmla="*/ 1591469 h 1797050"/>
                  <a:gd name="connsiteX161" fmla="*/ 2106613 w 2363788"/>
                  <a:gd name="connsiteY161" fmla="*/ 1660525 h 1797050"/>
                  <a:gd name="connsiteX162" fmla="*/ 2055813 w 2363788"/>
                  <a:gd name="connsiteY162" fmla="*/ 1736725 h 1797050"/>
                  <a:gd name="connsiteX163" fmla="*/ 2030413 w 2363788"/>
                  <a:gd name="connsiteY163" fmla="*/ 1730375 h 1797050"/>
                  <a:gd name="connsiteX164" fmla="*/ 2010570 w 2363788"/>
                  <a:gd name="connsiteY164" fmla="*/ 1715294 h 1797050"/>
                  <a:gd name="connsiteX165" fmla="*/ 2003425 w 2363788"/>
                  <a:gd name="connsiteY165" fmla="*/ 1735931 h 1797050"/>
                  <a:gd name="connsiteX166" fmla="*/ 1960563 w 2363788"/>
                  <a:gd name="connsiteY166" fmla="*/ 1746250 h 1797050"/>
                  <a:gd name="connsiteX167" fmla="*/ 1954213 w 2363788"/>
                  <a:gd name="connsiteY167" fmla="*/ 1778000 h 1797050"/>
                  <a:gd name="connsiteX168" fmla="*/ 1903413 w 2363788"/>
                  <a:gd name="connsiteY168" fmla="*/ 1797050 h 1797050"/>
                  <a:gd name="connsiteX169" fmla="*/ 1878013 w 2363788"/>
                  <a:gd name="connsiteY169" fmla="*/ 1758950 h 1797050"/>
                  <a:gd name="connsiteX170" fmla="*/ 1847850 w 2363788"/>
                  <a:gd name="connsiteY170" fmla="*/ 1768475 h 1797050"/>
                  <a:gd name="connsiteX171" fmla="*/ 1843088 w 2363788"/>
                  <a:gd name="connsiteY171" fmla="*/ 1735138 h 1797050"/>
                  <a:gd name="connsiteX172" fmla="*/ 1827213 w 2363788"/>
                  <a:gd name="connsiteY172" fmla="*/ 1704975 h 1797050"/>
                  <a:gd name="connsiteX173" fmla="*/ 1862138 w 2363788"/>
                  <a:gd name="connsiteY173" fmla="*/ 1685925 h 1797050"/>
                  <a:gd name="connsiteX174" fmla="*/ 1808163 w 2363788"/>
                  <a:gd name="connsiteY174" fmla="*/ 1665287 h 1797050"/>
                  <a:gd name="connsiteX175" fmla="*/ 1792288 w 2363788"/>
                  <a:gd name="connsiteY175" fmla="*/ 1692275 h 1797050"/>
                  <a:gd name="connsiteX176" fmla="*/ 1747838 w 2363788"/>
                  <a:gd name="connsiteY176" fmla="*/ 1711325 h 1797050"/>
                  <a:gd name="connsiteX177" fmla="*/ 1739107 w 2363788"/>
                  <a:gd name="connsiteY177" fmla="*/ 1733550 h 1797050"/>
                  <a:gd name="connsiteX178" fmla="*/ 1725613 w 2363788"/>
                  <a:gd name="connsiteY178" fmla="*/ 1739900 h 1797050"/>
                  <a:gd name="connsiteX179" fmla="*/ 1703388 w 2363788"/>
                  <a:gd name="connsiteY179" fmla="*/ 1739900 h 1797050"/>
                  <a:gd name="connsiteX180" fmla="*/ 1714501 w 2363788"/>
                  <a:gd name="connsiteY180" fmla="*/ 1704975 h 1797050"/>
                  <a:gd name="connsiteX181" fmla="*/ 1740694 w 2363788"/>
                  <a:gd name="connsiteY181" fmla="*/ 1677194 h 1797050"/>
                  <a:gd name="connsiteX182" fmla="*/ 1731963 w 2363788"/>
                  <a:gd name="connsiteY182" fmla="*/ 1654175 h 1797050"/>
                  <a:gd name="connsiteX183" fmla="*/ 1709738 w 2363788"/>
                  <a:gd name="connsiteY183" fmla="*/ 1654175 h 1797050"/>
                  <a:gd name="connsiteX184" fmla="*/ 1697832 w 2363788"/>
                  <a:gd name="connsiteY184" fmla="*/ 1678781 h 1797050"/>
                  <a:gd name="connsiteX185" fmla="*/ 1661319 w 2363788"/>
                  <a:gd name="connsiteY185" fmla="*/ 1685925 h 1797050"/>
                  <a:gd name="connsiteX186" fmla="*/ 1630363 w 2363788"/>
                  <a:gd name="connsiteY186" fmla="*/ 1698625 h 1797050"/>
                  <a:gd name="connsiteX187" fmla="*/ 1600994 w 2363788"/>
                  <a:gd name="connsiteY187" fmla="*/ 1667669 h 1797050"/>
                  <a:gd name="connsiteX188" fmla="*/ 1598613 w 2363788"/>
                  <a:gd name="connsiteY188" fmla="*/ 1635125 h 1797050"/>
                  <a:gd name="connsiteX189" fmla="*/ 1568450 w 2363788"/>
                  <a:gd name="connsiteY189" fmla="*/ 1616869 h 1797050"/>
                  <a:gd name="connsiteX190" fmla="*/ 1560513 w 2363788"/>
                  <a:gd name="connsiteY190" fmla="*/ 1584325 h 1797050"/>
                  <a:gd name="connsiteX191" fmla="*/ 1523206 w 2363788"/>
                  <a:gd name="connsiteY191" fmla="*/ 1555750 h 1797050"/>
                  <a:gd name="connsiteX192" fmla="*/ 1500188 w 2363788"/>
                  <a:gd name="connsiteY192" fmla="*/ 1558925 h 1797050"/>
                  <a:gd name="connsiteX193" fmla="*/ 1468438 w 2363788"/>
                  <a:gd name="connsiteY193" fmla="*/ 1603375 h 1797050"/>
                  <a:gd name="connsiteX194" fmla="*/ 1419225 w 2363788"/>
                  <a:gd name="connsiteY194" fmla="*/ 1621631 h 1797050"/>
                  <a:gd name="connsiteX195" fmla="*/ 1398588 w 2363788"/>
                  <a:gd name="connsiteY195" fmla="*/ 1593849 h 1797050"/>
                  <a:gd name="connsiteX196" fmla="*/ 1370013 w 2363788"/>
                  <a:gd name="connsiteY196" fmla="*/ 1585912 h 1797050"/>
                  <a:gd name="connsiteX197" fmla="*/ 1266825 w 2363788"/>
                  <a:gd name="connsiteY197" fmla="*/ 1514475 h 1797050"/>
                  <a:gd name="connsiteX198" fmla="*/ 1277938 w 2363788"/>
                  <a:gd name="connsiteY198" fmla="*/ 1463675 h 1797050"/>
                  <a:gd name="connsiteX199" fmla="*/ 1239838 w 2363788"/>
                  <a:gd name="connsiteY199" fmla="*/ 1457325 h 1797050"/>
                  <a:gd name="connsiteX200" fmla="*/ 1233739 w 2363788"/>
                  <a:gd name="connsiteY200" fmla="*/ 1472624 h 1797050"/>
                  <a:gd name="connsiteX201" fmla="*/ 1212851 w 2363788"/>
                  <a:gd name="connsiteY201" fmla="*/ 1481931 h 1797050"/>
                  <a:gd name="connsiteX202" fmla="*/ 1175544 w 2363788"/>
                  <a:gd name="connsiteY202" fmla="*/ 1476375 h 1797050"/>
                  <a:gd name="connsiteX203" fmla="*/ 1139826 w 2363788"/>
                  <a:gd name="connsiteY203" fmla="*/ 1462087 h 1797050"/>
                  <a:gd name="connsiteX204" fmla="*/ 1093788 w 2363788"/>
                  <a:gd name="connsiteY204" fmla="*/ 1495425 h 1797050"/>
                  <a:gd name="connsiteX205" fmla="*/ 1100138 w 2363788"/>
                  <a:gd name="connsiteY205" fmla="*/ 1511300 h 1797050"/>
                  <a:gd name="connsiteX206" fmla="*/ 1081088 w 2363788"/>
                  <a:gd name="connsiteY206" fmla="*/ 1530350 h 1797050"/>
                  <a:gd name="connsiteX207" fmla="*/ 1035051 w 2363788"/>
                  <a:gd name="connsiteY207" fmla="*/ 1531937 h 1797050"/>
                  <a:gd name="connsiteX208" fmla="*/ 1006475 w 2363788"/>
                  <a:gd name="connsiteY208" fmla="*/ 1575594 h 1797050"/>
                  <a:gd name="connsiteX209" fmla="*/ 958057 w 2363788"/>
                  <a:gd name="connsiteY209" fmla="*/ 1569244 h 1797050"/>
                  <a:gd name="connsiteX210" fmla="*/ 952500 w 2363788"/>
                  <a:gd name="connsiteY210" fmla="*/ 1584325 h 1797050"/>
                  <a:gd name="connsiteX211" fmla="*/ 965201 w 2363788"/>
                  <a:gd name="connsiteY211" fmla="*/ 1669256 h 1797050"/>
                  <a:gd name="connsiteX212" fmla="*/ 940594 w 2363788"/>
                  <a:gd name="connsiteY212" fmla="*/ 1709738 h 1797050"/>
                  <a:gd name="connsiteX213" fmla="*/ 903288 w 2363788"/>
                  <a:gd name="connsiteY213" fmla="*/ 1720850 h 1797050"/>
                  <a:gd name="connsiteX214" fmla="*/ 900113 w 2363788"/>
                  <a:gd name="connsiteY214" fmla="*/ 1746250 h 1797050"/>
                  <a:gd name="connsiteX215" fmla="*/ 871538 w 2363788"/>
                  <a:gd name="connsiteY215" fmla="*/ 1746250 h 1797050"/>
                  <a:gd name="connsiteX216" fmla="*/ 855663 w 2363788"/>
                  <a:gd name="connsiteY216" fmla="*/ 1758950 h 1797050"/>
                  <a:gd name="connsiteX217" fmla="*/ 850900 w 2363788"/>
                  <a:gd name="connsiteY217" fmla="*/ 1773238 h 1797050"/>
                  <a:gd name="connsiteX218" fmla="*/ 830263 w 2363788"/>
                  <a:gd name="connsiteY218" fmla="*/ 1765300 h 1797050"/>
                  <a:gd name="connsiteX219" fmla="*/ 821532 w 2363788"/>
                  <a:gd name="connsiteY219" fmla="*/ 1753394 h 1797050"/>
                  <a:gd name="connsiteX220" fmla="*/ 792163 w 2363788"/>
                  <a:gd name="connsiteY220" fmla="*/ 1767681 h 1797050"/>
                  <a:gd name="connsiteX221" fmla="*/ 693738 w 2363788"/>
                  <a:gd name="connsiteY221" fmla="*/ 1701800 h 1797050"/>
                  <a:gd name="connsiteX222" fmla="*/ 651669 w 2363788"/>
                  <a:gd name="connsiteY222" fmla="*/ 1716881 h 1797050"/>
                  <a:gd name="connsiteX223" fmla="*/ 623094 w 2363788"/>
                  <a:gd name="connsiteY223" fmla="*/ 1689894 h 1797050"/>
                  <a:gd name="connsiteX224" fmla="*/ 582613 w 2363788"/>
                  <a:gd name="connsiteY224" fmla="*/ 1689100 h 1797050"/>
                  <a:gd name="connsiteX225" fmla="*/ 573088 w 2363788"/>
                  <a:gd name="connsiteY225" fmla="*/ 1608138 h 1797050"/>
                  <a:gd name="connsiteX226" fmla="*/ 538414 w 2363788"/>
                  <a:gd name="connsiteY226" fmla="*/ 1594861 h 1797050"/>
                  <a:gd name="connsiteX227" fmla="*/ 525463 w 2363788"/>
                  <a:gd name="connsiteY227"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3 w 2363788"/>
                  <a:gd name="connsiteY113" fmla="*/ 565150 h 1797050"/>
                  <a:gd name="connsiteX114" fmla="*/ 1804988 w 2363788"/>
                  <a:gd name="connsiteY114" fmla="*/ 508000 h 1797050"/>
                  <a:gd name="connsiteX115" fmla="*/ 1887538 w 2363788"/>
                  <a:gd name="connsiteY115" fmla="*/ 485775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8194 w 2363788"/>
                  <a:gd name="connsiteY119" fmla="*/ 411956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198688 w 2363788"/>
                  <a:gd name="connsiteY131" fmla="*/ 949325 h 1797050"/>
                  <a:gd name="connsiteX132" fmla="*/ 2176463 w 2363788"/>
                  <a:gd name="connsiteY132" fmla="*/ 993775 h 1797050"/>
                  <a:gd name="connsiteX133" fmla="*/ 2176463 w 2363788"/>
                  <a:gd name="connsiteY133" fmla="*/ 993775 h 1797050"/>
                  <a:gd name="connsiteX134" fmla="*/ 2182813 w 2363788"/>
                  <a:gd name="connsiteY134" fmla="*/ 1022350 h 1797050"/>
                  <a:gd name="connsiteX135" fmla="*/ 2147888 w 2363788"/>
                  <a:gd name="connsiteY135" fmla="*/ 1031875 h 1797050"/>
                  <a:gd name="connsiteX136" fmla="*/ 2097088 w 2363788"/>
                  <a:gd name="connsiteY136" fmla="*/ 1019175 h 1797050"/>
                  <a:gd name="connsiteX137" fmla="*/ 2103438 w 2363788"/>
                  <a:gd name="connsiteY137" fmla="*/ 1073150 h 1797050"/>
                  <a:gd name="connsiteX138" fmla="*/ 2116138 w 2363788"/>
                  <a:gd name="connsiteY138" fmla="*/ 1117600 h 1797050"/>
                  <a:gd name="connsiteX139" fmla="*/ 2052638 w 2363788"/>
                  <a:gd name="connsiteY139" fmla="*/ 1152525 h 1797050"/>
                  <a:gd name="connsiteX140" fmla="*/ 2099469 w 2363788"/>
                  <a:gd name="connsiteY140" fmla="*/ 1175544 h 1797050"/>
                  <a:gd name="connsiteX141" fmla="*/ 2049463 w 2363788"/>
                  <a:gd name="connsiteY141" fmla="*/ 1196975 h 1797050"/>
                  <a:gd name="connsiteX142" fmla="*/ 1973263 w 2363788"/>
                  <a:gd name="connsiteY142" fmla="*/ 1170781 h 1797050"/>
                  <a:gd name="connsiteX143" fmla="*/ 1941513 w 2363788"/>
                  <a:gd name="connsiteY143" fmla="*/ 1186656 h 1797050"/>
                  <a:gd name="connsiteX144" fmla="*/ 1909763 w 2363788"/>
                  <a:gd name="connsiteY144" fmla="*/ 1189831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1513 w 2363788"/>
                  <a:gd name="connsiteY148" fmla="*/ 1279525 h 1797050"/>
                  <a:gd name="connsiteX149" fmla="*/ 1935163 w 2363788"/>
                  <a:gd name="connsiteY149" fmla="*/ 1304925 h 1797050"/>
                  <a:gd name="connsiteX150" fmla="*/ 1954213 w 2363788"/>
                  <a:gd name="connsiteY150" fmla="*/ 1320800 h 1797050"/>
                  <a:gd name="connsiteX151" fmla="*/ 1953419 w 2363788"/>
                  <a:gd name="connsiteY151" fmla="*/ 1335881 h 1797050"/>
                  <a:gd name="connsiteX152" fmla="*/ 1907382 w 2363788"/>
                  <a:gd name="connsiteY152" fmla="*/ 1336675 h 1797050"/>
                  <a:gd name="connsiteX153" fmla="*/ 1903413 w 2363788"/>
                  <a:gd name="connsiteY153" fmla="*/ 1387475 h 1797050"/>
                  <a:gd name="connsiteX154" fmla="*/ 1903413 w 2363788"/>
                  <a:gd name="connsiteY154" fmla="*/ 1406525 h 1797050"/>
                  <a:gd name="connsiteX155" fmla="*/ 1938338 w 2363788"/>
                  <a:gd name="connsiteY155" fmla="*/ 1446212 h 1797050"/>
                  <a:gd name="connsiteX156" fmla="*/ 1987551 w 2363788"/>
                  <a:gd name="connsiteY156" fmla="*/ 1444625 h 1797050"/>
                  <a:gd name="connsiteX157" fmla="*/ 2062163 w 2363788"/>
                  <a:gd name="connsiteY157" fmla="*/ 1476375 h 1797050"/>
                  <a:gd name="connsiteX158" fmla="*/ 2061369 w 2363788"/>
                  <a:gd name="connsiteY158" fmla="*/ 1504950 h 1797050"/>
                  <a:gd name="connsiteX159" fmla="*/ 2036763 w 2363788"/>
                  <a:gd name="connsiteY159" fmla="*/ 1571625 h 1797050"/>
                  <a:gd name="connsiteX160" fmla="*/ 2068513 w 2363788"/>
                  <a:gd name="connsiteY160" fmla="*/ 1591469 h 1797050"/>
                  <a:gd name="connsiteX161" fmla="*/ 2106613 w 2363788"/>
                  <a:gd name="connsiteY161" fmla="*/ 1660525 h 1797050"/>
                  <a:gd name="connsiteX162" fmla="*/ 2055813 w 2363788"/>
                  <a:gd name="connsiteY162" fmla="*/ 1736725 h 1797050"/>
                  <a:gd name="connsiteX163" fmla="*/ 2030413 w 2363788"/>
                  <a:gd name="connsiteY163" fmla="*/ 1730375 h 1797050"/>
                  <a:gd name="connsiteX164" fmla="*/ 2010570 w 2363788"/>
                  <a:gd name="connsiteY164" fmla="*/ 1715294 h 1797050"/>
                  <a:gd name="connsiteX165" fmla="*/ 2003425 w 2363788"/>
                  <a:gd name="connsiteY165" fmla="*/ 1735931 h 1797050"/>
                  <a:gd name="connsiteX166" fmla="*/ 1960563 w 2363788"/>
                  <a:gd name="connsiteY166" fmla="*/ 1746250 h 1797050"/>
                  <a:gd name="connsiteX167" fmla="*/ 1954213 w 2363788"/>
                  <a:gd name="connsiteY167" fmla="*/ 1778000 h 1797050"/>
                  <a:gd name="connsiteX168" fmla="*/ 1903413 w 2363788"/>
                  <a:gd name="connsiteY168" fmla="*/ 1797050 h 1797050"/>
                  <a:gd name="connsiteX169" fmla="*/ 1878013 w 2363788"/>
                  <a:gd name="connsiteY169" fmla="*/ 1758950 h 1797050"/>
                  <a:gd name="connsiteX170" fmla="*/ 1847850 w 2363788"/>
                  <a:gd name="connsiteY170" fmla="*/ 1768475 h 1797050"/>
                  <a:gd name="connsiteX171" fmla="*/ 1843088 w 2363788"/>
                  <a:gd name="connsiteY171" fmla="*/ 1735138 h 1797050"/>
                  <a:gd name="connsiteX172" fmla="*/ 1827213 w 2363788"/>
                  <a:gd name="connsiteY172" fmla="*/ 1704975 h 1797050"/>
                  <a:gd name="connsiteX173" fmla="*/ 1862138 w 2363788"/>
                  <a:gd name="connsiteY173" fmla="*/ 1685925 h 1797050"/>
                  <a:gd name="connsiteX174" fmla="*/ 1808163 w 2363788"/>
                  <a:gd name="connsiteY174" fmla="*/ 1665287 h 1797050"/>
                  <a:gd name="connsiteX175" fmla="*/ 1792288 w 2363788"/>
                  <a:gd name="connsiteY175" fmla="*/ 1692275 h 1797050"/>
                  <a:gd name="connsiteX176" fmla="*/ 1747838 w 2363788"/>
                  <a:gd name="connsiteY176" fmla="*/ 1711325 h 1797050"/>
                  <a:gd name="connsiteX177" fmla="*/ 1739107 w 2363788"/>
                  <a:gd name="connsiteY177" fmla="*/ 1733550 h 1797050"/>
                  <a:gd name="connsiteX178" fmla="*/ 1725613 w 2363788"/>
                  <a:gd name="connsiteY178" fmla="*/ 1739900 h 1797050"/>
                  <a:gd name="connsiteX179" fmla="*/ 1703388 w 2363788"/>
                  <a:gd name="connsiteY179" fmla="*/ 1739900 h 1797050"/>
                  <a:gd name="connsiteX180" fmla="*/ 1714501 w 2363788"/>
                  <a:gd name="connsiteY180" fmla="*/ 1704975 h 1797050"/>
                  <a:gd name="connsiteX181" fmla="*/ 1740694 w 2363788"/>
                  <a:gd name="connsiteY181" fmla="*/ 1677194 h 1797050"/>
                  <a:gd name="connsiteX182" fmla="*/ 1731963 w 2363788"/>
                  <a:gd name="connsiteY182" fmla="*/ 1654175 h 1797050"/>
                  <a:gd name="connsiteX183" fmla="*/ 1709738 w 2363788"/>
                  <a:gd name="connsiteY183" fmla="*/ 1654175 h 1797050"/>
                  <a:gd name="connsiteX184" fmla="*/ 1697832 w 2363788"/>
                  <a:gd name="connsiteY184" fmla="*/ 1678781 h 1797050"/>
                  <a:gd name="connsiteX185" fmla="*/ 1661319 w 2363788"/>
                  <a:gd name="connsiteY185" fmla="*/ 1685925 h 1797050"/>
                  <a:gd name="connsiteX186" fmla="*/ 1630363 w 2363788"/>
                  <a:gd name="connsiteY186" fmla="*/ 1698625 h 1797050"/>
                  <a:gd name="connsiteX187" fmla="*/ 1600994 w 2363788"/>
                  <a:gd name="connsiteY187" fmla="*/ 1667669 h 1797050"/>
                  <a:gd name="connsiteX188" fmla="*/ 1598613 w 2363788"/>
                  <a:gd name="connsiteY188" fmla="*/ 1635125 h 1797050"/>
                  <a:gd name="connsiteX189" fmla="*/ 1568450 w 2363788"/>
                  <a:gd name="connsiteY189" fmla="*/ 1616869 h 1797050"/>
                  <a:gd name="connsiteX190" fmla="*/ 1560513 w 2363788"/>
                  <a:gd name="connsiteY190" fmla="*/ 1584325 h 1797050"/>
                  <a:gd name="connsiteX191" fmla="*/ 1523206 w 2363788"/>
                  <a:gd name="connsiteY191" fmla="*/ 1555750 h 1797050"/>
                  <a:gd name="connsiteX192" fmla="*/ 1500188 w 2363788"/>
                  <a:gd name="connsiteY192" fmla="*/ 1558925 h 1797050"/>
                  <a:gd name="connsiteX193" fmla="*/ 1468438 w 2363788"/>
                  <a:gd name="connsiteY193" fmla="*/ 1603375 h 1797050"/>
                  <a:gd name="connsiteX194" fmla="*/ 1419225 w 2363788"/>
                  <a:gd name="connsiteY194" fmla="*/ 1621631 h 1797050"/>
                  <a:gd name="connsiteX195" fmla="*/ 1398588 w 2363788"/>
                  <a:gd name="connsiteY195" fmla="*/ 1593849 h 1797050"/>
                  <a:gd name="connsiteX196" fmla="*/ 1370013 w 2363788"/>
                  <a:gd name="connsiteY196" fmla="*/ 1585912 h 1797050"/>
                  <a:gd name="connsiteX197" fmla="*/ 1266825 w 2363788"/>
                  <a:gd name="connsiteY197" fmla="*/ 1514475 h 1797050"/>
                  <a:gd name="connsiteX198" fmla="*/ 1277938 w 2363788"/>
                  <a:gd name="connsiteY198" fmla="*/ 1463675 h 1797050"/>
                  <a:gd name="connsiteX199" fmla="*/ 1239838 w 2363788"/>
                  <a:gd name="connsiteY199" fmla="*/ 1457325 h 1797050"/>
                  <a:gd name="connsiteX200" fmla="*/ 1233739 w 2363788"/>
                  <a:gd name="connsiteY200" fmla="*/ 1472624 h 1797050"/>
                  <a:gd name="connsiteX201" fmla="*/ 1212851 w 2363788"/>
                  <a:gd name="connsiteY201" fmla="*/ 1481931 h 1797050"/>
                  <a:gd name="connsiteX202" fmla="*/ 1175544 w 2363788"/>
                  <a:gd name="connsiteY202" fmla="*/ 1476375 h 1797050"/>
                  <a:gd name="connsiteX203" fmla="*/ 1139826 w 2363788"/>
                  <a:gd name="connsiteY203" fmla="*/ 1462087 h 1797050"/>
                  <a:gd name="connsiteX204" fmla="*/ 1093788 w 2363788"/>
                  <a:gd name="connsiteY204" fmla="*/ 1495425 h 1797050"/>
                  <a:gd name="connsiteX205" fmla="*/ 1100138 w 2363788"/>
                  <a:gd name="connsiteY205" fmla="*/ 1511300 h 1797050"/>
                  <a:gd name="connsiteX206" fmla="*/ 1081088 w 2363788"/>
                  <a:gd name="connsiteY206" fmla="*/ 1530350 h 1797050"/>
                  <a:gd name="connsiteX207" fmla="*/ 1035051 w 2363788"/>
                  <a:gd name="connsiteY207" fmla="*/ 1531937 h 1797050"/>
                  <a:gd name="connsiteX208" fmla="*/ 1006475 w 2363788"/>
                  <a:gd name="connsiteY208" fmla="*/ 1575594 h 1797050"/>
                  <a:gd name="connsiteX209" fmla="*/ 958057 w 2363788"/>
                  <a:gd name="connsiteY209" fmla="*/ 1569244 h 1797050"/>
                  <a:gd name="connsiteX210" fmla="*/ 952500 w 2363788"/>
                  <a:gd name="connsiteY210" fmla="*/ 1584325 h 1797050"/>
                  <a:gd name="connsiteX211" fmla="*/ 965201 w 2363788"/>
                  <a:gd name="connsiteY211" fmla="*/ 1669256 h 1797050"/>
                  <a:gd name="connsiteX212" fmla="*/ 940594 w 2363788"/>
                  <a:gd name="connsiteY212" fmla="*/ 1709738 h 1797050"/>
                  <a:gd name="connsiteX213" fmla="*/ 903288 w 2363788"/>
                  <a:gd name="connsiteY213" fmla="*/ 1720850 h 1797050"/>
                  <a:gd name="connsiteX214" fmla="*/ 900113 w 2363788"/>
                  <a:gd name="connsiteY214" fmla="*/ 1746250 h 1797050"/>
                  <a:gd name="connsiteX215" fmla="*/ 871538 w 2363788"/>
                  <a:gd name="connsiteY215" fmla="*/ 1746250 h 1797050"/>
                  <a:gd name="connsiteX216" fmla="*/ 855663 w 2363788"/>
                  <a:gd name="connsiteY216" fmla="*/ 1758950 h 1797050"/>
                  <a:gd name="connsiteX217" fmla="*/ 850900 w 2363788"/>
                  <a:gd name="connsiteY217" fmla="*/ 1773238 h 1797050"/>
                  <a:gd name="connsiteX218" fmla="*/ 830263 w 2363788"/>
                  <a:gd name="connsiteY218" fmla="*/ 1765300 h 1797050"/>
                  <a:gd name="connsiteX219" fmla="*/ 821532 w 2363788"/>
                  <a:gd name="connsiteY219" fmla="*/ 1753394 h 1797050"/>
                  <a:gd name="connsiteX220" fmla="*/ 792163 w 2363788"/>
                  <a:gd name="connsiteY220" fmla="*/ 1767681 h 1797050"/>
                  <a:gd name="connsiteX221" fmla="*/ 693738 w 2363788"/>
                  <a:gd name="connsiteY221" fmla="*/ 1701800 h 1797050"/>
                  <a:gd name="connsiteX222" fmla="*/ 651669 w 2363788"/>
                  <a:gd name="connsiteY222" fmla="*/ 1716881 h 1797050"/>
                  <a:gd name="connsiteX223" fmla="*/ 623094 w 2363788"/>
                  <a:gd name="connsiteY223" fmla="*/ 1689894 h 1797050"/>
                  <a:gd name="connsiteX224" fmla="*/ 582613 w 2363788"/>
                  <a:gd name="connsiteY224" fmla="*/ 1689100 h 1797050"/>
                  <a:gd name="connsiteX225" fmla="*/ 573088 w 2363788"/>
                  <a:gd name="connsiteY225" fmla="*/ 1608138 h 1797050"/>
                  <a:gd name="connsiteX226" fmla="*/ 538414 w 2363788"/>
                  <a:gd name="connsiteY226" fmla="*/ 1594861 h 1797050"/>
                  <a:gd name="connsiteX227" fmla="*/ 525463 w 2363788"/>
                  <a:gd name="connsiteY227"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3 w 2363788"/>
                  <a:gd name="connsiteY113" fmla="*/ 565150 h 1797050"/>
                  <a:gd name="connsiteX114" fmla="*/ 1804988 w 2363788"/>
                  <a:gd name="connsiteY114" fmla="*/ 508000 h 1797050"/>
                  <a:gd name="connsiteX115" fmla="*/ 1887538 w 2363788"/>
                  <a:gd name="connsiteY115" fmla="*/ 485775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8194 w 2363788"/>
                  <a:gd name="connsiteY119" fmla="*/ 411956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198688 w 2363788"/>
                  <a:gd name="connsiteY131" fmla="*/ 949325 h 1797050"/>
                  <a:gd name="connsiteX132" fmla="*/ 2176463 w 2363788"/>
                  <a:gd name="connsiteY132" fmla="*/ 993775 h 1797050"/>
                  <a:gd name="connsiteX133" fmla="*/ 2176463 w 2363788"/>
                  <a:gd name="connsiteY133" fmla="*/ 993775 h 1797050"/>
                  <a:gd name="connsiteX134" fmla="*/ 2182813 w 2363788"/>
                  <a:gd name="connsiteY134" fmla="*/ 1022350 h 1797050"/>
                  <a:gd name="connsiteX135" fmla="*/ 2147888 w 2363788"/>
                  <a:gd name="connsiteY135" fmla="*/ 1031875 h 1797050"/>
                  <a:gd name="connsiteX136" fmla="*/ 2097088 w 2363788"/>
                  <a:gd name="connsiteY136" fmla="*/ 1019175 h 1797050"/>
                  <a:gd name="connsiteX137" fmla="*/ 2103438 w 2363788"/>
                  <a:gd name="connsiteY137" fmla="*/ 1073150 h 1797050"/>
                  <a:gd name="connsiteX138" fmla="*/ 2116138 w 2363788"/>
                  <a:gd name="connsiteY138" fmla="*/ 1117600 h 1797050"/>
                  <a:gd name="connsiteX139" fmla="*/ 2052638 w 2363788"/>
                  <a:gd name="connsiteY139" fmla="*/ 1152525 h 1797050"/>
                  <a:gd name="connsiteX140" fmla="*/ 2068513 w 2363788"/>
                  <a:gd name="connsiteY140" fmla="*/ 1177132 h 1797050"/>
                  <a:gd name="connsiteX141" fmla="*/ 2049463 w 2363788"/>
                  <a:gd name="connsiteY141" fmla="*/ 1196975 h 1797050"/>
                  <a:gd name="connsiteX142" fmla="*/ 1973263 w 2363788"/>
                  <a:gd name="connsiteY142" fmla="*/ 1170781 h 1797050"/>
                  <a:gd name="connsiteX143" fmla="*/ 1941513 w 2363788"/>
                  <a:gd name="connsiteY143" fmla="*/ 1186656 h 1797050"/>
                  <a:gd name="connsiteX144" fmla="*/ 1909763 w 2363788"/>
                  <a:gd name="connsiteY144" fmla="*/ 1189831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1513 w 2363788"/>
                  <a:gd name="connsiteY148" fmla="*/ 1279525 h 1797050"/>
                  <a:gd name="connsiteX149" fmla="*/ 1935163 w 2363788"/>
                  <a:gd name="connsiteY149" fmla="*/ 1304925 h 1797050"/>
                  <a:gd name="connsiteX150" fmla="*/ 1954213 w 2363788"/>
                  <a:gd name="connsiteY150" fmla="*/ 1320800 h 1797050"/>
                  <a:gd name="connsiteX151" fmla="*/ 1953419 w 2363788"/>
                  <a:gd name="connsiteY151" fmla="*/ 1335881 h 1797050"/>
                  <a:gd name="connsiteX152" fmla="*/ 1907382 w 2363788"/>
                  <a:gd name="connsiteY152" fmla="*/ 1336675 h 1797050"/>
                  <a:gd name="connsiteX153" fmla="*/ 1903413 w 2363788"/>
                  <a:gd name="connsiteY153" fmla="*/ 1387475 h 1797050"/>
                  <a:gd name="connsiteX154" fmla="*/ 1903413 w 2363788"/>
                  <a:gd name="connsiteY154" fmla="*/ 1406525 h 1797050"/>
                  <a:gd name="connsiteX155" fmla="*/ 1938338 w 2363788"/>
                  <a:gd name="connsiteY155" fmla="*/ 1446212 h 1797050"/>
                  <a:gd name="connsiteX156" fmla="*/ 1987551 w 2363788"/>
                  <a:gd name="connsiteY156" fmla="*/ 1444625 h 1797050"/>
                  <a:gd name="connsiteX157" fmla="*/ 2062163 w 2363788"/>
                  <a:gd name="connsiteY157" fmla="*/ 1476375 h 1797050"/>
                  <a:gd name="connsiteX158" fmla="*/ 2061369 w 2363788"/>
                  <a:gd name="connsiteY158" fmla="*/ 1504950 h 1797050"/>
                  <a:gd name="connsiteX159" fmla="*/ 2036763 w 2363788"/>
                  <a:gd name="connsiteY159" fmla="*/ 1571625 h 1797050"/>
                  <a:gd name="connsiteX160" fmla="*/ 2068513 w 2363788"/>
                  <a:gd name="connsiteY160" fmla="*/ 1591469 h 1797050"/>
                  <a:gd name="connsiteX161" fmla="*/ 2106613 w 2363788"/>
                  <a:gd name="connsiteY161" fmla="*/ 1660525 h 1797050"/>
                  <a:gd name="connsiteX162" fmla="*/ 2055813 w 2363788"/>
                  <a:gd name="connsiteY162" fmla="*/ 1736725 h 1797050"/>
                  <a:gd name="connsiteX163" fmla="*/ 2030413 w 2363788"/>
                  <a:gd name="connsiteY163" fmla="*/ 1730375 h 1797050"/>
                  <a:gd name="connsiteX164" fmla="*/ 2010570 w 2363788"/>
                  <a:gd name="connsiteY164" fmla="*/ 1715294 h 1797050"/>
                  <a:gd name="connsiteX165" fmla="*/ 2003425 w 2363788"/>
                  <a:gd name="connsiteY165" fmla="*/ 1735931 h 1797050"/>
                  <a:gd name="connsiteX166" fmla="*/ 1960563 w 2363788"/>
                  <a:gd name="connsiteY166" fmla="*/ 1746250 h 1797050"/>
                  <a:gd name="connsiteX167" fmla="*/ 1954213 w 2363788"/>
                  <a:gd name="connsiteY167" fmla="*/ 1778000 h 1797050"/>
                  <a:gd name="connsiteX168" fmla="*/ 1903413 w 2363788"/>
                  <a:gd name="connsiteY168" fmla="*/ 1797050 h 1797050"/>
                  <a:gd name="connsiteX169" fmla="*/ 1878013 w 2363788"/>
                  <a:gd name="connsiteY169" fmla="*/ 1758950 h 1797050"/>
                  <a:gd name="connsiteX170" fmla="*/ 1847850 w 2363788"/>
                  <a:gd name="connsiteY170" fmla="*/ 1768475 h 1797050"/>
                  <a:gd name="connsiteX171" fmla="*/ 1843088 w 2363788"/>
                  <a:gd name="connsiteY171" fmla="*/ 1735138 h 1797050"/>
                  <a:gd name="connsiteX172" fmla="*/ 1827213 w 2363788"/>
                  <a:gd name="connsiteY172" fmla="*/ 1704975 h 1797050"/>
                  <a:gd name="connsiteX173" fmla="*/ 1862138 w 2363788"/>
                  <a:gd name="connsiteY173" fmla="*/ 1685925 h 1797050"/>
                  <a:gd name="connsiteX174" fmla="*/ 1808163 w 2363788"/>
                  <a:gd name="connsiteY174" fmla="*/ 1665287 h 1797050"/>
                  <a:gd name="connsiteX175" fmla="*/ 1792288 w 2363788"/>
                  <a:gd name="connsiteY175" fmla="*/ 1692275 h 1797050"/>
                  <a:gd name="connsiteX176" fmla="*/ 1747838 w 2363788"/>
                  <a:gd name="connsiteY176" fmla="*/ 1711325 h 1797050"/>
                  <a:gd name="connsiteX177" fmla="*/ 1739107 w 2363788"/>
                  <a:gd name="connsiteY177" fmla="*/ 1733550 h 1797050"/>
                  <a:gd name="connsiteX178" fmla="*/ 1725613 w 2363788"/>
                  <a:gd name="connsiteY178" fmla="*/ 1739900 h 1797050"/>
                  <a:gd name="connsiteX179" fmla="*/ 1703388 w 2363788"/>
                  <a:gd name="connsiteY179" fmla="*/ 1739900 h 1797050"/>
                  <a:gd name="connsiteX180" fmla="*/ 1714501 w 2363788"/>
                  <a:gd name="connsiteY180" fmla="*/ 1704975 h 1797050"/>
                  <a:gd name="connsiteX181" fmla="*/ 1740694 w 2363788"/>
                  <a:gd name="connsiteY181" fmla="*/ 1677194 h 1797050"/>
                  <a:gd name="connsiteX182" fmla="*/ 1731963 w 2363788"/>
                  <a:gd name="connsiteY182" fmla="*/ 1654175 h 1797050"/>
                  <a:gd name="connsiteX183" fmla="*/ 1709738 w 2363788"/>
                  <a:gd name="connsiteY183" fmla="*/ 1654175 h 1797050"/>
                  <a:gd name="connsiteX184" fmla="*/ 1697832 w 2363788"/>
                  <a:gd name="connsiteY184" fmla="*/ 1678781 h 1797050"/>
                  <a:gd name="connsiteX185" fmla="*/ 1661319 w 2363788"/>
                  <a:gd name="connsiteY185" fmla="*/ 1685925 h 1797050"/>
                  <a:gd name="connsiteX186" fmla="*/ 1630363 w 2363788"/>
                  <a:gd name="connsiteY186" fmla="*/ 1698625 h 1797050"/>
                  <a:gd name="connsiteX187" fmla="*/ 1600994 w 2363788"/>
                  <a:gd name="connsiteY187" fmla="*/ 1667669 h 1797050"/>
                  <a:gd name="connsiteX188" fmla="*/ 1598613 w 2363788"/>
                  <a:gd name="connsiteY188" fmla="*/ 1635125 h 1797050"/>
                  <a:gd name="connsiteX189" fmla="*/ 1568450 w 2363788"/>
                  <a:gd name="connsiteY189" fmla="*/ 1616869 h 1797050"/>
                  <a:gd name="connsiteX190" fmla="*/ 1560513 w 2363788"/>
                  <a:gd name="connsiteY190" fmla="*/ 1584325 h 1797050"/>
                  <a:gd name="connsiteX191" fmla="*/ 1523206 w 2363788"/>
                  <a:gd name="connsiteY191" fmla="*/ 1555750 h 1797050"/>
                  <a:gd name="connsiteX192" fmla="*/ 1500188 w 2363788"/>
                  <a:gd name="connsiteY192" fmla="*/ 1558925 h 1797050"/>
                  <a:gd name="connsiteX193" fmla="*/ 1468438 w 2363788"/>
                  <a:gd name="connsiteY193" fmla="*/ 1603375 h 1797050"/>
                  <a:gd name="connsiteX194" fmla="*/ 1419225 w 2363788"/>
                  <a:gd name="connsiteY194" fmla="*/ 1621631 h 1797050"/>
                  <a:gd name="connsiteX195" fmla="*/ 1398588 w 2363788"/>
                  <a:gd name="connsiteY195" fmla="*/ 1593849 h 1797050"/>
                  <a:gd name="connsiteX196" fmla="*/ 1370013 w 2363788"/>
                  <a:gd name="connsiteY196" fmla="*/ 1585912 h 1797050"/>
                  <a:gd name="connsiteX197" fmla="*/ 1266825 w 2363788"/>
                  <a:gd name="connsiteY197" fmla="*/ 1514475 h 1797050"/>
                  <a:gd name="connsiteX198" fmla="*/ 1277938 w 2363788"/>
                  <a:gd name="connsiteY198" fmla="*/ 1463675 h 1797050"/>
                  <a:gd name="connsiteX199" fmla="*/ 1239838 w 2363788"/>
                  <a:gd name="connsiteY199" fmla="*/ 1457325 h 1797050"/>
                  <a:gd name="connsiteX200" fmla="*/ 1233739 w 2363788"/>
                  <a:gd name="connsiteY200" fmla="*/ 1472624 h 1797050"/>
                  <a:gd name="connsiteX201" fmla="*/ 1212851 w 2363788"/>
                  <a:gd name="connsiteY201" fmla="*/ 1481931 h 1797050"/>
                  <a:gd name="connsiteX202" fmla="*/ 1175544 w 2363788"/>
                  <a:gd name="connsiteY202" fmla="*/ 1476375 h 1797050"/>
                  <a:gd name="connsiteX203" fmla="*/ 1139826 w 2363788"/>
                  <a:gd name="connsiteY203" fmla="*/ 1462087 h 1797050"/>
                  <a:gd name="connsiteX204" fmla="*/ 1093788 w 2363788"/>
                  <a:gd name="connsiteY204" fmla="*/ 1495425 h 1797050"/>
                  <a:gd name="connsiteX205" fmla="*/ 1100138 w 2363788"/>
                  <a:gd name="connsiteY205" fmla="*/ 1511300 h 1797050"/>
                  <a:gd name="connsiteX206" fmla="*/ 1081088 w 2363788"/>
                  <a:gd name="connsiteY206" fmla="*/ 1530350 h 1797050"/>
                  <a:gd name="connsiteX207" fmla="*/ 1035051 w 2363788"/>
                  <a:gd name="connsiteY207" fmla="*/ 1531937 h 1797050"/>
                  <a:gd name="connsiteX208" fmla="*/ 1006475 w 2363788"/>
                  <a:gd name="connsiteY208" fmla="*/ 1575594 h 1797050"/>
                  <a:gd name="connsiteX209" fmla="*/ 958057 w 2363788"/>
                  <a:gd name="connsiteY209" fmla="*/ 1569244 h 1797050"/>
                  <a:gd name="connsiteX210" fmla="*/ 952500 w 2363788"/>
                  <a:gd name="connsiteY210" fmla="*/ 1584325 h 1797050"/>
                  <a:gd name="connsiteX211" fmla="*/ 965201 w 2363788"/>
                  <a:gd name="connsiteY211" fmla="*/ 1669256 h 1797050"/>
                  <a:gd name="connsiteX212" fmla="*/ 940594 w 2363788"/>
                  <a:gd name="connsiteY212" fmla="*/ 1709738 h 1797050"/>
                  <a:gd name="connsiteX213" fmla="*/ 903288 w 2363788"/>
                  <a:gd name="connsiteY213" fmla="*/ 1720850 h 1797050"/>
                  <a:gd name="connsiteX214" fmla="*/ 900113 w 2363788"/>
                  <a:gd name="connsiteY214" fmla="*/ 1746250 h 1797050"/>
                  <a:gd name="connsiteX215" fmla="*/ 871538 w 2363788"/>
                  <a:gd name="connsiteY215" fmla="*/ 1746250 h 1797050"/>
                  <a:gd name="connsiteX216" fmla="*/ 855663 w 2363788"/>
                  <a:gd name="connsiteY216" fmla="*/ 1758950 h 1797050"/>
                  <a:gd name="connsiteX217" fmla="*/ 850900 w 2363788"/>
                  <a:gd name="connsiteY217" fmla="*/ 1773238 h 1797050"/>
                  <a:gd name="connsiteX218" fmla="*/ 830263 w 2363788"/>
                  <a:gd name="connsiteY218" fmla="*/ 1765300 h 1797050"/>
                  <a:gd name="connsiteX219" fmla="*/ 821532 w 2363788"/>
                  <a:gd name="connsiteY219" fmla="*/ 1753394 h 1797050"/>
                  <a:gd name="connsiteX220" fmla="*/ 792163 w 2363788"/>
                  <a:gd name="connsiteY220" fmla="*/ 1767681 h 1797050"/>
                  <a:gd name="connsiteX221" fmla="*/ 693738 w 2363788"/>
                  <a:gd name="connsiteY221" fmla="*/ 1701800 h 1797050"/>
                  <a:gd name="connsiteX222" fmla="*/ 651669 w 2363788"/>
                  <a:gd name="connsiteY222" fmla="*/ 1716881 h 1797050"/>
                  <a:gd name="connsiteX223" fmla="*/ 623094 w 2363788"/>
                  <a:gd name="connsiteY223" fmla="*/ 1689894 h 1797050"/>
                  <a:gd name="connsiteX224" fmla="*/ 582613 w 2363788"/>
                  <a:gd name="connsiteY224" fmla="*/ 1689100 h 1797050"/>
                  <a:gd name="connsiteX225" fmla="*/ 573088 w 2363788"/>
                  <a:gd name="connsiteY225" fmla="*/ 1608138 h 1797050"/>
                  <a:gd name="connsiteX226" fmla="*/ 538414 w 2363788"/>
                  <a:gd name="connsiteY226" fmla="*/ 1594861 h 1797050"/>
                  <a:gd name="connsiteX227" fmla="*/ 525463 w 2363788"/>
                  <a:gd name="connsiteY227"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3 w 2363788"/>
                  <a:gd name="connsiteY113" fmla="*/ 565150 h 1797050"/>
                  <a:gd name="connsiteX114" fmla="*/ 1804988 w 2363788"/>
                  <a:gd name="connsiteY114" fmla="*/ 508000 h 1797050"/>
                  <a:gd name="connsiteX115" fmla="*/ 1887538 w 2363788"/>
                  <a:gd name="connsiteY115" fmla="*/ 485775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8194 w 2363788"/>
                  <a:gd name="connsiteY119" fmla="*/ 411956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198688 w 2363788"/>
                  <a:gd name="connsiteY131" fmla="*/ 949325 h 1797050"/>
                  <a:gd name="connsiteX132" fmla="*/ 2176463 w 2363788"/>
                  <a:gd name="connsiteY132" fmla="*/ 993775 h 1797050"/>
                  <a:gd name="connsiteX133" fmla="*/ 2176463 w 2363788"/>
                  <a:gd name="connsiteY133" fmla="*/ 993775 h 1797050"/>
                  <a:gd name="connsiteX134" fmla="*/ 2182813 w 2363788"/>
                  <a:gd name="connsiteY134" fmla="*/ 1022350 h 1797050"/>
                  <a:gd name="connsiteX135" fmla="*/ 2147888 w 2363788"/>
                  <a:gd name="connsiteY135" fmla="*/ 1031875 h 1797050"/>
                  <a:gd name="connsiteX136" fmla="*/ 2097088 w 2363788"/>
                  <a:gd name="connsiteY136" fmla="*/ 1019175 h 1797050"/>
                  <a:gd name="connsiteX137" fmla="*/ 2103438 w 2363788"/>
                  <a:gd name="connsiteY137" fmla="*/ 1073150 h 1797050"/>
                  <a:gd name="connsiteX138" fmla="*/ 2116138 w 2363788"/>
                  <a:gd name="connsiteY138" fmla="*/ 1117600 h 1797050"/>
                  <a:gd name="connsiteX139" fmla="*/ 2055019 w 2363788"/>
                  <a:gd name="connsiteY139" fmla="*/ 1153319 h 1797050"/>
                  <a:gd name="connsiteX140" fmla="*/ 2068513 w 2363788"/>
                  <a:gd name="connsiteY140" fmla="*/ 1177132 h 1797050"/>
                  <a:gd name="connsiteX141" fmla="*/ 2049463 w 2363788"/>
                  <a:gd name="connsiteY141" fmla="*/ 1196975 h 1797050"/>
                  <a:gd name="connsiteX142" fmla="*/ 1973263 w 2363788"/>
                  <a:gd name="connsiteY142" fmla="*/ 1170781 h 1797050"/>
                  <a:gd name="connsiteX143" fmla="*/ 1941513 w 2363788"/>
                  <a:gd name="connsiteY143" fmla="*/ 1186656 h 1797050"/>
                  <a:gd name="connsiteX144" fmla="*/ 1909763 w 2363788"/>
                  <a:gd name="connsiteY144" fmla="*/ 1189831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1513 w 2363788"/>
                  <a:gd name="connsiteY148" fmla="*/ 1279525 h 1797050"/>
                  <a:gd name="connsiteX149" fmla="*/ 1935163 w 2363788"/>
                  <a:gd name="connsiteY149" fmla="*/ 1304925 h 1797050"/>
                  <a:gd name="connsiteX150" fmla="*/ 1954213 w 2363788"/>
                  <a:gd name="connsiteY150" fmla="*/ 1320800 h 1797050"/>
                  <a:gd name="connsiteX151" fmla="*/ 1953419 w 2363788"/>
                  <a:gd name="connsiteY151" fmla="*/ 1335881 h 1797050"/>
                  <a:gd name="connsiteX152" fmla="*/ 1907382 w 2363788"/>
                  <a:gd name="connsiteY152" fmla="*/ 1336675 h 1797050"/>
                  <a:gd name="connsiteX153" fmla="*/ 1903413 w 2363788"/>
                  <a:gd name="connsiteY153" fmla="*/ 1387475 h 1797050"/>
                  <a:gd name="connsiteX154" fmla="*/ 1903413 w 2363788"/>
                  <a:gd name="connsiteY154" fmla="*/ 1406525 h 1797050"/>
                  <a:gd name="connsiteX155" fmla="*/ 1938338 w 2363788"/>
                  <a:gd name="connsiteY155" fmla="*/ 1446212 h 1797050"/>
                  <a:gd name="connsiteX156" fmla="*/ 1987551 w 2363788"/>
                  <a:gd name="connsiteY156" fmla="*/ 1444625 h 1797050"/>
                  <a:gd name="connsiteX157" fmla="*/ 2062163 w 2363788"/>
                  <a:gd name="connsiteY157" fmla="*/ 1476375 h 1797050"/>
                  <a:gd name="connsiteX158" fmla="*/ 2061369 w 2363788"/>
                  <a:gd name="connsiteY158" fmla="*/ 1504950 h 1797050"/>
                  <a:gd name="connsiteX159" fmla="*/ 2036763 w 2363788"/>
                  <a:gd name="connsiteY159" fmla="*/ 1571625 h 1797050"/>
                  <a:gd name="connsiteX160" fmla="*/ 2068513 w 2363788"/>
                  <a:gd name="connsiteY160" fmla="*/ 1591469 h 1797050"/>
                  <a:gd name="connsiteX161" fmla="*/ 2106613 w 2363788"/>
                  <a:gd name="connsiteY161" fmla="*/ 1660525 h 1797050"/>
                  <a:gd name="connsiteX162" fmla="*/ 2055813 w 2363788"/>
                  <a:gd name="connsiteY162" fmla="*/ 1736725 h 1797050"/>
                  <a:gd name="connsiteX163" fmla="*/ 2030413 w 2363788"/>
                  <a:gd name="connsiteY163" fmla="*/ 1730375 h 1797050"/>
                  <a:gd name="connsiteX164" fmla="*/ 2010570 w 2363788"/>
                  <a:gd name="connsiteY164" fmla="*/ 1715294 h 1797050"/>
                  <a:gd name="connsiteX165" fmla="*/ 2003425 w 2363788"/>
                  <a:gd name="connsiteY165" fmla="*/ 1735931 h 1797050"/>
                  <a:gd name="connsiteX166" fmla="*/ 1960563 w 2363788"/>
                  <a:gd name="connsiteY166" fmla="*/ 1746250 h 1797050"/>
                  <a:gd name="connsiteX167" fmla="*/ 1954213 w 2363788"/>
                  <a:gd name="connsiteY167" fmla="*/ 1778000 h 1797050"/>
                  <a:gd name="connsiteX168" fmla="*/ 1903413 w 2363788"/>
                  <a:gd name="connsiteY168" fmla="*/ 1797050 h 1797050"/>
                  <a:gd name="connsiteX169" fmla="*/ 1878013 w 2363788"/>
                  <a:gd name="connsiteY169" fmla="*/ 1758950 h 1797050"/>
                  <a:gd name="connsiteX170" fmla="*/ 1847850 w 2363788"/>
                  <a:gd name="connsiteY170" fmla="*/ 1768475 h 1797050"/>
                  <a:gd name="connsiteX171" fmla="*/ 1843088 w 2363788"/>
                  <a:gd name="connsiteY171" fmla="*/ 1735138 h 1797050"/>
                  <a:gd name="connsiteX172" fmla="*/ 1827213 w 2363788"/>
                  <a:gd name="connsiteY172" fmla="*/ 1704975 h 1797050"/>
                  <a:gd name="connsiteX173" fmla="*/ 1862138 w 2363788"/>
                  <a:gd name="connsiteY173" fmla="*/ 1685925 h 1797050"/>
                  <a:gd name="connsiteX174" fmla="*/ 1808163 w 2363788"/>
                  <a:gd name="connsiteY174" fmla="*/ 1665287 h 1797050"/>
                  <a:gd name="connsiteX175" fmla="*/ 1792288 w 2363788"/>
                  <a:gd name="connsiteY175" fmla="*/ 1692275 h 1797050"/>
                  <a:gd name="connsiteX176" fmla="*/ 1747838 w 2363788"/>
                  <a:gd name="connsiteY176" fmla="*/ 1711325 h 1797050"/>
                  <a:gd name="connsiteX177" fmla="*/ 1739107 w 2363788"/>
                  <a:gd name="connsiteY177" fmla="*/ 1733550 h 1797050"/>
                  <a:gd name="connsiteX178" fmla="*/ 1725613 w 2363788"/>
                  <a:gd name="connsiteY178" fmla="*/ 1739900 h 1797050"/>
                  <a:gd name="connsiteX179" fmla="*/ 1703388 w 2363788"/>
                  <a:gd name="connsiteY179" fmla="*/ 1739900 h 1797050"/>
                  <a:gd name="connsiteX180" fmla="*/ 1714501 w 2363788"/>
                  <a:gd name="connsiteY180" fmla="*/ 1704975 h 1797050"/>
                  <a:gd name="connsiteX181" fmla="*/ 1740694 w 2363788"/>
                  <a:gd name="connsiteY181" fmla="*/ 1677194 h 1797050"/>
                  <a:gd name="connsiteX182" fmla="*/ 1731963 w 2363788"/>
                  <a:gd name="connsiteY182" fmla="*/ 1654175 h 1797050"/>
                  <a:gd name="connsiteX183" fmla="*/ 1709738 w 2363788"/>
                  <a:gd name="connsiteY183" fmla="*/ 1654175 h 1797050"/>
                  <a:gd name="connsiteX184" fmla="*/ 1697832 w 2363788"/>
                  <a:gd name="connsiteY184" fmla="*/ 1678781 h 1797050"/>
                  <a:gd name="connsiteX185" fmla="*/ 1661319 w 2363788"/>
                  <a:gd name="connsiteY185" fmla="*/ 1685925 h 1797050"/>
                  <a:gd name="connsiteX186" fmla="*/ 1630363 w 2363788"/>
                  <a:gd name="connsiteY186" fmla="*/ 1698625 h 1797050"/>
                  <a:gd name="connsiteX187" fmla="*/ 1600994 w 2363788"/>
                  <a:gd name="connsiteY187" fmla="*/ 1667669 h 1797050"/>
                  <a:gd name="connsiteX188" fmla="*/ 1598613 w 2363788"/>
                  <a:gd name="connsiteY188" fmla="*/ 1635125 h 1797050"/>
                  <a:gd name="connsiteX189" fmla="*/ 1568450 w 2363788"/>
                  <a:gd name="connsiteY189" fmla="*/ 1616869 h 1797050"/>
                  <a:gd name="connsiteX190" fmla="*/ 1560513 w 2363788"/>
                  <a:gd name="connsiteY190" fmla="*/ 1584325 h 1797050"/>
                  <a:gd name="connsiteX191" fmla="*/ 1523206 w 2363788"/>
                  <a:gd name="connsiteY191" fmla="*/ 1555750 h 1797050"/>
                  <a:gd name="connsiteX192" fmla="*/ 1500188 w 2363788"/>
                  <a:gd name="connsiteY192" fmla="*/ 1558925 h 1797050"/>
                  <a:gd name="connsiteX193" fmla="*/ 1468438 w 2363788"/>
                  <a:gd name="connsiteY193" fmla="*/ 1603375 h 1797050"/>
                  <a:gd name="connsiteX194" fmla="*/ 1419225 w 2363788"/>
                  <a:gd name="connsiteY194" fmla="*/ 1621631 h 1797050"/>
                  <a:gd name="connsiteX195" fmla="*/ 1398588 w 2363788"/>
                  <a:gd name="connsiteY195" fmla="*/ 1593849 h 1797050"/>
                  <a:gd name="connsiteX196" fmla="*/ 1370013 w 2363788"/>
                  <a:gd name="connsiteY196" fmla="*/ 1585912 h 1797050"/>
                  <a:gd name="connsiteX197" fmla="*/ 1266825 w 2363788"/>
                  <a:gd name="connsiteY197" fmla="*/ 1514475 h 1797050"/>
                  <a:gd name="connsiteX198" fmla="*/ 1277938 w 2363788"/>
                  <a:gd name="connsiteY198" fmla="*/ 1463675 h 1797050"/>
                  <a:gd name="connsiteX199" fmla="*/ 1239838 w 2363788"/>
                  <a:gd name="connsiteY199" fmla="*/ 1457325 h 1797050"/>
                  <a:gd name="connsiteX200" fmla="*/ 1233739 w 2363788"/>
                  <a:gd name="connsiteY200" fmla="*/ 1472624 h 1797050"/>
                  <a:gd name="connsiteX201" fmla="*/ 1212851 w 2363788"/>
                  <a:gd name="connsiteY201" fmla="*/ 1481931 h 1797050"/>
                  <a:gd name="connsiteX202" fmla="*/ 1175544 w 2363788"/>
                  <a:gd name="connsiteY202" fmla="*/ 1476375 h 1797050"/>
                  <a:gd name="connsiteX203" fmla="*/ 1139826 w 2363788"/>
                  <a:gd name="connsiteY203" fmla="*/ 1462087 h 1797050"/>
                  <a:gd name="connsiteX204" fmla="*/ 1093788 w 2363788"/>
                  <a:gd name="connsiteY204" fmla="*/ 1495425 h 1797050"/>
                  <a:gd name="connsiteX205" fmla="*/ 1100138 w 2363788"/>
                  <a:gd name="connsiteY205" fmla="*/ 1511300 h 1797050"/>
                  <a:gd name="connsiteX206" fmla="*/ 1081088 w 2363788"/>
                  <a:gd name="connsiteY206" fmla="*/ 1530350 h 1797050"/>
                  <a:gd name="connsiteX207" fmla="*/ 1035051 w 2363788"/>
                  <a:gd name="connsiteY207" fmla="*/ 1531937 h 1797050"/>
                  <a:gd name="connsiteX208" fmla="*/ 1006475 w 2363788"/>
                  <a:gd name="connsiteY208" fmla="*/ 1575594 h 1797050"/>
                  <a:gd name="connsiteX209" fmla="*/ 958057 w 2363788"/>
                  <a:gd name="connsiteY209" fmla="*/ 1569244 h 1797050"/>
                  <a:gd name="connsiteX210" fmla="*/ 952500 w 2363788"/>
                  <a:gd name="connsiteY210" fmla="*/ 1584325 h 1797050"/>
                  <a:gd name="connsiteX211" fmla="*/ 965201 w 2363788"/>
                  <a:gd name="connsiteY211" fmla="*/ 1669256 h 1797050"/>
                  <a:gd name="connsiteX212" fmla="*/ 940594 w 2363788"/>
                  <a:gd name="connsiteY212" fmla="*/ 1709738 h 1797050"/>
                  <a:gd name="connsiteX213" fmla="*/ 903288 w 2363788"/>
                  <a:gd name="connsiteY213" fmla="*/ 1720850 h 1797050"/>
                  <a:gd name="connsiteX214" fmla="*/ 900113 w 2363788"/>
                  <a:gd name="connsiteY214" fmla="*/ 1746250 h 1797050"/>
                  <a:gd name="connsiteX215" fmla="*/ 871538 w 2363788"/>
                  <a:gd name="connsiteY215" fmla="*/ 1746250 h 1797050"/>
                  <a:gd name="connsiteX216" fmla="*/ 855663 w 2363788"/>
                  <a:gd name="connsiteY216" fmla="*/ 1758950 h 1797050"/>
                  <a:gd name="connsiteX217" fmla="*/ 850900 w 2363788"/>
                  <a:gd name="connsiteY217" fmla="*/ 1773238 h 1797050"/>
                  <a:gd name="connsiteX218" fmla="*/ 830263 w 2363788"/>
                  <a:gd name="connsiteY218" fmla="*/ 1765300 h 1797050"/>
                  <a:gd name="connsiteX219" fmla="*/ 821532 w 2363788"/>
                  <a:gd name="connsiteY219" fmla="*/ 1753394 h 1797050"/>
                  <a:gd name="connsiteX220" fmla="*/ 792163 w 2363788"/>
                  <a:gd name="connsiteY220" fmla="*/ 1767681 h 1797050"/>
                  <a:gd name="connsiteX221" fmla="*/ 693738 w 2363788"/>
                  <a:gd name="connsiteY221" fmla="*/ 1701800 h 1797050"/>
                  <a:gd name="connsiteX222" fmla="*/ 651669 w 2363788"/>
                  <a:gd name="connsiteY222" fmla="*/ 1716881 h 1797050"/>
                  <a:gd name="connsiteX223" fmla="*/ 623094 w 2363788"/>
                  <a:gd name="connsiteY223" fmla="*/ 1689894 h 1797050"/>
                  <a:gd name="connsiteX224" fmla="*/ 582613 w 2363788"/>
                  <a:gd name="connsiteY224" fmla="*/ 1689100 h 1797050"/>
                  <a:gd name="connsiteX225" fmla="*/ 573088 w 2363788"/>
                  <a:gd name="connsiteY225" fmla="*/ 1608138 h 1797050"/>
                  <a:gd name="connsiteX226" fmla="*/ 538414 w 2363788"/>
                  <a:gd name="connsiteY226" fmla="*/ 1594861 h 1797050"/>
                  <a:gd name="connsiteX227" fmla="*/ 525463 w 2363788"/>
                  <a:gd name="connsiteY227"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3 w 2363788"/>
                  <a:gd name="connsiteY113" fmla="*/ 565150 h 1797050"/>
                  <a:gd name="connsiteX114" fmla="*/ 1804988 w 2363788"/>
                  <a:gd name="connsiteY114" fmla="*/ 508000 h 1797050"/>
                  <a:gd name="connsiteX115" fmla="*/ 1887538 w 2363788"/>
                  <a:gd name="connsiteY115" fmla="*/ 485775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8194 w 2363788"/>
                  <a:gd name="connsiteY119" fmla="*/ 411956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198688 w 2363788"/>
                  <a:gd name="connsiteY131" fmla="*/ 949325 h 1797050"/>
                  <a:gd name="connsiteX132" fmla="*/ 2176463 w 2363788"/>
                  <a:gd name="connsiteY132" fmla="*/ 993775 h 1797050"/>
                  <a:gd name="connsiteX133" fmla="*/ 2176463 w 2363788"/>
                  <a:gd name="connsiteY133" fmla="*/ 993775 h 1797050"/>
                  <a:gd name="connsiteX134" fmla="*/ 2182813 w 2363788"/>
                  <a:gd name="connsiteY134" fmla="*/ 1022350 h 1797050"/>
                  <a:gd name="connsiteX135" fmla="*/ 2147888 w 2363788"/>
                  <a:gd name="connsiteY135" fmla="*/ 1031875 h 1797050"/>
                  <a:gd name="connsiteX136" fmla="*/ 2097088 w 2363788"/>
                  <a:gd name="connsiteY136" fmla="*/ 1019175 h 1797050"/>
                  <a:gd name="connsiteX137" fmla="*/ 2103438 w 2363788"/>
                  <a:gd name="connsiteY137" fmla="*/ 1073150 h 1797050"/>
                  <a:gd name="connsiteX138" fmla="*/ 2120107 w 2363788"/>
                  <a:gd name="connsiteY138" fmla="*/ 1119188 h 1797050"/>
                  <a:gd name="connsiteX139" fmla="*/ 2055019 w 2363788"/>
                  <a:gd name="connsiteY139" fmla="*/ 1153319 h 1797050"/>
                  <a:gd name="connsiteX140" fmla="*/ 2068513 w 2363788"/>
                  <a:gd name="connsiteY140" fmla="*/ 1177132 h 1797050"/>
                  <a:gd name="connsiteX141" fmla="*/ 2049463 w 2363788"/>
                  <a:gd name="connsiteY141" fmla="*/ 1196975 h 1797050"/>
                  <a:gd name="connsiteX142" fmla="*/ 1973263 w 2363788"/>
                  <a:gd name="connsiteY142" fmla="*/ 1170781 h 1797050"/>
                  <a:gd name="connsiteX143" fmla="*/ 1941513 w 2363788"/>
                  <a:gd name="connsiteY143" fmla="*/ 1186656 h 1797050"/>
                  <a:gd name="connsiteX144" fmla="*/ 1909763 w 2363788"/>
                  <a:gd name="connsiteY144" fmla="*/ 1189831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1513 w 2363788"/>
                  <a:gd name="connsiteY148" fmla="*/ 1279525 h 1797050"/>
                  <a:gd name="connsiteX149" fmla="*/ 1935163 w 2363788"/>
                  <a:gd name="connsiteY149" fmla="*/ 1304925 h 1797050"/>
                  <a:gd name="connsiteX150" fmla="*/ 1954213 w 2363788"/>
                  <a:gd name="connsiteY150" fmla="*/ 1320800 h 1797050"/>
                  <a:gd name="connsiteX151" fmla="*/ 1953419 w 2363788"/>
                  <a:gd name="connsiteY151" fmla="*/ 1335881 h 1797050"/>
                  <a:gd name="connsiteX152" fmla="*/ 1907382 w 2363788"/>
                  <a:gd name="connsiteY152" fmla="*/ 1336675 h 1797050"/>
                  <a:gd name="connsiteX153" fmla="*/ 1903413 w 2363788"/>
                  <a:gd name="connsiteY153" fmla="*/ 1387475 h 1797050"/>
                  <a:gd name="connsiteX154" fmla="*/ 1903413 w 2363788"/>
                  <a:gd name="connsiteY154" fmla="*/ 1406525 h 1797050"/>
                  <a:gd name="connsiteX155" fmla="*/ 1938338 w 2363788"/>
                  <a:gd name="connsiteY155" fmla="*/ 1446212 h 1797050"/>
                  <a:gd name="connsiteX156" fmla="*/ 1987551 w 2363788"/>
                  <a:gd name="connsiteY156" fmla="*/ 1444625 h 1797050"/>
                  <a:gd name="connsiteX157" fmla="*/ 2062163 w 2363788"/>
                  <a:gd name="connsiteY157" fmla="*/ 1476375 h 1797050"/>
                  <a:gd name="connsiteX158" fmla="*/ 2061369 w 2363788"/>
                  <a:gd name="connsiteY158" fmla="*/ 1504950 h 1797050"/>
                  <a:gd name="connsiteX159" fmla="*/ 2036763 w 2363788"/>
                  <a:gd name="connsiteY159" fmla="*/ 1571625 h 1797050"/>
                  <a:gd name="connsiteX160" fmla="*/ 2068513 w 2363788"/>
                  <a:gd name="connsiteY160" fmla="*/ 1591469 h 1797050"/>
                  <a:gd name="connsiteX161" fmla="*/ 2106613 w 2363788"/>
                  <a:gd name="connsiteY161" fmla="*/ 1660525 h 1797050"/>
                  <a:gd name="connsiteX162" fmla="*/ 2055813 w 2363788"/>
                  <a:gd name="connsiteY162" fmla="*/ 1736725 h 1797050"/>
                  <a:gd name="connsiteX163" fmla="*/ 2030413 w 2363788"/>
                  <a:gd name="connsiteY163" fmla="*/ 1730375 h 1797050"/>
                  <a:gd name="connsiteX164" fmla="*/ 2010570 w 2363788"/>
                  <a:gd name="connsiteY164" fmla="*/ 1715294 h 1797050"/>
                  <a:gd name="connsiteX165" fmla="*/ 2003425 w 2363788"/>
                  <a:gd name="connsiteY165" fmla="*/ 1735931 h 1797050"/>
                  <a:gd name="connsiteX166" fmla="*/ 1960563 w 2363788"/>
                  <a:gd name="connsiteY166" fmla="*/ 1746250 h 1797050"/>
                  <a:gd name="connsiteX167" fmla="*/ 1954213 w 2363788"/>
                  <a:gd name="connsiteY167" fmla="*/ 1778000 h 1797050"/>
                  <a:gd name="connsiteX168" fmla="*/ 1903413 w 2363788"/>
                  <a:gd name="connsiteY168" fmla="*/ 1797050 h 1797050"/>
                  <a:gd name="connsiteX169" fmla="*/ 1878013 w 2363788"/>
                  <a:gd name="connsiteY169" fmla="*/ 1758950 h 1797050"/>
                  <a:gd name="connsiteX170" fmla="*/ 1847850 w 2363788"/>
                  <a:gd name="connsiteY170" fmla="*/ 1768475 h 1797050"/>
                  <a:gd name="connsiteX171" fmla="*/ 1843088 w 2363788"/>
                  <a:gd name="connsiteY171" fmla="*/ 1735138 h 1797050"/>
                  <a:gd name="connsiteX172" fmla="*/ 1827213 w 2363788"/>
                  <a:gd name="connsiteY172" fmla="*/ 1704975 h 1797050"/>
                  <a:gd name="connsiteX173" fmla="*/ 1862138 w 2363788"/>
                  <a:gd name="connsiteY173" fmla="*/ 1685925 h 1797050"/>
                  <a:gd name="connsiteX174" fmla="*/ 1808163 w 2363788"/>
                  <a:gd name="connsiteY174" fmla="*/ 1665287 h 1797050"/>
                  <a:gd name="connsiteX175" fmla="*/ 1792288 w 2363788"/>
                  <a:gd name="connsiteY175" fmla="*/ 1692275 h 1797050"/>
                  <a:gd name="connsiteX176" fmla="*/ 1747838 w 2363788"/>
                  <a:gd name="connsiteY176" fmla="*/ 1711325 h 1797050"/>
                  <a:gd name="connsiteX177" fmla="*/ 1739107 w 2363788"/>
                  <a:gd name="connsiteY177" fmla="*/ 1733550 h 1797050"/>
                  <a:gd name="connsiteX178" fmla="*/ 1725613 w 2363788"/>
                  <a:gd name="connsiteY178" fmla="*/ 1739900 h 1797050"/>
                  <a:gd name="connsiteX179" fmla="*/ 1703388 w 2363788"/>
                  <a:gd name="connsiteY179" fmla="*/ 1739900 h 1797050"/>
                  <a:gd name="connsiteX180" fmla="*/ 1714501 w 2363788"/>
                  <a:gd name="connsiteY180" fmla="*/ 1704975 h 1797050"/>
                  <a:gd name="connsiteX181" fmla="*/ 1740694 w 2363788"/>
                  <a:gd name="connsiteY181" fmla="*/ 1677194 h 1797050"/>
                  <a:gd name="connsiteX182" fmla="*/ 1731963 w 2363788"/>
                  <a:gd name="connsiteY182" fmla="*/ 1654175 h 1797050"/>
                  <a:gd name="connsiteX183" fmla="*/ 1709738 w 2363788"/>
                  <a:gd name="connsiteY183" fmla="*/ 1654175 h 1797050"/>
                  <a:gd name="connsiteX184" fmla="*/ 1697832 w 2363788"/>
                  <a:gd name="connsiteY184" fmla="*/ 1678781 h 1797050"/>
                  <a:gd name="connsiteX185" fmla="*/ 1661319 w 2363788"/>
                  <a:gd name="connsiteY185" fmla="*/ 1685925 h 1797050"/>
                  <a:gd name="connsiteX186" fmla="*/ 1630363 w 2363788"/>
                  <a:gd name="connsiteY186" fmla="*/ 1698625 h 1797050"/>
                  <a:gd name="connsiteX187" fmla="*/ 1600994 w 2363788"/>
                  <a:gd name="connsiteY187" fmla="*/ 1667669 h 1797050"/>
                  <a:gd name="connsiteX188" fmla="*/ 1598613 w 2363788"/>
                  <a:gd name="connsiteY188" fmla="*/ 1635125 h 1797050"/>
                  <a:gd name="connsiteX189" fmla="*/ 1568450 w 2363788"/>
                  <a:gd name="connsiteY189" fmla="*/ 1616869 h 1797050"/>
                  <a:gd name="connsiteX190" fmla="*/ 1560513 w 2363788"/>
                  <a:gd name="connsiteY190" fmla="*/ 1584325 h 1797050"/>
                  <a:gd name="connsiteX191" fmla="*/ 1523206 w 2363788"/>
                  <a:gd name="connsiteY191" fmla="*/ 1555750 h 1797050"/>
                  <a:gd name="connsiteX192" fmla="*/ 1500188 w 2363788"/>
                  <a:gd name="connsiteY192" fmla="*/ 1558925 h 1797050"/>
                  <a:gd name="connsiteX193" fmla="*/ 1468438 w 2363788"/>
                  <a:gd name="connsiteY193" fmla="*/ 1603375 h 1797050"/>
                  <a:gd name="connsiteX194" fmla="*/ 1419225 w 2363788"/>
                  <a:gd name="connsiteY194" fmla="*/ 1621631 h 1797050"/>
                  <a:gd name="connsiteX195" fmla="*/ 1398588 w 2363788"/>
                  <a:gd name="connsiteY195" fmla="*/ 1593849 h 1797050"/>
                  <a:gd name="connsiteX196" fmla="*/ 1370013 w 2363788"/>
                  <a:gd name="connsiteY196" fmla="*/ 1585912 h 1797050"/>
                  <a:gd name="connsiteX197" fmla="*/ 1266825 w 2363788"/>
                  <a:gd name="connsiteY197" fmla="*/ 1514475 h 1797050"/>
                  <a:gd name="connsiteX198" fmla="*/ 1277938 w 2363788"/>
                  <a:gd name="connsiteY198" fmla="*/ 1463675 h 1797050"/>
                  <a:gd name="connsiteX199" fmla="*/ 1239838 w 2363788"/>
                  <a:gd name="connsiteY199" fmla="*/ 1457325 h 1797050"/>
                  <a:gd name="connsiteX200" fmla="*/ 1233739 w 2363788"/>
                  <a:gd name="connsiteY200" fmla="*/ 1472624 h 1797050"/>
                  <a:gd name="connsiteX201" fmla="*/ 1212851 w 2363788"/>
                  <a:gd name="connsiteY201" fmla="*/ 1481931 h 1797050"/>
                  <a:gd name="connsiteX202" fmla="*/ 1175544 w 2363788"/>
                  <a:gd name="connsiteY202" fmla="*/ 1476375 h 1797050"/>
                  <a:gd name="connsiteX203" fmla="*/ 1139826 w 2363788"/>
                  <a:gd name="connsiteY203" fmla="*/ 1462087 h 1797050"/>
                  <a:gd name="connsiteX204" fmla="*/ 1093788 w 2363788"/>
                  <a:gd name="connsiteY204" fmla="*/ 1495425 h 1797050"/>
                  <a:gd name="connsiteX205" fmla="*/ 1100138 w 2363788"/>
                  <a:gd name="connsiteY205" fmla="*/ 1511300 h 1797050"/>
                  <a:gd name="connsiteX206" fmla="*/ 1081088 w 2363788"/>
                  <a:gd name="connsiteY206" fmla="*/ 1530350 h 1797050"/>
                  <a:gd name="connsiteX207" fmla="*/ 1035051 w 2363788"/>
                  <a:gd name="connsiteY207" fmla="*/ 1531937 h 1797050"/>
                  <a:gd name="connsiteX208" fmla="*/ 1006475 w 2363788"/>
                  <a:gd name="connsiteY208" fmla="*/ 1575594 h 1797050"/>
                  <a:gd name="connsiteX209" fmla="*/ 958057 w 2363788"/>
                  <a:gd name="connsiteY209" fmla="*/ 1569244 h 1797050"/>
                  <a:gd name="connsiteX210" fmla="*/ 952500 w 2363788"/>
                  <a:gd name="connsiteY210" fmla="*/ 1584325 h 1797050"/>
                  <a:gd name="connsiteX211" fmla="*/ 965201 w 2363788"/>
                  <a:gd name="connsiteY211" fmla="*/ 1669256 h 1797050"/>
                  <a:gd name="connsiteX212" fmla="*/ 940594 w 2363788"/>
                  <a:gd name="connsiteY212" fmla="*/ 1709738 h 1797050"/>
                  <a:gd name="connsiteX213" fmla="*/ 903288 w 2363788"/>
                  <a:gd name="connsiteY213" fmla="*/ 1720850 h 1797050"/>
                  <a:gd name="connsiteX214" fmla="*/ 900113 w 2363788"/>
                  <a:gd name="connsiteY214" fmla="*/ 1746250 h 1797050"/>
                  <a:gd name="connsiteX215" fmla="*/ 871538 w 2363788"/>
                  <a:gd name="connsiteY215" fmla="*/ 1746250 h 1797050"/>
                  <a:gd name="connsiteX216" fmla="*/ 855663 w 2363788"/>
                  <a:gd name="connsiteY216" fmla="*/ 1758950 h 1797050"/>
                  <a:gd name="connsiteX217" fmla="*/ 850900 w 2363788"/>
                  <a:gd name="connsiteY217" fmla="*/ 1773238 h 1797050"/>
                  <a:gd name="connsiteX218" fmla="*/ 830263 w 2363788"/>
                  <a:gd name="connsiteY218" fmla="*/ 1765300 h 1797050"/>
                  <a:gd name="connsiteX219" fmla="*/ 821532 w 2363788"/>
                  <a:gd name="connsiteY219" fmla="*/ 1753394 h 1797050"/>
                  <a:gd name="connsiteX220" fmla="*/ 792163 w 2363788"/>
                  <a:gd name="connsiteY220" fmla="*/ 1767681 h 1797050"/>
                  <a:gd name="connsiteX221" fmla="*/ 693738 w 2363788"/>
                  <a:gd name="connsiteY221" fmla="*/ 1701800 h 1797050"/>
                  <a:gd name="connsiteX222" fmla="*/ 651669 w 2363788"/>
                  <a:gd name="connsiteY222" fmla="*/ 1716881 h 1797050"/>
                  <a:gd name="connsiteX223" fmla="*/ 623094 w 2363788"/>
                  <a:gd name="connsiteY223" fmla="*/ 1689894 h 1797050"/>
                  <a:gd name="connsiteX224" fmla="*/ 582613 w 2363788"/>
                  <a:gd name="connsiteY224" fmla="*/ 1689100 h 1797050"/>
                  <a:gd name="connsiteX225" fmla="*/ 573088 w 2363788"/>
                  <a:gd name="connsiteY225" fmla="*/ 1608138 h 1797050"/>
                  <a:gd name="connsiteX226" fmla="*/ 538414 w 2363788"/>
                  <a:gd name="connsiteY226" fmla="*/ 1594861 h 1797050"/>
                  <a:gd name="connsiteX227" fmla="*/ 525463 w 2363788"/>
                  <a:gd name="connsiteY227"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3 w 2363788"/>
                  <a:gd name="connsiteY113" fmla="*/ 565150 h 1797050"/>
                  <a:gd name="connsiteX114" fmla="*/ 1804988 w 2363788"/>
                  <a:gd name="connsiteY114" fmla="*/ 508000 h 1797050"/>
                  <a:gd name="connsiteX115" fmla="*/ 1887538 w 2363788"/>
                  <a:gd name="connsiteY115" fmla="*/ 485775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8194 w 2363788"/>
                  <a:gd name="connsiteY119" fmla="*/ 411956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198688 w 2363788"/>
                  <a:gd name="connsiteY131" fmla="*/ 949325 h 1797050"/>
                  <a:gd name="connsiteX132" fmla="*/ 2176463 w 2363788"/>
                  <a:gd name="connsiteY132" fmla="*/ 993775 h 1797050"/>
                  <a:gd name="connsiteX133" fmla="*/ 2176463 w 2363788"/>
                  <a:gd name="connsiteY133" fmla="*/ 993775 h 1797050"/>
                  <a:gd name="connsiteX134" fmla="*/ 2182813 w 2363788"/>
                  <a:gd name="connsiteY134" fmla="*/ 1022350 h 1797050"/>
                  <a:gd name="connsiteX135" fmla="*/ 2147888 w 2363788"/>
                  <a:gd name="connsiteY135" fmla="*/ 1031875 h 1797050"/>
                  <a:gd name="connsiteX136" fmla="*/ 2097088 w 2363788"/>
                  <a:gd name="connsiteY136" fmla="*/ 1019175 h 1797050"/>
                  <a:gd name="connsiteX137" fmla="*/ 2105819 w 2363788"/>
                  <a:gd name="connsiteY137" fmla="*/ 1071562 h 1797050"/>
                  <a:gd name="connsiteX138" fmla="*/ 2120107 w 2363788"/>
                  <a:gd name="connsiteY138" fmla="*/ 1119188 h 1797050"/>
                  <a:gd name="connsiteX139" fmla="*/ 2055019 w 2363788"/>
                  <a:gd name="connsiteY139" fmla="*/ 1153319 h 1797050"/>
                  <a:gd name="connsiteX140" fmla="*/ 2068513 w 2363788"/>
                  <a:gd name="connsiteY140" fmla="*/ 1177132 h 1797050"/>
                  <a:gd name="connsiteX141" fmla="*/ 2049463 w 2363788"/>
                  <a:gd name="connsiteY141" fmla="*/ 1196975 h 1797050"/>
                  <a:gd name="connsiteX142" fmla="*/ 1973263 w 2363788"/>
                  <a:gd name="connsiteY142" fmla="*/ 1170781 h 1797050"/>
                  <a:gd name="connsiteX143" fmla="*/ 1941513 w 2363788"/>
                  <a:gd name="connsiteY143" fmla="*/ 1186656 h 1797050"/>
                  <a:gd name="connsiteX144" fmla="*/ 1909763 w 2363788"/>
                  <a:gd name="connsiteY144" fmla="*/ 1189831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1513 w 2363788"/>
                  <a:gd name="connsiteY148" fmla="*/ 1279525 h 1797050"/>
                  <a:gd name="connsiteX149" fmla="*/ 1935163 w 2363788"/>
                  <a:gd name="connsiteY149" fmla="*/ 1304925 h 1797050"/>
                  <a:gd name="connsiteX150" fmla="*/ 1954213 w 2363788"/>
                  <a:gd name="connsiteY150" fmla="*/ 1320800 h 1797050"/>
                  <a:gd name="connsiteX151" fmla="*/ 1953419 w 2363788"/>
                  <a:gd name="connsiteY151" fmla="*/ 1335881 h 1797050"/>
                  <a:gd name="connsiteX152" fmla="*/ 1907382 w 2363788"/>
                  <a:gd name="connsiteY152" fmla="*/ 1336675 h 1797050"/>
                  <a:gd name="connsiteX153" fmla="*/ 1903413 w 2363788"/>
                  <a:gd name="connsiteY153" fmla="*/ 1387475 h 1797050"/>
                  <a:gd name="connsiteX154" fmla="*/ 1903413 w 2363788"/>
                  <a:gd name="connsiteY154" fmla="*/ 1406525 h 1797050"/>
                  <a:gd name="connsiteX155" fmla="*/ 1938338 w 2363788"/>
                  <a:gd name="connsiteY155" fmla="*/ 1446212 h 1797050"/>
                  <a:gd name="connsiteX156" fmla="*/ 1987551 w 2363788"/>
                  <a:gd name="connsiteY156" fmla="*/ 1444625 h 1797050"/>
                  <a:gd name="connsiteX157" fmla="*/ 2062163 w 2363788"/>
                  <a:gd name="connsiteY157" fmla="*/ 1476375 h 1797050"/>
                  <a:gd name="connsiteX158" fmla="*/ 2061369 w 2363788"/>
                  <a:gd name="connsiteY158" fmla="*/ 1504950 h 1797050"/>
                  <a:gd name="connsiteX159" fmla="*/ 2036763 w 2363788"/>
                  <a:gd name="connsiteY159" fmla="*/ 1571625 h 1797050"/>
                  <a:gd name="connsiteX160" fmla="*/ 2068513 w 2363788"/>
                  <a:gd name="connsiteY160" fmla="*/ 1591469 h 1797050"/>
                  <a:gd name="connsiteX161" fmla="*/ 2106613 w 2363788"/>
                  <a:gd name="connsiteY161" fmla="*/ 1660525 h 1797050"/>
                  <a:gd name="connsiteX162" fmla="*/ 2055813 w 2363788"/>
                  <a:gd name="connsiteY162" fmla="*/ 1736725 h 1797050"/>
                  <a:gd name="connsiteX163" fmla="*/ 2030413 w 2363788"/>
                  <a:gd name="connsiteY163" fmla="*/ 1730375 h 1797050"/>
                  <a:gd name="connsiteX164" fmla="*/ 2010570 w 2363788"/>
                  <a:gd name="connsiteY164" fmla="*/ 1715294 h 1797050"/>
                  <a:gd name="connsiteX165" fmla="*/ 2003425 w 2363788"/>
                  <a:gd name="connsiteY165" fmla="*/ 1735931 h 1797050"/>
                  <a:gd name="connsiteX166" fmla="*/ 1960563 w 2363788"/>
                  <a:gd name="connsiteY166" fmla="*/ 1746250 h 1797050"/>
                  <a:gd name="connsiteX167" fmla="*/ 1954213 w 2363788"/>
                  <a:gd name="connsiteY167" fmla="*/ 1778000 h 1797050"/>
                  <a:gd name="connsiteX168" fmla="*/ 1903413 w 2363788"/>
                  <a:gd name="connsiteY168" fmla="*/ 1797050 h 1797050"/>
                  <a:gd name="connsiteX169" fmla="*/ 1878013 w 2363788"/>
                  <a:gd name="connsiteY169" fmla="*/ 1758950 h 1797050"/>
                  <a:gd name="connsiteX170" fmla="*/ 1847850 w 2363788"/>
                  <a:gd name="connsiteY170" fmla="*/ 1768475 h 1797050"/>
                  <a:gd name="connsiteX171" fmla="*/ 1843088 w 2363788"/>
                  <a:gd name="connsiteY171" fmla="*/ 1735138 h 1797050"/>
                  <a:gd name="connsiteX172" fmla="*/ 1827213 w 2363788"/>
                  <a:gd name="connsiteY172" fmla="*/ 1704975 h 1797050"/>
                  <a:gd name="connsiteX173" fmla="*/ 1862138 w 2363788"/>
                  <a:gd name="connsiteY173" fmla="*/ 1685925 h 1797050"/>
                  <a:gd name="connsiteX174" fmla="*/ 1808163 w 2363788"/>
                  <a:gd name="connsiteY174" fmla="*/ 1665287 h 1797050"/>
                  <a:gd name="connsiteX175" fmla="*/ 1792288 w 2363788"/>
                  <a:gd name="connsiteY175" fmla="*/ 1692275 h 1797050"/>
                  <a:gd name="connsiteX176" fmla="*/ 1747838 w 2363788"/>
                  <a:gd name="connsiteY176" fmla="*/ 1711325 h 1797050"/>
                  <a:gd name="connsiteX177" fmla="*/ 1739107 w 2363788"/>
                  <a:gd name="connsiteY177" fmla="*/ 1733550 h 1797050"/>
                  <a:gd name="connsiteX178" fmla="*/ 1725613 w 2363788"/>
                  <a:gd name="connsiteY178" fmla="*/ 1739900 h 1797050"/>
                  <a:gd name="connsiteX179" fmla="*/ 1703388 w 2363788"/>
                  <a:gd name="connsiteY179" fmla="*/ 1739900 h 1797050"/>
                  <a:gd name="connsiteX180" fmla="*/ 1714501 w 2363788"/>
                  <a:gd name="connsiteY180" fmla="*/ 1704975 h 1797050"/>
                  <a:gd name="connsiteX181" fmla="*/ 1740694 w 2363788"/>
                  <a:gd name="connsiteY181" fmla="*/ 1677194 h 1797050"/>
                  <a:gd name="connsiteX182" fmla="*/ 1731963 w 2363788"/>
                  <a:gd name="connsiteY182" fmla="*/ 1654175 h 1797050"/>
                  <a:gd name="connsiteX183" fmla="*/ 1709738 w 2363788"/>
                  <a:gd name="connsiteY183" fmla="*/ 1654175 h 1797050"/>
                  <a:gd name="connsiteX184" fmla="*/ 1697832 w 2363788"/>
                  <a:gd name="connsiteY184" fmla="*/ 1678781 h 1797050"/>
                  <a:gd name="connsiteX185" fmla="*/ 1661319 w 2363788"/>
                  <a:gd name="connsiteY185" fmla="*/ 1685925 h 1797050"/>
                  <a:gd name="connsiteX186" fmla="*/ 1630363 w 2363788"/>
                  <a:gd name="connsiteY186" fmla="*/ 1698625 h 1797050"/>
                  <a:gd name="connsiteX187" fmla="*/ 1600994 w 2363788"/>
                  <a:gd name="connsiteY187" fmla="*/ 1667669 h 1797050"/>
                  <a:gd name="connsiteX188" fmla="*/ 1598613 w 2363788"/>
                  <a:gd name="connsiteY188" fmla="*/ 1635125 h 1797050"/>
                  <a:gd name="connsiteX189" fmla="*/ 1568450 w 2363788"/>
                  <a:gd name="connsiteY189" fmla="*/ 1616869 h 1797050"/>
                  <a:gd name="connsiteX190" fmla="*/ 1560513 w 2363788"/>
                  <a:gd name="connsiteY190" fmla="*/ 1584325 h 1797050"/>
                  <a:gd name="connsiteX191" fmla="*/ 1523206 w 2363788"/>
                  <a:gd name="connsiteY191" fmla="*/ 1555750 h 1797050"/>
                  <a:gd name="connsiteX192" fmla="*/ 1500188 w 2363788"/>
                  <a:gd name="connsiteY192" fmla="*/ 1558925 h 1797050"/>
                  <a:gd name="connsiteX193" fmla="*/ 1468438 w 2363788"/>
                  <a:gd name="connsiteY193" fmla="*/ 1603375 h 1797050"/>
                  <a:gd name="connsiteX194" fmla="*/ 1419225 w 2363788"/>
                  <a:gd name="connsiteY194" fmla="*/ 1621631 h 1797050"/>
                  <a:gd name="connsiteX195" fmla="*/ 1398588 w 2363788"/>
                  <a:gd name="connsiteY195" fmla="*/ 1593849 h 1797050"/>
                  <a:gd name="connsiteX196" fmla="*/ 1370013 w 2363788"/>
                  <a:gd name="connsiteY196" fmla="*/ 1585912 h 1797050"/>
                  <a:gd name="connsiteX197" fmla="*/ 1266825 w 2363788"/>
                  <a:gd name="connsiteY197" fmla="*/ 1514475 h 1797050"/>
                  <a:gd name="connsiteX198" fmla="*/ 1277938 w 2363788"/>
                  <a:gd name="connsiteY198" fmla="*/ 1463675 h 1797050"/>
                  <a:gd name="connsiteX199" fmla="*/ 1239838 w 2363788"/>
                  <a:gd name="connsiteY199" fmla="*/ 1457325 h 1797050"/>
                  <a:gd name="connsiteX200" fmla="*/ 1233739 w 2363788"/>
                  <a:gd name="connsiteY200" fmla="*/ 1472624 h 1797050"/>
                  <a:gd name="connsiteX201" fmla="*/ 1212851 w 2363788"/>
                  <a:gd name="connsiteY201" fmla="*/ 1481931 h 1797050"/>
                  <a:gd name="connsiteX202" fmla="*/ 1175544 w 2363788"/>
                  <a:gd name="connsiteY202" fmla="*/ 1476375 h 1797050"/>
                  <a:gd name="connsiteX203" fmla="*/ 1139826 w 2363788"/>
                  <a:gd name="connsiteY203" fmla="*/ 1462087 h 1797050"/>
                  <a:gd name="connsiteX204" fmla="*/ 1093788 w 2363788"/>
                  <a:gd name="connsiteY204" fmla="*/ 1495425 h 1797050"/>
                  <a:gd name="connsiteX205" fmla="*/ 1100138 w 2363788"/>
                  <a:gd name="connsiteY205" fmla="*/ 1511300 h 1797050"/>
                  <a:gd name="connsiteX206" fmla="*/ 1081088 w 2363788"/>
                  <a:gd name="connsiteY206" fmla="*/ 1530350 h 1797050"/>
                  <a:gd name="connsiteX207" fmla="*/ 1035051 w 2363788"/>
                  <a:gd name="connsiteY207" fmla="*/ 1531937 h 1797050"/>
                  <a:gd name="connsiteX208" fmla="*/ 1006475 w 2363788"/>
                  <a:gd name="connsiteY208" fmla="*/ 1575594 h 1797050"/>
                  <a:gd name="connsiteX209" fmla="*/ 958057 w 2363788"/>
                  <a:gd name="connsiteY209" fmla="*/ 1569244 h 1797050"/>
                  <a:gd name="connsiteX210" fmla="*/ 952500 w 2363788"/>
                  <a:gd name="connsiteY210" fmla="*/ 1584325 h 1797050"/>
                  <a:gd name="connsiteX211" fmla="*/ 965201 w 2363788"/>
                  <a:gd name="connsiteY211" fmla="*/ 1669256 h 1797050"/>
                  <a:gd name="connsiteX212" fmla="*/ 940594 w 2363788"/>
                  <a:gd name="connsiteY212" fmla="*/ 1709738 h 1797050"/>
                  <a:gd name="connsiteX213" fmla="*/ 903288 w 2363788"/>
                  <a:gd name="connsiteY213" fmla="*/ 1720850 h 1797050"/>
                  <a:gd name="connsiteX214" fmla="*/ 900113 w 2363788"/>
                  <a:gd name="connsiteY214" fmla="*/ 1746250 h 1797050"/>
                  <a:gd name="connsiteX215" fmla="*/ 871538 w 2363788"/>
                  <a:gd name="connsiteY215" fmla="*/ 1746250 h 1797050"/>
                  <a:gd name="connsiteX216" fmla="*/ 855663 w 2363788"/>
                  <a:gd name="connsiteY216" fmla="*/ 1758950 h 1797050"/>
                  <a:gd name="connsiteX217" fmla="*/ 850900 w 2363788"/>
                  <a:gd name="connsiteY217" fmla="*/ 1773238 h 1797050"/>
                  <a:gd name="connsiteX218" fmla="*/ 830263 w 2363788"/>
                  <a:gd name="connsiteY218" fmla="*/ 1765300 h 1797050"/>
                  <a:gd name="connsiteX219" fmla="*/ 821532 w 2363788"/>
                  <a:gd name="connsiteY219" fmla="*/ 1753394 h 1797050"/>
                  <a:gd name="connsiteX220" fmla="*/ 792163 w 2363788"/>
                  <a:gd name="connsiteY220" fmla="*/ 1767681 h 1797050"/>
                  <a:gd name="connsiteX221" fmla="*/ 693738 w 2363788"/>
                  <a:gd name="connsiteY221" fmla="*/ 1701800 h 1797050"/>
                  <a:gd name="connsiteX222" fmla="*/ 651669 w 2363788"/>
                  <a:gd name="connsiteY222" fmla="*/ 1716881 h 1797050"/>
                  <a:gd name="connsiteX223" fmla="*/ 623094 w 2363788"/>
                  <a:gd name="connsiteY223" fmla="*/ 1689894 h 1797050"/>
                  <a:gd name="connsiteX224" fmla="*/ 582613 w 2363788"/>
                  <a:gd name="connsiteY224" fmla="*/ 1689100 h 1797050"/>
                  <a:gd name="connsiteX225" fmla="*/ 573088 w 2363788"/>
                  <a:gd name="connsiteY225" fmla="*/ 1608138 h 1797050"/>
                  <a:gd name="connsiteX226" fmla="*/ 538414 w 2363788"/>
                  <a:gd name="connsiteY226" fmla="*/ 1594861 h 1797050"/>
                  <a:gd name="connsiteX227" fmla="*/ 525463 w 2363788"/>
                  <a:gd name="connsiteY227"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3 w 2363788"/>
                  <a:gd name="connsiteY113" fmla="*/ 565150 h 1797050"/>
                  <a:gd name="connsiteX114" fmla="*/ 1804988 w 2363788"/>
                  <a:gd name="connsiteY114" fmla="*/ 508000 h 1797050"/>
                  <a:gd name="connsiteX115" fmla="*/ 1887538 w 2363788"/>
                  <a:gd name="connsiteY115" fmla="*/ 485775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8194 w 2363788"/>
                  <a:gd name="connsiteY119" fmla="*/ 411956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198688 w 2363788"/>
                  <a:gd name="connsiteY131" fmla="*/ 949325 h 1797050"/>
                  <a:gd name="connsiteX132" fmla="*/ 2176463 w 2363788"/>
                  <a:gd name="connsiteY132" fmla="*/ 993775 h 1797050"/>
                  <a:gd name="connsiteX133" fmla="*/ 2176463 w 2363788"/>
                  <a:gd name="connsiteY133" fmla="*/ 993775 h 1797050"/>
                  <a:gd name="connsiteX134" fmla="*/ 2182813 w 2363788"/>
                  <a:gd name="connsiteY134" fmla="*/ 1022350 h 1797050"/>
                  <a:gd name="connsiteX135" fmla="*/ 2147888 w 2363788"/>
                  <a:gd name="connsiteY135" fmla="*/ 1031875 h 1797050"/>
                  <a:gd name="connsiteX136" fmla="*/ 2097882 w 2363788"/>
                  <a:gd name="connsiteY136" fmla="*/ 1016794 h 1797050"/>
                  <a:gd name="connsiteX137" fmla="*/ 2105819 w 2363788"/>
                  <a:gd name="connsiteY137" fmla="*/ 1071562 h 1797050"/>
                  <a:gd name="connsiteX138" fmla="*/ 2120107 w 2363788"/>
                  <a:gd name="connsiteY138" fmla="*/ 1119188 h 1797050"/>
                  <a:gd name="connsiteX139" fmla="*/ 2055019 w 2363788"/>
                  <a:gd name="connsiteY139" fmla="*/ 1153319 h 1797050"/>
                  <a:gd name="connsiteX140" fmla="*/ 2068513 w 2363788"/>
                  <a:gd name="connsiteY140" fmla="*/ 1177132 h 1797050"/>
                  <a:gd name="connsiteX141" fmla="*/ 2049463 w 2363788"/>
                  <a:gd name="connsiteY141" fmla="*/ 1196975 h 1797050"/>
                  <a:gd name="connsiteX142" fmla="*/ 1973263 w 2363788"/>
                  <a:gd name="connsiteY142" fmla="*/ 1170781 h 1797050"/>
                  <a:gd name="connsiteX143" fmla="*/ 1941513 w 2363788"/>
                  <a:gd name="connsiteY143" fmla="*/ 1186656 h 1797050"/>
                  <a:gd name="connsiteX144" fmla="*/ 1909763 w 2363788"/>
                  <a:gd name="connsiteY144" fmla="*/ 1189831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1513 w 2363788"/>
                  <a:gd name="connsiteY148" fmla="*/ 1279525 h 1797050"/>
                  <a:gd name="connsiteX149" fmla="*/ 1935163 w 2363788"/>
                  <a:gd name="connsiteY149" fmla="*/ 1304925 h 1797050"/>
                  <a:gd name="connsiteX150" fmla="*/ 1954213 w 2363788"/>
                  <a:gd name="connsiteY150" fmla="*/ 1320800 h 1797050"/>
                  <a:gd name="connsiteX151" fmla="*/ 1953419 w 2363788"/>
                  <a:gd name="connsiteY151" fmla="*/ 1335881 h 1797050"/>
                  <a:gd name="connsiteX152" fmla="*/ 1907382 w 2363788"/>
                  <a:gd name="connsiteY152" fmla="*/ 1336675 h 1797050"/>
                  <a:gd name="connsiteX153" fmla="*/ 1903413 w 2363788"/>
                  <a:gd name="connsiteY153" fmla="*/ 1387475 h 1797050"/>
                  <a:gd name="connsiteX154" fmla="*/ 1903413 w 2363788"/>
                  <a:gd name="connsiteY154" fmla="*/ 1406525 h 1797050"/>
                  <a:gd name="connsiteX155" fmla="*/ 1938338 w 2363788"/>
                  <a:gd name="connsiteY155" fmla="*/ 1446212 h 1797050"/>
                  <a:gd name="connsiteX156" fmla="*/ 1987551 w 2363788"/>
                  <a:gd name="connsiteY156" fmla="*/ 1444625 h 1797050"/>
                  <a:gd name="connsiteX157" fmla="*/ 2062163 w 2363788"/>
                  <a:gd name="connsiteY157" fmla="*/ 1476375 h 1797050"/>
                  <a:gd name="connsiteX158" fmla="*/ 2061369 w 2363788"/>
                  <a:gd name="connsiteY158" fmla="*/ 1504950 h 1797050"/>
                  <a:gd name="connsiteX159" fmla="*/ 2036763 w 2363788"/>
                  <a:gd name="connsiteY159" fmla="*/ 1571625 h 1797050"/>
                  <a:gd name="connsiteX160" fmla="*/ 2068513 w 2363788"/>
                  <a:gd name="connsiteY160" fmla="*/ 1591469 h 1797050"/>
                  <a:gd name="connsiteX161" fmla="*/ 2106613 w 2363788"/>
                  <a:gd name="connsiteY161" fmla="*/ 1660525 h 1797050"/>
                  <a:gd name="connsiteX162" fmla="*/ 2055813 w 2363788"/>
                  <a:gd name="connsiteY162" fmla="*/ 1736725 h 1797050"/>
                  <a:gd name="connsiteX163" fmla="*/ 2030413 w 2363788"/>
                  <a:gd name="connsiteY163" fmla="*/ 1730375 h 1797050"/>
                  <a:gd name="connsiteX164" fmla="*/ 2010570 w 2363788"/>
                  <a:gd name="connsiteY164" fmla="*/ 1715294 h 1797050"/>
                  <a:gd name="connsiteX165" fmla="*/ 2003425 w 2363788"/>
                  <a:gd name="connsiteY165" fmla="*/ 1735931 h 1797050"/>
                  <a:gd name="connsiteX166" fmla="*/ 1960563 w 2363788"/>
                  <a:gd name="connsiteY166" fmla="*/ 1746250 h 1797050"/>
                  <a:gd name="connsiteX167" fmla="*/ 1954213 w 2363788"/>
                  <a:gd name="connsiteY167" fmla="*/ 1778000 h 1797050"/>
                  <a:gd name="connsiteX168" fmla="*/ 1903413 w 2363788"/>
                  <a:gd name="connsiteY168" fmla="*/ 1797050 h 1797050"/>
                  <a:gd name="connsiteX169" fmla="*/ 1878013 w 2363788"/>
                  <a:gd name="connsiteY169" fmla="*/ 1758950 h 1797050"/>
                  <a:gd name="connsiteX170" fmla="*/ 1847850 w 2363788"/>
                  <a:gd name="connsiteY170" fmla="*/ 1768475 h 1797050"/>
                  <a:gd name="connsiteX171" fmla="*/ 1843088 w 2363788"/>
                  <a:gd name="connsiteY171" fmla="*/ 1735138 h 1797050"/>
                  <a:gd name="connsiteX172" fmla="*/ 1827213 w 2363788"/>
                  <a:gd name="connsiteY172" fmla="*/ 1704975 h 1797050"/>
                  <a:gd name="connsiteX173" fmla="*/ 1862138 w 2363788"/>
                  <a:gd name="connsiteY173" fmla="*/ 1685925 h 1797050"/>
                  <a:gd name="connsiteX174" fmla="*/ 1808163 w 2363788"/>
                  <a:gd name="connsiteY174" fmla="*/ 1665287 h 1797050"/>
                  <a:gd name="connsiteX175" fmla="*/ 1792288 w 2363788"/>
                  <a:gd name="connsiteY175" fmla="*/ 1692275 h 1797050"/>
                  <a:gd name="connsiteX176" fmla="*/ 1747838 w 2363788"/>
                  <a:gd name="connsiteY176" fmla="*/ 1711325 h 1797050"/>
                  <a:gd name="connsiteX177" fmla="*/ 1739107 w 2363788"/>
                  <a:gd name="connsiteY177" fmla="*/ 1733550 h 1797050"/>
                  <a:gd name="connsiteX178" fmla="*/ 1725613 w 2363788"/>
                  <a:gd name="connsiteY178" fmla="*/ 1739900 h 1797050"/>
                  <a:gd name="connsiteX179" fmla="*/ 1703388 w 2363788"/>
                  <a:gd name="connsiteY179" fmla="*/ 1739900 h 1797050"/>
                  <a:gd name="connsiteX180" fmla="*/ 1714501 w 2363788"/>
                  <a:gd name="connsiteY180" fmla="*/ 1704975 h 1797050"/>
                  <a:gd name="connsiteX181" fmla="*/ 1740694 w 2363788"/>
                  <a:gd name="connsiteY181" fmla="*/ 1677194 h 1797050"/>
                  <a:gd name="connsiteX182" fmla="*/ 1731963 w 2363788"/>
                  <a:gd name="connsiteY182" fmla="*/ 1654175 h 1797050"/>
                  <a:gd name="connsiteX183" fmla="*/ 1709738 w 2363788"/>
                  <a:gd name="connsiteY183" fmla="*/ 1654175 h 1797050"/>
                  <a:gd name="connsiteX184" fmla="*/ 1697832 w 2363788"/>
                  <a:gd name="connsiteY184" fmla="*/ 1678781 h 1797050"/>
                  <a:gd name="connsiteX185" fmla="*/ 1661319 w 2363788"/>
                  <a:gd name="connsiteY185" fmla="*/ 1685925 h 1797050"/>
                  <a:gd name="connsiteX186" fmla="*/ 1630363 w 2363788"/>
                  <a:gd name="connsiteY186" fmla="*/ 1698625 h 1797050"/>
                  <a:gd name="connsiteX187" fmla="*/ 1600994 w 2363788"/>
                  <a:gd name="connsiteY187" fmla="*/ 1667669 h 1797050"/>
                  <a:gd name="connsiteX188" fmla="*/ 1598613 w 2363788"/>
                  <a:gd name="connsiteY188" fmla="*/ 1635125 h 1797050"/>
                  <a:gd name="connsiteX189" fmla="*/ 1568450 w 2363788"/>
                  <a:gd name="connsiteY189" fmla="*/ 1616869 h 1797050"/>
                  <a:gd name="connsiteX190" fmla="*/ 1560513 w 2363788"/>
                  <a:gd name="connsiteY190" fmla="*/ 1584325 h 1797050"/>
                  <a:gd name="connsiteX191" fmla="*/ 1523206 w 2363788"/>
                  <a:gd name="connsiteY191" fmla="*/ 1555750 h 1797050"/>
                  <a:gd name="connsiteX192" fmla="*/ 1500188 w 2363788"/>
                  <a:gd name="connsiteY192" fmla="*/ 1558925 h 1797050"/>
                  <a:gd name="connsiteX193" fmla="*/ 1468438 w 2363788"/>
                  <a:gd name="connsiteY193" fmla="*/ 1603375 h 1797050"/>
                  <a:gd name="connsiteX194" fmla="*/ 1419225 w 2363788"/>
                  <a:gd name="connsiteY194" fmla="*/ 1621631 h 1797050"/>
                  <a:gd name="connsiteX195" fmla="*/ 1398588 w 2363788"/>
                  <a:gd name="connsiteY195" fmla="*/ 1593849 h 1797050"/>
                  <a:gd name="connsiteX196" fmla="*/ 1370013 w 2363788"/>
                  <a:gd name="connsiteY196" fmla="*/ 1585912 h 1797050"/>
                  <a:gd name="connsiteX197" fmla="*/ 1266825 w 2363788"/>
                  <a:gd name="connsiteY197" fmla="*/ 1514475 h 1797050"/>
                  <a:gd name="connsiteX198" fmla="*/ 1277938 w 2363788"/>
                  <a:gd name="connsiteY198" fmla="*/ 1463675 h 1797050"/>
                  <a:gd name="connsiteX199" fmla="*/ 1239838 w 2363788"/>
                  <a:gd name="connsiteY199" fmla="*/ 1457325 h 1797050"/>
                  <a:gd name="connsiteX200" fmla="*/ 1233739 w 2363788"/>
                  <a:gd name="connsiteY200" fmla="*/ 1472624 h 1797050"/>
                  <a:gd name="connsiteX201" fmla="*/ 1212851 w 2363788"/>
                  <a:gd name="connsiteY201" fmla="*/ 1481931 h 1797050"/>
                  <a:gd name="connsiteX202" fmla="*/ 1175544 w 2363788"/>
                  <a:gd name="connsiteY202" fmla="*/ 1476375 h 1797050"/>
                  <a:gd name="connsiteX203" fmla="*/ 1139826 w 2363788"/>
                  <a:gd name="connsiteY203" fmla="*/ 1462087 h 1797050"/>
                  <a:gd name="connsiteX204" fmla="*/ 1093788 w 2363788"/>
                  <a:gd name="connsiteY204" fmla="*/ 1495425 h 1797050"/>
                  <a:gd name="connsiteX205" fmla="*/ 1100138 w 2363788"/>
                  <a:gd name="connsiteY205" fmla="*/ 1511300 h 1797050"/>
                  <a:gd name="connsiteX206" fmla="*/ 1081088 w 2363788"/>
                  <a:gd name="connsiteY206" fmla="*/ 1530350 h 1797050"/>
                  <a:gd name="connsiteX207" fmla="*/ 1035051 w 2363788"/>
                  <a:gd name="connsiteY207" fmla="*/ 1531937 h 1797050"/>
                  <a:gd name="connsiteX208" fmla="*/ 1006475 w 2363788"/>
                  <a:gd name="connsiteY208" fmla="*/ 1575594 h 1797050"/>
                  <a:gd name="connsiteX209" fmla="*/ 958057 w 2363788"/>
                  <a:gd name="connsiteY209" fmla="*/ 1569244 h 1797050"/>
                  <a:gd name="connsiteX210" fmla="*/ 952500 w 2363788"/>
                  <a:gd name="connsiteY210" fmla="*/ 1584325 h 1797050"/>
                  <a:gd name="connsiteX211" fmla="*/ 965201 w 2363788"/>
                  <a:gd name="connsiteY211" fmla="*/ 1669256 h 1797050"/>
                  <a:gd name="connsiteX212" fmla="*/ 940594 w 2363788"/>
                  <a:gd name="connsiteY212" fmla="*/ 1709738 h 1797050"/>
                  <a:gd name="connsiteX213" fmla="*/ 903288 w 2363788"/>
                  <a:gd name="connsiteY213" fmla="*/ 1720850 h 1797050"/>
                  <a:gd name="connsiteX214" fmla="*/ 900113 w 2363788"/>
                  <a:gd name="connsiteY214" fmla="*/ 1746250 h 1797050"/>
                  <a:gd name="connsiteX215" fmla="*/ 871538 w 2363788"/>
                  <a:gd name="connsiteY215" fmla="*/ 1746250 h 1797050"/>
                  <a:gd name="connsiteX216" fmla="*/ 855663 w 2363788"/>
                  <a:gd name="connsiteY216" fmla="*/ 1758950 h 1797050"/>
                  <a:gd name="connsiteX217" fmla="*/ 850900 w 2363788"/>
                  <a:gd name="connsiteY217" fmla="*/ 1773238 h 1797050"/>
                  <a:gd name="connsiteX218" fmla="*/ 830263 w 2363788"/>
                  <a:gd name="connsiteY218" fmla="*/ 1765300 h 1797050"/>
                  <a:gd name="connsiteX219" fmla="*/ 821532 w 2363788"/>
                  <a:gd name="connsiteY219" fmla="*/ 1753394 h 1797050"/>
                  <a:gd name="connsiteX220" fmla="*/ 792163 w 2363788"/>
                  <a:gd name="connsiteY220" fmla="*/ 1767681 h 1797050"/>
                  <a:gd name="connsiteX221" fmla="*/ 693738 w 2363788"/>
                  <a:gd name="connsiteY221" fmla="*/ 1701800 h 1797050"/>
                  <a:gd name="connsiteX222" fmla="*/ 651669 w 2363788"/>
                  <a:gd name="connsiteY222" fmla="*/ 1716881 h 1797050"/>
                  <a:gd name="connsiteX223" fmla="*/ 623094 w 2363788"/>
                  <a:gd name="connsiteY223" fmla="*/ 1689894 h 1797050"/>
                  <a:gd name="connsiteX224" fmla="*/ 582613 w 2363788"/>
                  <a:gd name="connsiteY224" fmla="*/ 1689100 h 1797050"/>
                  <a:gd name="connsiteX225" fmla="*/ 573088 w 2363788"/>
                  <a:gd name="connsiteY225" fmla="*/ 1608138 h 1797050"/>
                  <a:gd name="connsiteX226" fmla="*/ 538414 w 2363788"/>
                  <a:gd name="connsiteY226" fmla="*/ 1594861 h 1797050"/>
                  <a:gd name="connsiteX227" fmla="*/ 525463 w 2363788"/>
                  <a:gd name="connsiteY227"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3 w 2363788"/>
                  <a:gd name="connsiteY113" fmla="*/ 565150 h 1797050"/>
                  <a:gd name="connsiteX114" fmla="*/ 1804988 w 2363788"/>
                  <a:gd name="connsiteY114" fmla="*/ 508000 h 1797050"/>
                  <a:gd name="connsiteX115" fmla="*/ 1887538 w 2363788"/>
                  <a:gd name="connsiteY115" fmla="*/ 485775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8194 w 2363788"/>
                  <a:gd name="connsiteY119" fmla="*/ 411956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198688 w 2363788"/>
                  <a:gd name="connsiteY131" fmla="*/ 949325 h 1797050"/>
                  <a:gd name="connsiteX132" fmla="*/ 2176463 w 2363788"/>
                  <a:gd name="connsiteY132" fmla="*/ 993775 h 1797050"/>
                  <a:gd name="connsiteX133" fmla="*/ 2176463 w 2363788"/>
                  <a:gd name="connsiteY133" fmla="*/ 993775 h 1797050"/>
                  <a:gd name="connsiteX134" fmla="*/ 2182813 w 2363788"/>
                  <a:gd name="connsiteY134" fmla="*/ 1022350 h 1797050"/>
                  <a:gd name="connsiteX135" fmla="*/ 2155032 w 2363788"/>
                  <a:gd name="connsiteY135" fmla="*/ 1031081 h 1797050"/>
                  <a:gd name="connsiteX136" fmla="*/ 2097882 w 2363788"/>
                  <a:gd name="connsiteY136" fmla="*/ 1016794 h 1797050"/>
                  <a:gd name="connsiteX137" fmla="*/ 2105819 w 2363788"/>
                  <a:gd name="connsiteY137" fmla="*/ 1071562 h 1797050"/>
                  <a:gd name="connsiteX138" fmla="*/ 2120107 w 2363788"/>
                  <a:gd name="connsiteY138" fmla="*/ 1119188 h 1797050"/>
                  <a:gd name="connsiteX139" fmla="*/ 2055019 w 2363788"/>
                  <a:gd name="connsiteY139" fmla="*/ 1153319 h 1797050"/>
                  <a:gd name="connsiteX140" fmla="*/ 2068513 w 2363788"/>
                  <a:gd name="connsiteY140" fmla="*/ 1177132 h 1797050"/>
                  <a:gd name="connsiteX141" fmla="*/ 2049463 w 2363788"/>
                  <a:gd name="connsiteY141" fmla="*/ 1196975 h 1797050"/>
                  <a:gd name="connsiteX142" fmla="*/ 1973263 w 2363788"/>
                  <a:gd name="connsiteY142" fmla="*/ 1170781 h 1797050"/>
                  <a:gd name="connsiteX143" fmla="*/ 1941513 w 2363788"/>
                  <a:gd name="connsiteY143" fmla="*/ 1186656 h 1797050"/>
                  <a:gd name="connsiteX144" fmla="*/ 1909763 w 2363788"/>
                  <a:gd name="connsiteY144" fmla="*/ 1189831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1513 w 2363788"/>
                  <a:gd name="connsiteY148" fmla="*/ 1279525 h 1797050"/>
                  <a:gd name="connsiteX149" fmla="*/ 1935163 w 2363788"/>
                  <a:gd name="connsiteY149" fmla="*/ 1304925 h 1797050"/>
                  <a:gd name="connsiteX150" fmla="*/ 1954213 w 2363788"/>
                  <a:gd name="connsiteY150" fmla="*/ 1320800 h 1797050"/>
                  <a:gd name="connsiteX151" fmla="*/ 1953419 w 2363788"/>
                  <a:gd name="connsiteY151" fmla="*/ 1335881 h 1797050"/>
                  <a:gd name="connsiteX152" fmla="*/ 1907382 w 2363788"/>
                  <a:gd name="connsiteY152" fmla="*/ 1336675 h 1797050"/>
                  <a:gd name="connsiteX153" fmla="*/ 1903413 w 2363788"/>
                  <a:gd name="connsiteY153" fmla="*/ 1387475 h 1797050"/>
                  <a:gd name="connsiteX154" fmla="*/ 1903413 w 2363788"/>
                  <a:gd name="connsiteY154" fmla="*/ 1406525 h 1797050"/>
                  <a:gd name="connsiteX155" fmla="*/ 1938338 w 2363788"/>
                  <a:gd name="connsiteY155" fmla="*/ 1446212 h 1797050"/>
                  <a:gd name="connsiteX156" fmla="*/ 1987551 w 2363788"/>
                  <a:gd name="connsiteY156" fmla="*/ 1444625 h 1797050"/>
                  <a:gd name="connsiteX157" fmla="*/ 2062163 w 2363788"/>
                  <a:gd name="connsiteY157" fmla="*/ 1476375 h 1797050"/>
                  <a:gd name="connsiteX158" fmla="*/ 2061369 w 2363788"/>
                  <a:gd name="connsiteY158" fmla="*/ 1504950 h 1797050"/>
                  <a:gd name="connsiteX159" fmla="*/ 2036763 w 2363788"/>
                  <a:gd name="connsiteY159" fmla="*/ 1571625 h 1797050"/>
                  <a:gd name="connsiteX160" fmla="*/ 2068513 w 2363788"/>
                  <a:gd name="connsiteY160" fmla="*/ 1591469 h 1797050"/>
                  <a:gd name="connsiteX161" fmla="*/ 2106613 w 2363788"/>
                  <a:gd name="connsiteY161" fmla="*/ 1660525 h 1797050"/>
                  <a:gd name="connsiteX162" fmla="*/ 2055813 w 2363788"/>
                  <a:gd name="connsiteY162" fmla="*/ 1736725 h 1797050"/>
                  <a:gd name="connsiteX163" fmla="*/ 2030413 w 2363788"/>
                  <a:gd name="connsiteY163" fmla="*/ 1730375 h 1797050"/>
                  <a:gd name="connsiteX164" fmla="*/ 2010570 w 2363788"/>
                  <a:gd name="connsiteY164" fmla="*/ 1715294 h 1797050"/>
                  <a:gd name="connsiteX165" fmla="*/ 2003425 w 2363788"/>
                  <a:gd name="connsiteY165" fmla="*/ 1735931 h 1797050"/>
                  <a:gd name="connsiteX166" fmla="*/ 1960563 w 2363788"/>
                  <a:gd name="connsiteY166" fmla="*/ 1746250 h 1797050"/>
                  <a:gd name="connsiteX167" fmla="*/ 1954213 w 2363788"/>
                  <a:gd name="connsiteY167" fmla="*/ 1778000 h 1797050"/>
                  <a:gd name="connsiteX168" fmla="*/ 1903413 w 2363788"/>
                  <a:gd name="connsiteY168" fmla="*/ 1797050 h 1797050"/>
                  <a:gd name="connsiteX169" fmla="*/ 1878013 w 2363788"/>
                  <a:gd name="connsiteY169" fmla="*/ 1758950 h 1797050"/>
                  <a:gd name="connsiteX170" fmla="*/ 1847850 w 2363788"/>
                  <a:gd name="connsiteY170" fmla="*/ 1768475 h 1797050"/>
                  <a:gd name="connsiteX171" fmla="*/ 1843088 w 2363788"/>
                  <a:gd name="connsiteY171" fmla="*/ 1735138 h 1797050"/>
                  <a:gd name="connsiteX172" fmla="*/ 1827213 w 2363788"/>
                  <a:gd name="connsiteY172" fmla="*/ 1704975 h 1797050"/>
                  <a:gd name="connsiteX173" fmla="*/ 1862138 w 2363788"/>
                  <a:gd name="connsiteY173" fmla="*/ 1685925 h 1797050"/>
                  <a:gd name="connsiteX174" fmla="*/ 1808163 w 2363788"/>
                  <a:gd name="connsiteY174" fmla="*/ 1665287 h 1797050"/>
                  <a:gd name="connsiteX175" fmla="*/ 1792288 w 2363788"/>
                  <a:gd name="connsiteY175" fmla="*/ 1692275 h 1797050"/>
                  <a:gd name="connsiteX176" fmla="*/ 1747838 w 2363788"/>
                  <a:gd name="connsiteY176" fmla="*/ 1711325 h 1797050"/>
                  <a:gd name="connsiteX177" fmla="*/ 1739107 w 2363788"/>
                  <a:gd name="connsiteY177" fmla="*/ 1733550 h 1797050"/>
                  <a:gd name="connsiteX178" fmla="*/ 1725613 w 2363788"/>
                  <a:gd name="connsiteY178" fmla="*/ 1739900 h 1797050"/>
                  <a:gd name="connsiteX179" fmla="*/ 1703388 w 2363788"/>
                  <a:gd name="connsiteY179" fmla="*/ 1739900 h 1797050"/>
                  <a:gd name="connsiteX180" fmla="*/ 1714501 w 2363788"/>
                  <a:gd name="connsiteY180" fmla="*/ 1704975 h 1797050"/>
                  <a:gd name="connsiteX181" fmla="*/ 1740694 w 2363788"/>
                  <a:gd name="connsiteY181" fmla="*/ 1677194 h 1797050"/>
                  <a:gd name="connsiteX182" fmla="*/ 1731963 w 2363788"/>
                  <a:gd name="connsiteY182" fmla="*/ 1654175 h 1797050"/>
                  <a:gd name="connsiteX183" fmla="*/ 1709738 w 2363788"/>
                  <a:gd name="connsiteY183" fmla="*/ 1654175 h 1797050"/>
                  <a:gd name="connsiteX184" fmla="*/ 1697832 w 2363788"/>
                  <a:gd name="connsiteY184" fmla="*/ 1678781 h 1797050"/>
                  <a:gd name="connsiteX185" fmla="*/ 1661319 w 2363788"/>
                  <a:gd name="connsiteY185" fmla="*/ 1685925 h 1797050"/>
                  <a:gd name="connsiteX186" fmla="*/ 1630363 w 2363788"/>
                  <a:gd name="connsiteY186" fmla="*/ 1698625 h 1797050"/>
                  <a:gd name="connsiteX187" fmla="*/ 1600994 w 2363788"/>
                  <a:gd name="connsiteY187" fmla="*/ 1667669 h 1797050"/>
                  <a:gd name="connsiteX188" fmla="*/ 1598613 w 2363788"/>
                  <a:gd name="connsiteY188" fmla="*/ 1635125 h 1797050"/>
                  <a:gd name="connsiteX189" fmla="*/ 1568450 w 2363788"/>
                  <a:gd name="connsiteY189" fmla="*/ 1616869 h 1797050"/>
                  <a:gd name="connsiteX190" fmla="*/ 1560513 w 2363788"/>
                  <a:gd name="connsiteY190" fmla="*/ 1584325 h 1797050"/>
                  <a:gd name="connsiteX191" fmla="*/ 1523206 w 2363788"/>
                  <a:gd name="connsiteY191" fmla="*/ 1555750 h 1797050"/>
                  <a:gd name="connsiteX192" fmla="*/ 1500188 w 2363788"/>
                  <a:gd name="connsiteY192" fmla="*/ 1558925 h 1797050"/>
                  <a:gd name="connsiteX193" fmla="*/ 1468438 w 2363788"/>
                  <a:gd name="connsiteY193" fmla="*/ 1603375 h 1797050"/>
                  <a:gd name="connsiteX194" fmla="*/ 1419225 w 2363788"/>
                  <a:gd name="connsiteY194" fmla="*/ 1621631 h 1797050"/>
                  <a:gd name="connsiteX195" fmla="*/ 1398588 w 2363788"/>
                  <a:gd name="connsiteY195" fmla="*/ 1593849 h 1797050"/>
                  <a:gd name="connsiteX196" fmla="*/ 1370013 w 2363788"/>
                  <a:gd name="connsiteY196" fmla="*/ 1585912 h 1797050"/>
                  <a:gd name="connsiteX197" fmla="*/ 1266825 w 2363788"/>
                  <a:gd name="connsiteY197" fmla="*/ 1514475 h 1797050"/>
                  <a:gd name="connsiteX198" fmla="*/ 1277938 w 2363788"/>
                  <a:gd name="connsiteY198" fmla="*/ 1463675 h 1797050"/>
                  <a:gd name="connsiteX199" fmla="*/ 1239838 w 2363788"/>
                  <a:gd name="connsiteY199" fmla="*/ 1457325 h 1797050"/>
                  <a:gd name="connsiteX200" fmla="*/ 1233739 w 2363788"/>
                  <a:gd name="connsiteY200" fmla="*/ 1472624 h 1797050"/>
                  <a:gd name="connsiteX201" fmla="*/ 1212851 w 2363788"/>
                  <a:gd name="connsiteY201" fmla="*/ 1481931 h 1797050"/>
                  <a:gd name="connsiteX202" fmla="*/ 1175544 w 2363788"/>
                  <a:gd name="connsiteY202" fmla="*/ 1476375 h 1797050"/>
                  <a:gd name="connsiteX203" fmla="*/ 1139826 w 2363788"/>
                  <a:gd name="connsiteY203" fmla="*/ 1462087 h 1797050"/>
                  <a:gd name="connsiteX204" fmla="*/ 1093788 w 2363788"/>
                  <a:gd name="connsiteY204" fmla="*/ 1495425 h 1797050"/>
                  <a:gd name="connsiteX205" fmla="*/ 1100138 w 2363788"/>
                  <a:gd name="connsiteY205" fmla="*/ 1511300 h 1797050"/>
                  <a:gd name="connsiteX206" fmla="*/ 1081088 w 2363788"/>
                  <a:gd name="connsiteY206" fmla="*/ 1530350 h 1797050"/>
                  <a:gd name="connsiteX207" fmla="*/ 1035051 w 2363788"/>
                  <a:gd name="connsiteY207" fmla="*/ 1531937 h 1797050"/>
                  <a:gd name="connsiteX208" fmla="*/ 1006475 w 2363788"/>
                  <a:gd name="connsiteY208" fmla="*/ 1575594 h 1797050"/>
                  <a:gd name="connsiteX209" fmla="*/ 958057 w 2363788"/>
                  <a:gd name="connsiteY209" fmla="*/ 1569244 h 1797050"/>
                  <a:gd name="connsiteX210" fmla="*/ 952500 w 2363788"/>
                  <a:gd name="connsiteY210" fmla="*/ 1584325 h 1797050"/>
                  <a:gd name="connsiteX211" fmla="*/ 965201 w 2363788"/>
                  <a:gd name="connsiteY211" fmla="*/ 1669256 h 1797050"/>
                  <a:gd name="connsiteX212" fmla="*/ 940594 w 2363788"/>
                  <a:gd name="connsiteY212" fmla="*/ 1709738 h 1797050"/>
                  <a:gd name="connsiteX213" fmla="*/ 903288 w 2363788"/>
                  <a:gd name="connsiteY213" fmla="*/ 1720850 h 1797050"/>
                  <a:gd name="connsiteX214" fmla="*/ 900113 w 2363788"/>
                  <a:gd name="connsiteY214" fmla="*/ 1746250 h 1797050"/>
                  <a:gd name="connsiteX215" fmla="*/ 871538 w 2363788"/>
                  <a:gd name="connsiteY215" fmla="*/ 1746250 h 1797050"/>
                  <a:gd name="connsiteX216" fmla="*/ 855663 w 2363788"/>
                  <a:gd name="connsiteY216" fmla="*/ 1758950 h 1797050"/>
                  <a:gd name="connsiteX217" fmla="*/ 850900 w 2363788"/>
                  <a:gd name="connsiteY217" fmla="*/ 1773238 h 1797050"/>
                  <a:gd name="connsiteX218" fmla="*/ 830263 w 2363788"/>
                  <a:gd name="connsiteY218" fmla="*/ 1765300 h 1797050"/>
                  <a:gd name="connsiteX219" fmla="*/ 821532 w 2363788"/>
                  <a:gd name="connsiteY219" fmla="*/ 1753394 h 1797050"/>
                  <a:gd name="connsiteX220" fmla="*/ 792163 w 2363788"/>
                  <a:gd name="connsiteY220" fmla="*/ 1767681 h 1797050"/>
                  <a:gd name="connsiteX221" fmla="*/ 693738 w 2363788"/>
                  <a:gd name="connsiteY221" fmla="*/ 1701800 h 1797050"/>
                  <a:gd name="connsiteX222" fmla="*/ 651669 w 2363788"/>
                  <a:gd name="connsiteY222" fmla="*/ 1716881 h 1797050"/>
                  <a:gd name="connsiteX223" fmla="*/ 623094 w 2363788"/>
                  <a:gd name="connsiteY223" fmla="*/ 1689894 h 1797050"/>
                  <a:gd name="connsiteX224" fmla="*/ 582613 w 2363788"/>
                  <a:gd name="connsiteY224" fmla="*/ 1689100 h 1797050"/>
                  <a:gd name="connsiteX225" fmla="*/ 573088 w 2363788"/>
                  <a:gd name="connsiteY225" fmla="*/ 1608138 h 1797050"/>
                  <a:gd name="connsiteX226" fmla="*/ 538414 w 2363788"/>
                  <a:gd name="connsiteY226" fmla="*/ 1594861 h 1797050"/>
                  <a:gd name="connsiteX227" fmla="*/ 525463 w 2363788"/>
                  <a:gd name="connsiteY227"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3 w 2363788"/>
                  <a:gd name="connsiteY113" fmla="*/ 565150 h 1797050"/>
                  <a:gd name="connsiteX114" fmla="*/ 1804988 w 2363788"/>
                  <a:gd name="connsiteY114" fmla="*/ 508000 h 1797050"/>
                  <a:gd name="connsiteX115" fmla="*/ 1887538 w 2363788"/>
                  <a:gd name="connsiteY115" fmla="*/ 485775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8194 w 2363788"/>
                  <a:gd name="connsiteY119" fmla="*/ 411956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198688 w 2363788"/>
                  <a:gd name="connsiteY131" fmla="*/ 949325 h 1797050"/>
                  <a:gd name="connsiteX132" fmla="*/ 2176463 w 2363788"/>
                  <a:gd name="connsiteY132" fmla="*/ 993775 h 1797050"/>
                  <a:gd name="connsiteX133" fmla="*/ 2176463 w 2363788"/>
                  <a:gd name="connsiteY133" fmla="*/ 993775 h 1797050"/>
                  <a:gd name="connsiteX134" fmla="*/ 2214563 w 2363788"/>
                  <a:gd name="connsiteY134" fmla="*/ 1033462 h 1797050"/>
                  <a:gd name="connsiteX135" fmla="*/ 2155032 w 2363788"/>
                  <a:gd name="connsiteY135" fmla="*/ 1031081 h 1797050"/>
                  <a:gd name="connsiteX136" fmla="*/ 2097882 w 2363788"/>
                  <a:gd name="connsiteY136" fmla="*/ 1016794 h 1797050"/>
                  <a:gd name="connsiteX137" fmla="*/ 2105819 w 2363788"/>
                  <a:gd name="connsiteY137" fmla="*/ 1071562 h 1797050"/>
                  <a:gd name="connsiteX138" fmla="*/ 2120107 w 2363788"/>
                  <a:gd name="connsiteY138" fmla="*/ 1119188 h 1797050"/>
                  <a:gd name="connsiteX139" fmla="*/ 2055019 w 2363788"/>
                  <a:gd name="connsiteY139" fmla="*/ 1153319 h 1797050"/>
                  <a:gd name="connsiteX140" fmla="*/ 2068513 w 2363788"/>
                  <a:gd name="connsiteY140" fmla="*/ 1177132 h 1797050"/>
                  <a:gd name="connsiteX141" fmla="*/ 2049463 w 2363788"/>
                  <a:gd name="connsiteY141" fmla="*/ 1196975 h 1797050"/>
                  <a:gd name="connsiteX142" fmla="*/ 1973263 w 2363788"/>
                  <a:gd name="connsiteY142" fmla="*/ 1170781 h 1797050"/>
                  <a:gd name="connsiteX143" fmla="*/ 1941513 w 2363788"/>
                  <a:gd name="connsiteY143" fmla="*/ 1186656 h 1797050"/>
                  <a:gd name="connsiteX144" fmla="*/ 1909763 w 2363788"/>
                  <a:gd name="connsiteY144" fmla="*/ 1189831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1513 w 2363788"/>
                  <a:gd name="connsiteY148" fmla="*/ 1279525 h 1797050"/>
                  <a:gd name="connsiteX149" fmla="*/ 1935163 w 2363788"/>
                  <a:gd name="connsiteY149" fmla="*/ 1304925 h 1797050"/>
                  <a:gd name="connsiteX150" fmla="*/ 1954213 w 2363788"/>
                  <a:gd name="connsiteY150" fmla="*/ 1320800 h 1797050"/>
                  <a:gd name="connsiteX151" fmla="*/ 1953419 w 2363788"/>
                  <a:gd name="connsiteY151" fmla="*/ 1335881 h 1797050"/>
                  <a:gd name="connsiteX152" fmla="*/ 1907382 w 2363788"/>
                  <a:gd name="connsiteY152" fmla="*/ 1336675 h 1797050"/>
                  <a:gd name="connsiteX153" fmla="*/ 1903413 w 2363788"/>
                  <a:gd name="connsiteY153" fmla="*/ 1387475 h 1797050"/>
                  <a:gd name="connsiteX154" fmla="*/ 1903413 w 2363788"/>
                  <a:gd name="connsiteY154" fmla="*/ 1406525 h 1797050"/>
                  <a:gd name="connsiteX155" fmla="*/ 1938338 w 2363788"/>
                  <a:gd name="connsiteY155" fmla="*/ 1446212 h 1797050"/>
                  <a:gd name="connsiteX156" fmla="*/ 1987551 w 2363788"/>
                  <a:gd name="connsiteY156" fmla="*/ 1444625 h 1797050"/>
                  <a:gd name="connsiteX157" fmla="*/ 2062163 w 2363788"/>
                  <a:gd name="connsiteY157" fmla="*/ 1476375 h 1797050"/>
                  <a:gd name="connsiteX158" fmla="*/ 2061369 w 2363788"/>
                  <a:gd name="connsiteY158" fmla="*/ 1504950 h 1797050"/>
                  <a:gd name="connsiteX159" fmla="*/ 2036763 w 2363788"/>
                  <a:gd name="connsiteY159" fmla="*/ 1571625 h 1797050"/>
                  <a:gd name="connsiteX160" fmla="*/ 2068513 w 2363788"/>
                  <a:gd name="connsiteY160" fmla="*/ 1591469 h 1797050"/>
                  <a:gd name="connsiteX161" fmla="*/ 2106613 w 2363788"/>
                  <a:gd name="connsiteY161" fmla="*/ 1660525 h 1797050"/>
                  <a:gd name="connsiteX162" fmla="*/ 2055813 w 2363788"/>
                  <a:gd name="connsiteY162" fmla="*/ 1736725 h 1797050"/>
                  <a:gd name="connsiteX163" fmla="*/ 2030413 w 2363788"/>
                  <a:gd name="connsiteY163" fmla="*/ 1730375 h 1797050"/>
                  <a:gd name="connsiteX164" fmla="*/ 2010570 w 2363788"/>
                  <a:gd name="connsiteY164" fmla="*/ 1715294 h 1797050"/>
                  <a:gd name="connsiteX165" fmla="*/ 2003425 w 2363788"/>
                  <a:gd name="connsiteY165" fmla="*/ 1735931 h 1797050"/>
                  <a:gd name="connsiteX166" fmla="*/ 1960563 w 2363788"/>
                  <a:gd name="connsiteY166" fmla="*/ 1746250 h 1797050"/>
                  <a:gd name="connsiteX167" fmla="*/ 1954213 w 2363788"/>
                  <a:gd name="connsiteY167" fmla="*/ 1778000 h 1797050"/>
                  <a:gd name="connsiteX168" fmla="*/ 1903413 w 2363788"/>
                  <a:gd name="connsiteY168" fmla="*/ 1797050 h 1797050"/>
                  <a:gd name="connsiteX169" fmla="*/ 1878013 w 2363788"/>
                  <a:gd name="connsiteY169" fmla="*/ 1758950 h 1797050"/>
                  <a:gd name="connsiteX170" fmla="*/ 1847850 w 2363788"/>
                  <a:gd name="connsiteY170" fmla="*/ 1768475 h 1797050"/>
                  <a:gd name="connsiteX171" fmla="*/ 1843088 w 2363788"/>
                  <a:gd name="connsiteY171" fmla="*/ 1735138 h 1797050"/>
                  <a:gd name="connsiteX172" fmla="*/ 1827213 w 2363788"/>
                  <a:gd name="connsiteY172" fmla="*/ 1704975 h 1797050"/>
                  <a:gd name="connsiteX173" fmla="*/ 1862138 w 2363788"/>
                  <a:gd name="connsiteY173" fmla="*/ 1685925 h 1797050"/>
                  <a:gd name="connsiteX174" fmla="*/ 1808163 w 2363788"/>
                  <a:gd name="connsiteY174" fmla="*/ 1665287 h 1797050"/>
                  <a:gd name="connsiteX175" fmla="*/ 1792288 w 2363788"/>
                  <a:gd name="connsiteY175" fmla="*/ 1692275 h 1797050"/>
                  <a:gd name="connsiteX176" fmla="*/ 1747838 w 2363788"/>
                  <a:gd name="connsiteY176" fmla="*/ 1711325 h 1797050"/>
                  <a:gd name="connsiteX177" fmla="*/ 1739107 w 2363788"/>
                  <a:gd name="connsiteY177" fmla="*/ 1733550 h 1797050"/>
                  <a:gd name="connsiteX178" fmla="*/ 1725613 w 2363788"/>
                  <a:gd name="connsiteY178" fmla="*/ 1739900 h 1797050"/>
                  <a:gd name="connsiteX179" fmla="*/ 1703388 w 2363788"/>
                  <a:gd name="connsiteY179" fmla="*/ 1739900 h 1797050"/>
                  <a:gd name="connsiteX180" fmla="*/ 1714501 w 2363788"/>
                  <a:gd name="connsiteY180" fmla="*/ 1704975 h 1797050"/>
                  <a:gd name="connsiteX181" fmla="*/ 1740694 w 2363788"/>
                  <a:gd name="connsiteY181" fmla="*/ 1677194 h 1797050"/>
                  <a:gd name="connsiteX182" fmla="*/ 1731963 w 2363788"/>
                  <a:gd name="connsiteY182" fmla="*/ 1654175 h 1797050"/>
                  <a:gd name="connsiteX183" fmla="*/ 1709738 w 2363788"/>
                  <a:gd name="connsiteY183" fmla="*/ 1654175 h 1797050"/>
                  <a:gd name="connsiteX184" fmla="*/ 1697832 w 2363788"/>
                  <a:gd name="connsiteY184" fmla="*/ 1678781 h 1797050"/>
                  <a:gd name="connsiteX185" fmla="*/ 1661319 w 2363788"/>
                  <a:gd name="connsiteY185" fmla="*/ 1685925 h 1797050"/>
                  <a:gd name="connsiteX186" fmla="*/ 1630363 w 2363788"/>
                  <a:gd name="connsiteY186" fmla="*/ 1698625 h 1797050"/>
                  <a:gd name="connsiteX187" fmla="*/ 1600994 w 2363788"/>
                  <a:gd name="connsiteY187" fmla="*/ 1667669 h 1797050"/>
                  <a:gd name="connsiteX188" fmla="*/ 1598613 w 2363788"/>
                  <a:gd name="connsiteY188" fmla="*/ 1635125 h 1797050"/>
                  <a:gd name="connsiteX189" fmla="*/ 1568450 w 2363788"/>
                  <a:gd name="connsiteY189" fmla="*/ 1616869 h 1797050"/>
                  <a:gd name="connsiteX190" fmla="*/ 1560513 w 2363788"/>
                  <a:gd name="connsiteY190" fmla="*/ 1584325 h 1797050"/>
                  <a:gd name="connsiteX191" fmla="*/ 1523206 w 2363788"/>
                  <a:gd name="connsiteY191" fmla="*/ 1555750 h 1797050"/>
                  <a:gd name="connsiteX192" fmla="*/ 1500188 w 2363788"/>
                  <a:gd name="connsiteY192" fmla="*/ 1558925 h 1797050"/>
                  <a:gd name="connsiteX193" fmla="*/ 1468438 w 2363788"/>
                  <a:gd name="connsiteY193" fmla="*/ 1603375 h 1797050"/>
                  <a:gd name="connsiteX194" fmla="*/ 1419225 w 2363788"/>
                  <a:gd name="connsiteY194" fmla="*/ 1621631 h 1797050"/>
                  <a:gd name="connsiteX195" fmla="*/ 1398588 w 2363788"/>
                  <a:gd name="connsiteY195" fmla="*/ 1593849 h 1797050"/>
                  <a:gd name="connsiteX196" fmla="*/ 1370013 w 2363788"/>
                  <a:gd name="connsiteY196" fmla="*/ 1585912 h 1797050"/>
                  <a:gd name="connsiteX197" fmla="*/ 1266825 w 2363788"/>
                  <a:gd name="connsiteY197" fmla="*/ 1514475 h 1797050"/>
                  <a:gd name="connsiteX198" fmla="*/ 1277938 w 2363788"/>
                  <a:gd name="connsiteY198" fmla="*/ 1463675 h 1797050"/>
                  <a:gd name="connsiteX199" fmla="*/ 1239838 w 2363788"/>
                  <a:gd name="connsiteY199" fmla="*/ 1457325 h 1797050"/>
                  <a:gd name="connsiteX200" fmla="*/ 1233739 w 2363788"/>
                  <a:gd name="connsiteY200" fmla="*/ 1472624 h 1797050"/>
                  <a:gd name="connsiteX201" fmla="*/ 1212851 w 2363788"/>
                  <a:gd name="connsiteY201" fmla="*/ 1481931 h 1797050"/>
                  <a:gd name="connsiteX202" fmla="*/ 1175544 w 2363788"/>
                  <a:gd name="connsiteY202" fmla="*/ 1476375 h 1797050"/>
                  <a:gd name="connsiteX203" fmla="*/ 1139826 w 2363788"/>
                  <a:gd name="connsiteY203" fmla="*/ 1462087 h 1797050"/>
                  <a:gd name="connsiteX204" fmla="*/ 1093788 w 2363788"/>
                  <a:gd name="connsiteY204" fmla="*/ 1495425 h 1797050"/>
                  <a:gd name="connsiteX205" fmla="*/ 1100138 w 2363788"/>
                  <a:gd name="connsiteY205" fmla="*/ 1511300 h 1797050"/>
                  <a:gd name="connsiteX206" fmla="*/ 1081088 w 2363788"/>
                  <a:gd name="connsiteY206" fmla="*/ 1530350 h 1797050"/>
                  <a:gd name="connsiteX207" fmla="*/ 1035051 w 2363788"/>
                  <a:gd name="connsiteY207" fmla="*/ 1531937 h 1797050"/>
                  <a:gd name="connsiteX208" fmla="*/ 1006475 w 2363788"/>
                  <a:gd name="connsiteY208" fmla="*/ 1575594 h 1797050"/>
                  <a:gd name="connsiteX209" fmla="*/ 958057 w 2363788"/>
                  <a:gd name="connsiteY209" fmla="*/ 1569244 h 1797050"/>
                  <a:gd name="connsiteX210" fmla="*/ 952500 w 2363788"/>
                  <a:gd name="connsiteY210" fmla="*/ 1584325 h 1797050"/>
                  <a:gd name="connsiteX211" fmla="*/ 965201 w 2363788"/>
                  <a:gd name="connsiteY211" fmla="*/ 1669256 h 1797050"/>
                  <a:gd name="connsiteX212" fmla="*/ 940594 w 2363788"/>
                  <a:gd name="connsiteY212" fmla="*/ 1709738 h 1797050"/>
                  <a:gd name="connsiteX213" fmla="*/ 903288 w 2363788"/>
                  <a:gd name="connsiteY213" fmla="*/ 1720850 h 1797050"/>
                  <a:gd name="connsiteX214" fmla="*/ 900113 w 2363788"/>
                  <a:gd name="connsiteY214" fmla="*/ 1746250 h 1797050"/>
                  <a:gd name="connsiteX215" fmla="*/ 871538 w 2363788"/>
                  <a:gd name="connsiteY215" fmla="*/ 1746250 h 1797050"/>
                  <a:gd name="connsiteX216" fmla="*/ 855663 w 2363788"/>
                  <a:gd name="connsiteY216" fmla="*/ 1758950 h 1797050"/>
                  <a:gd name="connsiteX217" fmla="*/ 850900 w 2363788"/>
                  <a:gd name="connsiteY217" fmla="*/ 1773238 h 1797050"/>
                  <a:gd name="connsiteX218" fmla="*/ 830263 w 2363788"/>
                  <a:gd name="connsiteY218" fmla="*/ 1765300 h 1797050"/>
                  <a:gd name="connsiteX219" fmla="*/ 821532 w 2363788"/>
                  <a:gd name="connsiteY219" fmla="*/ 1753394 h 1797050"/>
                  <a:gd name="connsiteX220" fmla="*/ 792163 w 2363788"/>
                  <a:gd name="connsiteY220" fmla="*/ 1767681 h 1797050"/>
                  <a:gd name="connsiteX221" fmla="*/ 693738 w 2363788"/>
                  <a:gd name="connsiteY221" fmla="*/ 1701800 h 1797050"/>
                  <a:gd name="connsiteX222" fmla="*/ 651669 w 2363788"/>
                  <a:gd name="connsiteY222" fmla="*/ 1716881 h 1797050"/>
                  <a:gd name="connsiteX223" fmla="*/ 623094 w 2363788"/>
                  <a:gd name="connsiteY223" fmla="*/ 1689894 h 1797050"/>
                  <a:gd name="connsiteX224" fmla="*/ 582613 w 2363788"/>
                  <a:gd name="connsiteY224" fmla="*/ 1689100 h 1797050"/>
                  <a:gd name="connsiteX225" fmla="*/ 573088 w 2363788"/>
                  <a:gd name="connsiteY225" fmla="*/ 1608138 h 1797050"/>
                  <a:gd name="connsiteX226" fmla="*/ 538414 w 2363788"/>
                  <a:gd name="connsiteY226" fmla="*/ 1594861 h 1797050"/>
                  <a:gd name="connsiteX227" fmla="*/ 525463 w 2363788"/>
                  <a:gd name="connsiteY227"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3 w 2363788"/>
                  <a:gd name="connsiteY113" fmla="*/ 565150 h 1797050"/>
                  <a:gd name="connsiteX114" fmla="*/ 1804988 w 2363788"/>
                  <a:gd name="connsiteY114" fmla="*/ 508000 h 1797050"/>
                  <a:gd name="connsiteX115" fmla="*/ 1887538 w 2363788"/>
                  <a:gd name="connsiteY115" fmla="*/ 485775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8194 w 2363788"/>
                  <a:gd name="connsiteY119" fmla="*/ 411956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198688 w 2363788"/>
                  <a:gd name="connsiteY131" fmla="*/ 949325 h 1797050"/>
                  <a:gd name="connsiteX132" fmla="*/ 2176463 w 2363788"/>
                  <a:gd name="connsiteY132" fmla="*/ 993775 h 1797050"/>
                  <a:gd name="connsiteX133" fmla="*/ 2176463 w 2363788"/>
                  <a:gd name="connsiteY133" fmla="*/ 993775 h 1797050"/>
                  <a:gd name="connsiteX134" fmla="*/ 2182019 w 2363788"/>
                  <a:gd name="connsiteY134" fmla="*/ 1019968 h 1797050"/>
                  <a:gd name="connsiteX135" fmla="*/ 2155032 w 2363788"/>
                  <a:gd name="connsiteY135" fmla="*/ 1031081 h 1797050"/>
                  <a:gd name="connsiteX136" fmla="*/ 2097882 w 2363788"/>
                  <a:gd name="connsiteY136" fmla="*/ 1016794 h 1797050"/>
                  <a:gd name="connsiteX137" fmla="*/ 2105819 w 2363788"/>
                  <a:gd name="connsiteY137" fmla="*/ 1071562 h 1797050"/>
                  <a:gd name="connsiteX138" fmla="*/ 2120107 w 2363788"/>
                  <a:gd name="connsiteY138" fmla="*/ 1119188 h 1797050"/>
                  <a:gd name="connsiteX139" fmla="*/ 2055019 w 2363788"/>
                  <a:gd name="connsiteY139" fmla="*/ 1153319 h 1797050"/>
                  <a:gd name="connsiteX140" fmla="*/ 2068513 w 2363788"/>
                  <a:gd name="connsiteY140" fmla="*/ 1177132 h 1797050"/>
                  <a:gd name="connsiteX141" fmla="*/ 2049463 w 2363788"/>
                  <a:gd name="connsiteY141" fmla="*/ 1196975 h 1797050"/>
                  <a:gd name="connsiteX142" fmla="*/ 1973263 w 2363788"/>
                  <a:gd name="connsiteY142" fmla="*/ 1170781 h 1797050"/>
                  <a:gd name="connsiteX143" fmla="*/ 1941513 w 2363788"/>
                  <a:gd name="connsiteY143" fmla="*/ 1186656 h 1797050"/>
                  <a:gd name="connsiteX144" fmla="*/ 1909763 w 2363788"/>
                  <a:gd name="connsiteY144" fmla="*/ 1189831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1513 w 2363788"/>
                  <a:gd name="connsiteY148" fmla="*/ 1279525 h 1797050"/>
                  <a:gd name="connsiteX149" fmla="*/ 1935163 w 2363788"/>
                  <a:gd name="connsiteY149" fmla="*/ 1304925 h 1797050"/>
                  <a:gd name="connsiteX150" fmla="*/ 1954213 w 2363788"/>
                  <a:gd name="connsiteY150" fmla="*/ 1320800 h 1797050"/>
                  <a:gd name="connsiteX151" fmla="*/ 1953419 w 2363788"/>
                  <a:gd name="connsiteY151" fmla="*/ 1335881 h 1797050"/>
                  <a:gd name="connsiteX152" fmla="*/ 1907382 w 2363788"/>
                  <a:gd name="connsiteY152" fmla="*/ 1336675 h 1797050"/>
                  <a:gd name="connsiteX153" fmla="*/ 1903413 w 2363788"/>
                  <a:gd name="connsiteY153" fmla="*/ 1387475 h 1797050"/>
                  <a:gd name="connsiteX154" fmla="*/ 1903413 w 2363788"/>
                  <a:gd name="connsiteY154" fmla="*/ 1406525 h 1797050"/>
                  <a:gd name="connsiteX155" fmla="*/ 1938338 w 2363788"/>
                  <a:gd name="connsiteY155" fmla="*/ 1446212 h 1797050"/>
                  <a:gd name="connsiteX156" fmla="*/ 1987551 w 2363788"/>
                  <a:gd name="connsiteY156" fmla="*/ 1444625 h 1797050"/>
                  <a:gd name="connsiteX157" fmla="*/ 2062163 w 2363788"/>
                  <a:gd name="connsiteY157" fmla="*/ 1476375 h 1797050"/>
                  <a:gd name="connsiteX158" fmla="*/ 2061369 w 2363788"/>
                  <a:gd name="connsiteY158" fmla="*/ 1504950 h 1797050"/>
                  <a:gd name="connsiteX159" fmla="*/ 2036763 w 2363788"/>
                  <a:gd name="connsiteY159" fmla="*/ 1571625 h 1797050"/>
                  <a:gd name="connsiteX160" fmla="*/ 2068513 w 2363788"/>
                  <a:gd name="connsiteY160" fmla="*/ 1591469 h 1797050"/>
                  <a:gd name="connsiteX161" fmla="*/ 2106613 w 2363788"/>
                  <a:gd name="connsiteY161" fmla="*/ 1660525 h 1797050"/>
                  <a:gd name="connsiteX162" fmla="*/ 2055813 w 2363788"/>
                  <a:gd name="connsiteY162" fmla="*/ 1736725 h 1797050"/>
                  <a:gd name="connsiteX163" fmla="*/ 2030413 w 2363788"/>
                  <a:gd name="connsiteY163" fmla="*/ 1730375 h 1797050"/>
                  <a:gd name="connsiteX164" fmla="*/ 2010570 w 2363788"/>
                  <a:gd name="connsiteY164" fmla="*/ 1715294 h 1797050"/>
                  <a:gd name="connsiteX165" fmla="*/ 2003425 w 2363788"/>
                  <a:gd name="connsiteY165" fmla="*/ 1735931 h 1797050"/>
                  <a:gd name="connsiteX166" fmla="*/ 1960563 w 2363788"/>
                  <a:gd name="connsiteY166" fmla="*/ 1746250 h 1797050"/>
                  <a:gd name="connsiteX167" fmla="*/ 1954213 w 2363788"/>
                  <a:gd name="connsiteY167" fmla="*/ 1778000 h 1797050"/>
                  <a:gd name="connsiteX168" fmla="*/ 1903413 w 2363788"/>
                  <a:gd name="connsiteY168" fmla="*/ 1797050 h 1797050"/>
                  <a:gd name="connsiteX169" fmla="*/ 1878013 w 2363788"/>
                  <a:gd name="connsiteY169" fmla="*/ 1758950 h 1797050"/>
                  <a:gd name="connsiteX170" fmla="*/ 1847850 w 2363788"/>
                  <a:gd name="connsiteY170" fmla="*/ 1768475 h 1797050"/>
                  <a:gd name="connsiteX171" fmla="*/ 1843088 w 2363788"/>
                  <a:gd name="connsiteY171" fmla="*/ 1735138 h 1797050"/>
                  <a:gd name="connsiteX172" fmla="*/ 1827213 w 2363788"/>
                  <a:gd name="connsiteY172" fmla="*/ 1704975 h 1797050"/>
                  <a:gd name="connsiteX173" fmla="*/ 1862138 w 2363788"/>
                  <a:gd name="connsiteY173" fmla="*/ 1685925 h 1797050"/>
                  <a:gd name="connsiteX174" fmla="*/ 1808163 w 2363788"/>
                  <a:gd name="connsiteY174" fmla="*/ 1665287 h 1797050"/>
                  <a:gd name="connsiteX175" fmla="*/ 1792288 w 2363788"/>
                  <a:gd name="connsiteY175" fmla="*/ 1692275 h 1797050"/>
                  <a:gd name="connsiteX176" fmla="*/ 1747838 w 2363788"/>
                  <a:gd name="connsiteY176" fmla="*/ 1711325 h 1797050"/>
                  <a:gd name="connsiteX177" fmla="*/ 1739107 w 2363788"/>
                  <a:gd name="connsiteY177" fmla="*/ 1733550 h 1797050"/>
                  <a:gd name="connsiteX178" fmla="*/ 1725613 w 2363788"/>
                  <a:gd name="connsiteY178" fmla="*/ 1739900 h 1797050"/>
                  <a:gd name="connsiteX179" fmla="*/ 1703388 w 2363788"/>
                  <a:gd name="connsiteY179" fmla="*/ 1739900 h 1797050"/>
                  <a:gd name="connsiteX180" fmla="*/ 1714501 w 2363788"/>
                  <a:gd name="connsiteY180" fmla="*/ 1704975 h 1797050"/>
                  <a:gd name="connsiteX181" fmla="*/ 1740694 w 2363788"/>
                  <a:gd name="connsiteY181" fmla="*/ 1677194 h 1797050"/>
                  <a:gd name="connsiteX182" fmla="*/ 1731963 w 2363788"/>
                  <a:gd name="connsiteY182" fmla="*/ 1654175 h 1797050"/>
                  <a:gd name="connsiteX183" fmla="*/ 1709738 w 2363788"/>
                  <a:gd name="connsiteY183" fmla="*/ 1654175 h 1797050"/>
                  <a:gd name="connsiteX184" fmla="*/ 1697832 w 2363788"/>
                  <a:gd name="connsiteY184" fmla="*/ 1678781 h 1797050"/>
                  <a:gd name="connsiteX185" fmla="*/ 1661319 w 2363788"/>
                  <a:gd name="connsiteY185" fmla="*/ 1685925 h 1797050"/>
                  <a:gd name="connsiteX186" fmla="*/ 1630363 w 2363788"/>
                  <a:gd name="connsiteY186" fmla="*/ 1698625 h 1797050"/>
                  <a:gd name="connsiteX187" fmla="*/ 1600994 w 2363788"/>
                  <a:gd name="connsiteY187" fmla="*/ 1667669 h 1797050"/>
                  <a:gd name="connsiteX188" fmla="*/ 1598613 w 2363788"/>
                  <a:gd name="connsiteY188" fmla="*/ 1635125 h 1797050"/>
                  <a:gd name="connsiteX189" fmla="*/ 1568450 w 2363788"/>
                  <a:gd name="connsiteY189" fmla="*/ 1616869 h 1797050"/>
                  <a:gd name="connsiteX190" fmla="*/ 1560513 w 2363788"/>
                  <a:gd name="connsiteY190" fmla="*/ 1584325 h 1797050"/>
                  <a:gd name="connsiteX191" fmla="*/ 1523206 w 2363788"/>
                  <a:gd name="connsiteY191" fmla="*/ 1555750 h 1797050"/>
                  <a:gd name="connsiteX192" fmla="*/ 1500188 w 2363788"/>
                  <a:gd name="connsiteY192" fmla="*/ 1558925 h 1797050"/>
                  <a:gd name="connsiteX193" fmla="*/ 1468438 w 2363788"/>
                  <a:gd name="connsiteY193" fmla="*/ 1603375 h 1797050"/>
                  <a:gd name="connsiteX194" fmla="*/ 1419225 w 2363788"/>
                  <a:gd name="connsiteY194" fmla="*/ 1621631 h 1797050"/>
                  <a:gd name="connsiteX195" fmla="*/ 1398588 w 2363788"/>
                  <a:gd name="connsiteY195" fmla="*/ 1593849 h 1797050"/>
                  <a:gd name="connsiteX196" fmla="*/ 1370013 w 2363788"/>
                  <a:gd name="connsiteY196" fmla="*/ 1585912 h 1797050"/>
                  <a:gd name="connsiteX197" fmla="*/ 1266825 w 2363788"/>
                  <a:gd name="connsiteY197" fmla="*/ 1514475 h 1797050"/>
                  <a:gd name="connsiteX198" fmla="*/ 1277938 w 2363788"/>
                  <a:gd name="connsiteY198" fmla="*/ 1463675 h 1797050"/>
                  <a:gd name="connsiteX199" fmla="*/ 1239838 w 2363788"/>
                  <a:gd name="connsiteY199" fmla="*/ 1457325 h 1797050"/>
                  <a:gd name="connsiteX200" fmla="*/ 1233739 w 2363788"/>
                  <a:gd name="connsiteY200" fmla="*/ 1472624 h 1797050"/>
                  <a:gd name="connsiteX201" fmla="*/ 1212851 w 2363788"/>
                  <a:gd name="connsiteY201" fmla="*/ 1481931 h 1797050"/>
                  <a:gd name="connsiteX202" fmla="*/ 1175544 w 2363788"/>
                  <a:gd name="connsiteY202" fmla="*/ 1476375 h 1797050"/>
                  <a:gd name="connsiteX203" fmla="*/ 1139826 w 2363788"/>
                  <a:gd name="connsiteY203" fmla="*/ 1462087 h 1797050"/>
                  <a:gd name="connsiteX204" fmla="*/ 1093788 w 2363788"/>
                  <a:gd name="connsiteY204" fmla="*/ 1495425 h 1797050"/>
                  <a:gd name="connsiteX205" fmla="*/ 1100138 w 2363788"/>
                  <a:gd name="connsiteY205" fmla="*/ 1511300 h 1797050"/>
                  <a:gd name="connsiteX206" fmla="*/ 1081088 w 2363788"/>
                  <a:gd name="connsiteY206" fmla="*/ 1530350 h 1797050"/>
                  <a:gd name="connsiteX207" fmla="*/ 1035051 w 2363788"/>
                  <a:gd name="connsiteY207" fmla="*/ 1531937 h 1797050"/>
                  <a:gd name="connsiteX208" fmla="*/ 1006475 w 2363788"/>
                  <a:gd name="connsiteY208" fmla="*/ 1575594 h 1797050"/>
                  <a:gd name="connsiteX209" fmla="*/ 958057 w 2363788"/>
                  <a:gd name="connsiteY209" fmla="*/ 1569244 h 1797050"/>
                  <a:gd name="connsiteX210" fmla="*/ 952500 w 2363788"/>
                  <a:gd name="connsiteY210" fmla="*/ 1584325 h 1797050"/>
                  <a:gd name="connsiteX211" fmla="*/ 965201 w 2363788"/>
                  <a:gd name="connsiteY211" fmla="*/ 1669256 h 1797050"/>
                  <a:gd name="connsiteX212" fmla="*/ 940594 w 2363788"/>
                  <a:gd name="connsiteY212" fmla="*/ 1709738 h 1797050"/>
                  <a:gd name="connsiteX213" fmla="*/ 903288 w 2363788"/>
                  <a:gd name="connsiteY213" fmla="*/ 1720850 h 1797050"/>
                  <a:gd name="connsiteX214" fmla="*/ 900113 w 2363788"/>
                  <a:gd name="connsiteY214" fmla="*/ 1746250 h 1797050"/>
                  <a:gd name="connsiteX215" fmla="*/ 871538 w 2363788"/>
                  <a:gd name="connsiteY215" fmla="*/ 1746250 h 1797050"/>
                  <a:gd name="connsiteX216" fmla="*/ 855663 w 2363788"/>
                  <a:gd name="connsiteY216" fmla="*/ 1758950 h 1797050"/>
                  <a:gd name="connsiteX217" fmla="*/ 850900 w 2363788"/>
                  <a:gd name="connsiteY217" fmla="*/ 1773238 h 1797050"/>
                  <a:gd name="connsiteX218" fmla="*/ 830263 w 2363788"/>
                  <a:gd name="connsiteY218" fmla="*/ 1765300 h 1797050"/>
                  <a:gd name="connsiteX219" fmla="*/ 821532 w 2363788"/>
                  <a:gd name="connsiteY219" fmla="*/ 1753394 h 1797050"/>
                  <a:gd name="connsiteX220" fmla="*/ 792163 w 2363788"/>
                  <a:gd name="connsiteY220" fmla="*/ 1767681 h 1797050"/>
                  <a:gd name="connsiteX221" fmla="*/ 693738 w 2363788"/>
                  <a:gd name="connsiteY221" fmla="*/ 1701800 h 1797050"/>
                  <a:gd name="connsiteX222" fmla="*/ 651669 w 2363788"/>
                  <a:gd name="connsiteY222" fmla="*/ 1716881 h 1797050"/>
                  <a:gd name="connsiteX223" fmla="*/ 623094 w 2363788"/>
                  <a:gd name="connsiteY223" fmla="*/ 1689894 h 1797050"/>
                  <a:gd name="connsiteX224" fmla="*/ 582613 w 2363788"/>
                  <a:gd name="connsiteY224" fmla="*/ 1689100 h 1797050"/>
                  <a:gd name="connsiteX225" fmla="*/ 573088 w 2363788"/>
                  <a:gd name="connsiteY225" fmla="*/ 1608138 h 1797050"/>
                  <a:gd name="connsiteX226" fmla="*/ 538414 w 2363788"/>
                  <a:gd name="connsiteY226" fmla="*/ 1594861 h 1797050"/>
                  <a:gd name="connsiteX227" fmla="*/ 525463 w 2363788"/>
                  <a:gd name="connsiteY227"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3 w 2363788"/>
                  <a:gd name="connsiteY113" fmla="*/ 565150 h 1797050"/>
                  <a:gd name="connsiteX114" fmla="*/ 1804988 w 2363788"/>
                  <a:gd name="connsiteY114" fmla="*/ 508000 h 1797050"/>
                  <a:gd name="connsiteX115" fmla="*/ 1887538 w 2363788"/>
                  <a:gd name="connsiteY115" fmla="*/ 485775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8194 w 2363788"/>
                  <a:gd name="connsiteY119" fmla="*/ 411956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197894 w 2363788"/>
                  <a:gd name="connsiteY131" fmla="*/ 947737 h 1797050"/>
                  <a:gd name="connsiteX132" fmla="*/ 2176463 w 2363788"/>
                  <a:gd name="connsiteY132" fmla="*/ 993775 h 1797050"/>
                  <a:gd name="connsiteX133" fmla="*/ 2176463 w 2363788"/>
                  <a:gd name="connsiteY133" fmla="*/ 993775 h 1797050"/>
                  <a:gd name="connsiteX134" fmla="*/ 2182019 w 2363788"/>
                  <a:gd name="connsiteY134" fmla="*/ 1019968 h 1797050"/>
                  <a:gd name="connsiteX135" fmla="*/ 2155032 w 2363788"/>
                  <a:gd name="connsiteY135" fmla="*/ 1031081 h 1797050"/>
                  <a:gd name="connsiteX136" fmla="*/ 2097882 w 2363788"/>
                  <a:gd name="connsiteY136" fmla="*/ 1016794 h 1797050"/>
                  <a:gd name="connsiteX137" fmla="*/ 2105819 w 2363788"/>
                  <a:gd name="connsiteY137" fmla="*/ 1071562 h 1797050"/>
                  <a:gd name="connsiteX138" fmla="*/ 2120107 w 2363788"/>
                  <a:gd name="connsiteY138" fmla="*/ 1119188 h 1797050"/>
                  <a:gd name="connsiteX139" fmla="*/ 2055019 w 2363788"/>
                  <a:gd name="connsiteY139" fmla="*/ 1153319 h 1797050"/>
                  <a:gd name="connsiteX140" fmla="*/ 2068513 w 2363788"/>
                  <a:gd name="connsiteY140" fmla="*/ 1177132 h 1797050"/>
                  <a:gd name="connsiteX141" fmla="*/ 2049463 w 2363788"/>
                  <a:gd name="connsiteY141" fmla="*/ 1196975 h 1797050"/>
                  <a:gd name="connsiteX142" fmla="*/ 1973263 w 2363788"/>
                  <a:gd name="connsiteY142" fmla="*/ 1170781 h 1797050"/>
                  <a:gd name="connsiteX143" fmla="*/ 1941513 w 2363788"/>
                  <a:gd name="connsiteY143" fmla="*/ 1186656 h 1797050"/>
                  <a:gd name="connsiteX144" fmla="*/ 1909763 w 2363788"/>
                  <a:gd name="connsiteY144" fmla="*/ 1189831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1513 w 2363788"/>
                  <a:gd name="connsiteY148" fmla="*/ 1279525 h 1797050"/>
                  <a:gd name="connsiteX149" fmla="*/ 1935163 w 2363788"/>
                  <a:gd name="connsiteY149" fmla="*/ 1304925 h 1797050"/>
                  <a:gd name="connsiteX150" fmla="*/ 1954213 w 2363788"/>
                  <a:gd name="connsiteY150" fmla="*/ 1320800 h 1797050"/>
                  <a:gd name="connsiteX151" fmla="*/ 1953419 w 2363788"/>
                  <a:gd name="connsiteY151" fmla="*/ 1335881 h 1797050"/>
                  <a:gd name="connsiteX152" fmla="*/ 1907382 w 2363788"/>
                  <a:gd name="connsiteY152" fmla="*/ 1336675 h 1797050"/>
                  <a:gd name="connsiteX153" fmla="*/ 1903413 w 2363788"/>
                  <a:gd name="connsiteY153" fmla="*/ 1387475 h 1797050"/>
                  <a:gd name="connsiteX154" fmla="*/ 1903413 w 2363788"/>
                  <a:gd name="connsiteY154" fmla="*/ 1406525 h 1797050"/>
                  <a:gd name="connsiteX155" fmla="*/ 1938338 w 2363788"/>
                  <a:gd name="connsiteY155" fmla="*/ 1446212 h 1797050"/>
                  <a:gd name="connsiteX156" fmla="*/ 1987551 w 2363788"/>
                  <a:gd name="connsiteY156" fmla="*/ 1444625 h 1797050"/>
                  <a:gd name="connsiteX157" fmla="*/ 2062163 w 2363788"/>
                  <a:gd name="connsiteY157" fmla="*/ 1476375 h 1797050"/>
                  <a:gd name="connsiteX158" fmla="*/ 2061369 w 2363788"/>
                  <a:gd name="connsiteY158" fmla="*/ 1504950 h 1797050"/>
                  <a:gd name="connsiteX159" fmla="*/ 2036763 w 2363788"/>
                  <a:gd name="connsiteY159" fmla="*/ 1571625 h 1797050"/>
                  <a:gd name="connsiteX160" fmla="*/ 2068513 w 2363788"/>
                  <a:gd name="connsiteY160" fmla="*/ 1591469 h 1797050"/>
                  <a:gd name="connsiteX161" fmla="*/ 2106613 w 2363788"/>
                  <a:gd name="connsiteY161" fmla="*/ 1660525 h 1797050"/>
                  <a:gd name="connsiteX162" fmla="*/ 2055813 w 2363788"/>
                  <a:gd name="connsiteY162" fmla="*/ 1736725 h 1797050"/>
                  <a:gd name="connsiteX163" fmla="*/ 2030413 w 2363788"/>
                  <a:gd name="connsiteY163" fmla="*/ 1730375 h 1797050"/>
                  <a:gd name="connsiteX164" fmla="*/ 2010570 w 2363788"/>
                  <a:gd name="connsiteY164" fmla="*/ 1715294 h 1797050"/>
                  <a:gd name="connsiteX165" fmla="*/ 2003425 w 2363788"/>
                  <a:gd name="connsiteY165" fmla="*/ 1735931 h 1797050"/>
                  <a:gd name="connsiteX166" fmla="*/ 1960563 w 2363788"/>
                  <a:gd name="connsiteY166" fmla="*/ 1746250 h 1797050"/>
                  <a:gd name="connsiteX167" fmla="*/ 1954213 w 2363788"/>
                  <a:gd name="connsiteY167" fmla="*/ 1778000 h 1797050"/>
                  <a:gd name="connsiteX168" fmla="*/ 1903413 w 2363788"/>
                  <a:gd name="connsiteY168" fmla="*/ 1797050 h 1797050"/>
                  <a:gd name="connsiteX169" fmla="*/ 1878013 w 2363788"/>
                  <a:gd name="connsiteY169" fmla="*/ 1758950 h 1797050"/>
                  <a:gd name="connsiteX170" fmla="*/ 1847850 w 2363788"/>
                  <a:gd name="connsiteY170" fmla="*/ 1768475 h 1797050"/>
                  <a:gd name="connsiteX171" fmla="*/ 1843088 w 2363788"/>
                  <a:gd name="connsiteY171" fmla="*/ 1735138 h 1797050"/>
                  <a:gd name="connsiteX172" fmla="*/ 1827213 w 2363788"/>
                  <a:gd name="connsiteY172" fmla="*/ 1704975 h 1797050"/>
                  <a:gd name="connsiteX173" fmla="*/ 1862138 w 2363788"/>
                  <a:gd name="connsiteY173" fmla="*/ 1685925 h 1797050"/>
                  <a:gd name="connsiteX174" fmla="*/ 1808163 w 2363788"/>
                  <a:gd name="connsiteY174" fmla="*/ 1665287 h 1797050"/>
                  <a:gd name="connsiteX175" fmla="*/ 1792288 w 2363788"/>
                  <a:gd name="connsiteY175" fmla="*/ 1692275 h 1797050"/>
                  <a:gd name="connsiteX176" fmla="*/ 1747838 w 2363788"/>
                  <a:gd name="connsiteY176" fmla="*/ 1711325 h 1797050"/>
                  <a:gd name="connsiteX177" fmla="*/ 1739107 w 2363788"/>
                  <a:gd name="connsiteY177" fmla="*/ 1733550 h 1797050"/>
                  <a:gd name="connsiteX178" fmla="*/ 1725613 w 2363788"/>
                  <a:gd name="connsiteY178" fmla="*/ 1739900 h 1797050"/>
                  <a:gd name="connsiteX179" fmla="*/ 1703388 w 2363788"/>
                  <a:gd name="connsiteY179" fmla="*/ 1739900 h 1797050"/>
                  <a:gd name="connsiteX180" fmla="*/ 1714501 w 2363788"/>
                  <a:gd name="connsiteY180" fmla="*/ 1704975 h 1797050"/>
                  <a:gd name="connsiteX181" fmla="*/ 1740694 w 2363788"/>
                  <a:gd name="connsiteY181" fmla="*/ 1677194 h 1797050"/>
                  <a:gd name="connsiteX182" fmla="*/ 1731963 w 2363788"/>
                  <a:gd name="connsiteY182" fmla="*/ 1654175 h 1797050"/>
                  <a:gd name="connsiteX183" fmla="*/ 1709738 w 2363788"/>
                  <a:gd name="connsiteY183" fmla="*/ 1654175 h 1797050"/>
                  <a:gd name="connsiteX184" fmla="*/ 1697832 w 2363788"/>
                  <a:gd name="connsiteY184" fmla="*/ 1678781 h 1797050"/>
                  <a:gd name="connsiteX185" fmla="*/ 1661319 w 2363788"/>
                  <a:gd name="connsiteY185" fmla="*/ 1685925 h 1797050"/>
                  <a:gd name="connsiteX186" fmla="*/ 1630363 w 2363788"/>
                  <a:gd name="connsiteY186" fmla="*/ 1698625 h 1797050"/>
                  <a:gd name="connsiteX187" fmla="*/ 1600994 w 2363788"/>
                  <a:gd name="connsiteY187" fmla="*/ 1667669 h 1797050"/>
                  <a:gd name="connsiteX188" fmla="*/ 1598613 w 2363788"/>
                  <a:gd name="connsiteY188" fmla="*/ 1635125 h 1797050"/>
                  <a:gd name="connsiteX189" fmla="*/ 1568450 w 2363788"/>
                  <a:gd name="connsiteY189" fmla="*/ 1616869 h 1797050"/>
                  <a:gd name="connsiteX190" fmla="*/ 1560513 w 2363788"/>
                  <a:gd name="connsiteY190" fmla="*/ 1584325 h 1797050"/>
                  <a:gd name="connsiteX191" fmla="*/ 1523206 w 2363788"/>
                  <a:gd name="connsiteY191" fmla="*/ 1555750 h 1797050"/>
                  <a:gd name="connsiteX192" fmla="*/ 1500188 w 2363788"/>
                  <a:gd name="connsiteY192" fmla="*/ 1558925 h 1797050"/>
                  <a:gd name="connsiteX193" fmla="*/ 1468438 w 2363788"/>
                  <a:gd name="connsiteY193" fmla="*/ 1603375 h 1797050"/>
                  <a:gd name="connsiteX194" fmla="*/ 1419225 w 2363788"/>
                  <a:gd name="connsiteY194" fmla="*/ 1621631 h 1797050"/>
                  <a:gd name="connsiteX195" fmla="*/ 1398588 w 2363788"/>
                  <a:gd name="connsiteY195" fmla="*/ 1593849 h 1797050"/>
                  <a:gd name="connsiteX196" fmla="*/ 1370013 w 2363788"/>
                  <a:gd name="connsiteY196" fmla="*/ 1585912 h 1797050"/>
                  <a:gd name="connsiteX197" fmla="*/ 1266825 w 2363788"/>
                  <a:gd name="connsiteY197" fmla="*/ 1514475 h 1797050"/>
                  <a:gd name="connsiteX198" fmla="*/ 1277938 w 2363788"/>
                  <a:gd name="connsiteY198" fmla="*/ 1463675 h 1797050"/>
                  <a:gd name="connsiteX199" fmla="*/ 1239838 w 2363788"/>
                  <a:gd name="connsiteY199" fmla="*/ 1457325 h 1797050"/>
                  <a:gd name="connsiteX200" fmla="*/ 1233739 w 2363788"/>
                  <a:gd name="connsiteY200" fmla="*/ 1472624 h 1797050"/>
                  <a:gd name="connsiteX201" fmla="*/ 1212851 w 2363788"/>
                  <a:gd name="connsiteY201" fmla="*/ 1481931 h 1797050"/>
                  <a:gd name="connsiteX202" fmla="*/ 1175544 w 2363788"/>
                  <a:gd name="connsiteY202" fmla="*/ 1476375 h 1797050"/>
                  <a:gd name="connsiteX203" fmla="*/ 1139826 w 2363788"/>
                  <a:gd name="connsiteY203" fmla="*/ 1462087 h 1797050"/>
                  <a:gd name="connsiteX204" fmla="*/ 1093788 w 2363788"/>
                  <a:gd name="connsiteY204" fmla="*/ 1495425 h 1797050"/>
                  <a:gd name="connsiteX205" fmla="*/ 1100138 w 2363788"/>
                  <a:gd name="connsiteY205" fmla="*/ 1511300 h 1797050"/>
                  <a:gd name="connsiteX206" fmla="*/ 1081088 w 2363788"/>
                  <a:gd name="connsiteY206" fmla="*/ 1530350 h 1797050"/>
                  <a:gd name="connsiteX207" fmla="*/ 1035051 w 2363788"/>
                  <a:gd name="connsiteY207" fmla="*/ 1531937 h 1797050"/>
                  <a:gd name="connsiteX208" fmla="*/ 1006475 w 2363788"/>
                  <a:gd name="connsiteY208" fmla="*/ 1575594 h 1797050"/>
                  <a:gd name="connsiteX209" fmla="*/ 958057 w 2363788"/>
                  <a:gd name="connsiteY209" fmla="*/ 1569244 h 1797050"/>
                  <a:gd name="connsiteX210" fmla="*/ 952500 w 2363788"/>
                  <a:gd name="connsiteY210" fmla="*/ 1584325 h 1797050"/>
                  <a:gd name="connsiteX211" fmla="*/ 965201 w 2363788"/>
                  <a:gd name="connsiteY211" fmla="*/ 1669256 h 1797050"/>
                  <a:gd name="connsiteX212" fmla="*/ 940594 w 2363788"/>
                  <a:gd name="connsiteY212" fmla="*/ 1709738 h 1797050"/>
                  <a:gd name="connsiteX213" fmla="*/ 903288 w 2363788"/>
                  <a:gd name="connsiteY213" fmla="*/ 1720850 h 1797050"/>
                  <a:gd name="connsiteX214" fmla="*/ 900113 w 2363788"/>
                  <a:gd name="connsiteY214" fmla="*/ 1746250 h 1797050"/>
                  <a:gd name="connsiteX215" fmla="*/ 871538 w 2363788"/>
                  <a:gd name="connsiteY215" fmla="*/ 1746250 h 1797050"/>
                  <a:gd name="connsiteX216" fmla="*/ 855663 w 2363788"/>
                  <a:gd name="connsiteY216" fmla="*/ 1758950 h 1797050"/>
                  <a:gd name="connsiteX217" fmla="*/ 850900 w 2363788"/>
                  <a:gd name="connsiteY217" fmla="*/ 1773238 h 1797050"/>
                  <a:gd name="connsiteX218" fmla="*/ 830263 w 2363788"/>
                  <a:gd name="connsiteY218" fmla="*/ 1765300 h 1797050"/>
                  <a:gd name="connsiteX219" fmla="*/ 821532 w 2363788"/>
                  <a:gd name="connsiteY219" fmla="*/ 1753394 h 1797050"/>
                  <a:gd name="connsiteX220" fmla="*/ 792163 w 2363788"/>
                  <a:gd name="connsiteY220" fmla="*/ 1767681 h 1797050"/>
                  <a:gd name="connsiteX221" fmla="*/ 693738 w 2363788"/>
                  <a:gd name="connsiteY221" fmla="*/ 1701800 h 1797050"/>
                  <a:gd name="connsiteX222" fmla="*/ 651669 w 2363788"/>
                  <a:gd name="connsiteY222" fmla="*/ 1716881 h 1797050"/>
                  <a:gd name="connsiteX223" fmla="*/ 623094 w 2363788"/>
                  <a:gd name="connsiteY223" fmla="*/ 1689894 h 1797050"/>
                  <a:gd name="connsiteX224" fmla="*/ 582613 w 2363788"/>
                  <a:gd name="connsiteY224" fmla="*/ 1689100 h 1797050"/>
                  <a:gd name="connsiteX225" fmla="*/ 573088 w 2363788"/>
                  <a:gd name="connsiteY225" fmla="*/ 1608138 h 1797050"/>
                  <a:gd name="connsiteX226" fmla="*/ 538414 w 2363788"/>
                  <a:gd name="connsiteY226" fmla="*/ 1594861 h 1797050"/>
                  <a:gd name="connsiteX227" fmla="*/ 525463 w 2363788"/>
                  <a:gd name="connsiteY227"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3 w 2363788"/>
                  <a:gd name="connsiteY113" fmla="*/ 565150 h 1797050"/>
                  <a:gd name="connsiteX114" fmla="*/ 1804988 w 2363788"/>
                  <a:gd name="connsiteY114" fmla="*/ 508000 h 1797050"/>
                  <a:gd name="connsiteX115" fmla="*/ 1887538 w 2363788"/>
                  <a:gd name="connsiteY115" fmla="*/ 485775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8194 w 2363788"/>
                  <a:gd name="connsiteY119" fmla="*/ 411956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202656 w 2363788"/>
                  <a:gd name="connsiteY131" fmla="*/ 948531 h 1797050"/>
                  <a:gd name="connsiteX132" fmla="*/ 2176463 w 2363788"/>
                  <a:gd name="connsiteY132" fmla="*/ 993775 h 1797050"/>
                  <a:gd name="connsiteX133" fmla="*/ 2176463 w 2363788"/>
                  <a:gd name="connsiteY133" fmla="*/ 993775 h 1797050"/>
                  <a:gd name="connsiteX134" fmla="*/ 2182019 w 2363788"/>
                  <a:gd name="connsiteY134" fmla="*/ 1019968 h 1797050"/>
                  <a:gd name="connsiteX135" fmla="*/ 2155032 w 2363788"/>
                  <a:gd name="connsiteY135" fmla="*/ 1031081 h 1797050"/>
                  <a:gd name="connsiteX136" fmla="*/ 2097882 w 2363788"/>
                  <a:gd name="connsiteY136" fmla="*/ 1016794 h 1797050"/>
                  <a:gd name="connsiteX137" fmla="*/ 2105819 w 2363788"/>
                  <a:gd name="connsiteY137" fmla="*/ 1071562 h 1797050"/>
                  <a:gd name="connsiteX138" fmla="*/ 2120107 w 2363788"/>
                  <a:gd name="connsiteY138" fmla="*/ 1119188 h 1797050"/>
                  <a:gd name="connsiteX139" fmla="*/ 2055019 w 2363788"/>
                  <a:gd name="connsiteY139" fmla="*/ 1153319 h 1797050"/>
                  <a:gd name="connsiteX140" fmla="*/ 2068513 w 2363788"/>
                  <a:gd name="connsiteY140" fmla="*/ 1177132 h 1797050"/>
                  <a:gd name="connsiteX141" fmla="*/ 2049463 w 2363788"/>
                  <a:gd name="connsiteY141" fmla="*/ 1196975 h 1797050"/>
                  <a:gd name="connsiteX142" fmla="*/ 1973263 w 2363788"/>
                  <a:gd name="connsiteY142" fmla="*/ 1170781 h 1797050"/>
                  <a:gd name="connsiteX143" fmla="*/ 1941513 w 2363788"/>
                  <a:gd name="connsiteY143" fmla="*/ 1186656 h 1797050"/>
                  <a:gd name="connsiteX144" fmla="*/ 1909763 w 2363788"/>
                  <a:gd name="connsiteY144" fmla="*/ 1189831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1513 w 2363788"/>
                  <a:gd name="connsiteY148" fmla="*/ 1279525 h 1797050"/>
                  <a:gd name="connsiteX149" fmla="*/ 1935163 w 2363788"/>
                  <a:gd name="connsiteY149" fmla="*/ 1304925 h 1797050"/>
                  <a:gd name="connsiteX150" fmla="*/ 1954213 w 2363788"/>
                  <a:gd name="connsiteY150" fmla="*/ 1320800 h 1797050"/>
                  <a:gd name="connsiteX151" fmla="*/ 1953419 w 2363788"/>
                  <a:gd name="connsiteY151" fmla="*/ 1335881 h 1797050"/>
                  <a:gd name="connsiteX152" fmla="*/ 1907382 w 2363788"/>
                  <a:gd name="connsiteY152" fmla="*/ 1336675 h 1797050"/>
                  <a:gd name="connsiteX153" fmla="*/ 1903413 w 2363788"/>
                  <a:gd name="connsiteY153" fmla="*/ 1387475 h 1797050"/>
                  <a:gd name="connsiteX154" fmla="*/ 1903413 w 2363788"/>
                  <a:gd name="connsiteY154" fmla="*/ 1406525 h 1797050"/>
                  <a:gd name="connsiteX155" fmla="*/ 1938338 w 2363788"/>
                  <a:gd name="connsiteY155" fmla="*/ 1446212 h 1797050"/>
                  <a:gd name="connsiteX156" fmla="*/ 1987551 w 2363788"/>
                  <a:gd name="connsiteY156" fmla="*/ 1444625 h 1797050"/>
                  <a:gd name="connsiteX157" fmla="*/ 2062163 w 2363788"/>
                  <a:gd name="connsiteY157" fmla="*/ 1476375 h 1797050"/>
                  <a:gd name="connsiteX158" fmla="*/ 2061369 w 2363788"/>
                  <a:gd name="connsiteY158" fmla="*/ 1504950 h 1797050"/>
                  <a:gd name="connsiteX159" fmla="*/ 2036763 w 2363788"/>
                  <a:gd name="connsiteY159" fmla="*/ 1571625 h 1797050"/>
                  <a:gd name="connsiteX160" fmla="*/ 2068513 w 2363788"/>
                  <a:gd name="connsiteY160" fmla="*/ 1591469 h 1797050"/>
                  <a:gd name="connsiteX161" fmla="*/ 2106613 w 2363788"/>
                  <a:gd name="connsiteY161" fmla="*/ 1660525 h 1797050"/>
                  <a:gd name="connsiteX162" fmla="*/ 2055813 w 2363788"/>
                  <a:gd name="connsiteY162" fmla="*/ 1736725 h 1797050"/>
                  <a:gd name="connsiteX163" fmla="*/ 2030413 w 2363788"/>
                  <a:gd name="connsiteY163" fmla="*/ 1730375 h 1797050"/>
                  <a:gd name="connsiteX164" fmla="*/ 2010570 w 2363788"/>
                  <a:gd name="connsiteY164" fmla="*/ 1715294 h 1797050"/>
                  <a:gd name="connsiteX165" fmla="*/ 2003425 w 2363788"/>
                  <a:gd name="connsiteY165" fmla="*/ 1735931 h 1797050"/>
                  <a:gd name="connsiteX166" fmla="*/ 1960563 w 2363788"/>
                  <a:gd name="connsiteY166" fmla="*/ 1746250 h 1797050"/>
                  <a:gd name="connsiteX167" fmla="*/ 1954213 w 2363788"/>
                  <a:gd name="connsiteY167" fmla="*/ 1778000 h 1797050"/>
                  <a:gd name="connsiteX168" fmla="*/ 1903413 w 2363788"/>
                  <a:gd name="connsiteY168" fmla="*/ 1797050 h 1797050"/>
                  <a:gd name="connsiteX169" fmla="*/ 1878013 w 2363788"/>
                  <a:gd name="connsiteY169" fmla="*/ 1758950 h 1797050"/>
                  <a:gd name="connsiteX170" fmla="*/ 1847850 w 2363788"/>
                  <a:gd name="connsiteY170" fmla="*/ 1768475 h 1797050"/>
                  <a:gd name="connsiteX171" fmla="*/ 1843088 w 2363788"/>
                  <a:gd name="connsiteY171" fmla="*/ 1735138 h 1797050"/>
                  <a:gd name="connsiteX172" fmla="*/ 1827213 w 2363788"/>
                  <a:gd name="connsiteY172" fmla="*/ 1704975 h 1797050"/>
                  <a:gd name="connsiteX173" fmla="*/ 1862138 w 2363788"/>
                  <a:gd name="connsiteY173" fmla="*/ 1685925 h 1797050"/>
                  <a:gd name="connsiteX174" fmla="*/ 1808163 w 2363788"/>
                  <a:gd name="connsiteY174" fmla="*/ 1665287 h 1797050"/>
                  <a:gd name="connsiteX175" fmla="*/ 1792288 w 2363788"/>
                  <a:gd name="connsiteY175" fmla="*/ 1692275 h 1797050"/>
                  <a:gd name="connsiteX176" fmla="*/ 1747838 w 2363788"/>
                  <a:gd name="connsiteY176" fmla="*/ 1711325 h 1797050"/>
                  <a:gd name="connsiteX177" fmla="*/ 1739107 w 2363788"/>
                  <a:gd name="connsiteY177" fmla="*/ 1733550 h 1797050"/>
                  <a:gd name="connsiteX178" fmla="*/ 1725613 w 2363788"/>
                  <a:gd name="connsiteY178" fmla="*/ 1739900 h 1797050"/>
                  <a:gd name="connsiteX179" fmla="*/ 1703388 w 2363788"/>
                  <a:gd name="connsiteY179" fmla="*/ 1739900 h 1797050"/>
                  <a:gd name="connsiteX180" fmla="*/ 1714501 w 2363788"/>
                  <a:gd name="connsiteY180" fmla="*/ 1704975 h 1797050"/>
                  <a:gd name="connsiteX181" fmla="*/ 1740694 w 2363788"/>
                  <a:gd name="connsiteY181" fmla="*/ 1677194 h 1797050"/>
                  <a:gd name="connsiteX182" fmla="*/ 1731963 w 2363788"/>
                  <a:gd name="connsiteY182" fmla="*/ 1654175 h 1797050"/>
                  <a:gd name="connsiteX183" fmla="*/ 1709738 w 2363788"/>
                  <a:gd name="connsiteY183" fmla="*/ 1654175 h 1797050"/>
                  <a:gd name="connsiteX184" fmla="*/ 1697832 w 2363788"/>
                  <a:gd name="connsiteY184" fmla="*/ 1678781 h 1797050"/>
                  <a:gd name="connsiteX185" fmla="*/ 1661319 w 2363788"/>
                  <a:gd name="connsiteY185" fmla="*/ 1685925 h 1797050"/>
                  <a:gd name="connsiteX186" fmla="*/ 1630363 w 2363788"/>
                  <a:gd name="connsiteY186" fmla="*/ 1698625 h 1797050"/>
                  <a:gd name="connsiteX187" fmla="*/ 1600994 w 2363788"/>
                  <a:gd name="connsiteY187" fmla="*/ 1667669 h 1797050"/>
                  <a:gd name="connsiteX188" fmla="*/ 1598613 w 2363788"/>
                  <a:gd name="connsiteY188" fmla="*/ 1635125 h 1797050"/>
                  <a:gd name="connsiteX189" fmla="*/ 1568450 w 2363788"/>
                  <a:gd name="connsiteY189" fmla="*/ 1616869 h 1797050"/>
                  <a:gd name="connsiteX190" fmla="*/ 1560513 w 2363788"/>
                  <a:gd name="connsiteY190" fmla="*/ 1584325 h 1797050"/>
                  <a:gd name="connsiteX191" fmla="*/ 1523206 w 2363788"/>
                  <a:gd name="connsiteY191" fmla="*/ 1555750 h 1797050"/>
                  <a:gd name="connsiteX192" fmla="*/ 1500188 w 2363788"/>
                  <a:gd name="connsiteY192" fmla="*/ 1558925 h 1797050"/>
                  <a:gd name="connsiteX193" fmla="*/ 1468438 w 2363788"/>
                  <a:gd name="connsiteY193" fmla="*/ 1603375 h 1797050"/>
                  <a:gd name="connsiteX194" fmla="*/ 1419225 w 2363788"/>
                  <a:gd name="connsiteY194" fmla="*/ 1621631 h 1797050"/>
                  <a:gd name="connsiteX195" fmla="*/ 1398588 w 2363788"/>
                  <a:gd name="connsiteY195" fmla="*/ 1593849 h 1797050"/>
                  <a:gd name="connsiteX196" fmla="*/ 1370013 w 2363788"/>
                  <a:gd name="connsiteY196" fmla="*/ 1585912 h 1797050"/>
                  <a:gd name="connsiteX197" fmla="*/ 1266825 w 2363788"/>
                  <a:gd name="connsiteY197" fmla="*/ 1514475 h 1797050"/>
                  <a:gd name="connsiteX198" fmla="*/ 1277938 w 2363788"/>
                  <a:gd name="connsiteY198" fmla="*/ 1463675 h 1797050"/>
                  <a:gd name="connsiteX199" fmla="*/ 1239838 w 2363788"/>
                  <a:gd name="connsiteY199" fmla="*/ 1457325 h 1797050"/>
                  <a:gd name="connsiteX200" fmla="*/ 1233739 w 2363788"/>
                  <a:gd name="connsiteY200" fmla="*/ 1472624 h 1797050"/>
                  <a:gd name="connsiteX201" fmla="*/ 1212851 w 2363788"/>
                  <a:gd name="connsiteY201" fmla="*/ 1481931 h 1797050"/>
                  <a:gd name="connsiteX202" fmla="*/ 1175544 w 2363788"/>
                  <a:gd name="connsiteY202" fmla="*/ 1476375 h 1797050"/>
                  <a:gd name="connsiteX203" fmla="*/ 1139826 w 2363788"/>
                  <a:gd name="connsiteY203" fmla="*/ 1462087 h 1797050"/>
                  <a:gd name="connsiteX204" fmla="*/ 1093788 w 2363788"/>
                  <a:gd name="connsiteY204" fmla="*/ 1495425 h 1797050"/>
                  <a:gd name="connsiteX205" fmla="*/ 1100138 w 2363788"/>
                  <a:gd name="connsiteY205" fmla="*/ 1511300 h 1797050"/>
                  <a:gd name="connsiteX206" fmla="*/ 1081088 w 2363788"/>
                  <a:gd name="connsiteY206" fmla="*/ 1530350 h 1797050"/>
                  <a:gd name="connsiteX207" fmla="*/ 1035051 w 2363788"/>
                  <a:gd name="connsiteY207" fmla="*/ 1531937 h 1797050"/>
                  <a:gd name="connsiteX208" fmla="*/ 1006475 w 2363788"/>
                  <a:gd name="connsiteY208" fmla="*/ 1575594 h 1797050"/>
                  <a:gd name="connsiteX209" fmla="*/ 958057 w 2363788"/>
                  <a:gd name="connsiteY209" fmla="*/ 1569244 h 1797050"/>
                  <a:gd name="connsiteX210" fmla="*/ 952500 w 2363788"/>
                  <a:gd name="connsiteY210" fmla="*/ 1584325 h 1797050"/>
                  <a:gd name="connsiteX211" fmla="*/ 965201 w 2363788"/>
                  <a:gd name="connsiteY211" fmla="*/ 1669256 h 1797050"/>
                  <a:gd name="connsiteX212" fmla="*/ 940594 w 2363788"/>
                  <a:gd name="connsiteY212" fmla="*/ 1709738 h 1797050"/>
                  <a:gd name="connsiteX213" fmla="*/ 903288 w 2363788"/>
                  <a:gd name="connsiteY213" fmla="*/ 1720850 h 1797050"/>
                  <a:gd name="connsiteX214" fmla="*/ 900113 w 2363788"/>
                  <a:gd name="connsiteY214" fmla="*/ 1746250 h 1797050"/>
                  <a:gd name="connsiteX215" fmla="*/ 871538 w 2363788"/>
                  <a:gd name="connsiteY215" fmla="*/ 1746250 h 1797050"/>
                  <a:gd name="connsiteX216" fmla="*/ 855663 w 2363788"/>
                  <a:gd name="connsiteY216" fmla="*/ 1758950 h 1797050"/>
                  <a:gd name="connsiteX217" fmla="*/ 850900 w 2363788"/>
                  <a:gd name="connsiteY217" fmla="*/ 1773238 h 1797050"/>
                  <a:gd name="connsiteX218" fmla="*/ 830263 w 2363788"/>
                  <a:gd name="connsiteY218" fmla="*/ 1765300 h 1797050"/>
                  <a:gd name="connsiteX219" fmla="*/ 821532 w 2363788"/>
                  <a:gd name="connsiteY219" fmla="*/ 1753394 h 1797050"/>
                  <a:gd name="connsiteX220" fmla="*/ 792163 w 2363788"/>
                  <a:gd name="connsiteY220" fmla="*/ 1767681 h 1797050"/>
                  <a:gd name="connsiteX221" fmla="*/ 693738 w 2363788"/>
                  <a:gd name="connsiteY221" fmla="*/ 1701800 h 1797050"/>
                  <a:gd name="connsiteX222" fmla="*/ 651669 w 2363788"/>
                  <a:gd name="connsiteY222" fmla="*/ 1716881 h 1797050"/>
                  <a:gd name="connsiteX223" fmla="*/ 623094 w 2363788"/>
                  <a:gd name="connsiteY223" fmla="*/ 1689894 h 1797050"/>
                  <a:gd name="connsiteX224" fmla="*/ 582613 w 2363788"/>
                  <a:gd name="connsiteY224" fmla="*/ 1689100 h 1797050"/>
                  <a:gd name="connsiteX225" fmla="*/ 573088 w 2363788"/>
                  <a:gd name="connsiteY225" fmla="*/ 1608138 h 1797050"/>
                  <a:gd name="connsiteX226" fmla="*/ 538414 w 2363788"/>
                  <a:gd name="connsiteY226" fmla="*/ 1594861 h 1797050"/>
                  <a:gd name="connsiteX227" fmla="*/ 525463 w 2363788"/>
                  <a:gd name="connsiteY227"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3 w 2363788"/>
                  <a:gd name="connsiteY113" fmla="*/ 565150 h 1797050"/>
                  <a:gd name="connsiteX114" fmla="*/ 1804988 w 2363788"/>
                  <a:gd name="connsiteY114" fmla="*/ 508000 h 1797050"/>
                  <a:gd name="connsiteX115" fmla="*/ 1887538 w 2363788"/>
                  <a:gd name="connsiteY115" fmla="*/ 485775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5813 w 2363788"/>
                  <a:gd name="connsiteY119" fmla="*/ 409575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202656 w 2363788"/>
                  <a:gd name="connsiteY131" fmla="*/ 948531 h 1797050"/>
                  <a:gd name="connsiteX132" fmla="*/ 2176463 w 2363788"/>
                  <a:gd name="connsiteY132" fmla="*/ 993775 h 1797050"/>
                  <a:gd name="connsiteX133" fmla="*/ 2176463 w 2363788"/>
                  <a:gd name="connsiteY133" fmla="*/ 993775 h 1797050"/>
                  <a:gd name="connsiteX134" fmla="*/ 2182019 w 2363788"/>
                  <a:gd name="connsiteY134" fmla="*/ 1019968 h 1797050"/>
                  <a:gd name="connsiteX135" fmla="*/ 2155032 w 2363788"/>
                  <a:gd name="connsiteY135" fmla="*/ 1031081 h 1797050"/>
                  <a:gd name="connsiteX136" fmla="*/ 2097882 w 2363788"/>
                  <a:gd name="connsiteY136" fmla="*/ 1016794 h 1797050"/>
                  <a:gd name="connsiteX137" fmla="*/ 2105819 w 2363788"/>
                  <a:gd name="connsiteY137" fmla="*/ 1071562 h 1797050"/>
                  <a:gd name="connsiteX138" fmla="*/ 2120107 w 2363788"/>
                  <a:gd name="connsiteY138" fmla="*/ 1119188 h 1797050"/>
                  <a:gd name="connsiteX139" fmla="*/ 2055019 w 2363788"/>
                  <a:gd name="connsiteY139" fmla="*/ 1153319 h 1797050"/>
                  <a:gd name="connsiteX140" fmla="*/ 2068513 w 2363788"/>
                  <a:gd name="connsiteY140" fmla="*/ 1177132 h 1797050"/>
                  <a:gd name="connsiteX141" fmla="*/ 2049463 w 2363788"/>
                  <a:gd name="connsiteY141" fmla="*/ 1196975 h 1797050"/>
                  <a:gd name="connsiteX142" fmla="*/ 1973263 w 2363788"/>
                  <a:gd name="connsiteY142" fmla="*/ 1170781 h 1797050"/>
                  <a:gd name="connsiteX143" fmla="*/ 1941513 w 2363788"/>
                  <a:gd name="connsiteY143" fmla="*/ 1186656 h 1797050"/>
                  <a:gd name="connsiteX144" fmla="*/ 1909763 w 2363788"/>
                  <a:gd name="connsiteY144" fmla="*/ 1189831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1513 w 2363788"/>
                  <a:gd name="connsiteY148" fmla="*/ 1279525 h 1797050"/>
                  <a:gd name="connsiteX149" fmla="*/ 1935163 w 2363788"/>
                  <a:gd name="connsiteY149" fmla="*/ 1304925 h 1797050"/>
                  <a:gd name="connsiteX150" fmla="*/ 1954213 w 2363788"/>
                  <a:gd name="connsiteY150" fmla="*/ 1320800 h 1797050"/>
                  <a:gd name="connsiteX151" fmla="*/ 1953419 w 2363788"/>
                  <a:gd name="connsiteY151" fmla="*/ 1335881 h 1797050"/>
                  <a:gd name="connsiteX152" fmla="*/ 1907382 w 2363788"/>
                  <a:gd name="connsiteY152" fmla="*/ 1336675 h 1797050"/>
                  <a:gd name="connsiteX153" fmla="*/ 1903413 w 2363788"/>
                  <a:gd name="connsiteY153" fmla="*/ 1387475 h 1797050"/>
                  <a:gd name="connsiteX154" fmla="*/ 1903413 w 2363788"/>
                  <a:gd name="connsiteY154" fmla="*/ 1406525 h 1797050"/>
                  <a:gd name="connsiteX155" fmla="*/ 1938338 w 2363788"/>
                  <a:gd name="connsiteY155" fmla="*/ 1446212 h 1797050"/>
                  <a:gd name="connsiteX156" fmla="*/ 1987551 w 2363788"/>
                  <a:gd name="connsiteY156" fmla="*/ 1444625 h 1797050"/>
                  <a:gd name="connsiteX157" fmla="*/ 2062163 w 2363788"/>
                  <a:gd name="connsiteY157" fmla="*/ 1476375 h 1797050"/>
                  <a:gd name="connsiteX158" fmla="*/ 2061369 w 2363788"/>
                  <a:gd name="connsiteY158" fmla="*/ 1504950 h 1797050"/>
                  <a:gd name="connsiteX159" fmla="*/ 2036763 w 2363788"/>
                  <a:gd name="connsiteY159" fmla="*/ 1571625 h 1797050"/>
                  <a:gd name="connsiteX160" fmla="*/ 2068513 w 2363788"/>
                  <a:gd name="connsiteY160" fmla="*/ 1591469 h 1797050"/>
                  <a:gd name="connsiteX161" fmla="*/ 2106613 w 2363788"/>
                  <a:gd name="connsiteY161" fmla="*/ 1660525 h 1797050"/>
                  <a:gd name="connsiteX162" fmla="*/ 2055813 w 2363788"/>
                  <a:gd name="connsiteY162" fmla="*/ 1736725 h 1797050"/>
                  <a:gd name="connsiteX163" fmla="*/ 2030413 w 2363788"/>
                  <a:gd name="connsiteY163" fmla="*/ 1730375 h 1797050"/>
                  <a:gd name="connsiteX164" fmla="*/ 2010570 w 2363788"/>
                  <a:gd name="connsiteY164" fmla="*/ 1715294 h 1797050"/>
                  <a:gd name="connsiteX165" fmla="*/ 2003425 w 2363788"/>
                  <a:gd name="connsiteY165" fmla="*/ 1735931 h 1797050"/>
                  <a:gd name="connsiteX166" fmla="*/ 1960563 w 2363788"/>
                  <a:gd name="connsiteY166" fmla="*/ 1746250 h 1797050"/>
                  <a:gd name="connsiteX167" fmla="*/ 1954213 w 2363788"/>
                  <a:gd name="connsiteY167" fmla="*/ 1778000 h 1797050"/>
                  <a:gd name="connsiteX168" fmla="*/ 1903413 w 2363788"/>
                  <a:gd name="connsiteY168" fmla="*/ 1797050 h 1797050"/>
                  <a:gd name="connsiteX169" fmla="*/ 1878013 w 2363788"/>
                  <a:gd name="connsiteY169" fmla="*/ 1758950 h 1797050"/>
                  <a:gd name="connsiteX170" fmla="*/ 1847850 w 2363788"/>
                  <a:gd name="connsiteY170" fmla="*/ 1768475 h 1797050"/>
                  <a:gd name="connsiteX171" fmla="*/ 1843088 w 2363788"/>
                  <a:gd name="connsiteY171" fmla="*/ 1735138 h 1797050"/>
                  <a:gd name="connsiteX172" fmla="*/ 1827213 w 2363788"/>
                  <a:gd name="connsiteY172" fmla="*/ 1704975 h 1797050"/>
                  <a:gd name="connsiteX173" fmla="*/ 1862138 w 2363788"/>
                  <a:gd name="connsiteY173" fmla="*/ 1685925 h 1797050"/>
                  <a:gd name="connsiteX174" fmla="*/ 1808163 w 2363788"/>
                  <a:gd name="connsiteY174" fmla="*/ 1665287 h 1797050"/>
                  <a:gd name="connsiteX175" fmla="*/ 1792288 w 2363788"/>
                  <a:gd name="connsiteY175" fmla="*/ 1692275 h 1797050"/>
                  <a:gd name="connsiteX176" fmla="*/ 1747838 w 2363788"/>
                  <a:gd name="connsiteY176" fmla="*/ 1711325 h 1797050"/>
                  <a:gd name="connsiteX177" fmla="*/ 1739107 w 2363788"/>
                  <a:gd name="connsiteY177" fmla="*/ 1733550 h 1797050"/>
                  <a:gd name="connsiteX178" fmla="*/ 1725613 w 2363788"/>
                  <a:gd name="connsiteY178" fmla="*/ 1739900 h 1797050"/>
                  <a:gd name="connsiteX179" fmla="*/ 1703388 w 2363788"/>
                  <a:gd name="connsiteY179" fmla="*/ 1739900 h 1797050"/>
                  <a:gd name="connsiteX180" fmla="*/ 1714501 w 2363788"/>
                  <a:gd name="connsiteY180" fmla="*/ 1704975 h 1797050"/>
                  <a:gd name="connsiteX181" fmla="*/ 1740694 w 2363788"/>
                  <a:gd name="connsiteY181" fmla="*/ 1677194 h 1797050"/>
                  <a:gd name="connsiteX182" fmla="*/ 1731963 w 2363788"/>
                  <a:gd name="connsiteY182" fmla="*/ 1654175 h 1797050"/>
                  <a:gd name="connsiteX183" fmla="*/ 1709738 w 2363788"/>
                  <a:gd name="connsiteY183" fmla="*/ 1654175 h 1797050"/>
                  <a:gd name="connsiteX184" fmla="*/ 1697832 w 2363788"/>
                  <a:gd name="connsiteY184" fmla="*/ 1678781 h 1797050"/>
                  <a:gd name="connsiteX185" fmla="*/ 1661319 w 2363788"/>
                  <a:gd name="connsiteY185" fmla="*/ 1685925 h 1797050"/>
                  <a:gd name="connsiteX186" fmla="*/ 1630363 w 2363788"/>
                  <a:gd name="connsiteY186" fmla="*/ 1698625 h 1797050"/>
                  <a:gd name="connsiteX187" fmla="*/ 1600994 w 2363788"/>
                  <a:gd name="connsiteY187" fmla="*/ 1667669 h 1797050"/>
                  <a:gd name="connsiteX188" fmla="*/ 1598613 w 2363788"/>
                  <a:gd name="connsiteY188" fmla="*/ 1635125 h 1797050"/>
                  <a:gd name="connsiteX189" fmla="*/ 1568450 w 2363788"/>
                  <a:gd name="connsiteY189" fmla="*/ 1616869 h 1797050"/>
                  <a:gd name="connsiteX190" fmla="*/ 1560513 w 2363788"/>
                  <a:gd name="connsiteY190" fmla="*/ 1584325 h 1797050"/>
                  <a:gd name="connsiteX191" fmla="*/ 1523206 w 2363788"/>
                  <a:gd name="connsiteY191" fmla="*/ 1555750 h 1797050"/>
                  <a:gd name="connsiteX192" fmla="*/ 1500188 w 2363788"/>
                  <a:gd name="connsiteY192" fmla="*/ 1558925 h 1797050"/>
                  <a:gd name="connsiteX193" fmla="*/ 1468438 w 2363788"/>
                  <a:gd name="connsiteY193" fmla="*/ 1603375 h 1797050"/>
                  <a:gd name="connsiteX194" fmla="*/ 1419225 w 2363788"/>
                  <a:gd name="connsiteY194" fmla="*/ 1621631 h 1797050"/>
                  <a:gd name="connsiteX195" fmla="*/ 1398588 w 2363788"/>
                  <a:gd name="connsiteY195" fmla="*/ 1593849 h 1797050"/>
                  <a:gd name="connsiteX196" fmla="*/ 1370013 w 2363788"/>
                  <a:gd name="connsiteY196" fmla="*/ 1585912 h 1797050"/>
                  <a:gd name="connsiteX197" fmla="*/ 1266825 w 2363788"/>
                  <a:gd name="connsiteY197" fmla="*/ 1514475 h 1797050"/>
                  <a:gd name="connsiteX198" fmla="*/ 1277938 w 2363788"/>
                  <a:gd name="connsiteY198" fmla="*/ 1463675 h 1797050"/>
                  <a:gd name="connsiteX199" fmla="*/ 1239838 w 2363788"/>
                  <a:gd name="connsiteY199" fmla="*/ 1457325 h 1797050"/>
                  <a:gd name="connsiteX200" fmla="*/ 1233739 w 2363788"/>
                  <a:gd name="connsiteY200" fmla="*/ 1472624 h 1797050"/>
                  <a:gd name="connsiteX201" fmla="*/ 1212851 w 2363788"/>
                  <a:gd name="connsiteY201" fmla="*/ 1481931 h 1797050"/>
                  <a:gd name="connsiteX202" fmla="*/ 1175544 w 2363788"/>
                  <a:gd name="connsiteY202" fmla="*/ 1476375 h 1797050"/>
                  <a:gd name="connsiteX203" fmla="*/ 1139826 w 2363788"/>
                  <a:gd name="connsiteY203" fmla="*/ 1462087 h 1797050"/>
                  <a:gd name="connsiteX204" fmla="*/ 1093788 w 2363788"/>
                  <a:gd name="connsiteY204" fmla="*/ 1495425 h 1797050"/>
                  <a:gd name="connsiteX205" fmla="*/ 1100138 w 2363788"/>
                  <a:gd name="connsiteY205" fmla="*/ 1511300 h 1797050"/>
                  <a:gd name="connsiteX206" fmla="*/ 1081088 w 2363788"/>
                  <a:gd name="connsiteY206" fmla="*/ 1530350 h 1797050"/>
                  <a:gd name="connsiteX207" fmla="*/ 1035051 w 2363788"/>
                  <a:gd name="connsiteY207" fmla="*/ 1531937 h 1797050"/>
                  <a:gd name="connsiteX208" fmla="*/ 1006475 w 2363788"/>
                  <a:gd name="connsiteY208" fmla="*/ 1575594 h 1797050"/>
                  <a:gd name="connsiteX209" fmla="*/ 958057 w 2363788"/>
                  <a:gd name="connsiteY209" fmla="*/ 1569244 h 1797050"/>
                  <a:gd name="connsiteX210" fmla="*/ 952500 w 2363788"/>
                  <a:gd name="connsiteY210" fmla="*/ 1584325 h 1797050"/>
                  <a:gd name="connsiteX211" fmla="*/ 965201 w 2363788"/>
                  <a:gd name="connsiteY211" fmla="*/ 1669256 h 1797050"/>
                  <a:gd name="connsiteX212" fmla="*/ 940594 w 2363788"/>
                  <a:gd name="connsiteY212" fmla="*/ 1709738 h 1797050"/>
                  <a:gd name="connsiteX213" fmla="*/ 903288 w 2363788"/>
                  <a:gd name="connsiteY213" fmla="*/ 1720850 h 1797050"/>
                  <a:gd name="connsiteX214" fmla="*/ 900113 w 2363788"/>
                  <a:gd name="connsiteY214" fmla="*/ 1746250 h 1797050"/>
                  <a:gd name="connsiteX215" fmla="*/ 871538 w 2363788"/>
                  <a:gd name="connsiteY215" fmla="*/ 1746250 h 1797050"/>
                  <a:gd name="connsiteX216" fmla="*/ 855663 w 2363788"/>
                  <a:gd name="connsiteY216" fmla="*/ 1758950 h 1797050"/>
                  <a:gd name="connsiteX217" fmla="*/ 850900 w 2363788"/>
                  <a:gd name="connsiteY217" fmla="*/ 1773238 h 1797050"/>
                  <a:gd name="connsiteX218" fmla="*/ 830263 w 2363788"/>
                  <a:gd name="connsiteY218" fmla="*/ 1765300 h 1797050"/>
                  <a:gd name="connsiteX219" fmla="*/ 821532 w 2363788"/>
                  <a:gd name="connsiteY219" fmla="*/ 1753394 h 1797050"/>
                  <a:gd name="connsiteX220" fmla="*/ 792163 w 2363788"/>
                  <a:gd name="connsiteY220" fmla="*/ 1767681 h 1797050"/>
                  <a:gd name="connsiteX221" fmla="*/ 693738 w 2363788"/>
                  <a:gd name="connsiteY221" fmla="*/ 1701800 h 1797050"/>
                  <a:gd name="connsiteX222" fmla="*/ 651669 w 2363788"/>
                  <a:gd name="connsiteY222" fmla="*/ 1716881 h 1797050"/>
                  <a:gd name="connsiteX223" fmla="*/ 623094 w 2363788"/>
                  <a:gd name="connsiteY223" fmla="*/ 1689894 h 1797050"/>
                  <a:gd name="connsiteX224" fmla="*/ 582613 w 2363788"/>
                  <a:gd name="connsiteY224" fmla="*/ 1689100 h 1797050"/>
                  <a:gd name="connsiteX225" fmla="*/ 573088 w 2363788"/>
                  <a:gd name="connsiteY225" fmla="*/ 1608138 h 1797050"/>
                  <a:gd name="connsiteX226" fmla="*/ 538414 w 2363788"/>
                  <a:gd name="connsiteY226" fmla="*/ 1594861 h 1797050"/>
                  <a:gd name="connsiteX227" fmla="*/ 525463 w 2363788"/>
                  <a:gd name="connsiteY227"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3 w 2363788"/>
                  <a:gd name="connsiteY113" fmla="*/ 565150 h 1797050"/>
                  <a:gd name="connsiteX114" fmla="*/ 1804988 w 2363788"/>
                  <a:gd name="connsiteY114" fmla="*/ 508000 h 1797050"/>
                  <a:gd name="connsiteX115" fmla="*/ 1899444 w 2363788"/>
                  <a:gd name="connsiteY115" fmla="*/ 511969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5813 w 2363788"/>
                  <a:gd name="connsiteY119" fmla="*/ 409575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202656 w 2363788"/>
                  <a:gd name="connsiteY131" fmla="*/ 948531 h 1797050"/>
                  <a:gd name="connsiteX132" fmla="*/ 2176463 w 2363788"/>
                  <a:gd name="connsiteY132" fmla="*/ 993775 h 1797050"/>
                  <a:gd name="connsiteX133" fmla="*/ 2176463 w 2363788"/>
                  <a:gd name="connsiteY133" fmla="*/ 993775 h 1797050"/>
                  <a:gd name="connsiteX134" fmla="*/ 2182019 w 2363788"/>
                  <a:gd name="connsiteY134" fmla="*/ 1019968 h 1797050"/>
                  <a:gd name="connsiteX135" fmla="*/ 2155032 w 2363788"/>
                  <a:gd name="connsiteY135" fmla="*/ 1031081 h 1797050"/>
                  <a:gd name="connsiteX136" fmla="*/ 2097882 w 2363788"/>
                  <a:gd name="connsiteY136" fmla="*/ 1016794 h 1797050"/>
                  <a:gd name="connsiteX137" fmla="*/ 2105819 w 2363788"/>
                  <a:gd name="connsiteY137" fmla="*/ 1071562 h 1797050"/>
                  <a:gd name="connsiteX138" fmla="*/ 2120107 w 2363788"/>
                  <a:gd name="connsiteY138" fmla="*/ 1119188 h 1797050"/>
                  <a:gd name="connsiteX139" fmla="*/ 2055019 w 2363788"/>
                  <a:gd name="connsiteY139" fmla="*/ 1153319 h 1797050"/>
                  <a:gd name="connsiteX140" fmla="*/ 2068513 w 2363788"/>
                  <a:gd name="connsiteY140" fmla="*/ 1177132 h 1797050"/>
                  <a:gd name="connsiteX141" fmla="*/ 2049463 w 2363788"/>
                  <a:gd name="connsiteY141" fmla="*/ 1196975 h 1797050"/>
                  <a:gd name="connsiteX142" fmla="*/ 1973263 w 2363788"/>
                  <a:gd name="connsiteY142" fmla="*/ 1170781 h 1797050"/>
                  <a:gd name="connsiteX143" fmla="*/ 1941513 w 2363788"/>
                  <a:gd name="connsiteY143" fmla="*/ 1186656 h 1797050"/>
                  <a:gd name="connsiteX144" fmla="*/ 1909763 w 2363788"/>
                  <a:gd name="connsiteY144" fmla="*/ 1189831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1513 w 2363788"/>
                  <a:gd name="connsiteY148" fmla="*/ 1279525 h 1797050"/>
                  <a:gd name="connsiteX149" fmla="*/ 1935163 w 2363788"/>
                  <a:gd name="connsiteY149" fmla="*/ 1304925 h 1797050"/>
                  <a:gd name="connsiteX150" fmla="*/ 1954213 w 2363788"/>
                  <a:gd name="connsiteY150" fmla="*/ 1320800 h 1797050"/>
                  <a:gd name="connsiteX151" fmla="*/ 1953419 w 2363788"/>
                  <a:gd name="connsiteY151" fmla="*/ 1335881 h 1797050"/>
                  <a:gd name="connsiteX152" fmla="*/ 1907382 w 2363788"/>
                  <a:gd name="connsiteY152" fmla="*/ 1336675 h 1797050"/>
                  <a:gd name="connsiteX153" fmla="*/ 1903413 w 2363788"/>
                  <a:gd name="connsiteY153" fmla="*/ 1387475 h 1797050"/>
                  <a:gd name="connsiteX154" fmla="*/ 1903413 w 2363788"/>
                  <a:gd name="connsiteY154" fmla="*/ 1406525 h 1797050"/>
                  <a:gd name="connsiteX155" fmla="*/ 1938338 w 2363788"/>
                  <a:gd name="connsiteY155" fmla="*/ 1446212 h 1797050"/>
                  <a:gd name="connsiteX156" fmla="*/ 1987551 w 2363788"/>
                  <a:gd name="connsiteY156" fmla="*/ 1444625 h 1797050"/>
                  <a:gd name="connsiteX157" fmla="*/ 2062163 w 2363788"/>
                  <a:gd name="connsiteY157" fmla="*/ 1476375 h 1797050"/>
                  <a:gd name="connsiteX158" fmla="*/ 2061369 w 2363788"/>
                  <a:gd name="connsiteY158" fmla="*/ 1504950 h 1797050"/>
                  <a:gd name="connsiteX159" fmla="*/ 2036763 w 2363788"/>
                  <a:gd name="connsiteY159" fmla="*/ 1571625 h 1797050"/>
                  <a:gd name="connsiteX160" fmla="*/ 2068513 w 2363788"/>
                  <a:gd name="connsiteY160" fmla="*/ 1591469 h 1797050"/>
                  <a:gd name="connsiteX161" fmla="*/ 2106613 w 2363788"/>
                  <a:gd name="connsiteY161" fmla="*/ 1660525 h 1797050"/>
                  <a:gd name="connsiteX162" fmla="*/ 2055813 w 2363788"/>
                  <a:gd name="connsiteY162" fmla="*/ 1736725 h 1797050"/>
                  <a:gd name="connsiteX163" fmla="*/ 2030413 w 2363788"/>
                  <a:gd name="connsiteY163" fmla="*/ 1730375 h 1797050"/>
                  <a:gd name="connsiteX164" fmla="*/ 2010570 w 2363788"/>
                  <a:gd name="connsiteY164" fmla="*/ 1715294 h 1797050"/>
                  <a:gd name="connsiteX165" fmla="*/ 2003425 w 2363788"/>
                  <a:gd name="connsiteY165" fmla="*/ 1735931 h 1797050"/>
                  <a:gd name="connsiteX166" fmla="*/ 1960563 w 2363788"/>
                  <a:gd name="connsiteY166" fmla="*/ 1746250 h 1797050"/>
                  <a:gd name="connsiteX167" fmla="*/ 1954213 w 2363788"/>
                  <a:gd name="connsiteY167" fmla="*/ 1778000 h 1797050"/>
                  <a:gd name="connsiteX168" fmla="*/ 1903413 w 2363788"/>
                  <a:gd name="connsiteY168" fmla="*/ 1797050 h 1797050"/>
                  <a:gd name="connsiteX169" fmla="*/ 1878013 w 2363788"/>
                  <a:gd name="connsiteY169" fmla="*/ 1758950 h 1797050"/>
                  <a:gd name="connsiteX170" fmla="*/ 1847850 w 2363788"/>
                  <a:gd name="connsiteY170" fmla="*/ 1768475 h 1797050"/>
                  <a:gd name="connsiteX171" fmla="*/ 1843088 w 2363788"/>
                  <a:gd name="connsiteY171" fmla="*/ 1735138 h 1797050"/>
                  <a:gd name="connsiteX172" fmla="*/ 1827213 w 2363788"/>
                  <a:gd name="connsiteY172" fmla="*/ 1704975 h 1797050"/>
                  <a:gd name="connsiteX173" fmla="*/ 1862138 w 2363788"/>
                  <a:gd name="connsiteY173" fmla="*/ 1685925 h 1797050"/>
                  <a:gd name="connsiteX174" fmla="*/ 1808163 w 2363788"/>
                  <a:gd name="connsiteY174" fmla="*/ 1665287 h 1797050"/>
                  <a:gd name="connsiteX175" fmla="*/ 1792288 w 2363788"/>
                  <a:gd name="connsiteY175" fmla="*/ 1692275 h 1797050"/>
                  <a:gd name="connsiteX176" fmla="*/ 1747838 w 2363788"/>
                  <a:gd name="connsiteY176" fmla="*/ 1711325 h 1797050"/>
                  <a:gd name="connsiteX177" fmla="*/ 1739107 w 2363788"/>
                  <a:gd name="connsiteY177" fmla="*/ 1733550 h 1797050"/>
                  <a:gd name="connsiteX178" fmla="*/ 1725613 w 2363788"/>
                  <a:gd name="connsiteY178" fmla="*/ 1739900 h 1797050"/>
                  <a:gd name="connsiteX179" fmla="*/ 1703388 w 2363788"/>
                  <a:gd name="connsiteY179" fmla="*/ 1739900 h 1797050"/>
                  <a:gd name="connsiteX180" fmla="*/ 1714501 w 2363788"/>
                  <a:gd name="connsiteY180" fmla="*/ 1704975 h 1797050"/>
                  <a:gd name="connsiteX181" fmla="*/ 1740694 w 2363788"/>
                  <a:gd name="connsiteY181" fmla="*/ 1677194 h 1797050"/>
                  <a:gd name="connsiteX182" fmla="*/ 1731963 w 2363788"/>
                  <a:gd name="connsiteY182" fmla="*/ 1654175 h 1797050"/>
                  <a:gd name="connsiteX183" fmla="*/ 1709738 w 2363788"/>
                  <a:gd name="connsiteY183" fmla="*/ 1654175 h 1797050"/>
                  <a:gd name="connsiteX184" fmla="*/ 1697832 w 2363788"/>
                  <a:gd name="connsiteY184" fmla="*/ 1678781 h 1797050"/>
                  <a:gd name="connsiteX185" fmla="*/ 1661319 w 2363788"/>
                  <a:gd name="connsiteY185" fmla="*/ 1685925 h 1797050"/>
                  <a:gd name="connsiteX186" fmla="*/ 1630363 w 2363788"/>
                  <a:gd name="connsiteY186" fmla="*/ 1698625 h 1797050"/>
                  <a:gd name="connsiteX187" fmla="*/ 1600994 w 2363788"/>
                  <a:gd name="connsiteY187" fmla="*/ 1667669 h 1797050"/>
                  <a:gd name="connsiteX188" fmla="*/ 1598613 w 2363788"/>
                  <a:gd name="connsiteY188" fmla="*/ 1635125 h 1797050"/>
                  <a:gd name="connsiteX189" fmla="*/ 1568450 w 2363788"/>
                  <a:gd name="connsiteY189" fmla="*/ 1616869 h 1797050"/>
                  <a:gd name="connsiteX190" fmla="*/ 1560513 w 2363788"/>
                  <a:gd name="connsiteY190" fmla="*/ 1584325 h 1797050"/>
                  <a:gd name="connsiteX191" fmla="*/ 1523206 w 2363788"/>
                  <a:gd name="connsiteY191" fmla="*/ 1555750 h 1797050"/>
                  <a:gd name="connsiteX192" fmla="*/ 1500188 w 2363788"/>
                  <a:gd name="connsiteY192" fmla="*/ 1558925 h 1797050"/>
                  <a:gd name="connsiteX193" fmla="*/ 1468438 w 2363788"/>
                  <a:gd name="connsiteY193" fmla="*/ 1603375 h 1797050"/>
                  <a:gd name="connsiteX194" fmla="*/ 1419225 w 2363788"/>
                  <a:gd name="connsiteY194" fmla="*/ 1621631 h 1797050"/>
                  <a:gd name="connsiteX195" fmla="*/ 1398588 w 2363788"/>
                  <a:gd name="connsiteY195" fmla="*/ 1593849 h 1797050"/>
                  <a:gd name="connsiteX196" fmla="*/ 1370013 w 2363788"/>
                  <a:gd name="connsiteY196" fmla="*/ 1585912 h 1797050"/>
                  <a:gd name="connsiteX197" fmla="*/ 1266825 w 2363788"/>
                  <a:gd name="connsiteY197" fmla="*/ 1514475 h 1797050"/>
                  <a:gd name="connsiteX198" fmla="*/ 1277938 w 2363788"/>
                  <a:gd name="connsiteY198" fmla="*/ 1463675 h 1797050"/>
                  <a:gd name="connsiteX199" fmla="*/ 1239838 w 2363788"/>
                  <a:gd name="connsiteY199" fmla="*/ 1457325 h 1797050"/>
                  <a:gd name="connsiteX200" fmla="*/ 1233739 w 2363788"/>
                  <a:gd name="connsiteY200" fmla="*/ 1472624 h 1797050"/>
                  <a:gd name="connsiteX201" fmla="*/ 1212851 w 2363788"/>
                  <a:gd name="connsiteY201" fmla="*/ 1481931 h 1797050"/>
                  <a:gd name="connsiteX202" fmla="*/ 1175544 w 2363788"/>
                  <a:gd name="connsiteY202" fmla="*/ 1476375 h 1797050"/>
                  <a:gd name="connsiteX203" fmla="*/ 1139826 w 2363788"/>
                  <a:gd name="connsiteY203" fmla="*/ 1462087 h 1797050"/>
                  <a:gd name="connsiteX204" fmla="*/ 1093788 w 2363788"/>
                  <a:gd name="connsiteY204" fmla="*/ 1495425 h 1797050"/>
                  <a:gd name="connsiteX205" fmla="*/ 1100138 w 2363788"/>
                  <a:gd name="connsiteY205" fmla="*/ 1511300 h 1797050"/>
                  <a:gd name="connsiteX206" fmla="*/ 1081088 w 2363788"/>
                  <a:gd name="connsiteY206" fmla="*/ 1530350 h 1797050"/>
                  <a:gd name="connsiteX207" fmla="*/ 1035051 w 2363788"/>
                  <a:gd name="connsiteY207" fmla="*/ 1531937 h 1797050"/>
                  <a:gd name="connsiteX208" fmla="*/ 1006475 w 2363788"/>
                  <a:gd name="connsiteY208" fmla="*/ 1575594 h 1797050"/>
                  <a:gd name="connsiteX209" fmla="*/ 958057 w 2363788"/>
                  <a:gd name="connsiteY209" fmla="*/ 1569244 h 1797050"/>
                  <a:gd name="connsiteX210" fmla="*/ 952500 w 2363788"/>
                  <a:gd name="connsiteY210" fmla="*/ 1584325 h 1797050"/>
                  <a:gd name="connsiteX211" fmla="*/ 965201 w 2363788"/>
                  <a:gd name="connsiteY211" fmla="*/ 1669256 h 1797050"/>
                  <a:gd name="connsiteX212" fmla="*/ 940594 w 2363788"/>
                  <a:gd name="connsiteY212" fmla="*/ 1709738 h 1797050"/>
                  <a:gd name="connsiteX213" fmla="*/ 903288 w 2363788"/>
                  <a:gd name="connsiteY213" fmla="*/ 1720850 h 1797050"/>
                  <a:gd name="connsiteX214" fmla="*/ 900113 w 2363788"/>
                  <a:gd name="connsiteY214" fmla="*/ 1746250 h 1797050"/>
                  <a:gd name="connsiteX215" fmla="*/ 871538 w 2363788"/>
                  <a:gd name="connsiteY215" fmla="*/ 1746250 h 1797050"/>
                  <a:gd name="connsiteX216" fmla="*/ 855663 w 2363788"/>
                  <a:gd name="connsiteY216" fmla="*/ 1758950 h 1797050"/>
                  <a:gd name="connsiteX217" fmla="*/ 850900 w 2363788"/>
                  <a:gd name="connsiteY217" fmla="*/ 1773238 h 1797050"/>
                  <a:gd name="connsiteX218" fmla="*/ 830263 w 2363788"/>
                  <a:gd name="connsiteY218" fmla="*/ 1765300 h 1797050"/>
                  <a:gd name="connsiteX219" fmla="*/ 821532 w 2363788"/>
                  <a:gd name="connsiteY219" fmla="*/ 1753394 h 1797050"/>
                  <a:gd name="connsiteX220" fmla="*/ 792163 w 2363788"/>
                  <a:gd name="connsiteY220" fmla="*/ 1767681 h 1797050"/>
                  <a:gd name="connsiteX221" fmla="*/ 693738 w 2363788"/>
                  <a:gd name="connsiteY221" fmla="*/ 1701800 h 1797050"/>
                  <a:gd name="connsiteX222" fmla="*/ 651669 w 2363788"/>
                  <a:gd name="connsiteY222" fmla="*/ 1716881 h 1797050"/>
                  <a:gd name="connsiteX223" fmla="*/ 623094 w 2363788"/>
                  <a:gd name="connsiteY223" fmla="*/ 1689894 h 1797050"/>
                  <a:gd name="connsiteX224" fmla="*/ 582613 w 2363788"/>
                  <a:gd name="connsiteY224" fmla="*/ 1689100 h 1797050"/>
                  <a:gd name="connsiteX225" fmla="*/ 573088 w 2363788"/>
                  <a:gd name="connsiteY225" fmla="*/ 1608138 h 1797050"/>
                  <a:gd name="connsiteX226" fmla="*/ 538414 w 2363788"/>
                  <a:gd name="connsiteY226" fmla="*/ 1594861 h 1797050"/>
                  <a:gd name="connsiteX227" fmla="*/ 525463 w 2363788"/>
                  <a:gd name="connsiteY227"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3 w 2363788"/>
                  <a:gd name="connsiteY113" fmla="*/ 565150 h 1797050"/>
                  <a:gd name="connsiteX114" fmla="*/ 1804988 w 2363788"/>
                  <a:gd name="connsiteY114" fmla="*/ 508000 h 1797050"/>
                  <a:gd name="connsiteX115" fmla="*/ 1889125 w 2363788"/>
                  <a:gd name="connsiteY115" fmla="*/ 486569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5813 w 2363788"/>
                  <a:gd name="connsiteY119" fmla="*/ 409575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202656 w 2363788"/>
                  <a:gd name="connsiteY131" fmla="*/ 948531 h 1797050"/>
                  <a:gd name="connsiteX132" fmla="*/ 2176463 w 2363788"/>
                  <a:gd name="connsiteY132" fmla="*/ 993775 h 1797050"/>
                  <a:gd name="connsiteX133" fmla="*/ 2176463 w 2363788"/>
                  <a:gd name="connsiteY133" fmla="*/ 993775 h 1797050"/>
                  <a:gd name="connsiteX134" fmla="*/ 2182019 w 2363788"/>
                  <a:gd name="connsiteY134" fmla="*/ 1019968 h 1797050"/>
                  <a:gd name="connsiteX135" fmla="*/ 2155032 w 2363788"/>
                  <a:gd name="connsiteY135" fmla="*/ 1031081 h 1797050"/>
                  <a:gd name="connsiteX136" fmla="*/ 2097882 w 2363788"/>
                  <a:gd name="connsiteY136" fmla="*/ 1016794 h 1797050"/>
                  <a:gd name="connsiteX137" fmla="*/ 2105819 w 2363788"/>
                  <a:gd name="connsiteY137" fmla="*/ 1071562 h 1797050"/>
                  <a:gd name="connsiteX138" fmla="*/ 2120107 w 2363788"/>
                  <a:gd name="connsiteY138" fmla="*/ 1119188 h 1797050"/>
                  <a:gd name="connsiteX139" fmla="*/ 2055019 w 2363788"/>
                  <a:gd name="connsiteY139" fmla="*/ 1153319 h 1797050"/>
                  <a:gd name="connsiteX140" fmla="*/ 2068513 w 2363788"/>
                  <a:gd name="connsiteY140" fmla="*/ 1177132 h 1797050"/>
                  <a:gd name="connsiteX141" fmla="*/ 2049463 w 2363788"/>
                  <a:gd name="connsiteY141" fmla="*/ 1196975 h 1797050"/>
                  <a:gd name="connsiteX142" fmla="*/ 1973263 w 2363788"/>
                  <a:gd name="connsiteY142" fmla="*/ 1170781 h 1797050"/>
                  <a:gd name="connsiteX143" fmla="*/ 1941513 w 2363788"/>
                  <a:gd name="connsiteY143" fmla="*/ 1186656 h 1797050"/>
                  <a:gd name="connsiteX144" fmla="*/ 1909763 w 2363788"/>
                  <a:gd name="connsiteY144" fmla="*/ 1189831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1513 w 2363788"/>
                  <a:gd name="connsiteY148" fmla="*/ 1279525 h 1797050"/>
                  <a:gd name="connsiteX149" fmla="*/ 1935163 w 2363788"/>
                  <a:gd name="connsiteY149" fmla="*/ 1304925 h 1797050"/>
                  <a:gd name="connsiteX150" fmla="*/ 1954213 w 2363788"/>
                  <a:gd name="connsiteY150" fmla="*/ 1320800 h 1797050"/>
                  <a:gd name="connsiteX151" fmla="*/ 1953419 w 2363788"/>
                  <a:gd name="connsiteY151" fmla="*/ 1335881 h 1797050"/>
                  <a:gd name="connsiteX152" fmla="*/ 1907382 w 2363788"/>
                  <a:gd name="connsiteY152" fmla="*/ 1336675 h 1797050"/>
                  <a:gd name="connsiteX153" fmla="*/ 1903413 w 2363788"/>
                  <a:gd name="connsiteY153" fmla="*/ 1387475 h 1797050"/>
                  <a:gd name="connsiteX154" fmla="*/ 1903413 w 2363788"/>
                  <a:gd name="connsiteY154" fmla="*/ 1406525 h 1797050"/>
                  <a:gd name="connsiteX155" fmla="*/ 1938338 w 2363788"/>
                  <a:gd name="connsiteY155" fmla="*/ 1446212 h 1797050"/>
                  <a:gd name="connsiteX156" fmla="*/ 1987551 w 2363788"/>
                  <a:gd name="connsiteY156" fmla="*/ 1444625 h 1797050"/>
                  <a:gd name="connsiteX157" fmla="*/ 2062163 w 2363788"/>
                  <a:gd name="connsiteY157" fmla="*/ 1476375 h 1797050"/>
                  <a:gd name="connsiteX158" fmla="*/ 2061369 w 2363788"/>
                  <a:gd name="connsiteY158" fmla="*/ 1504950 h 1797050"/>
                  <a:gd name="connsiteX159" fmla="*/ 2036763 w 2363788"/>
                  <a:gd name="connsiteY159" fmla="*/ 1571625 h 1797050"/>
                  <a:gd name="connsiteX160" fmla="*/ 2068513 w 2363788"/>
                  <a:gd name="connsiteY160" fmla="*/ 1591469 h 1797050"/>
                  <a:gd name="connsiteX161" fmla="*/ 2106613 w 2363788"/>
                  <a:gd name="connsiteY161" fmla="*/ 1660525 h 1797050"/>
                  <a:gd name="connsiteX162" fmla="*/ 2055813 w 2363788"/>
                  <a:gd name="connsiteY162" fmla="*/ 1736725 h 1797050"/>
                  <a:gd name="connsiteX163" fmla="*/ 2030413 w 2363788"/>
                  <a:gd name="connsiteY163" fmla="*/ 1730375 h 1797050"/>
                  <a:gd name="connsiteX164" fmla="*/ 2010570 w 2363788"/>
                  <a:gd name="connsiteY164" fmla="*/ 1715294 h 1797050"/>
                  <a:gd name="connsiteX165" fmla="*/ 2003425 w 2363788"/>
                  <a:gd name="connsiteY165" fmla="*/ 1735931 h 1797050"/>
                  <a:gd name="connsiteX166" fmla="*/ 1960563 w 2363788"/>
                  <a:gd name="connsiteY166" fmla="*/ 1746250 h 1797050"/>
                  <a:gd name="connsiteX167" fmla="*/ 1954213 w 2363788"/>
                  <a:gd name="connsiteY167" fmla="*/ 1778000 h 1797050"/>
                  <a:gd name="connsiteX168" fmla="*/ 1903413 w 2363788"/>
                  <a:gd name="connsiteY168" fmla="*/ 1797050 h 1797050"/>
                  <a:gd name="connsiteX169" fmla="*/ 1878013 w 2363788"/>
                  <a:gd name="connsiteY169" fmla="*/ 1758950 h 1797050"/>
                  <a:gd name="connsiteX170" fmla="*/ 1847850 w 2363788"/>
                  <a:gd name="connsiteY170" fmla="*/ 1768475 h 1797050"/>
                  <a:gd name="connsiteX171" fmla="*/ 1843088 w 2363788"/>
                  <a:gd name="connsiteY171" fmla="*/ 1735138 h 1797050"/>
                  <a:gd name="connsiteX172" fmla="*/ 1827213 w 2363788"/>
                  <a:gd name="connsiteY172" fmla="*/ 1704975 h 1797050"/>
                  <a:gd name="connsiteX173" fmla="*/ 1862138 w 2363788"/>
                  <a:gd name="connsiteY173" fmla="*/ 1685925 h 1797050"/>
                  <a:gd name="connsiteX174" fmla="*/ 1808163 w 2363788"/>
                  <a:gd name="connsiteY174" fmla="*/ 1665287 h 1797050"/>
                  <a:gd name="connsiteX175" fmla="*/ 1792288 w 2363788"/>
                  <a:gd name="connsiteY175" fmla="*/ 1692275 h 1797050"/>
                  <a:gd name="connsiteX176" fmla="*/ 1747838 w 2363788"/>
                  <a:gd name="connsiteY176" fmla="*/ 1711325 h 1797050"/>
                  <a:gd name="connsiteX177" fmla="*/ 1739107 w 2363788"/>
                  <a:gd name="connsiteY177" fmla="*/ 1733550 h 1797050"/>
                  <a:gd name="connsiteX178" fmla="*/ 1725613 w 2363788"/>
                  <a:gd name="connsiteY178" fmla="*/ 1739900 h 1797050"/>
                  <a:gd name="connsiteX179" fmla="*/ 1703388 w 2363788"/>
                  <a:gd name="connsiteY179" fmla="*/ 1739900 h 1797050"/>
                  <a:gd name="connsiteX180" fmla="*/ 1714501 w 2363788"/>
                  <a:gd name="connsiteY180" fmla="*/ 1704975 h 1797050"/>
                  <a:gd name="connsiteX181" fmla="*/ 1740694 w 2363788"/>
                  <a:gd name="connsiteY181" fmla="*/ 1677194 h 1797050"/>
                  <a:gd name="connsiteX182" fmla="*/ 1731963 w 2363788"/>
                  <a:gd name="connsiteY182" fmla="*/ 1654175 h 1797050"/>
                  <a:gd name="connsiteX183" fmla="*/ 1709738 w 2363788"/>
                  <a:gd name="connsiteY183" fmla="*/ 1654175 h 1797050"/>
                  <a:gd name="connsiteX184" fmla="*/ 1697832 w 2363788"/>
                  <a:gd name="connsiteY184" fmla="*/ 1678781 h 1797050"/>
                  <a:gd name="connsiteX185" fmla="*/ 1661319 w 2363788"/>
                  <a:gd name="connsiteY185" fmla="*/ 1685925 h 1797050"/>
                  <a:gd name="connsiteX186" fmla="*/ 1630363 w 2363788"/>
                  <a:gd name="connsiteY186" fmla="*/ 1698625 h 1797050"/>
                  <a:gd name="connsiteX187" fmla="*/ 1600994 w 2363788"/>
                  <a:gd name="connsiteY187" fmla="*/ 1667669 h 1797050"/>
                  <a:gd name="connsiteX188" fmla="*/ 1598613 w 2363788"/>
                  <a:gd name="connsiteY188" fmla="*/ 1635125 h 1797050"/>
                  <a:gd name="connsiteX189" fmla="*/ 1568450 w 2363788"/>
                  <a:gd name="connsiteY189" fmla="*/ 1616869 h 1797050"/>
                  <a:gd name="connsiteX190" fmla="*/ 1560513 w 2363788"/>
                  <a:gd name="connsiteY190" fmla="*/ 1584325 h 1797050"/>
                  <a:gd name="connsiteX191" fmla="*/ 1523206 w 2363788"/>
                  <a:gd name="connsiteY191" fmla="*/ 1555750 h 1797050"/>
                  <a:gd name="connsiteX192" fmla="*/ 1500188 w 2363788"/>
                  <a:gd name="connsiteY192" fmla="*/ 1558925 h 1797050"/>
                  <a:gd name="connsiteX193" fmla="*/ 1468438 w 2363788"/>
                  <a:gd name="connsiteY193" fmla="*/ 1603375 h 1797050"/>
                  <a:gd name="connsiteX194" fmla="*/ 1419225 w 2363788"/>
                  <a:gd name="connsiteY194" fmla="*/ 1621631 h 1797050"/>
                  <a:gd name="connsiteX195" fmla="*/ 1398588 w 2363788"/>
                  <a:gd name="connsiteY195" fmla="*/ 1593849 h 1797050"/>
                  <a:gd name="connsiteX196" fmla="*/ 1370013 w 2363788"/>
                  <a:gd name="connsiteY196" fmla="*/ 1585912 h 1797050"/>
                  <a:gd name="connsiteX197" fmla="*/ 1266825 w 2363788"/>
                  <a:gd name="connsiteY197" fmla="*/ 1514475 h 1797050"/>
                  <a:gd name="connsiteX198" fmla="*/ 1277938 w 2363788"/>
                  <a:gd name="connsiteY198" fmla="*/ 1463675 h 1797050"/>
                  <a:gd name="connsiteX199" fmla="*/ 1239838 w 2363788"/>
                  <a:gd name="connsiteY199" fmla="*/ 1457325 h 1797050"/>
                  <a:gd name="connsiteX200" fmla="*/ 1233739 w 2363788"/>
                  <a:gd name="connsiteY200" fmla="*/ 1472624 h 1797050"/>
                  <a:gd name="connsiteX201" fmla="*/ 1212851 w 2363788"/>
                  <a:gd name="connsiteY201" fmla="*/ 1481931 h 1797050"/>
                  <a:gd name="connsiteX202" fmla="*/ 1175544 w 2363788"/>
                  <a:gd name="connsiteY202" fmla="*/ 1476375 h 1797050"/>
                  <a:gd name="connsiteX203" fmla="*/ 1139826 w 2363788"/>
                  <a:gd name="connsiteY203" fmla="*/ 1462087 h 1797050"/>
                  <a:gd name="connsiteX204" fmla="*/ 1093788 w 2363788"/>
                  <a:gd name="connsiteY204" fmla="*/ 1495425 h 1797050"/>
                  <a:gd name="connsiteX205" fmla="*/ 1100138 w 2363788"/>
                  <a:gd name="connsiteY205" fmla="*/ 1511300 h 1797050"/>
                  <a:gd name="connsiteX206" fmla="*/ 1081088 w 2363788"/>
                  <a:gd name="connsiteY206" fmla="*/ 1530350 h 1797050"/>
                  <a:gd name="connsiteX207" fmla="*/ 1035051 w 2363788"/>
                  <a:gd name="connsiteY207" fmla="*/ 1531937 h 1797050"/>
                  <a:gd name="connsiteX208" fmla="*/ 1006475 w 2363788"/>
                  <a:gd name="connsiteY208" fmla="*/ 1575594 h 1797050"/>
                  <a:gd name="connsiteX209" fmla="*/ 958057 w 2363788"/>
                  <a:gd name="connsiteY209" fmla="*/ 1569244 h 1797050"/>
                  <a:gd name="connsiteX210" fmla="*/ 952500 w 2363788"/>
                  <a:gd name="connsiteY210" fmla="*/ 1584325 h 1797050"/>
                  <a:gd name="connsiteX211" fmla="*/ 965201 w 2363788"/>
                  <a:gd name="connsiteY211" fmla="*/ 1669256 h 1797050"/>
                  <a:gd name="connsiteX212" fmla="*/ 940594 w 2363788"/>
                  <a:gd name="connsiteY212" fmla="*/ 1709738 h 1797050"/>
                  <a:gd name="connsiteX213" fmla="*/ 903288 w 2363788"/>
                  <a:gd name="connsiteY213" fmla="*/ 1720850 h 1797050"/>
                  <a:gd name="connsiteX214" fmla="*/ 900113 w 2363788"/>
                  <a:gd name="connsiteY214" fmla="*/ 1746250 h 1797050"/>
                  <a:gd name="connsiteX215" fmla="*/ 871538 w 2363788"/>
                  <a:gd name="connsiteY215" fmla="*/ 1746250 h 1797050"/>
                  <a:gd name="connsiteX216" fmla="*/ 855663 w 2363788"/>
                  <a:gd name="connsiteY216" fmla="*/ 1758950 h 1797050"/>
                  <a:gd name="connsiteX217" fmla="*/ 850900 w 2363788"/>
                  <a:gd name="connsiteY217" fmla="*/ 1773238 h 1797050"/>
                  <a:gd name="connsiteX218" fmla="*/ 830263 w 2363788"/>
                  <a:gd name="connsiteY218" fmla="*/ 1765300 h 1797050"/>
                  <a:gd name="connsiteX219" fmla="*/ 821532 w 2363788"/>
                  <a:gd name="connsiteY219" fmla="*/ 1753394 h 1797050"/>
                  <a:gd name="connsiteX220" fmla="*/ 792163 w 2363788"/>
                  <a:gd name="connsiteY220" fmla="*/ 1767681 h 1797050"/>
                  <a:gd name="connsiteX221" fmla="*/ 693738 w 2363788"/>
                  <a:gd name="connsiteY221" fmla="*/ 1701800 h 1797050"/>
                  <a:gd name="connsiteX222" fmla="*/ 651669 w 2363788"/>
                  <a:gd name="connsiteY222" fmla="*/ 1716881 h 1797050"/>
                  <a:gd name="connsiteX223" fmla="*/ 623094 w 2363788"/>
                  <a:gd name="connsiteY223" fmla="*/ 1689894 h 1797050"/>
                  <a:gd name="connsiteX224" fmla="*/ 582613 w 2363788"/>
                  <a:gd name="connsiteY224" fmla="*/ 1689100 h 1797050"/>
                  <a:gd name="connsiteX225" fmla="*/ 573088 w 2363788"/>
                  <a:gd name="connsiteY225" fmla="*/ 1608138 h 1797050"/>
                  <a:gd name="connsiteX226" fmla="*/ 538414 w 2363788"/>
                  <a:gd name="connsiteY226" fmla="*/ 1594861 h 1797050"/>
                  <a:gd name="connsiteX227" fmla="*/ 525463 w 2363788"/>
                  <a:gd name="connsiteY227"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30375 w 2363788"/>
                  <a:gd name="connsiteY113" fmla="*/ 592931 h 1797050"/>
                  <a:gd name="connsiteX114" fmla="*/ 1804988 w 2363788"/>
                  <a:gd name="connsiteY114" fmla="*/ 508000 h 1797050"/>
                  <a:gd name="connsiteX115" fmla="*/ 1889125 w 2363788"/>
                  <a:gd name="connsiteY115" fmla="*/ 486569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5813 w 2363788"/>
                  <a:gd name="connsiteY119" fmla="*/ 409575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202656 w 2363788"/>
                  <a:gd name="connsiteY131" fmla="*/ 948531 h 1797050"/>
                  <a:gd name="connsiteX132" fmla="*/ 2176463 w 2363788"/>
                  <a:gd name="connsiteY132" fmla="*/ 993775 h 1797050"/>
                  <a:gd name="connsiteX133" fmla="*/ 2176463 w 2363788"/>
                  <a:gd name="connsiteY133" fmla="*/ 993775 h 1797050"/>
                  <a:gd name="connsiteX134" fmla="*/ 2182019 w 2363788"/>
                  <a:gd name="connsiteY134" fmla="*/ 1019968 h 1797050"/>
                  <a:gd name="connsiteX135" fmla="*/ 2155032 w 2363788"/>
                  <a:gd name="connsiteY135" fmla="*/ 1031081 h 1797050"/>
                  <a:gd name="connsiteX136" fmla="*/ 2097882 w 2363788"/>
                  <a:gd name="connsiteY136" fmla="*/ 1016794 h 1797050"/>
                  <a:gd name="connsiteX137" fmla="*/ 2105819 w 2363788"/>
                  <a:gd name="connsiteY137" fmla="*/ 1071562 h 1797050"/>
                  <a:gd name="connsiteX138" fmla="*/ 2120107 w 2363788"/>
                  <a:gd name="connsiteY138" fmla="*/ 1119188 h 1797050"/>
                  <a:gd name="connsiteX139" fmla="*/ 2055019 w 2363788"/>
                  <a:gd name="connsiteY139" fmla="*/ 1153319 h 1797050"/>
                  <a:gd name="connsiteX140" fmla="*/ 2068513 w 2363788"/>
                  <a:gd name="connsiteY140" fmla="*/ 1177132 h 1797050"/>
                  <a:gd name="connsiteX141" fmla="*/ 2049463 w 2363788"/>
                  <a:gd name="connsiteY141" fmla="*/ 1196975 h 1797050"/>
                  <a:gd name="connsiteX142" fmla="*/ 1973263 w 2363788"/>
                  <a:gd name="connsiteY142" fmla="*/ 1170781 h 1797050"/>
                  <a:gd name="connsiteX143" fmla="*/ 1941513 w 2363788"/>
                  <a:gd name="connsiteY143" fmla="*/ 1186656 h 1797050"/>
                  <a:gd name="connsiteX144" fmla="*/ 1909763 w 2363788"/>
                  <a:gd name="connsiteY144" fmla="*/ 1189831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1513 w 2363788"/>
                  <a:gd name="connsiteY148" fmla="*/ 1279525 h 1797050"/>
                  <a:gd name="connsiteX149" fmla="*/ 1935163 w 2363788"/>
                  <a:gd name="connsiteY149" fmla="*/ 1304925 h 1797050"/>
                  <a:gd name="connsiteX150" fmla="*/ 1954213 w 2363788"/>
                  <a:gd name="connsiteY150" fmla="*/ 1320800 h 1797050"/>
                  <a:gd name="connsiteX151" fmla="*/ 1953419 w 2363788"/>
                  <a:gd name="connsiteY151" fmla="*/ 1335881 h 1797050"/>
                  <a:gd name="connsiteX152" fmla="*/ 1907382 w 2363788"/>
                  <a:gd name="connsiteY152" fmla="*/ 1336675 h 1797050"/>
                  <a:gd name="connsiteX153" fmla="*/ 1903413 w 2363788"/>
                  <a:gd name="connsiteY153" fmla="*/ 1387475 h 1797050"/>
                  <a:gd name="connsiteX154" fmla="*/ 1903413 w 2363788"/>
                  <a:gd name="connsiteY154" fmla="*/ 1406525 h 1797050"/>
                  <a:gd name="connsiteX155" fmla="*/ 1938338 w 2363788"/>
                  <a:gd name="connsiteY155" fmla="*/ 1446212 h 1797050"/>
                  <a:gd name="connsiteX156" fmla="*/ 1987551 w 2363788"/>
                  <a:gd name="connsiteY156" fmla="*/ 1444625 h 1797050"/>
                  <a:gd name="connsiteX157" fmla="*/ 2062163 w 2363788"/>
                  <a:gd name="connsiteY157" fmla="*/ 1476375 h 1797050"/>
                  <a:gd name="connsiteX158" fmla="*/ 2061369 w 2363788"/>
                  <a:gd name="connsiteY158" fmla="*/ 1504950 h 1797050"/>
                  <a:gd name="connsiteX159" fmla="*/ 2036763 w 2363788"/>
                  <a:gd name="connsiteY159" fmla="*/ 1571625 h 1797050"/>
                  <a:gd name="connsiteX160" fmla="*/ 2068513 w 2363788"/>
                  <a:gd name="connsiteY160" fmla="*/ 1591469 h 1797050"/>
                  <a:gd name="connsiteX161" fmla="*/ 2106613 w 2363788"/>
                  <a:gd name="connsiteY161" fmla="*/ 1660525 h 1797050"/>
                  <a:gd name="connsiteX162" fmla="*/ 2055813 w 2363788"/>
                  <a:gd name="connsiteY162" fmla="*/ 1736725 h 1797050"/>
                  <a:gd name="connsiteX163" fmla="*/ 2030413 w 2363788"/>
                  <a:gd name="connsiteY163" fmla="*/ 1730375 h 1797050"/>
                  <a:gd name="connsiteX164" fmla="*/ 2010570 w 2363788"/>
                  <a:gd name="connsiteY164" fmla="*/ 1715294 h 1797050"/>
                  <a:gd name="connsiteX165" fmla="*/ 2003425 w 2363788"/>
                  <a:gd name="connsiteY165" fmla="*/ 1735931 h 1797050"/>
                  <a:gd name="connsiteX166" fmla="*/ 1960563 w 2363788"/>
                  <a:gd name="connsiteY166" fmla="*/ 1746250 h 1797050"/>
                  <a:gd name="connsiteX167" fmla="*/ 1954213 w 2363788"/>
                  <a:gd name="connsiteY167" fmla="*/ 1778000 h 1797050"/>
                  <a:gd name="connsiteX168" fmla="*/ 1903413 w 2363788"/>
                  <a:gd name="connsiteY168" fmla="*/ 1797050 h 1797050"/>
                  <a:gd name="connsiteX169" fmla="*/ 1878013 w 2363788"/>
                  <a:gd name="connsiteY169" fmla="*/ 1758950 h 1797050"/>
                  <a:gd name="connsiteX170" fmla="*/ 1847850 w 2363788"/>
                  <a:gd name="connsiteY170" fmla="*/ 1768475 h 1797050"/>
                  <a:gd name="connsiteX171" fmla="*/ 1843088 w 2363788"/>
                  <a:gd name="connsiteY171" fmla="*/ 1735138 h 1797050"/>
                  <a:gd name="connsiteX172" fmla="*/ 1827213 w 2363788"/>
                  <a:gd name="connsiteY172" fmla="*/ 1704975 h 1797050"/>
                  <a:gd name="connsiteX173" fmla="*/ 1862138 w 2363788"/>
                  <a:gd name="connsiteY173" fmla="*/ 1685925 h 1797050"/>
                  <a:gd name="connsiteX174" fmla="*/ 1808163 w 2363788"/>
                  <a:gd name="connsiteY174" fmla="*/ 1665287 h 1797050"/>
                  <a:gd name="connsiteX175" fmla="*/ 1792288 w 2363788"/>
                  <a:gd name="connsiteY175" fmla="*/ 1692275 h 1797050"/>
                  <a:gd name="connsiteX176" fmla="*/ 1747838 w 2363788"/>
                  <a:gd name="connsiteY176" fmla="*/ 1711325 h 1797050"/>
                  <a:gd name="connsiteX177" fmla="*/ 1739107 w 2363788"/>
                  <a:gd name="connsiteY177" fmla="*/ 1733550 h 1797050"/>
                  <a:gd name="connsiteX178" fmla="*/ 1725613 w 2363788"/>
                  <a:gd name="connsiteY178" fmla="*/ 1739900 h 1797050"/>
                  <a:gd name="connsiteX179" fmla="*/ 1703388 w 2363788"/>
                  <a:gd name="connsiteY179" fmla="*/ 1739900 h 1797050"/>
                  <a:gd name="connsiteX180" fmla="*/ 1714501 w 2363788"/>
                  <a:gd name="connsiteY180" fmla="*/ 1704975 h 1797050"/>
                  <a:gd name="connsiteX181" fmla="*/ 1740694 w 2363788"/>
                  <a:gd name="connsiteY181" fmla="*/ 1677194 h 1797050"/>
                  <a:gd name="connsiteX182" fmla="*/ 1731963 w 2363788"/>
                  <a:gd name="connsiteY182" fmla="*/ 1654175 h 1797050"/>
                  <a:gd name="connsiteX183" fmla="*/ 1709738 w 2363788"/>
                  <a:gd name="connsiteY183" fmla="*/ 1654175 h 1797050"/>
                  <a:gd name="connsiteX184" fmla="*/ 1697832 w 2363788"/>
                  <a:gd name="connsiteY184" fmla="*/ 1678781 h 1797050"/>
                  <a:gd name="connsiteX185" fmla="*/ 1661319 w 2363788"/>
                  <a:gd name="connsiteY185" fmla="*/ 1685925 h 1797050"/>
                  <a:gd name="connsiteX186" fmla="*/ 1630363 w 2363788"/>
                  <a:gd name="connsiteY186" fmla="*/ 1698625 h 1797050"/>
                  <a:gd name="connsiteX187" fmla="*/ 1600994 w 2363788"/>
                  <a:gd name="connsiteY187" fmla="*/ 1667669 h 1797050"/>
                  <a:gd name="connsiteX188" fmla="*/ 1598613 w 2363788"/>
                  <a:gd name="connsiteY188" fmla="*/ 1635125 h 1797050"/>
                  <a:gd name="connsiteX189" fmla="*/ 1568450 w 2363788"/>
                  <a:gd name="connsiteY189" fmla="*/ 1616869 h 1797050"/>
                  <a:gd name="connsiteX190" fmla="*/ 1560513 w 2363788"/>
                  <a:gd name="connsiteY190" fmla="*/ 1584325 h 1797050"/>
                  <a:gd name="connsiteX191" fmla="*/ 1523206 w 2363788"/>
                  <a:gd name="connsiteY191" fmla="*/ 1555750 h 1797050"/>
                  <a:gd name="connsiteX192" fmla="*/ 1500188 w 2363788"/>
                  <a:gd name="connsiteY192" fmla="*/ 1558925 h 1797050"/>
                  <a:gd name="connsiteX193" fmla="*/ 1468438 w 2363788"/>
                  <a:gd name="connsiteY193" fmla="*/ 1603375 h 1797050"/>
                  <a:gd name="connsiteX194" fmla="*/ 1419225 w 2363788"/>
                  <a:gd name="connsiteY194" fmla="*/ 1621631 h 1797050"/>
                  <a:gd name="connsiteX195" fmla="*/ 1398588 w 2363788"/>
                  <a:gd name="connsiteY195" fmla="*/ 1593849 h 1797050"/>
                  <a:gd name="connsiteX196" fmla="*/ 1370013 w 2363788"/>
                  <a:gd name="connsiteY196" fmla="*/ 1585912 h 1797050"/>
                  <a:gd name="connsiteX197" fmla="*/ 1266825 w 2363788"/>
                  <a:gd name="connsiteY197" fmla="*/ 1514475 h 1797050"/>
                  <a:gd name="connsiteX198" fmla="*/ 1277938 w 2363788"/>
                  <a:gd name="connsiteY198" fmla="*/ 1463675 h 1797050"/>
                  <a:gd name="connsiteX199" fmla="*/ 1239838 w 2363788"/>
                  <a:gd name="connsiteY199" fmla="*/ 1457325 h 1797050"/>
                  <a:gd name="connsiteX200" fmla="*/ 1233739 w 2363788"/>
                  <a:gd name="connsiteY200" fmla="*/ 1472624 h 1797050"/>
                  <a:gd name="connsiteX201" fmla="*/ 1212851 w 2363788"/>
                  <a:gd name="connsiteY201" fmla="*/ 1481931 h 1797050"/>
                  <a:gd name="connsiteX202" fmla="*/ 1175544 w 2363788"/>
                  <a:gd name="connsiteY202" fmla="*/ 1476375 h 1797050"/>
                  <a:gd name="connsiteX203" fmla="*/ 1139826 w 2363788"/>
                  <a:gd name="connsiteY203" fmla="*/ 1462087 h 1797050"/>
                  <a:gd name="connsiteX204" fmla="*/ 1093788 w 2363788"/>
                  <a:gd name="connsiteY204" fmla="*/ 1495425 h 1797050"/>
                  <a:gd name="connsiteX205" fmla="*/ 1100138 w 2363788"/>
                  <a:gd name="connsiteY205" fmla="*/ 1511300 h 1797050"/>
                  <a:gd name="connsiteX206" fmla="*/ 1081088 w 2363788"/>
                  <a:gd name="connsiteY206" fmla="*/ 1530350 h 1797050"/>
                  <a:gd name="connsiteX207" fmla="*/ 1035051 w 2363788"/>
                  <a:gd name="connsiteY207" fmla="*/ 1531937 h 1797050"/>
                  <a:gd name="connsiteX208" fmla="*/ 1006475 w 2363788"/>
                  <a:gd name="connsiteY208" fmla="*/ 1575594 h 1797050"/>
                  <a:gd name="connsiteX209" fmla="*/ 958057 w 2363788"/>
                  <a:gd name="connsiteY209" fmla="*/ 1569244 h 1797050"/>
                  <a:gd name="connsiteX210" fmla="*/ 952500 w 2363788"/>
                  <a:gd name="connsiteY210" fmla="*/ 1584325 h 1797050"/>
                  <a:gd name="connsiteX211" fmla="*/ 965201 w 2363788"/>
                  <a:gd name="connsiteY211" fmla="*/ 1669256 h 1797050"/>
                  <a:gd name="connsiteX212" fmla="*/ 940594 w 2363788"/>
                  <a:gd name="connsiteY212" fmla="*/ 1709738 h 1797050"/>
                  <a:gd name="connsiteX213" fmla="*/ 903288 w 2363788"/>
                  <a:gd name="connsiteY213" fmla="*/ 1720850 h 1797050"/>
                  <a:gd name="connsiteX214" fmla="*/ 900113 w 2363788"/>
                  <a:gd name="connsiteY214" fmla="*/ 1746250 h 1797050"/>
                  <a:gd name="connsiteX215" fmla="*/ 871538 w 2363788"/>
                  <a:gd name="connsiteY215" fmla="*/ 1746250 h 1797050"/>
                  <a:gd name="connsiteX216" fmla="*/ 855663 w 2363788"/>
                  <a:gd name="connsiteY216" fmla="*/ 1758950 h 1797050"/>
                  <a:gd name="connsiteX217" fmla="*/ 850900 w 2363788"/>
                  <a:gd name="connsiteY217" fmla="*/ 1773238 h 1797050"/>
                  <a:gd name="connsiteX218" fmla="*/ 830263 w 2363788"/>
                  <a:gd name="connsiteY218" fmla="*/ 1765300 h 1797050"/>
                  <a:gd name="connsiteX219" fmla="*/ 821532 w 2363788"/>
                  <a:gd name="connsiteY219" fmla="*/ 1753394 h 1797050"/>
                  <a:gd name="connsiteX220" fmla="*/ 792163 w 2363788"/>
                  <a:gd name="connsiteY220" fmla="*/ 1767681 h 1797050"/>
                  <a:gd name="connsiteX221" fmla="*/ 693738 w 2363788"/>
                  <a:gd name="connsiteY221" fmla="*/ 1701800 h 1797050"/>
                  <a:gd name="connsiteX222" fmla="*/ 651669 w 2363788"/>
                  <a:gd name="connsiteY222" fmla="*/ 1716881 h 1797050"/>
                  <a:gd name="connsiteX223" fmla="*/ 623094 w 2363788"/>
                  <a:gd name="connsiteY223" fmla="*/ 1689894 h 1797050"/>
                  <a:gd name="connsiteX224" fmla="*/ 582613 w 2363788"/>
                  <a:gd name="connsiteY224" fmla="*/ 1689100 h 1797050"/>
                  <a:gd name="connsiteX225" fmla="*/ 573088 w 2363788"/>
                  <a:gd name="connsiteY225" fmla="*/ 1608138 h 1797050"/>
                  <a:gd name="connsiteX226" fmla="*/ 538414 w 2363788"/>
                  <a:gd name="connsiteY226" fmla="*/ 1594861 h 1797050"/>
                  <a:gd name="connsiteX227" fmla="*/ 525463 w 2363788"/>
                  <a:gd name="connsiteY227"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30375 w 2363788"/>
                  <a:gd name="connsiteY113" fmla="*/ 592931 h 1797050"/>
                  <a:gd name="connsiteX114" fmla="*/ 1804988 w 2363788"/>
                  <a:gd name="connsiteY114" fmla="*/ 508000 h 1797050"/>
                  <a:gd name="connsiteX115" fmla="*/ 1889125 w 2363788"/>
                  <a:gd name="connsiteY115" fmla="*/ 486569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5813 w 2363788"/>
                  <a:gd name="connsiteY119" fmla="*/ 409575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202656 w 2363788"/>
                  <a:gd name="connsiteY131" fmla="*/ 948531 h 1797050"/>
                  <a:gd name="connsiteX132" fmla="*/ 2176463 w 2363788"/>
                  <a:gd name="connsiteY132" fmla="*/ 993775 h 1797050"/>
                  <a:gd name="connsiteX133" fmla="*/ 2176463 w 2363788"/>
                  <a:gd name="connsiteY133" fmla="*/ 993775 h 1797050"/>
                  <a:gd name="connsiteX134" fmla="*/ 2182019 w 2363788"/>
                  <a:gd name="connsiteY134" fmla="*/ 1019968 h 1797050"/>
                  <a:gd name="connsiteX135" fmla="*/ 2155032 w 2363788"/>
                  <a:gd name="connsiteY135" fmla="*/ 1031081 h 1797050"/>
                  <a:gd name="connsiteX136" fmla="*/ 2097882 w 2363788"/>
                  <a:gd name="connsiteY136" fmla="*/ 1016794 h 1797050"/>
                  <a:gd name="connsiteX137" fmla="*/ 2105819 w 2363788"/>
                  <a:gd name="connsiteY137" fmla="*/ 1071562 h 1797050"/>
                  <a:gd name="connsiteX138" fmla="*/ 2120107 w 2363788"/>
                  <a:gd name="connsiteY138" fmla="*/ 1119188 h 1797050"/>
                  <a:gd name="connsiteX139" fmla="*/ 2055019 w 2363788"/>
                  <a:gd name="connsiteY139" fmla="*/ 1153319 h 1797050"/>
                  <a:gd name="connsiteX140" fmla="*/ 2068513 w 2363788"/>
                  <a:gd name="connsiteY140" fmla="*/ 1177132 h 1797050"/>
                  <a:gd name="connsiteX141" fmla="*/ 2049463 w 2363788"/>
                  <a:gd name="connsiteY141" fmla="*/ 1196975 h 1797050"/>
                  <a:gd name="connsiteX142" fmla="*/ 1973263 w 2363788"/>
                  <a:gd name="connsiteY142" fmla="*/ 1170781 h 1797050"/>
                  <a:gd name="connsiteX143" fmla="*/ 1941513 w 2363788"/>
                  <a:gd name="connsiteY143" fmla="*/ 1186656 h 1797050"/>
                  <a:gd name="connsiteX144" fmla="*/ 1909763 w 2363788"/>
                  <a:gd name="connsiteY144" fmla="*/ 1189831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1513 w 2363788"/>
                  <a:gd name="connsiteY148" fmla="*/ 1279525 h 1797050"/>
                  <a:gd name="connsiteX149" fmla="*/ 1935163 w 2363788"/>
                  <a:gd name="connsiteY149" fmla="*/ 1304925 h 1797050"/>
                  <a:gd name="connsiteX150" fmla="*/ 1954213 w 2363788"/>
                  <a:gd name="connsiteY150" fmla="*/ 1320800 h 1797050"/>
                  <a:gd name="connsiteX151" fmla="*/ 1953419 w 2363788"/>
                  <a:gd name="connsiteY151" fmla="*/ 1335881 h 1797050"/>
                  <a:gd name="connsiteX152" fmla="*/ 1907382 w 2363788"/>
                  <a:gd name="connsiteY152" fmla="*/ 1336675 h 1797050"/>
                  <a:gd name="connsiteX153" fmla="*/ 1903413 w 2363788"/>
                  <a:gd name="connsiteY153" fmla="*/ 1387475 h 1797050"/>
                  <a:gd name="connsiteX154" fmla="*/ 1903413 w 2363788"/>
                  <a:gd name="connsiteY154" fmla="*/ 1406525 h 1797050"/>
                  <a:gd name="connsiteX155" fmla="*/ 1938338 w 2363788"/>
                  <a:gd name="connsiteY155" fmla="*/ 1446212 h 1797050"/>
                  <a:gd name="connsiteX156" fmla="*/ 1987551 w 2363788"/>
                  <a:gd name="connsiteY156" fmla="*/ 1444625 h 1797050"/>
                  <a:gd name="connsiteX157" fmla="*/ 2062163 w 2363788"/>
                  <a:gd name="connsiteY157" fmla="*/ 1476375 h 1797050"/>
                  <a:gd name="connsiteX158" fmla="*/ 2061369 w 2363788"/>
                  <a:gd name="connsiteY158" fmla="*/ 1504950 h 1797050"/>
                  <a:gd name="connsiteX159" fmla="*/ 2036763 w 2363788"/>
                  <a:gd name="connsiteY159" fmla="*/ 1571625 h 1797050"/>
                  <a:gd name="connsiteX160" fmla="*/ 2068513 w 2363788"/>
                  <a:gd name="connsiteY160" fmla="*/ 1591469 h 1797050"/>
                  <a:gd name="connsiteX161" fmla="*/ 2106613 w 2363788"/>
                  <a:gd name="connsiteY161" fmla="*/ 1660525 h 1797050"/>
                  <a:gd name="connsiteX162" fmla="*/ 2055813 w 2363788"/>
                  <a:gd name="connsiteY162" fmla="*/ 1736725 h 1797050"/>
                  <a:gd name="connsiteX163" fmla="*/ 2030413 w 2363788"/>
                  <a:gd name="connsiteY163" fmla="*/ 1730375 h 1797050"/>
                  <a:gd name="connsiteX164" fmla="*/ 2010570 w 2363788"/>
                  <a:gd name="connsiteY164" fmla="*/ 1715294 h 1797050"/>
                  <a:gd name="connsiteX165" fmla="*/ 2003425 w 2363788"/>
                  <a:gd name="connsiteY165" fmla="*/ 1735931 h 1797050"/>
                  <a:gd name="connsiteX166" fmla="*/ 1960563 w 2363788"/>
                  <a:gd name="connsiteY166" fmla="*/ 1746250 h 1797050"/>
                  <a:gd name="connsiteX167" fmla="*/ 1954213 w 2363788"/>
                  <a:gd name="connsiteY167" fmla="*/ 1778000 h 1797050"/>
                  <a:gd name="connsiteX168" fmla="*/ 1903413 w 2363788"/>
                  <a:gd name="connsiteY168" fmla="*/ 1797050 h 1797050"/>
                  <a:gd name="connsiteX169" fmla="*/ 1878013 w 2363788"/>
                  <a:gd name="connsiteY169" fmla="*/ 1758950 h 1797050"/>
                  <a:gd name="connsiteX170" fmla="*/ 1847850 w 2363788"/>
                  <a:gd name="connsiteY170" fmla="*/ 1768475 h 1797050"/>
                  <a:gd name="connsiteX171" fmla="*/ 1843088 w 2363788"/>
                  <a:gd name="connsiteY171" fmla="*/ 1735138 h 1797050"/>
                  <a:gd name="connsiteX172" fmla="*/ 1827213 w 2363788"/>
                  <a:gd name="connsiteY172" fmla="*/ 1704975 h 1797050"/>
                  <a:gd name="connsiteX173" fmla="*/ 1862138 w 2363788"/>
                  <a:gd name="connsiteY173" fmla="*/ 1685925 h 1797050"/>
                  <a:gd name="connsiteX174" fmla="*/ 1808163 w 2363788"/>
                  <a:gd name="connsiteY174" fmla="*/ 1665287 h 1797050"/>
                  <a:gd name="connsiteX175" fmla="*/ 1792288 w 2363788"/>
                  <a:gd name="connsiteY175" fmla="*/ 1692275 h 1797050"/>
                  <a:gd name="connsiteX176" fmla="*/ 1747838 w 2363788"/>
                  <a:gd name="connsiteY176" fmla="*/ 1711325 h 1797050"/>
                  <a:gd name="connsiteX177" fmla="*/ 1739107 w 2363788"/>
                  <a:gd name="connsiteY177" fmla="*/ 1733550 h 1797050"/>
                  <a:gd name="connsiteX178" fmla="*/ 1725613 w 2363788"/>
                  <a:gd name="connsiteY178" fmla="*/ 1739900 h 1797050"/>
                  <a:gd name="connsiteX179" fmla="*/ 1703388 w 2363788"/>
                  <a:gd name="connsiteY179" fmla="*/ 1739900 h 1797050"/>
                  <a:gd name="connsiteX180" fmla="*/ 1714501 w 2363788"/>
                  <a:gd name="connsiteY180" fmla="*/ 1704975 h 1797050"/>
                  <a:gd name="connsiteX181" fmla="*/ 1740694 w 2363788"/>
                  <a:gd name="connsiteY181" fmla="*/ 1677194 h 1797050"/>
                  <a:gd name="connsiteX182" fmla="*/ 1731963 w 2363788"/>
                  <a:gd name="connsiteY182" fmla="*/ 1654175 h 1797050"/>
                  <a:gd name="connsiteX183" fmla="*/ 1709738 w 2363788"/>
                  <a:gd name="connsiteY183" fmla="*/ 1654175 h 1797050"/>
                  <a:gd name="connsiteX184" fmla="*/ 1697832 w 2363788"/>
                  <a:gd name="connsiteY184" fmla="*/ 1678781 h 1797050"/>
                  <a:gd name="connsiteX185" fmla="*/ 1661319 w 2363788"/>
                  <a:gd name="connsiteY185" fmla="*/ 1685925 h 1797050"/>
                  <a:gd name="connsiteX186" fmla="*/ 1630363 w 2363788"/>
                  <a:gd name="connsiteY186" fmla="*/ 1698625 h 1797050"/>
                  <a:gd name="connsiteX187" fmla="*/ 1600994 w 2363788"/>
                  <a:gd name="connsiteY187" fmla="*/ 1667669 h 1797050"/>
                  <a:gd name="connsiteX188" fmla="*/ 1598613 w 2363788"/>
                  <a:gd name="connsiteY188" fmla="*/ 1635125 h 1797050"/>
                  <a:gd name="connsiteX189" fmla="*/ 1568450 w 2363788"/>
                  <a:gd name="connsiteY189" fmla="*/ 1616869 h 1797050"/>
                  <a:gd name="connsiteX190" fmla="*/ 1560513 w 2363788"/>
                  <a:gd name="connsiteY190" fmla="*/ 1584325 h 1797050"/>
                  <a:gd name="connsiteX191" fmla="*/ 1523206 w 2363788"/>
                  <a:gd name="connsiteY191" fmla="*/ 1555750 h 1797050"/>
                  <a:gd name="connsiteX192" fmla="*/ 1500188 w 2363788"/>
                  <a:gd name="connsiteY192" fmla="*/ 1558925 h 1797050"/>
                  <a:gd name="connsiteX193" fmla="*/ 1468438 w 2363788"/>
                  <a:gd name="connsiteY193" fmla="*/ 1603375 h 1797050"/>
                  <a:gd name="connsiteX194" fmla="*/ 1419225 w 2363788"/>
                  <a:gd name="connsiteY194" fmla="*/ 1621631 h 1797050"/>
                  <a:gd name="connsiteX195" fmla="*/ 1398588 w 2363788"/>
                  <a:gd name="connsiteY195" fmla="*/ 1593849 h 1797050"/>
                  <a:gd name="connsiteX196" fmla="*/ 1370013 w 2363788"/>
                  <a:gd name="connsiteY196" fmla="*/ 1585912 h 1797050"/>
                  <a:gd name="connsiteX197" fmla="*/ 1266825 w 2363788"/>
                  <a:gd name="connsiteY197" fmla="*/ 1514475 h 1797050"/>
                  <a:gd name="connsiteX198" fmla="*/ 1277938 w 2363788"/>
                  <a:gd name="connsiteY198" fmla="*/ 1463675 h 1797050"/>
                  <a:gd name="connsiteX199" fmla="*/ 1239838 w 2363788"/>
                  <a:gd name="connsiteY199" fmla="*/ 1457325 h 1797050"/>
                  <a:gd name="connsiteX200" fmla="*/ 1233739 w 2363788"/>
                  <a:gd name="connsiteY200" fmla="*/ 1472624 h 1797050"/>
                  <a:gd name="connsiteX201" fmla="*/ 1212851 w 2363788"/>
                  <a:gd name="connsiteY201" fmla="*/ 1481931 h 1797050"/>
                  <a:gd name="connsiteX202" fmla="*/ 1175544 w 2363788"/>
                  <a:gd name="connsiteY202" fmla="*/ 1476375 h 1797050"/>
                  <a:gd name="connsiteX203" fmla="*/ 1139826 w 2363788"/>
                  <a:gd name="connsiteY203" fmla="*/ 1462087 h 1797050"/>
                  <a:gd name="connsiteX204" fmla="*/ 1093788 w 2363788"/>
                  <a:gd name="connsiteY204" fmla="*/ 1495425 h 1797050"/>
                  <a:gd name="connsiteX205" fmla="*/ 1100138 w 2363788"/>
                  <a:gd name="connsiteY205" fmla="*/ 1511300 h 1797050"/>
                  <a:gd name="connsiteX206" fmla="*/ 1081088 w 2363788"/>
                  <a:gd name="connsiteY206" fmla="*/ 1530350 h 1797050"/>
                  <a:gd name="connsiteX207" fmla="*/ 1035051 w 2363788"/>
                  <a:gd name="connsiteY207" fmla="*/ 1531937 h 1797050"/>
                  <a:gd name="connsiteX208" fmla="*/ 1006475 w 2363788"/>
                  <a:gd name="connsiteY208" fmla="*/ 1575594 h 1797050"/>
                  <a:gd name="connsiteX209" fmla="*/ 958057 w 2363788"/>
                  <a:gd name="connsiteY209" fmla="*/ 1569244 h 1797050"/>
                  <a:gd name="connsiteX210" fmla="*/ 952500 w 2363788"/>
                  <a:gd name="connsiteY210" fmla="*/ 1584325 h 1797050"/>
                  <a:gd name="connsiteX211" fmla="*/ 965201 w 2363788"/>
                  <a:gd name="connsiteY211" fmla="*/ 1669256 h 1797050"/>
                  <a:gd name="connsiteX212" fmla="*/ 940594 w 2363788"/>
                  <a:gd name="connsiteY212" fmla="*/ 1709738 h 1797050"/>
                  <a:gd name="connsiteX213" fmla="*/ 903288 w 2363788"/>
                  <a:gd name="connsiteY213" fmla="*/ 1720850 h 1797050"/>
                  <a:gd name="connsiteX214" fmla="*/ 900113 w 2363788"/>
                  <a:gd name="connsiteY214" fmla="*/ 1746250 h 1797050"/>
                  <a:gd name="connsiteX215" fmla="*/ 871538 w 2363788"/>
                  <a:gd name="connsiteY215" fmla="*/ 1746250 h 1797050"/>
                  <a:gd name="connsiteX216" fmla="*/ 855663 w 2363788"/>
                  <a:gd name="connsiteY216" fmla="*/ 1758950 h 1797050"/>
                  <a:gd name="connsiteX217" fmla="*/ 850900 w 2363788"/>
                  <a:gd name="connsiteY217" fmla="*/ 1773238 h 1797050"/>
                  <a:gd name="connsiteX218" fmla="*/ 830263 w 2363788"/>
                  <a:gd name="connsiteY218" fmla="*/ 1765300 h 1797050"/>
                  <a:gd name="connsiteX219" fmla="*/ 821532 w 2363788"/>
                  <a:gd name="connsiteY219" fmla="*/ 1753394 h 1797050"/>
                  <a:gd name="connsiteX220" fmla="*/ 792163 w 2363788"/>
                  <a:gd name="connsiteY220" fmla="*/ 1767681 h 1797050"/>
                  <a:gd name="connsiteX221" fmla="*/ 693738 w 2363788"/>
                  <a:gd name="connsiteY221" fmla="*/ 1701800 h 1797050"/>
                  <a:gd name="connsiteX222" fmla="*/ 651669 w 2363788"/>
                  <a:gd name="connsiteY222" fmla="*/ 1716881 h 1797050"/>
                  <a:gd name="connsiteX223" fmla="*/ 623094 w 2363788"/>
                  <a:gd name="connsiteY223" fmla="*/ 1689894 h 1797050"/>
                  <a:gd name="connsiteX224" fmla="*/ 582613 w 2363788"/>
                  <a:gd name="connsiteY224" fmla="*/ 1689100 h 1797050"/>
                  <a:gd name="connsiteX225" fmla="*/ 573088 w 2363788"/>
                  <a:gd name="connsiteY225" fmla="*/ 1608138 h 1797050"/>
                  <a:gd name="connsiteX226" fmla="*/ 538414 w 2363788"/>
                  <a:gd name="connsiteY226" fmla="*/ 1594861 h 1797050"/>
                  <a:gd name="connsiteX227" fmla="*/ 525463 w 2363788"/>
                  <a:gd name="connsiteY227"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2 w 2363788"/>
                  <a:gd name="connsiteY113" fmla="*/ 566737 h 1797050"/>
                  <a:gd name="connsiteX114" fmla="*/ 1804988 w 2363788"/>
                  <a:gd name="connsiteY114" fmla="*/ 508000 h 1797050"/>
                  <a:gd name="connsiteX115" fmla="*/ 1889125 w 2363788"/>
                  <a:gd name="connsiteY115" fmla="*/ 486569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5813 w 2363788"/>
                  <a:gd name="connsiteY119" fmla="*/ 409575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202656 w 2363788"/>
                  <a:gd name="connsiteY131" fmla="*/ 948531 h 1797050"/>
                  <a:gd name="connsiteX132" fmla="*/ 2176463 w 2363788"/>
                  <a:gd name="connsiteY132" fmla="*/ 993775 h 1797050"/>
                  <a:gd name="connsiteX133" fmla="*/ 2176463 w 2363788"/>
                  <a:gd name="connsiteY133" fmla="*/ 993775 h 1797050"/>
                  <a:gd name="connsiteX134" fmla="*/ 2182019 w 2363788"/>
                  <a:gd name="connsiteY134" fmla="*/ 1019968 h 1797050"/>
                  <a:gd name="connsiteX135" fmla="*/ 2155032 w 2363788"/>
                  <a:gd name="connsiteY135" fmla="*/ 1031081 h 1797050"/>
                  <a:gd name="connsiteX136" fmla="*/ 2097882 w 2363788"/>
                  <a:gd name="connsiteY136" fmla="*/ 1016794 h 1797050"/>
                  <a:gd name="connsiteX137" fmla="*/ 2105819 w 2363788"/>
                  <a:gd name="connsiteY137" fmla="*/ 1071562 h 1797050"/>
                  <a:gd name="connsiteX138" fmla="*/ 2120107 w 2363788"/>
                  <a:gd name="connsiteY138" fmla="*/ 1119188 h 1797050"/>
                  <a:gd name="connsiteX139" fmla="*/ 2055019 w 2363788"/>
                  <a:gd name="connsiteY139" fmla="*/ 1153319 h 1797050"/>
                  <a:gd name="connsiteX140" fmla="*/ 2068513 w 2363788"/>
                  <a:gd name="connsiteY140" fmla="*/ 1177132 h 1797050"/>
                  <a:gd name="connsiteX141" fmla="*/ 2049463 w 2363788"/>
                  <a:gd name="connsiteY141" fmla="*/ 1196975 h 1797050"/>
                  <a:gd name="connsiteX142" fmla="*/ 1973263 w 2363788"/>
                  <a:gd name="connsiteY142" fmla="*/ 1170781 h 1797050"/>
                  <a:gd name="connsiteX143" fmla="*/ 1941513 w 2363788"/>
                  <a:gd name="connsiteY143" fmla="*/ 1186656 h 1797050"/>
                  <a:gd name="connsiteX144" fmla="*/ 1909763 w 2363788"/>
                  <a:gd name="connsiteY144" fmla="*/ 1189831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1513 w 2363788"/>
                  <a:gd name="connsiteY148" fmla="*/ 1279525 h 1797050"/>
                  <a:gd name="connsiteX149" fmla="*/ 1935163 w 2363788"/>
                  <a:gd name="connsiteY149" fmla="*/ 1304925 h 1797050"/>
                  <a:gd name="connsiteX150" fmla="*/ 1954213 w 2363788"/>
                  <a:gd name="connsiteY150" fmla="*/ 1320800 h 1797050"/>
                  <a:gd name="connsiteX151" fmla="*/ 1953419 w 2363788"/>
                  <a:gd name="connsiteY151" fmla="*/ 1335881 h 1797050"/>
                  <a:gd name="connsiteX152" fmla="*/ 1907382 w 2363788"/>
                  <a:gd name="connsiteY152" fmla="*/ 1336675 h 1797050"/>
                  <a:gd name="connsiteX153" fmla="*/ 1903413 w 2363788"/>
                  <a:gd name="connsiteY153" fmla="*/ 1387475 h 1797050"/>
                  <a:gd name="connsiteX154" fmla="*/ 1903413 w 2363788"/>
                  <a:gd name="connsiteY154" fmla="*/ 1406525 h 1797050"/>
                  <a:gd name="connsiteX155" fmla="*/ 1938338 w 2363788"/>
                  <a:gd name="connsiteY155" fmla="*/ 1446212 h 1797050"/>
                  <a:gd name="connsiteX156" fmla="*/ 1987551 w 2363788"/>
                  <a:gd name="connsiteY156" fmla="*/ 1444625 h 1797050"/>
                  <a:gd name="connsiteX157" fmla="*/ 2062163 w 2363788"/>
                  <a:gd name="connsiteY157" fmla="*/ 1476375 h 1797050"/>
                  <a:gd name="connsiteX158" fmla="*/ 2061369 w 2363788"/>
                  <a:gd name="connsiteY158" fmla="*/ 1504950 h 1797050"/>
                  <a:gd name="connsiteX159" fmla="*/ 2036763 w 2363788"/>
                  <a:gd name="connsiteY159" fmla="*/ 1571625 h 1797050"/>
                  <a:gd name="connsiteX160" fmla="*/ 2068513 w 2363788"/>
                  <a:gd name="connsiteY160" fmla="*/ 1591469 h 1797050"/>
                  <a:gd name="connsiteX161" fmla="*/ 2106613 w 2363788"/>
                  <a:gd name="connsiteY161" fmla="*/ 1660525 h 1797050"/>
                  <a:gd name="connsiteX162" fmla="*/ 2055813 w 2363788"/>
                  <a:gd name="connsiteY162" fmla="*/ 1736725 h 1797050"/>
                  <a:gd name="connsiteX163" fmla="*/ 2030413 w 2363788"/>
                  <a:gd name="connsiteY163" fmla="*/ 1730375 h 1797050"/>
                  <a:gd name="connsiteX164" fmla="*/ 2010570 w 2363788"/>
                  <a:gd name="connsiteY164" fmla="*/ 1715294 h 1797050"/>
                  <a:gd name="connsiteX165" fmla="*/ 2003425 w 2363788"/>
                  <a:gd name="connsiteY165" fmla="*/ 1735931 h 1797050"/>
                  <a:gd name="connsiteX166" fmla="*/ 1960563 w 2363788"/>
                  <a:gd name="connsiteY166" fmla="*/ 1746250 h 1797050"/>
                  <a:gd name="connsiteX167" fmla="*/ 1954213 w 2363788"/>
                  <a:gd name="connsiteY167" fmla="*/ 1778000 h 1797050"/>
                  <a:gd name="connsiteX168" fmla="*/ 1903413 w 2363788"/>
                  <a:gd name="connsiteY168" fmla="*/ 1797050 h 1797050"/>
                  <a:gd name="connsiteX169" fmla="*/ 1878013 w 2363788"/>
                  <a:gd name="connsiteY169" fmla="*/ 1758950 h 1797050"/>
                  <a:gd name="connsiteX170" fmla="*/ 1847850 w 2363788"/>
                  <a:gd name="connsiteY170" fmla="*/ 1768475 h 1797050"/>
                  <a:gd name="connsiteX171" fmla="*/ 1843088 w 2363788"/>
                  <a:gd name="connsiteY171" fmla="*/ 1735138 h 1797050"/>
                  <a:gd name="connsiteX172" fmla="*/ 1827213 w 2363788"/>
                  <a:gd name="connsiteY172" fmla="*/ 1704975 h 1797050"/>
                  <a:gd name="connsiteX173" fmla="*/ 1862138 w 2363788"/>
                  <a:gd name="connsiteY173" fmla="*/ 1685925 h 1797050"/>
                  <a:gd name="connsiteX174" fmla="*/ 1808163 w 2363788"/>
                  <a:gd name="connsiteY174" fmla="*/ 1665287 h 1797050"/>
                  <a:gd name="connsiteX175" fmla="*/ 1792288 w 2363788"/>
                  <a:gd name="connsiteY175" fmla="*/ 1692275 h 1797050"/>
                  <a:gd name="connsiteX176" fmla="*/ 1747838 w 2363788"/>
                  <a:gd name="connsiteY176" fmla="*/ 1711325 h 1797050"/>
                  <a:gd name="connsiteX177" fmla="*/ 1739107 w 2363788"/>
                  <a:gd name="connsiteY177" fmla="*/ 1733550 h 1797050"/>
                  <a:gd name="connsiteX178" fmla="*/ 1725613 w 2363788"/>
                  <a:gd name="connsiteY178" fmla="*/ 1739900 h 1797050"/>
                  <a:gd name="connsiteX179" fmla="*/ 1703388 w 2363788"/>
                  <a:gd name="connsiteY179" fmla="*/ 1739900 h 1797050"/>
                  <a:gd name="connsiteX180" fmla="*/ 1714501 w 2363788"/>
                  <a:gd name="connsiteY180" fmla="*/ 1704975 h 1797050"/>
                  <a:gd name="connsiteX181" fmla="*/ 1740694 w 2363788"/>
                  <a:gd name="connsiteY181" fmla="*/ 1677194 h 1797050"/>
                  <a:gd name="connsiteX182" fmla="*/ 1731963 w 2363788"/>
                  <a:gd name="connsiteY182" fmla="*/ 1654175 h 1797050"/>
                  <a:gd name="connsiteX183" fmla="*/ 1709738 w 2363788"/>
                  <a:gd name="connsiteY183" fmla="*/ 1654175 h 1797050"/>
                  <a:gd name="connsiteX184" fmla="*/ 1697832 w 2363788"/>
                  <a:gd name="connsiteY184" fmla="*/ 1678781 h 1797050"/>
                  <a:gd name="connsiteX185" fmla="*/ 1661319 w 2363788"/>
                  <a:gd name="connsiteY185" fmla="*/ 1685925 h 1797050"/>
                  <a:gd name="connsiteX186" fmla="*/ 1630363 w 2363788"/>
                  <a:gd name="connsiteY186" fmla="*/ 1698625 h 1797050"/>
                  <a:gd name="connsiteX187" fmla="*/ 1600994 w 2363788"/>
                  <a:gd name="connsiteY187" fmla="*/ 1667669 h 1797050"/>
                  <a:gd name="connsiteX188" fmla="*/ 1598613 w 2363788"/>
                  <a:gd name="connsiteY188" fmla="*/ 1635125 h 1797050"/>
                  <a:gd name="connsiteX189" fmla="*/ 1568450 w 2363788"/>
                  <a:gd name="connsiteY189" fmla="*/ 1616869 h 1797050"/>
                  <a:gd name="connsiteX190" fmla="*/ 1560513 w 2363788"/>
                  <a:gd name="connsiteY190" fmla="*/ 1584325 h 1797050"/>
                  <a:gd name="connsiteX191" fmla="*/ 1523206 w 2363788"/>
                  <a:gd name="connsiteY191" fmla="*/ 1555750 h 1797050"/>
                  <a:gd name="connsiteX192" fmla="*/ 1500188 w 2363788"/>
                  <a:gd name="connsiteY192" fmla="*/ 1558925 h 1797050"/>
                  <a:gd name="connsiteX193" fmla="*/ 1468438 w 2363788"/>
                  <a:gd name="connsiteY193" fmla="*/ 1603375 h 1797050"/>
                  <a:gd name="connsiteX194" fmla="*/ 1419225 w 2363788"/>
                  <a:gd name="connsiteY194" fmla="*/ 1621631 h 1797050"/>
                  <a:gd name="connsiteX195" fmla="*/ 1398588 w 2363788"/>
                  <a:gd name="connsiteY195" fmla="*/ 1593849 h 1797050"/>
                  <a:gd name="connsiteX196" fmla="*/ 1370013 w 2363788"/>
                  <a:gd name="connsiteY196" fmla="*/ 1585912 h 1797050"/>
                  <a:gd name="connsiteX197" fmla="*/ 1266825 w 2363788"/>
                  <a:gd name="connsiteY197" fmla="*/ 1514475 h 1797050"/>
                  <a:gd name="connsiteX198" fmla="*/ 1277938 w 2363788"/>
                  <a:gd name="connsiteY198" fmla="*/ 1463675 h 1797050"/>
                  <a:gd name="connsiteX199" fmla="*/ 1239838 w 2363788"/>
                  <a:gd name="connsiteY199" fmla="*/ 1457325 h 1797050"/>
                  <a:gd name="connsiteX200" fmla="*/ 1233739 w 2363788"/>
                  <a:gd name="connsiteY200" fmla="*/ 1472624 h 1797050"/>
                  <a:gd name="connsiteX201" fmla="*/ 1212851 w 2363788"/>
                  <a:gd name="connsiteY201" fmla="*/ 1481931 h 1797050"/>
                  <a:gd name="connsiteX202" fmla="*/ 1175544 w 2363788"/>
                  <a:gd name="connsiteY202" fmla="*/ 1476375 h 1797050"/>
                  <a:gd name="connsiteX203" fmla="*/ 1139826 w 2363788"/>
                  <a:gd name="connsiteY203" fmla="*/ 1462087 h 1797050"/>
                  <a:gd name="connsiteX204" fmla="*/ 1093788 w 2363788"/>
                  <a:gd name="connsiteY204" fmla="*/ 1495425 h 1797050"/>
                  <a:gd name="connsiteX205" fmla="*/ 1100138 w 2363788"/>
                  <a:gd name="connsiteY205" fmla="*/ 1511300 h 1797050"/>
                  <a:gd name="connsiteX206" fmla="*/ 1081088 w 2363788"/>
                  <a:gd name="connsiteY206" fmla="*/ 1530350 h 1797050"/>
                  <a:gd name="connsiteX207" fmla="*/ 1035051 w 2363788"/>
                  <a:gd name="connsiteY207" fmla="*/ 1531937 h 1797050"/>
                  <a:gd name="connsiteX208" fmla="*/ 1006475 w 2363788"/>
                  <a:gd name="connsiteY208" fmla="*/ 1575594 h 1797050"/>
                  <a:gd name="connsiteX209" fmla="*/ 958057 w 2363788"/>
                  <a:gd name="connsiteY209" fmla="*/ 1569244 h 1797050"/>
                  <a:gd name="connsiteX210" fmla="*/ 952500 w 2363788"/>
                  <a:gd name="connsiteY210" fmla="*/ 1584325 h 1797050"/>
                  <a:gd name="connsiteX211" fmla="*/ 965201 w 2363788"/>
                  <a:gd name="connsiteY211" fmla="*/ 1669256 h 1797050"/>
                  <a:gd name="connsiteX212" fmla="*/ 940594 w 2363788"/>
                  <a:gd name="connsiteY212" fmla="*/ 1709738 h 1797050"/>
                  <a:gd name="connsiteX213" fmla="*/ 903288 w 2363788"/>
                  <a:gd name="connsiteY213" fmla="*/ 1720850 h 1797050"/>
                  <a:gd name="connsiteX214" fmla="*/ 900113 w 2363788"/>
                  <a:gd name="connsiteY214" fmla="*/ 1746250 h 1797050"/>
                  <a:gd name="connsiteX215" fmla="*/ 871538 w 2363788"/>
                  <a:gd name="connsiteY215" fmla="*/ 1746250 h 1797050"/>
                  <a:gd name="connsiteX216" fmla="*/ 855663 w 2363788"/>
                  <a:gd name="connsiteY216" fmla="*/ 1758950 h 1797050"/>
                  <a:gd name="connsiteX217" fmla="*/ 850900 w 2363788"/>
                  <a:gd name="connsiteY217" fmla="*/ 1773238 h 1797050"/>
                  <a:gd name="connsiteX218" fmla="*/ 830263 w 2363788"/>
                  <a:gd name="connsiteY218" fmla="*/ 1765300 h 1797050"/>
                  <a:gd name="connsiteX219" fmla="*/ 821532 w 2363788"/>
                  <a:gd name="connsiteY219" fmla="*/ 1753394 h 1797050"/>
                  <a:gd name="connsiteX220" fmla="*/ 792163 w 2363788"/>
                  <a:gd name="connsiteY220" fmla="*/ 1767681 h 1797050"/>
                  <a:gd name="connsiteX221" fmla="*/ 693738 w 2363788"/>
                  <a:gd name="connsiteY221" fmla="*/ 1701800 h 1797050"/>
                  <a:gd name="connsiteX222" fmla="*/ 651669 w 2363788"/>
                  <a:gd name="connsiteY222" fmla="*/ 1716881 h 1797050"/>
                  <a:gd name="connsiteX223" fmla="*/ 623094 w 2363788"/>
                  <a:gd name="connsiteY223" fmla="*/ 1689894 h 1797050"/>
                  <a:gd name="connsiteX224" fmla="*/ 582613 w 2363788"/>
                  <a:gd name="connsiteY224" fmla="*/ 1689100 h 1797050"/>
                  <a:gd name="connsiteX225" fmla="*/ 573088 w 2363788"/>
                  <a:gd name="connsiteY225" fmla="*/ 1608138 h 1797050"/>
                  <a:gd name="connsiteX226" fmla="*/ 538414 w 2363788"/>
                  <a:gd name="connsiteY226" fmla="*/ 1594861 h 1797050"/>
                  <a:gd name="connsiteX227" fmla="*/ 525463 w 2363788"/>
                  <a:gd name="connsiteY227"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5895 w 2363788"/>
                  <a:gd name="connsiteY101" fmla="*/ 526475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2 w 2363788"/>
                  <a:gd name="connsiteY113" fmla="*/ 566737 h 1797050"/>
                  <a:gd name="connsiteX114" fmla="*/ 1804988 w 2363788"/>
                  <a:gd name="connsiteY114" fmla="*/ 508000 h 1797050"/>
                  <a:gd name="connsiteX115" fmla="*/ 1889125 w 2363788"/>
                  <a:gd name="connsiteY115" fmla="*/ 486569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5813 w 2363788"/>
                  <a:gd name="connsiteY119" fmla="*/ 409575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202656 w 2363788"/>
                  <a:gd name="connsiteY131" fmla="*/ 948531 h 1797050"/>
                  <a:gd name="connsiteX132" fmla="*/ 2176463 w 2363788"/>
                  <a:gd name="connsiteY132" fmla="*/ 993775 h 1797050"/>
                  <a:gd name="connsiteX133" fmla="*/ 2176463 w 2363788"/>
                  <a:gd name="connsiteY133" fmla="*/ 993775 h 1797050"/>
                  <a:gd name="connsiteX134" fmla="*/ 2182019 w 2363788"/>
                  <a:gd name="connsiteY134" fmla="*/ 1019968 h 1797050"/>
                  <a:gd name="connsiteX135" fmla="*/ 2155032 w 2363788"/>
                  <a:gd name="connsiteY135" fmla="*/ 1031081 h 1797050"/>
                  <a:gd name="connsiteX136" fmla="*/ 2097882 w 2363788"/>
                  <a:gd name="connsiteY136" fmla="*/ 1016794 h 1797050"/>
                  <a:gd name="connsiteX137" fmla="*/ 2105819 w 2363788"/>
                  <a:gd name="connsiteY137" fmla="*/ 1071562 h 1797050"/>
                  <a:gd name="connsiteX138" fmla="*/ 2120107 w 2363788"/>
                  <a:gd name="connsiteY138" fmla="*/ 1119188 h 1797050"/>
                  <a:gd name="connsiteX139" fmla="*/ 2055019 w 2363788"/>
                  <a:gd name="connsiteY139" fmla="*/ 1153319 h 1797050"/>
                  <a:gd name="connsiteX140" fmla="*/ 2068513 w 2363788"/>
                  <a:gd name="connsiteY140" fmla="*/ 1177132 h 1797050"/>
                  <a:gd name="connsiteX141" fmla="*/ 2049463 w 2363788"/>
                  <a:gd name="connsiteY141" fmla="*/ 1196975 h 1797050"/>
                  <a:gd name="connsiteX142" fmla="*/ 1973263 w 2363788"/>
                  <a:gd name="connsiteY142" fmla="*/ 1170781 h 1797050"/>
                  <a:gd name="connsiteX143" fmla="*/ 1941513 w 2363788"/>
                  <a:gd name="connsiteY143" fmla="*/ 1186656 h 1797050"/>
                  <a:gd name="connsiteX144" fmla="*/ 1909763 w 2363788"/>
                  <a:gd name="connsiteY144" fmla="*/ 1189831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1513 w 2363788"/>
                  <a:gd name="connsiteY148" fmla="*/ 1279525 h 1797050"/>
                  <a:gd name="connsiteX149" fmla="*/ 1935163 w 2363788"/>
                  <a:gd name="connsiteY149" fmla="*/ 1304925 h 1797050"/>
                  <a:gd name="connsiteX150" fmla="*/ 1954213 w 2363788"/>
                  <a:gd name="connsiteY150" fmla="*/ 1320800 h 1797050"/>
                  <a:gd name="connsiteX151" fmla="*/ 1953419 w 2363788"/>
                  <a:gd name="connsiteY151" fmla="*/ 1335881 h 1797050"/>
                  <a:gd name="connsiteX152" fmla="*/ 1907382 w 2363788"/>
                  <a:gd name="connsiteY152" fmla="*/ 1336675 h 1797050"/>
                  <a:gd name="connsiteX153" fmla="*/ 1903413 w 2363788"/>
                  <a:gd name="connsiteY153" fmla="*/ 1387475 h 1797050"/>
                  <a:gd name="connsiteX154" fmla="*/ 1903413 w 2363788"/>
                  <a:gd name="connsiteY154" fmla="*/ 1406525 h 1797050"/>
                  <a:gd name="connsiteX155" fmla="*/ 1938338 w 2363788"/>
                  <a:gd name="connsiteY155" fmla="*/ 1446212 h 1797050"/>
                  <a:gd name="connsiteX156" fmla="*/ 1987551 w 2363788"/>
                  <a:gd name="connsiteY156" fmla="*/ 1444625 h 1797050"/>
                  <a:gd name="connsiteX157" fmla="*/ 2062163 w 2363788"/>
                  <a:gd name="connsiteY157" fmla="*/ 1476375 h 1797050"/>
                  <a:gd name="connsiteX158" fmla="*/ 2061369 w 2363788"/>
                  <a:gd name="connsiteY158" fmla="*/ 1504950 h 1797050"/>
                  <a:gd name="connsiteX159" fmla="*/ 2036763 w 2363788"/>
                  <a:gd name="connsiteY159" fmla="*/ 1571625 h 1797050"/>
                  <a:gd name="connsiteX160" fmla="*/ 2068513 w 2363788"/>
                  <a:gd name="connsiteY160" fmla="*/ 1591469 h 1797050"/>
                  <a:gd name="connsiteX161" fmla="*/ 2106613 w 2363788"/>
                  <a:gd name="connsiteY161" fmla="*/ 1660525 h 1797050"/>
                  <a:gd name="connsiteX162" fmla="*/ 2055813 w 2363788"/>
                  <a:gd name="connsiteY162" fmla="*/ 1736725 h 1797050"/>
                  <a:gd name="connsiteX163" fmla="*/ 2030413 w 2363788"/>
                  <a:gd name="connsiteY163" fmla="*/ 1730375 h 1797050"/>
                  <a:gd name="connsiteX164" fmla="*/ 2010570 w 2363788"/>
                  <a:gd name="connsiteY164" fmla="*/ 1715294 h 1797050"/>
                  <a:gd name="connsiteX165" fmla="*/ 2003425 w 2363788"/>
                  <a:gd name="connsiteY165" fmla="*/ 1735931 h 1797050"/>
                  <a:gd name="connsiteX166" fmla="*/ 1960563 w 2363788"/>
                  <a:gd name="connsiteY166" fmla="*/ 1746250 h 1797050"/>
                  <a:gd name="connsiteX167" fmla="*/ 1954213 w 2363788"/>
                  <a:gd name="connsiteY167" fmla="*/ 1778000 h 1797050"/>
                  <a:gd name="connsiteX168" fmla="*/ 1903413 w 2363788"/>
                  <a:gd name="connsiteY168" fmla="*/ 1797050 h 1797050"/>
                  <a:gd name="connsiteX169" fmla="*/ 1878013 w 2363788"/>
                  <a:gd name="connsiteY169" fmla="*/ 1758950 h 1797050"/>
                  <a:gd name="connsiteX170" fmla="*/ 1847850 w 2363788"/>
                  <a:gd name="connsiteY170" fmla="*/ 1768475 h 1797050"/>
                  <a:gd name="connsiteX171" fmla="*/ 1843088 w 2363788"/>
                  <a:gd name="connsiteY171" fmla="*/ 1735138 h 1797050"/>
                  <a:gd name="connsiteX172" fmla="*/ 1827213 w 2363788"/>
                  <a:gd name="connsiteY172" fmla="*/ 1704975 h 1797050"/>
                  <a:gd name="connsiteX173" fmla="*/ 1862138 w 2363788"/>
                  <a:gd name="connsiteY173" fmla="*/ 1685925 h 1797050"/>
                  <a:gd name="connsiteX174" fmla="*/ 1808163 w 2363788"/>
                  <a:gd name="connsiteY174" fmla="*/ 1665287 h 1797050"/>
                  <a:gd name="connsiteX175" fmla="*/ 1792288 w 2363788"/>
                  <a:gd name="connsiteY175" fmla="*/ 1692275 h 1797050"/>
                  <a:gd name="connsiteX176" fmla="*/ 1747838 w 2363788"/>
                  <a:gd name="connsiteY176" fmla="*/ 1711325 h 1797050"/>
                  <a:gd name="connsiteX177" fmla="*/ 1739107 w 2363788"/>
                  <a:gd name="connsiteY177" fmla="*/ 1733550 h 1797050"/>
                  <a:gd name="connsiteX178" fmla="*/ 1725613 w 2363788"/>
                  <a:gd name="connsiteY178" fmla="*/ 1739900 h 1797050"/>
                  <a:gd name="connsiteX179" fmla="*/ 1703388 w 2363788"/>
                  <a:gd name="connsiteY179" fmla="*/ 1739900 h 1797050"/>
                  <a:gd name="connsiteX180" fmla="*/ 1714501 w 2363788"/>
                  <a:gd name="connsiteY180" fmla="*/ 1704975 h 1797050"/>
                  <a:gd name="connsiteX181" fmla="*/ 1740694 w 2363788"/>
                  <a:gd name="connsiteY181" fmla="*/ 1677194 h 1797050"/>
                  <a:gd name="connsiteX182" fmla="*/ 1731963 w 2363788"/>
                  <a:gd name="connsiteY182" fmla="*/ 1654175 h 1797050"/>
                  <a:gd name="connsiteX183" fmla="*/ 1709738 w 2363788"/>
                  <a:gd name="connsiteY183" fmla="*/ 1654175 h 1797050"/>
                  <a:gd name="connsiteX184" fmla="*/ 1697832 w 2363788"/>
                  <a:gd name="connsiteY184" fmla="*/ 1678781 h 1797050"/>
                  <a:gd name="connsiteX185" fmla="*/ 1661319 w 2363788"/>
                  <a:gd name="connsiteY185" fmla="*/ 1685925 h 1797050"/>
                  <a:gd name="connsiteX186" fmla="*/ 1630363 w 2363788"/>
                  <a:gd name="connsiteY186" fmla="*/ 1698625 h 1797050"/>
                  <a:gd name="connsiteX187" fmla="*/ 1600994 w 2363788"/>
                  <a:gd name="connsiteY187" fmla="*/ 1667669 h 1797050"/>
                  <a:gd name="connsiteX188" fmla="*/ 1598613 w 2363788"/>
                  <a:gd name="connsiteY188" fmla="*/ 1635125 h 1797050"/>
                  <a:gd name="connsiteX189" fmla="*/ 1568450 w 2363788"/>
                  <a:gd name="connsiteY189" fmla="*/ 1616869 h 1797050"/>
                  <a:gd name="connsiteX190" fmla="*/ 1560513 w 2363788"/>
                  <a:gd name="connsiteY190" fmla="*/ 1584325 h 1797050"/>
                  <a:gd name="connsiteX191" fmla="*/ 1523206 w 2363788"/>
                  <a:gd name="connsiteY191" fmla="*/ 1555750 h 1797050"/>
                  <a:gd name="connsiteX192" fmla="*/ 1500188 w 2363788"/>
                  <a:gd name="connsiteY192" fmla="*/ 1558925 h 1797050"/>
                  <a:gd name="connsiteX193" fmla="*/ 1468438 w 2363788"/>
                  <a:gd name="connsiteY193" fmla="*/ 1603375 h 1797050"/>
                  <a:gd name="connsiteX194" fmla="*/ 1419225 w 2363788"/>
                  <a:gd name="connsiteY194" fmla="*/ 1621631 h 1797050"/>
                  <a:gd name="connsiteX195" fmla="*/ 1398588 w 2363788"/>
                  <a:gd name="connsiteY195" fmla="*/ 1593849 h 1797050"/>
                  <a:gd name="connsiteX196" fmla="*/ 1370013 w 2363788"/>
                  <a:gd name="connsiteY196" fmla="*/ 1585912 h 1797050"/>
                  <a:gd name="connsiteX197" fmla="*/ 1266825 w 2363788"/>
                  <a:gd name="connsiteY197" fmla="*/ 1514475 h 1797050"/>
                  <a:gd name="connsiteX198" fmla="*/ 1277938 w 2363788"/>
                  <a:gd name="connsiteY198" fmla="*/ 1463675 h 1797050"/>
                  <a:gd name="connsiteX199" fmla="*/ 1239838 w 2363788"/>
                  <a:gd name="connsiteY199" fmla="*/ 1457325 h 1797050"/>
                  <a:gd name="connsiteX200" fmla="*/ 1233739 w 2363788"/>
                  <a:gd name="connsiteY200" fmla="*/ 1472624 h 1797050"/>
                  <a:gd name="connsiteX201" fmla="*/ 1212851 w 2363788"/>
                  <a:gd name="connsiteY201" fmla="*/ 1481931 h 1797050"/>
                  <a:gd name="connsiteX202" fmla="*/ 1175544 w 2363788"/>
                  <a:gd name="connsiteY202" fmla="*/ 1476375 h 1797050"/>
                  <a:gd name="connsiteX203" fmla="*/ 1139826 w 2363788"/>
                  <a:gd name="connsiteY203" fmla="*/ 1462087 h 1797050"/>
                  <a:gd name="connsiteX204" fmla="*/ 1093788 w 2363788"/>
                  <a:gd name="connsiteY204" fmla="*/ 1495425 h 1797050"/>
                  <a:gd name="connsiteX205" fmla="*/ 1100138 w 2363788"/>
                  <a:gd name="connsiteY205" fmla="*/ 1511300 h 1797050"/>
                  <a:gd name="connsiteX206" fmla="*/ 1081088 w 2363788"/>
                  <a:gd name="connsiteY206" fmla="*/ 1530350 h 1797050"/>
                  <a:gd name="connsiteX207" fmla="*/ 1035051 w 2363788"/>
                  <a:gd name="connsiteY207" fmla="*/ 1531937 h 1797050"/>
                  <a:gd name="connsiteX208" fmla="*/ 1006475 w 2363788"/>
                  <a:gd name="connsiteY208" fmla="*/ 1575594 h 1797050"/>
                  <a:gd name="connsiteX209" fmla="*/ 958057 w 2363788"/>
                  <a:gd name="connsiteY209" fmla="*/ 1569244 h 1797050"/>
                  <a:gd name="connsiteX210" fmla="*/ 952500 w 2363788"/>
                  <a:gd name="connsiteY210" fmla="*/ 1584325 h 1797050"/>
                  <a:gd name="connsiteX211" fmla="*/ 965201 w 2363788"/>
                  <a:gd name="connsiteY211" fmla="*/ 1669256 h 1797050"/>
                  <a:gd name="connsiteX212" fmla="*/ 940594 w 2363788"/>
                  <a:gd name="connsiteY212" fmla="*/ 1709738 h 1797050"/>
                  <a:gd name="connsiteX213" fmla="*/ 903288 w 2363788"/>
                  <a:gd name="connsiteY213" fmla="*/ 1720850 h 1797050"/>
                  <a:gd name="connsiteX214" fmla="*/ 900113 w 2363788"/>
                  <a:gd name="connsiteY214" fmla="*/ 1746250 h 1797050"/>
                  <a:gd name="connsiteX215" fmla="*/ 871538 w 2363788"/>
                  <a:gd name="connsiteY215" fmla="*/ 1746250 h 1797050"/>
                  <a:gd name="connsiteX216" fmla="*/ 855663 w 2363788"/>
                  <a:gd name="connsiteY216" fmla="*/ 1758950 h 1797050"/>
                  <a:gd name="connsiteX217" fmla="*/ 850900 w 2363788"/>
                  <a:gd name="connsiteY217" fmla="*/ 1773238 h 1797050"/>
                  <a:gd name="connsiteX218" fmla="*/ 830263 w 2363788"/>
                  <a:gd name="connsiteY218" fmla="*/ 1765300 h 1797050"/>
                  <a:gd name="connsiteX219" fmla="*/ 821532 w 2363788"/>
                  <a:gd name="connsiteY219" fmla="*/ 1753394 h 1797050"/>
                  <a:gd name="connsiteX220" fmla="*/ 792163 w 2363788"/>
                  <a:gd name="connsiteY220" fmla="*/ 1767681 h 1797050"/>
                  <a:gd name="connsiteX221" fmla="*/ 693738 w 2363788"/>
                  <a:gd name="connsiteY221" fmla="*/ 1701800 h 1797050"/>
                  <a:gd name="connsiteX222" fmla="*/ 651669 w 2363788"/>
                  <a:gd name="connsiteY222" fmla="*/ 1716881 h 1797050"/>
                  <a:gd name="connsiteX223" fmla="*/ 623094 w 2363788"/>
                  <a:gd name="connsiteY223" fmla="*/ 1689894 h 1797050"/>
                  <a:gd name="connsiteX224" fmla="*/ 582613 w 2363788"/>
                  <a:gd name="connsiteY224" fmla="*/ 1689100 h 1797050"/>
                  <a:gd name="connsiteX225" fmla="*/ 573088 w 2363788"/>
                  <a:gd name="connsiteY225" fmla="*/ 1608138 h 1797050"/>
                  <a:gd name="connsiteX226" fmla="*/ 538414 w 2363788"/>
                  <a:gd name="connsiteY226" fmla="*/ 1594861 h 1797050"/>
                  <a:gd name="connsiteX227" fmla="*/ 525463 w 2363788"/>
                  <a:gd name="connsiteY227"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7483 w 2363788"/>
                  <a:gd name="connsiteY101" fmla="*/ 529650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2 w 2363788"/>
                  <a:gd name="connsiteY113" fmla="*/ 566737 h 1797050"/>
                  <a:gd name="connsiteX114" fmla="*/ 1804988 w 2363788"/>
                  <a:gd name="connsiteY114" fmla="*/ 508000 h 1797050"/>
                  <a:gd name="connsiteX115" fmla="*/ 1889125 w 2363788"/>
                  <a:gd name="connsiteY115" fmla="*/ 486569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5813 w 2363788"/>
                  <a:gd name="connsiteY119" fmla="*/ 409575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202656 w 2363788"/>
                  <a:gd name="connsiteY131" fmla="*/ 948531 h 1797050"/>
                  <a:gd name="connsiteX132" fmla="*/ 2176463 w 2363788"/>
                  <a:gd name="connsiteY132" fmla="*/ 993775 h 1797050"/>
                  <a:gd name="connsiteX133" fmla="*/ 2176463 w 2363788"/>
                  <a:gd name="connsiteY133" fmla="*/ 993775 h 1797050"/>
                  <a:gd name="connsiteX134" fmla="*/ 2182019 w 2363788"/>
                  <a:gd name="connsiteY134" fmla="*/ 1019968 h 1797050"/>
                  <a:gd name="connsiteX135" fmla="*/ 2155032 w 2363788"/>
                  <a:gd name="connsiteY135" fmla="*/ 1031081 h 1797050"/>
                  <a:gd name="connsiteX136" fmla="*/ 2097882 w 2363788"/>
                  <a:gd name="connsiteY136" fmla="*/ 1016794 h 1797050"/>
                  <a:gd name="connsiteX137" fmla="*/ 2105819 w 2363788"/>
                  <a:gd name="connsiteY137" fmla="*/ 1071562 h 1797050"/>
                  <a:gd name="connsiteX138" fmla="*/ 2120107 w 2363788"/>
                  <a:gd name="connsiteY138" fmla="*/ 1119188 h 1797050"/>
                  <a:gd name="connsiteX139" fmla="*/ 2055019 w 2363788"/>
                  <a:gd name="connsiteY139" fmla="*/ 1153319 h 1797050"/>
                  <a:gd name="connsiteX140" fmla="*/ 2068513 w 2363788"/>
                  <a:gd name="connsiteY140" fmla="*/ 1177132 h 1797050"/>
                  <a:gd name="connsiteX141" fmla="*/ 2049463 w 2363788"/>
                  <a:gd name="connsiteY141" fmla="*/ 1196975 h 1797050"/>
                  <a:gd name="connsiteX142" fmla="*/ 1973263 w 2363788"/>
                  <a:gd name="connsiteY142" fmla="*/ 1170781 h 1797050"/>
                  <a:gd name="connsiteX143" fmla="*/ 1941513 w 2363788"/>
                  <a:gd name="connsiteY143" fmla="*/ 1186656 h 1797050"/>
                  <a:gd name="connsiteX144" fmla="*/ 1909763 w 2363788"/>
                  <a:gd name="connsiteY144" fmla="*/ 1189831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1513 w 2363788"/>
                  <a:gd name="connsiteY148" fmla="*/ 1279525 h 1797050"/>
                  <a:gd name="connsiteX149" fmla="*/ 1935163 w 2363788"/>
                  <a:gd name="connsiteY149" fmla="*/ 1304925 h 1797050"/>
                  <a:gd name="connsiteX150" fmla="*/ 1954213 w 2363788"/>
                  <a:gd name="connsiteY150" fmla="*/ 1320800 h 1797050"/>
                  <a:gd name="connsiteX151" fmla="*/ 1953419 w 2363788"/>
                  <a:gd name="connsiteY151" fmla="*/ 1335881 h 1797050"/>
                  <a:gd name="connsiteX152" fmla="*/ 1907382 w 2363788"/>
                  <a:gd name="connsiteY152" fmla="*/ 1336675 h 1797050"/>
                  <a:gd name="connsiteX153" fmla="*/ 1903413 w 2363788"/>
                  <a:gd name="connsiteY153" fmla="*/ 1387475 h 1797050"/>
                  <a:gd name="connsiteX154" fmla="*/ 1903413 w 2363788"/>
                  <a:gd name="connsiteY154" fmla="*/ 1406525 h 1797050"/>
                  <a:gd name="connsiteX155" fmla="*/ 1938338 w 2363788"/>
                  <a:gd name="connsiteY155" fmla="*/ 1446212 h 1797050"/>
                  <a:gd name="connsiteX156" fmla="*/ 1987551 w 2363788"/>
                  <a:gd name="connsiteY156" fmla="*/ 1444625 h 1797050"/>
                  <a:gd name="connsiteX157" fmla="*/ 2062163 w 2363788"/>
                  <a:gd name="connsiteY157" fmla="*/ 1476375 h 1797050"/>
                  <a:gd name="connsiteX158" fmla="*/ 2061369 w 2363788"/>
                  <a:gd name="connsiteY158" fmla="*/ 1504950 h 1797050"/>
                  <a:gd name="connsiteX159" fmla="*/ 2036763 w 2363788"/>
                  <a:gd name="connsiteY159" fmla="*/ 1571625 h 1797050"/>
                  <a:gd name="connsiteX160" fmla="*/ 2068513 w 2363788"/>
                  <a:gd name="connsiteY160" fmla="*/ 1591469 h 1797050"/>
                  <a:gd name="connsiteX161" fmla="*/ 2106613 w 2363788"/>
                  <a:gd name="connsiteY161" fmla="*/ 1660525 h 1797050"/>
                  <a:gd name="connsiteX162" fmla="*/ 2055813 w 2363788"/>
                  <a:gd name="connsiteY162" fmla="*/ 1736725 h 1797050"/>
                  <a:gd name="connsiteX163" fmla="*/ 2030413 w 2363788"/>
                  <a:gd name="connsiteY163" fmla="*/ 1730375 h 1797050"/>
                  <a:gd name="connsiteX164" fmla="*/ 2010570 w 2363788"/>
                  <a:gd name="connsiteY164" fmla="*/ 1715294 h 1797050"/>
                  <a:gd name="connsiteX165" fmla="*/ 2003425 w 2363788"/>
                  <a:gd name="connsiteY165" fmla="*/ 1735931 h 1797050"/>
                  <a:gd name="connsiteX166" fmla="*/ 1960563 w 2363788"/>
                  <a:gd name="connsiteY166" fmla="*/ 1746250 h 1797050"/>
                  <a:gd name="connsiteX167" fmla="*/ 1954213 w 2363788"/>
                  <a:gd name="connsiteY167" fmla="*/ 1778000 h 1797050"/>
                  <a:gd name="connsiteX168" fmla="*/ 1903413 w 2363788"/>
                  <a:gd name="connsiteY168" fmla="*/ 1797050 h 1797050"/>
                  <a:gd name="connsiteX169" fmla="*/ 1878013 w 2363788"/>
                  <a:gd name="connsiteY169" fmla="*/ 1758950 h 1797050"/>
                  <a:gd name="connsiteX170" fmla="*/ 1847850 w 2363788"/>
                  <a:gd name="connsiteY170" fmla="*/ 1768475 h 1797050"/>
                  <a:gd name="connsiteX171" fmla="*/ 1843088 w 2363788"/>
                  <a:gd name="connsiteY171" fmla="*/ 1735138 h 1797050"/>
                  <a:gd name="connsiteX172" fmla="*/ 1827213 w 2363788"/>
                  <a:gd name="connsiteY172" fmla="*/ 1704975 h 1797050"/>
                  <a:gd name="connsiteX173" fmla="*/ 1862138 w 2363788"/>
                  <a:gd name="connsiteY173" fmla="*/ 1685925 h 1797050"/>
                  <a:gd name="connsiteX174" fmla="*/ 1808163 w 2363788"/>
                  <a:gd name="connsiteY174" fmla="*/ 1665287 h 1797050"/>
                  <a:gd name="connsiteX175" fmla="*/ 1792288 w 2363788"/>
                  <a:gd name="connsiteY175" fmla="*/ 1692275 h 1797050"/>
                  <a:gd name="connsiteX176" fmla="*/ 1747838 w 2363788"/>
                  <a:gd name="connsiteY176" fmla="*/ 1711325 h 1797050"/>
                  <a:gd name="connsiteX177" fmla="*/ 1739107 w 2363788"/>
                  <a:gd name="connsiteY177" fmla="*/ 1733550 h 1797050"/>
                  <a:gd name="connsiteX178" fmla="*/ 1725613 w 2363788"/>
                  <a:gd name="connsiteY178" fmla="*/ 1739900 h 1797050"/>
                  <a:gd name="connsiteX179" fmla="*/ 1703388 w 2363788"/>
                  <a:gd name="connsiteY179" fmla="*/ 1739900 h 1797050"/>
                  <a:gd name="connsiteX180" fmla="*/ 1714501 w 2363788"/>
                  <a:gd name="connsiteY180" fmla="*/ 1704975 h 1797050"/>
                  <a:gd name="connsiteX181" fmla="*/ 1740694 w 2363788"/>
                  <a:gd name="connsiteY181" fmla="*/ 1677194 h 1797050"/>
                  <a:gd name="connsiteX182" fmla="*/ 1731963 w 2363788"/>
                  <a:gd name="connsiteY182" fmla="*/ 1654175 h 1797050"/>
                  <a:gd name="connsiteX183" fmla="*/ 1709738 w 2363788"/>
                  <a:gd name="connsiteY183" fmla="*/ 1654175 h 1797050"/>
                  <a:gd name="connsiteX184" fmla="*/ 1697832 w 2363788"/>
                  <a:gd name="connsiteY184" fmla="*/ 1678781 h 1797050"/>
                  <a:gd name="connsiteX185" fmla="*/ 1661319 w 2363788"/>
                  <a:gd name="connsiteY185" fmla="*/ 1685925 h 1797050"/>
                  <a:gd name="connsiteX186" fmla="*/ 1630363 w 2363788"/>
                  <a:gd name="connsiteY186" fmla="*/ 1698625 h 1797050"/>
                  <a:gd name="connsiteX187" fmla="*/ 1600994 w 2363788"/>
                  <a:gd name="connsiteY187" fmla="*/ 1667669 h 1797050"/>
                  <a:gd name="connsiteX188" fmla="*/ 1598613 w 2363788"/>
                  <a:gd name="connsiteY188" fmla="*/ 1635125 h 1797050"/>
                  <a:gd name="connsiteX189" fmla="*/ 1568450 w 2363788"/>
                  <a:gd name="connsiteY189" fmla="*/ 1616869 h 1797050"/>
                  <a:gd name="connsiteX190" fmla="*/ 1560513 w 2363788"/>
                  <a:gd name="connsiteY190" fmla="*/ 1584325 h 1797050"/>
                  <a:gd name="connsiteX191" fmla="*/ 1523206 w 2363788"/>
                  <a:gd name="connsiteY191" fmla="*/ 1555750 h 1797050"/>
                  <a:gd name="connsiteX192" fmla="*/ 1500188 w 2363788"/>
                  <a:gd name="connsiteY192" fmla="*/ 1558925 h 1797050"/>
                  <a:gd name="connsiteX193" fmla="*/ 1468438 w 2363788"/>
                  <a:gd name="connsiteY193" fmla="*/ 1603375 h 1797050"/>
                  <a:gd name="connsiteX194" fmla="*/ 1419225 w 2363788"/>
                  <a:gd name="connsiteY194" fmla="*/ 1621631 h 1797050"/>
                  <a:gd name="connsiteX195" fmla="*/ 1398588 w 2363788"/>
                  <a:gd name="connsiteY195" fmla="*/ 1593849 h 1797050"/>
                  <a:gd name="connsiteX196" fmla="*/ 1370013 w 2363788"/>
                  <a:gd name="connsiteY196" fmla="*/ 1585912 h 1797050"/>
                  <a:gd name="connsiteX197" fmla="*/ 1266825 w 2363788"/>
                  <a:gd name="connsiteY197" fmla="*/ 1514475 h 1797050"/>
                  <a:gd name="connsiteX198" fmla="*/ 1277938 w 2363788"/>
                  <a:gd name="connsiteY198" fmla="*/ 1463675 h 1797050"/>
                  <a:gd name="connsiteX199" fmla="*/ 1239838 w 2363788"/>
                  <a:gd name="connsiteY199" fmla="*/ 1457325 h 1797050"/>
                  <a:gd name="connsiteX200" fmla="*/ 1233739 w 2363788"/>
                  <a:gd name="connsiteY200" fmla="*/ 1472624 h 1797050"/>
                  <a:gd name="connsiteX201" fmla="*/ 1212851 w 2363788"/>
                  <a:gd name="connsiteY201" fmla="*/ 1481931 h 1797050"/>
                  <a:gd name="connsiteX202" fmla="*/ 1175544 w 2363788"/>
                  <a:gd name="connsiteY202" fmla="*/ 1476375 h 1797050"/>
                  <a:gd name="connsiteX203" fmla="*/ 1139826 w 2363788"/>
                  <a:gd name="connsiteY203" fmla="*/ 1462087 h 1797050"/>
                  <a:gd name="connsiteX204" fmla="*/ 1093788 w 2363788"/>
                  <a:gd name="connsiteY204" fmla="*/ 1495425 h 1797050"/>
                  <a:gd name="connsiteX205" fmla="*/ 1100138 w 2363788"/>
                  <a:gd name="connsiteY205" fmla="*/ 1511300 h 1797050"/>
                  <a:gd name="connsiteX206" fmla="*/ 1081088 w 2363788"/>
                  <a:gd name="connsiteY206" fmla="*/ 1530350 h 1797050"/>
                  <a:gd name="connsiteX207" fmla="*/ 1035051 w 2363788"/>
                  <a:gd name="connsiteY207" fmla="*/ 1531937 h 1797050"/>
                  <a:gd name="connsiteX208" fmla="*/ 1006475 w 2363788"/>
                  <a:gd name="connsiteY208" fmla="*/ 1575594 h 1797050"/>
                  <a:gd name="connsiteX209" fmla="*/ 958057 w 2363788"/>
                  <a:gd name="connsiteY209" fmla="*/ 1569244 h 1797050"/>
                  <a:gd name="connsiteX210" fmla="*/ 952500 w 2363788"/>
                  <a:gd name="connsiteY210" fmla="*/ 1584325 h 1797050"/>
                  <a:gd name="connsiteX211" fmla="*/ 965201 w 2363788"/>
                  <a:gd name="connsiteY211" fmla="*/ 1669256 h 1797050"/>
                  <a:gd name="connsiteX212" fmla="*/ 940594 w 2363788"/>
                  <a:gd name="connsiteY212" fmla="*/ 1709738 h 1797050"/>
                  <a:gd name="connsiteX213" fmla="*/ 903288 w 2363788"/>
                  <a:gd name="connsiteY213" fmla="*/ 1720850 h 1797050"/>
                  <a:gd name="connsiteX214" fmla="*/ 900113 w 2363788"/>
                  <a:gd name="connsiteY214" fmla="*/ 1746250 h 1797050"/>
                  <a:gd name="connsiteX215" fmla="*/ 871538 w 2363788"/>
                  <a:gd name="connsiteY215" fmla="*/ 1746250 h 1797050"/>
                  <a:gd name="connsiteX216" fmla="*/ 855663 w 2363788"/>
                  <a:gd name="connsiteY216" fmla="*/ 1758950 h 1797050"/>
                  <a:gd name="connsiteX217" fmla="*/ 850900 w 2363788"/>
                  <a:gd name="connsiteY217" fmla="*/ 1773238 h 1797050"/>
                  <a:gd name="connsiteX218" fmla="*/ 830263 w 2363788"/>
                  <a:gd name="connsiteY218" fmla="*/ 1765300 h 1797050"/>
                  <a:gd name="connsiteX219" fmla="*/ 821532 w 2363788"/>
                  <a:gd name="connsiteY219" fmla="*/ 1753394 h 1797050"/>
                  <a:gd name="connsiteX220" fmla="*/ 792163 w 2363788"/>
                  <a:gd name="connsiteY220" fmla="*/ 1767681 h 1797050"/>
                  <a:gd name="connsiteX221" fmla="*/ 693738 w 2363788"/>
                  <a:gd name="connsiteY221" fmla="*/ 1701800 h 1797050"/>
                  <a:gd name="connsiteX222" fmla="*/ 651669 w 2363788"/>
                  <a:gd name="connsiteY222" fmla="*/ 1716881 h 1797050"/>
                  <a:gd name="connsiteX223" fmla="*/ 623094 w 2363788"/>
                  <a:gd name="connsiteY223" fmla="*/ 1689894 h 1797050"/>
                  <a:gd name="connsiteX224" fmla="*/ 582613 w 2363788"/>
                  <a:gd name="connsiteY224" fmla="*/ 1689100 h 1797050"/>
                  <a:gd name="connsiteX225" fmla="*/ 573088 w 2363788"/>
                  <a:gd name="connsiteY225" fmla="*/ 1608138 h 1797050"/>
                  <a:gd name="connsiteX226" fmla="*/ 538414 w 2363788"/>
                  <a:gd name="connsiteY226" fmla="*/ 1594861 h 1797050"/>
                  <a:gd name="connsiteX227" fmla="*/ 525463 w 2363788"/>
                  <a:gd name="connsiteY227"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8088 w 2363788"/>
                  <a:gd name="connsiteY93" fmla="*/ 317500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7483 w 2363788"/>
                  <a:gd name="connsiteY101" fmla="*/ 529650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2 w 2363788"/>
                  <a:gd name="connsiteY113" fmla="*/ 566737 h 1797050"/>
                  <a:gd name="connsiteX114" fmla="*/ 1804988 w 2363788"/>
                  <a:gd name="connsiteY114" fmla="*/ 508000 h 1797050"/>
                  <a:gd name="connsiteX115" fmla="*/ 1889125 w 2363788"/>
                  <a:gd name="connsiteY115" fmla="*/ 486569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5813 w 2363788"/>
                  <a:gd name="connsiteY119" fmla="*/ 409575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202656 w 2363788"/>
                  <a:gd name="connsiteY131" fmla="*/ 948531 h 1797050"/>
                  <a:gd name="connsiteX132" fmla="*/ 2176463 w 2363788"/>
                  <a:gd name="connsiteY132" fmla="*/ 993775 h 1797050"/>
                  <a:gd name="connsiteX133" fmla="*/ 2176463 w 2363788"/>
                  <a:gd name="connsiteY133" fmla="*/ 993775 h 1797050"/>
                  <a:gd name="connsiteX134" fmla="*/ 2182019 w 2363788"/>
                  <a:gd name="connsiteY134" fmla="*/ 1019968 h 1797050"/>
                  <a:gd name="connsiteX135" fmla="*/ 2155032 w 2363788"/>
                  <a:gd name="connsiteY135" fmla="*/ 1031081 h 1797050"/>
                  <a:gd name="connsiteX136" fmla="*/ 2097882 w 2363788"/>
                  <a:gd name="connsiteY136" fmla="*/ 1016794 h 1797050"/>
                  <a:gd name="connsiteX137" fmla="*/ 2105819 w 2363788"/>
                  <a:gd name="connsiteY137" fmla="*/ 1071562 h 1797050"/>
                  <a:gd name="connsiteX138" fmla="*/ 2120107 w 2363788"/>
                  <a:gd name="connsiteY138" fmla="*/ 1119188 h 1797050"/>
                  <a:gd name="connsiteX139" fmla="*/ 2055019 w 2363788"/>
                  <a:gd name="connsiteY139" fmla="*/ 1153319 h 1797050"/>
                  <a:gd name="connsiteX140" fmla="*/ 2068513 w 2363788"/>
                  <a:gd name="connsiteY140" fmla="*/ 1177132 h 1797050"/>
                  <a:gd name="connsiteX141" fmla="*/ 2049463 w 2363788"/>
                  <a:gd name="connsiteY141" fmla="*/ 1196975 h 1797050"/>
                  <a:gd name="connsiteX142" fmla="*/ 1973263 w 2363788"/>
                  <a:gd name="connsiteY142" fmla="*/ 1170781 h 1797050"/>
                  <a:gd name="connsiteX143" fmla="*/ 1941513 w 2363788"/>
                  <a:gd name="connsiteY143" fmla="*/ 1186656 h 1797050"/>
                  <a:gd name="connsiteX144" fmla="*/ 1909763 w 2363788"/>
                  <a:gd name="connsiteY144" fmla="*/ 1189831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1513 w 2363788"/>
                  <a:gd name="connsiteY148" fmla="*/ 1279525 h 1797050"/>
                  <a:gd name="connsiteX149" fmla="*/ 1935163 w 2363788"/>
                  <a:gd name="connsiteY149" fmla="*/ 1304925 h 1797050"/>
                  <a:gd name="connsiteX150" fmla="*/ 1954213 w 2363788"/>
                  <a:gd name="connsiteY150" fmla="*/ 1320800 h 1797050"/>
                  <a:gd name="connsiteX151" fmla="*/ 1953419 w 2363788"/>
                  <a:gd name="connsiteY151" fmla="*/ 1335881 h 1797050"/>
                  <a:gd name="connsiteX152" fmla="*/ 1907382 w 2363788"/>
                  <a:gd name="connsiteY152" fmla="*/ 1336675 h 1797050"/>
                  <a:gd name="connsiteX153" fmla="*/ 1903413 w 2363788"/>
                  <a:gd name="connsiteY153" fmla="*/ 1387475 h 1797050"/>
                  <a:gd name="connsiteX154" fmla="*/ 1903413 w 2363788"/>
                  <a:gd name="connsiteY154" fmla="*/ 1406525 h 1797050"/>
                  <a:gd name="connsiteX155" fmla="*/ 1938338 w 2363788"/>
                  <a:gd name="connsiteY155" fmla="*/ 1446212 h 1797050"/>
                  <a:gd name="connsiteX156" fmla="*/ 1987551 w 2363788"/>
                  <a:gd name="connsiteY156" fmla="*/ 1444625 h 1797050"/>
                  <a:gd name="connsiteX157" fmla="*/ 2062163 w 2363788"/>
                  <a:gd name="connsiteY157" fmla="*/ 1476375 h 1797050"/>
                  <a:gd name="connsiteX158" fmla="*/ 2061369 w 2363788"/>
                  <a:gd name="connsiteY158" fmla="*/ 1504950 h 1797050"/>
                  <a:gd name="connsiteX159" fmla="*/ 2036763 w 2363788"/>
                  <a:gd name="connsiteY159" fmla="*/ 1571625 h 1797050"/>
                  <a:gd name="connsiteX160" fmla="*/ 2068513 w 2363788"/>
                  <a:gd name="connsiteY160" fmla="*/ 1591469 h 1797050"/>
                  <a:gd name="connsiteX161" fmla="*/ 2106613 w 2363788"/>
                  <a:gd name="connsiteY161" fmla="*/ 1660525 h 1797050"/>
                  <a:gd name="connsiteX162" fmla="*/ 2055813 w 2363788"/>
                  <a:gd name="connsiteY162" fmla="*/ 1736725 h 1797050"/>
                  <a:gd name="connsiteX163" fmla="*/ 2030413 w 2363788"/>
                  <a:gd name="connsiteY163" fmla="*/ 1730375 h 1797050"/>
                  <a:gd name="connsiteX164" fmla="*/ 2010570 w 2363788"/>
                  <a:gd name="connsiteY164" fmla="*/ 1715294 h 1797050"/>
                  <a:gd name="connsiteX165" fmla="*/ 2003425 w 2363788"/>
                  <a:gd name="connsiteY165" fmla="*/ 1735931 h 1797050"/>
                  <a:gd name="connsiteX166" fmla="*/ 1960563 w 2363788"/>
                  <a:gd name="connsiteY166" fmla="*/ 1746250 h 1797050"/>
                  <a:gd name="connsiteX167" fmla="*/ 1954213 w 2363788"/>
                  <a:gd name="connsiteY167" fmla="*/ 1778000 h 1797050"/>
                  <a:gd name="connsiteX168" fmla="*/ 1903413 w 2363788"/>
                  <a:gd name="connsiteY168" fmla="*/ 1797050 h 1797050"/>
                  <a:gd name="connsiteX169" fmla="*/ 1878013 w 2363788"/>
                  <a:gd name="connsiteY169" fmla="*/ 1758950 h 1797050"/>
                  <a:gd name="connsiteX170" fmla="*/ 1847850 w 2363788"/>
                  <a:gd name="connsiteY170" fmla="*/ 1768475 h 1797050"/>
                  <a:gd name="connsiteX171" fmla="*/ 1843088 w 2363788"/>
                  <a:gd name="connsiteY171" fmla="*/ 1735138 h 1797050"/>
                  <a:gd name="connsiteX172" fmla="*/ 1827213 w 2363788"/>
                  <a:gd name="connsiteY172" fmla="*/ 1704975 h 1797050"/>
                  <a:gd name="connsiteX173" fmla="*/ 1862138 w 2363788"/>
                  <a:gd name="connsiteY173" fmla="*/ 1685925 h 1797050"/>
                  <a:gd name="connsiteX174" fmla="*/ 1808163 w 2363788"/>
                  <a:gd name="connsiteY174" fmla="*/ 1665287 h 1797050"/>
                  <a:gd name="connsiteX175" fmla="*/ 1792288 w 2363788"/>
                  <a:gd name="connsiteY175" fmla="*/ 1692275 h 1797050"/>
                  <a:gd name="connsiteX176" fmla="*/ 1747838 w 2363788"/>
                  <a:gd name="connsiteY176" fmla="*/ 1711325 h 1797050"/>
                  <a:gd name="connsiteX177" fmla="*/ 1739107 w 2363788"/>
                  <a:gd name="connsiteY177" fmla="*/ 1733550 h 1797050"/>
                  <a:gd name="connsiteX178" fmla="*/ 1725613 w 2363788"/>
                  <a:gd name="connsiteY178" fmla="*/ 1739900 h 1797050"/>
                  <a:gd name="connsiteX179" fmla="*/ 1703388 w 2363788"/>
                  <a:gd name="connsiteY179" fmla="*/ 1739900 h 1797050"/>
                  <a:gd name="connsiteX180" fmla="*/ 1714501 w 2363788"/>
                  <a:gd name="connsiteY180" fmla="*/ 1704975 h 1797050"/>
                  <a:gd name="connsiteX181" fmla="*/ 1740694 w 2363788"/>
                  <a:gd name="connsiteY181" fmla="*/ 1677194 h 1797050"/>
                  <a:gd name="connsiteX182" fmla="*/ 1731963 w 2363788"/>
                  <a:gd name="connsiteY182" fmla="*/ 1654175 h 1797050"/>
                  <a:gd name="connsiteX183" fmla="*/ 1709738 w 2363788"/>
                  <a:gd name="connsiteY183" fmla="*/ 1654175 h 1797050"/>
                  <a:gd name="connsiteX184" fmla="*/ 1697832 w 2363788"/>
                  <a:gd name="connsiteY184" fmla="*/ 1678781 h 1797050"/>
                  <a:gd name="connsiteX185" fmla="*/ 1661319 w 2363788"/>
                  <a:gd name="connsiteY185" fmla="*/ 1685925 h 1797050"/>
                  <a:gd name="connsiteX186" fmla="*/ 1630363 w 2363788"/>
                  <a:gd name="connsiteY186" fmla="*/ 1698625 h 1797050"/>
                  <a:gd name="connsiteX187" fmla="*/ 1600994 w 2363788"/>
                  <a:gd name="connsiteY187" fmla="*/ 1667669 h 1797050"/>
                  <a:gd name="connsiteX188" fmla="*/ 1598613 w 2363788"/>
                  <a:gd name="connsiteY188" fmla="*/ 1635125 h 1797050"/>
                  <a:gd name="connsiteX189" fmla="*/ 1568450 w 2363788"/>
                  <a:gd name="connsiteY189" fmla="*/ 1616869 h 1797050"/>
                  <a:gd name="connsiteX190" fmla="*/ 1560513 w 2363788"/>
                  <a:gd name="connsiteY190" fmla="*/ 1584325 h 1797050"/>
                  <a:gd name="connsiteX191" fmla="*/ 1523206 w 2363788"/>
                  <a:gd name="connsiteY191" fmla="*/ 1555750 h 1797050"/>
                  <a:gd name="connsiteX192" fmla="*/ 1500188 w 2363788"/>
                  <a:gd name="connsiteY192" fmla="*/ 1558925 h 1797050"/>
                  <a:gd name="connsiteX193" fmla="*/ 1468438 w 2363788"/>
                  <a:gd name="connsiteY193" fmla="*/ 1603375 h 1797050"/>
                  <a:gd name="connsiteX194" fmla="*/ 1419225 w 2363788"/>
                  <a:gd name="connsiteY194" fmla="*/ 1621631 h 1797050"/>
                  <a:gd name="connsiteX195" fmla="*/ 1398588 w 2363788"/>
                  <a:gd name="connsiteY195" fmla="*/ 1593849 h 1797050"/>
                  <a:gd name="connsiteX196" fmla="*/ 1370013 w 2363788"/>
                  <a:gd name="connsiteY196" fmla="*/ 1585912 h 1797050"/>
                  <a:gd name="connsiteX197" fmla="*/ 1266825 w 2363788"/>
                  <a:gd name="connsiteY197" fmla="*/ 1514475 h 1797050"/>
                  <a:gd name="connsiteX198" fmla="*/ 1277938 w 2363788"/>
                  <a:gd name="connsiteY198" fmla="*/ 1463675 h 1797050"/>
                  <a:gd name="connsiteX199" fmla="*/ 1239838 w 2363788"/>
                  <a:gd name="connsiteY199" fmla="*/ 1457325 h 1797050"/>
                  <a:gd name="connsiteX200" fmla="*/ 1233739 w 2363788"/>
                  <a:gd name="connsiteY200" fmla="*/ 1472624 h 1797050"/>
                  <a:gd name="connsiteX201" fmla="*/ 1212851 w 2363788"/>
                  <a:gd name="connsiteY201" fmla="*/ 1481931 h 1797050"/>
                  <a:gd name="connsiteX202" fmla="*/ 1175544 w 2363788"/>
                  <a:gd name="connsiteY202" fmla="*/ 1476375 h 1797050"/>
                  <a:gd name="connsiteX203" fmla="*/ 1139826 w 2363788"/>
                  <a:gd name="connsiteY203" fmla="*/ 1462087 h 1797050"/>
                  <a:gd name="connsiteX204" fmla="*/ 1093788 w 2363788"/>
                  <a:gd name="connsiteY204" fmla="*/ 1495425 h 1797050"/>
                  <a:gd name="connsiteX205" fmla="*/ 1100138 w 2363788"/>
                  <a:gd name="connsiteY205" fmla="*/ 1511300 h 1797050"/>
                  <a:gd name="connsiteX206" fmla="*/ 1081088 w 2363788"/>
                  <a:gd name="connsiteY206" fmla="*/ 1530350 h 1797050"/>
                  <a:gd name="connsiteX207" fmla="*/ 1035051 w 2363788"/>
                  <a:gd name="connsiteY207" fmla="*/ 1531937 h 1797050"/>
                  <a:gd name="connsiteX208" fmla="*/ 1006475 w 2363788"/>
                  <a:gd name="connsiteY208" fmla="*/ 1575594 h 1797050"/>
                  <a:gd name="connsiteX209" fmla="*/ 958057 w 2363788"/>
                  <a:gd name="connsiteY209" fmla="*/ 1569244 h 1797050"/>
                  <a:gd name="connsiteX210" fmla="*/ 952500 w 2363788"/>
                  <a:gd name="connsiteY210" fmla="*/ 1584325 h 1797050"/>
                  <a:gd name="connsiteX211" fmla="*/ 965201 w 2363788"/>
                  <a:gd name="connsiteY211" fmla="*/ 1669256 h 1797050"/>
                  <a:gd name="connsiteX212" fmla="*/ 940594 w 2363788"/>
                  <a:gd name="connsiteY212" fmla="*/ 1709738 h 1797050"/>
                  <a:gd name="connsiteX213" fmla="*/ 903288 w 2363788"/>
                  <a:gd name="connsiteY213" fmla="*/ 1720850 h 1797050"/>
                  <a:gd name="connsiteX214" fmla="*/ 900113 w 2363788"/>
                  <a:gd name="connsiteY214" fmla="*/ 1746250 h 1797050"/>
                  <a:gd name="connsiteX215" fmla="*/ 871538 w 2363788"/>
                  <a:gd name="connsiteY215" fmla="*/ 1746250 h 1797050"/>
                  <a:gd name="connsiteX216" fmla="*/ 855663 w 2363788"/>
                  <a:gd name="connsiteY216" fmla="*/ 1758950 h 1797050"/>
                  <a:gd name="connsiteX217" fmla="*/ 850900 w 2363788"/>
                  <a:gd name="connsiteY217" fmla="*/ 1773238 h 1797050"/>
                  <a:gd name="connsiteX218" fmla="*/ 830263 w 2363788"/>
                  <a:gd name="connsiteY218" fmla="*/ 1765300 h 1797050"/>
                  <a:gd name="connsiteX219" fmla="*/ 821532 w 2363788"/>
                  <a:gd name="connsiteY219" fmla="*/ 1753394 h 1797050"/>
                  <a:gd name="connsiteX220" fmla="*/ 792163 w 2363788"/>
                  <a:gd name="connsiteY220" fmla="*/ 1767681 h 1797050"/>
                  <a:gd name="connsiteX221" fmla="*/ 693738 w 2363788"/>
                  <a:gd name="connsiteY221" fmla="*/ 1701800 h 1797050"/>
                  <a:gd name="connsiteX222" fmla="*/ 651669 w 2363788"/>
                  <a:gd name="connsiteY222" fmla="*/ 1716881 h 1797050"/>
                  <a:gd name="connsiteX223" fmla="*/ 623094 w 2363788"/>
                  <a:gd name="connsiteY223" fmla="*/ 1689894 h 1797050"/>
                  <a:gd name="connsiteX224" fmla="*/ 582613 w 2363788"/>
                  <a:gd name="connsiteY224" fmla="*/ 1689100 h 1797050"/>
                  <a:gd name="connsiteX225" fmla="*/ 573088 w 2363788"/>
                  <a:gd name="connsiteY225" fmla="*/ 1608138 h 1797050"/>
                  <a:gd name="connsiteX226" fmla="*/ 538414 w 2363788"/>
                  <a:gd name="connsiteY226" fmla="*/ 1594861 h 1797050"/>
                  <a:gd name="connsiteX227" fmla="*/ 525463 w 2363788"/>
                  <a:gd name="connsiteY227"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2225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7294 w 2363788"/>
                  <a:gd name="connsiteY93" fmla="*/ 319881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7483 w 2363788"/>
                  <a:gd name="connsiteY101" fmla="*/ 529650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2 w 2363788"/>
                  <a:gd name="connsiteY113" fmla="*/ 566737 h 1797050"/>
                  <a:gd name="connsiteX114" fmla="*/ 1804988 w 2363788"/>
                  <a:gd name="connsiteY114" fmla="*/ 508000 h 1797050"/>
                  <a:gd name="connsiteX115" fmla="*/ 1889125 w 2363788"/>
                  <a:gd name="connsiteY115" fmla="*/ 486569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5813 w 2363788"/>
                  <a:gd name="connsiteY119" fmla="*/ 409575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202656 w 2363788"/>
                  <a:gd name="connsiteY131" fmla="*/ 948531 h 1797050"/>
                  <a:gd name="connsiteX132" fmla="*/ 2176463 w 2363788"/>
                  <a:gd name="connsiteY132" fmla="*/ 993775 h 1797050"/>
                  <a:gd name="connsiteX133" fmla="*/ 2176463 w 2363788"/>
                  <a:gd name="connsiteY133" fmla="*/ 993775 h 1797050"/>
                  <a:gd name="connsiteX134" fmla="*/ 2182019 w 2363788"/>
                  <a:gd name="connsiteY134" fmla="*/ 1019968 h 1797050"/>
                  <a:gd name="connsiteX135" fmla="*/ 2155032 w 2363788"/>
                  <a:gd name="connsiteY135" fmla="*/ 1031081 h 1797050"/>
                  <a:gd name="connsiteX136" fmla="*/ 2097882 w 2363788"/>
                  <a:gd name="connsiteY136" fmla="*/ 1016794 h 1797050"/>
                  <a:gd name="connsiteX137" fmla="*/ 2105819 w 2363788"/>
                  <a:gd name="connsiteY137" fmla="*/ 1071562 h 1797050"/>
                  <a:gd name="connsiteX138" fmla="*/ 2120107 w 2363788"/>
                  <a:gd name="connsiteY138" fmla="*/ 1119188 h 1797050"/>
                  <a:gd name="connsiteX139" fmla="*/ 2055019 w 2363788"/>
                  <a:gd name="connsiteY139" fmla="*/ 1153319 h 1797050"/>
                  <a:gd name="connsiteX140" fmla="*/ 2068513 w 2363788"/>
                  <a:gd name="connsiteY140" fmla="*/ 1177132 h 1797050"/>
                  <a:gd name="connsiteX141" fmla="*/ 2049463 w 2363788"/>
                  <a:gd name="connsiteY141" fmla="*/ 1196975 h 1797050"/>
                  <a:gd name="connsiteX142" fmla="*/ 1973263 w 2363788"/>
                  <a:gd name="connsiteY142" fmla="*/ 1170781 h 1797050"/>
                  <a:gd name="connsiteX143" fmla="*/ 1941513 w 2363788"/>
                  <a:gd name="connsiteY143" fmla="*/ 1186656 h 1797050"/>
                  <a:gd name="connsiteX144" fmla="*/ 1909763 w 2363788"/>
                  <a:gd name="connsiteY144" fmla="*/ 1189831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1513 w 2363788"/>
                  <a:gd name="connsiteY148" fmla="*/ 1279525 h 1797050"/>
                  <a:gd name="connsiteX149" fmla="*/ 1935163 w 2363788"/>
                  <a:gd name="connsiteY149" fmla="*/ 1304925 h 1797050"/>
                  <a:gd name="connsiteX150" fmla="*/ 1954213 w 2363788"/>
                  <a:gd name="connsiteY150" fmla="*/ 1320800 h 1797050"/>
                  <a:gd name="connsiteX151" fmla="*/ 1953419 w 2363788"/>
                  <a:gd name="connsiteY151" fmla="*/ 1335881 h 1797050"/>
                  <a:gd name="connsiteX152" fmla="*/ 1907382 w 2363788"/>
                  <a:gd name="connsiteY152" fmla="*/ 1336675 h 1797050"/>
                  <a:gd name="connsiteX153" fmla="*/ 1903413 w 2363788"/>
                  <a:gd name="connsiteY153" fmla="*/ 1387475 h 1797050"/>
                  <a:gd name="connsiteX154" fmla="*/ 1903413 w 2363788"/>
                  <a:gd name="connsiteY154" fmla="*/ 1406525 h 1797050"/>
                  <a:gd name="connsiteX155" fmla="*/ 1938338 w 2363788"/>
                  <a:gd name="connsiteY155" fmla="*/ 1446212 h 1797050"/>
                  <a:gd name="connsiteX156" fmla="*/ 1987551 w 2363788"/>
                  <a:gd name="connsiteY156" fmla="*/ 1444625 h 1797050"/>
                  <a:gd name="connsiteX157" fmla="*/ 2062163 w 2363788"/>
                  <a:gd name="connsiteY157" fmla="*/ 1476375 h 1797050"/>
                  <a:gd name="connsiteX158" fmla="*/ 2061369 w 2363788"/>
                  <a:gd name="connsiteY158" fmla="*/ 1504950 h 1797050"/>
                  <a:gd name="connsiteX159" fmla="*/ 2036763 w 2363788"/>
                  <a:gd name="connsiteY159" fmla="*/ 1571625 h 1797050"/>
                  <a:gd name="connsiteX160" fmla="*/ 2068513 w 2363788"/>
                  <a:gd name="connsiteY160" fmla="*/ 1591469 h 1797050"/>
                  <a:gd name="connsiteX161" fmla="*/ 2106613 w 2363788"/>
                  <a:gd name="connsiteY161" fmla="*/ 1660525 h 1797050"/>
                  <a:gd name="connsiteX162" fmla="*/ 2055813 w 2363788"/>
                  <a:gd name="connsiteY162" fmla="*/ 1736725 h 1797050"/>
                  <a:gd name="connsiteX163" fmla="*/ 2030413 w 2363788"/>
                  <a:gd name="connsiteY163" fmla="*/ 1730375 h 1797050"/>
                  <a:gd name="connsiteX164" fmla="*/ 2010570 w 2363788"/>
                  <a:gd name="connsiteY164" fmla="*/ 1715294 h 1797050"/>
                  <a:gd name="connsiteX165" fmla="*/ 2003425 w 2363788"/>
                  <a:gd name="connsiteY165" fmla="*/ 1735931 h 1797050"/>
                  <a:gd name="connsiteX166" fmla="*/ 1960563 w 2363788"/>
                  <a:gd name="connsiteY166" fmla="*/ 1746250 h 1797050"/>
                  <a:gd name="connsiteX167" fmla="*/ 1954213 w 2363788"/>
                  <a:gd name="connsiteY167" fmla="*/ 1778000 h 1797050"/>
                  <a:gd name="connsiteX168" fmla="*/ 1903413 w 2363788"/>
                  <a:gd name="connsiteY168" fmla="*/ 1797050 h 1797050"/>
                  <a:gd name="connsiteX169" fmla="*/ 1878013 w 2363788"/>
                  <a:gd name="connsiteY169" fmla="*/ 1758950 h 1797050"/>
                  <a:gd name="connsiteX170" fmla="*/ 1847850 w 2363788"/>
                  <a:gd name="connsiteY170" fmla="*/ 1768475 h 1797050"/>
                  <a:gd name="connsiteX171" fmla="*/ 1843088 w 2363788"/>
                  <a:gd name="connsiteY171" fmla="*/ 1735138 h 1797050"/>
                  <a:gd name="connsiteX172" fmla="*/ 1827213 w 2363788"/>
                  <a:gd name="connsiteY172" fmla="*/ 1704975 h 1797050"/>
                  <a:gd name="connsiteX173" fmla="*/ 1862138 w 2363788"/>
                  <a:gd name="connsiteY173" fmla="*/ 1685925 h 1797050"/>
                  <a:gd name="connsiteX174" fmla="*/ 1808163 w 2363788"/>
                  <a:gd name="connsiteY174" fmla="*/ 1665287 h 1797050"/>
                  <a:gd name="connsiteX175" fmla="*/ 1792288 w 2363788"/>
                  <a:gd name="connsiteY175" fmla="*/ 1692275 h 1797050"/>
                  <a:gd name="connsiteX176" fmla="*/ 1747838 w 2363788"/>
                  <a:gd name="connsiteY176" fmla="*/ 1711325 h 1797050"/>
                  <a:gd name="connsiteX177" fmla="*/ 1739107 w 2363788"/>
                  <a:gd name="connsiteY177" fmla="*/ 1733550 h 1797050"/>
                  <a:gd name="connsiteX178" fmla="*/ 1725613 w 2363788"/>
                  <a:gd name="connsiteY178" fmla="*/ 1739900 h 1797050"/>
                  <a:gd name="connsiteX179" fmla="*/ 1703388 w 2363788"/>
                  <a:gd name="connsiteY179" fmla="*/ 1739900 h 1797050"/>
                  <a:gd name="connsiteX180" fmla="*/ 1714501 w 2363788"/>
                  <a:gd name="connsiteY180" fmla="*/ 1704975 h 1797050"/>
                  <a:gd name="connsiteX181" fmla="*/ 1740694 w 2363788"/>
                  <a:gd name="connsiteY181" fmla="*/ 1677194 h 1797050"/>
                  <a:gd name="connsiteX182" fmla="*/ 1731963 w 2363788"/>
                  <a:gd name="connsiteY182" fmla="*/ 1654175 h 1797050"/>
                  <a:gd name="connsiteX183" fmla="*/ 1709738 w 2363788"/>
                  <a:gd name="connsiteY183" fmla="*/ 1654175 h 1797050"/>
                  <a:gd name="connsiteX184" fmla="*/ 1697832 w 2363788"/>
                  <a:gd name="connsiteY184" fmla="*/ 1678781 h 1797050"/>
                  <a:gd name="connsiteX185" fmla="*/ 1661319 w 2363788"/>
                  <a:gd name="connsiteY185" fmla="*/ 1685925 h 1797050"/>
                  <a:gd name="connsiteX186" fmla="*/ 1630363 w 2363788"/>
                  <a:gd name="connsiteY186" fmla="*/ 1698625 h 1797050"/>
                  <a:gd name="connsiteX187" fmla="*/ 1600994 w 2363788"/>
                  <a:gd name="connsiteY187" fmla="*/ 1667669 h 1797050"/>
                  <a:gd name="connsiteX188" fmla="*/ 1598613 w 2363788"/>
                  <a:gd name="connsiteY188" fmla="*/ 1635125 h 1797050"/>
                  <a:gd name="connsiteX189" fmla="*/ 1568450 w 2363788"/>
                  <a:gd name="connsiteY189" fmla="*/ 1616869 h 1797050"/>
                  <a:gd name="connsiteX190" fmla="*/ 1560513 w 2363788"/>
                  <a:gd name="connsiteY190" fmla="*/ 1584325 h 1797050"/>
                  <a:gd name="connsiteX191" fmla="*/ 1523206 w 2363788"/>
                  <a:gd name="connsiteY191" fmla="*/ 1555750 h 1797050"/>
                  <a:gd name="connsiteX192" fmla="*/ 1500188 w 2363788"/>
                  <a:gd name="connsiteY192" fmla="*/ 1558925 h 1797050"/>
                  <a:gd name="connsiteX193" fmla="*/ 1468438 w 2363788"/>
                  <a:gd name="connsiteY193" fmla="*/ 1603375 h 1797050"/>
                  <a:gd name="connsiteX194" fmla="*/ 1419225 w 2363788"/>
                  <a:gd name="connsiteY194" fmla="*/ 1621631 h 1797050"/>
                  <a:gd name="connsiteX195" fmla="*/ 1398588 w 2363788"/>
                  <a:gd name="connsiteY195" fmla="*/ 1593849 h 1797050"/>
                  <a:gd name="connsiteX196" fmla="*/ 1370013 w 2363788"/>
                  <a:gd name="connsiteY196" fmla="*/ 1585912 h 1797050"/>
                  <a:gd name="connsiteX197" fmla="*/ 1266825 w 2363788"/>
                  <a:gd name="connsiteY197" fmla="*/ 1514475 h 1797050"/>
                  <a:gd name="connsiteX198" fmla="*/ 1277938 w 2363788"/>
                  <a:gd name="connsiteY198" fmla="*/ 1463675 h 1797050"/>
                  <a:gd name="connsiteX199" fmla="*/ 1239838 w 2363788"/>
                  <a:gd name="connsiteY199" fmla="*/ 1457325 h 1797050"/>
                  <a:gd name="connsiteX200" fmla="*/ 1233739 w 2363788"/>
                  <a:gd name="connsiteY200" fmla="*/ 1472624 h 1797050"/>
                  <a:gd name="connsiteX201" fmla="*/ 1212851 w 2363788"/>
                  <a:gd name="connsiteY201" fmla="*/ 1481931 h 1797050"/>
                  <a:gd name="connsiteX202" fmla="*/ 1175544 w 2363788"/>
                  <a:gd name="connsiteY202" fmla="*/ 1476375 h 1797050"/>
                  <a:gd name="connsiteX203" fmla="*/ 1139826 w 2363788"/>
                  <a:gd name="connsiteY203" fmla="*/ 1462087 h 1797050"/>
                  <a:gd name="connsiteX204" fmla="*/ 1093788 w 2363788"/>
                  <a:gd name="connsiteY204" fmla="*/ 1495425 h 1797050"/>
                  <a:gd name="connsiteX205" fmla="*/ 1100138 w 2363788"/>
                  <a:gd name="connsiteY205" fmla="*/ 1511300 h 1797050"/>
                  <a:gd name="connsiteX206" fmla="*/ 1081088 w 2363788"/>
                  <a:gd name="connsiteY206" fmla="*/ 1530350 h 1797050"/>
                  <a:gd name="connsiteX207" fmla="*/ 1035051 w 2363788"/>
                  <a:gd name="connsiteY207" fmla="*/ 1531937 h 1797050"/>
                  <a:gd name="connsiteX208" fmla="*/ 1006475 w 2363788"/>
                  <a:gd name="connsiteY208" fmla="*/ 1575594 h 1797050"/>
                  <a:gd name="connsiteX209" fmla="*/ 958057 w 2363788"/>
                  <a:gd name="connsiteY209" fmla="*/ 1569244 h 1797050"/>
                  <a:gd name="connsiteX210" fmla="*/ 952500 w 2363788"/>
                  <a:gd name="connsiteY210" fmla="*/ 1584325 h 1797050"/>
                  <a:gd name="connsiteX211" fmla="*/ 965201 w 2363788"/>
                  <a:gd name="connsiteY211" fmla="*/ 1669256 h 1797050"/>
                  <a:gd name="connsiteX212" fmla="*/ 940594 w 2363788"/>
                  <a:gd name="connsiteY212" fmla="*/ 1709738 h 1797050"/>
                  <a:gd name="connsiteX213" fmla="*/ 903288 w 2363788"/>
                  <a:gd name="connsiteY213" fmla="*/ 1720850 h 1797050"/>
                  <a:gd name="connsiteX214" fmla="*/ 900113 w 2363788"/>
                  <a:gd name="connsiteY214" fmla="*/ 1746250 h 1797050"/>
                  <a:gd name="connsiteX215" fmla="*/ 871538 w 2363788"/>
                  <a:gd name="connsiteY215" fmla="*/ 1746250 h 1797050"/>
                  <a:gd name="connsiteX216" fmla="*/ 855663 w 2363788"/>
                  <a:gd name="connsiteY216" fmla="*/ 1758950 h 1797050"/>
                  <a:gd name="connsiteX217" fmla="*/ 850900 w 2363788"/>
                  <a:gd name="connsiteY217" fmla="*/ 1773238 h 1797050"/>
                  <a:gd name="connsiteX218" fmla="*/ 830263 w 2363788"/>
                  <a:gd name="connsiteY218" fmla="*/ 1765300 h 1797050"/>
                  <a:gd name="connsiteX219" fmla="*/ 821532 w 2363788"/>
                  <a:gd name="connsiteY219" fmla="*/ 1753394 h 1797050"/>
                  <a:gd name="connsiteX220" fmla="*/ 792163 w 2363788"/>
                  <a:gd name="connsiteY220" fmla="*/ 1767681 h 1797050"/>
                  <a:gd name="connsiteX221" fmla="*/ 693738 w 2363788"/>
                  <a:gd name="connsiteY221" fmla="*/ 1701800 h 1797050"/>
                  <a:gd name="connsiteX222" fmla="*/ 651669 w 2363788"/>
                  <a:gd name="connsiteY222" fmla="*/ 1716881 h 1797050"/>
                  <a:gd name="connsiteX223" fmla="*/ 623094 w 2363788"/>
                  <a:gd name="connsiteY223" fmla="*/ 1689894 h 1797050"/>
                  <a:gd name="connsiteX224" fmla="*/ 582613 w 2363788"/>
                  <a:gd name="connsiteY224" fmla="*/ 1689100 h 1797050"/>
                  <a:gd name="connsiteX225" fmla="*/ 573088 w 2363788"/>
                  <a:gd name="connsiteY225" fmla="*/ 1608138 h 1797050"/>
                  <a:gd name="connsiteX226" fmla="*/ 538414 w 2363788"/>
                  <a:gd name="connsiteY226" fmla="*/ 1594861 h 1797050"/>
                  <a:gd name="connsiteX227" fmla="*/ 525463 w 2363788"/>
                  <a:gd name="connsiteY227"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9600 w 2363788"/>
                  <a:gd name="connsiteY75" fmla="*/ 794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7294 w 2363788"/>
                  <a:gd name="connsiteY93" fmla="*/ 319881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7483 w 2363788"/>
                  <a:gd name="connsiteY101" fmla="*/ 529650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2 w 2363788"/>
                  <a:gd name="connsiteY113" fmla="*/ 566737 h 1797050"/>
                  <a:gd name="connsiteX114" fmla="*/ 1804988 w 2363788"/>
                  <a:gd name="connsiteY114" fmla="*/ 508000 h 1797050"/>
                  <a:gd name="connsiteX115" fmla="*/ 1889125 w 2363788"/>
                  <a:gd name="connsiteY115" fmla="*/ 486569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5813 w 2363788"/>
                  <a:gd name="connsiteY119" fmla="*/ 409575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202656 w 2363788"/>
                  <a:gd name="connsiteY131" fmla="*/ 948531 h 1797050"/>
                  <a:gd name="connsiteX132" fmla="*/ 2176463 w 2363788"/>
                  <a:gd name="connsiteY132" fmla="*/ 993775 h 1797050"/>
                  <a:gd name="connsiteX133" fmla="*/ 2176463 w 2363788"/>
                  <a:gd name="connsiteY133" fmla="*/ 993775 h 1797050"/>
                  <a:gd name="connsiteX134" fmla="*/ 2182019 w 2363788"/>
                  <a:gd name="connsiteY134" fmla="*/ 1019968 h 1797050"/>
                  <a:gd name="connsiteX135" fmla="*/ 2155032 w 2363788"/>
                  <a:gd name="connsiteY135" fmla="*/ 1031081 h 1797050"/>
                  <a:gd name="connsiteX136" fmla="*/ 2097882 w 2363788"/>
                  <a:gd name="connsiteY136" fmla="*/ 1016794 h 1797050"/>
                  <a:gd name="connsiteX137" fmla="*/ 2105819 w 2363788"/>
                  <a:gd name="connsiteY137" fmla="*/ 1071562 h 1797050"/>
                  <a:gd name="connsiteX138" fmla="*/ 2120107 w 2363788"/>
                  <a:gd name="connsiteY138" fmla="*/ 1119188 h 1797050"/>
                  <a:gd name="connsiteX139" fmla="*/ 2055019 w 2363788"/>
                  <a:gd name="connsiteY139" fmla="*/ 1153319 h 1797050"/>
                  <a:gd name="connsiteX140" fmla="*/ 2068513 w 2363788"/>
                  <a:gd name="connsiteY140" fmla="*/ 1177132 h 1797050"/>
                  <a:gd name="connsiteX141" fmla="*/ 2049463 w 2363788"/>
                  <a:gd name="connsiteY141" fmla="*/ 1196975 h 1797050"/>
                  <a:gd name="connsiteX142" fmla="*/ 1973263 w 2363788"/>
                  <a:gd name="connsiteY142" fmla="*/ 1170781 h 1797050"/>
                  <a:gd name="connsiteX143" fmla="*/ 1941513 w 2363788"/>
                  <a:gd name="connsiteY143" fmla="*/ 1186656 h 1797050"/>
                  <a:gd name="connsiteX144" fmla="*/ 1909763 w 2363788"/>
                  <a:gd name="connsiteY144" fmla="*/ 1189831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1513 w 2363788"/>
                  <a:gd name="connsiteY148" fmla="*/ 1279525 h 1797050"/>
                  <a:gd name="connsiteX149" fmla="*/ 1935163 w 2363788"/>
                  <a:gd name="connsiteY149" fmla="*/ 1304925 h 1797050"/>
                  <a:gd name="connsiteX150" fmla="*/ 1954213 w 2363788"/>
                  <a:gd name="connsiteY150" fmla="*/ 1320800 h 1797050"/>
                  <a:gd name="connsiteX151" fmla="*/ 1953419 w 2363788"/>
                  <a:gd name="connsiteY151" fmla="*/ 1335881 h 1797050"/>
                  <a:gd name="connsiteX152" fmla="*/ 1907382 w 2363788"/>
                  <a:gd name="connsiteY152" fmla="*/ 1336675 h 1797050"/>
                  <a:gd name="connsiteX153" fmla="*/ 1903413 w 2363788"/>
                  <a:gd name="connsiteY153" fmla="*/ 1387475 h 1797050"/>
                  <a:gd name="connsiteX154" fmla="*/ 1903413 w 2363788"/>
                  <a:gd name="connsiteY154" fmla="*/ 1406525 h 1797050"/>
                  <a:gd name="connsiteX155" fmla="*/ 1938338 w 2363788"/>
                  <a:gd name="connsiteY155" fmla="*/ 1446212 h 1797050"/>
                  <a:gd name="connsiteX156" fmla="*/ 1987551 w 2363788"/>
                  <a:gd name="connsiteY156" fmla="*/ 1444625 h 1797050"/>
                  <a:gd name="connsiteX157" fmla="*/ 2062163 w 2363788"/>
                  <a:gd name="connsiteY157" fmla="*/ 1476375 h 1797050"/>
                  <a:gd name="connsiteX158" fmla="*/ 2061369 w 2363788"/>
                  <a:gd name="connsiteY158" fmla="*/ 1504950 h 1797050"/>
                  <a:gd name="connsiteX159" fmla="*/ 2036763 w 2363788"/>
                  <a:gd name="connsiteY159" fmla="*/ 1571625 h 1797050"/>
                  <a:gd name="connsiteX160" fmla="*/ 2068513 w 2363788"/>
                  <a:gd name="connsiteY160" fmla="*/ 1591469 h 1797050"/>
                  <a:gd name="connsiteX161" fmla="*/ 2106613 w 2363788"/>
                  <a:gd name="connsiteY161" fmla="*/ 1660525 h 1797050"/>
                  <a:gd name="connsiteX162" fmla="*/ 2055813 w 2363788"/>
                  <a:gd name="connsiteY162" fmla="*/ 1736725 h 1797050"/>
                  <a:gd name="connsiteX163" fmla="*/ 2030413 w 2363788"/>
                  <a:gd name="connsiteY163" fmla="*/ 1730375 h 1797050"/>
                  <a:gd name="connsiteX164" fmla="*/ 2010570 w 2363788"/>
                  <a:gd name="connsiteY164" fmla="*/ 1715294 h 1797050"/>
                  <a:gd name="connsiteX165" fmla="*/ 2003425 w 2363788"/>
                  <a:gd name="connsiteY165" fmla="*/ 1735931 h 1797050"/>
                  <a:gd name="connsiteX166" fmla="*/ 1960563 w 2363788"/>
                  <a:gd name="connsiteY166" fmla="*/ 1746250 h 1797050"/>
                  <a:gd name="connsiteX167" fmla="*/ 1954213 w 2363788"/>
                  <a:gd name="connsiteY167" fmla="*/ 1778000 h 1797050"/>
                  <a:gd name="connsiteX168" fmla="*/ 1903413 w 2363788"/>
                  <a:gd name="connsiteY168" fmla="*/ 1797050 h 1797050"/>
                  <a:gd name="connsiteX169" fmla="*/ 1878013 w 2363788"/>
                  <a:gd name="connsiteY169" fmla="*/ 1758950 h 1797050"/>
                  <a:gd name="connsiteX170" fmla="*/ 1847850 w 2363788"/>
                  <a:gd name="connsiteY170" fmla="*/ 1768475 h 1797050"/>
                  <a:gd name="connsiteX171" fmla="*/ 1843088 w 2363788"/>
                  <a:gd name="connsiteY171" fmla="*/ 1735138 h 1797050"/>
                  <a:gd name="connsiteX172" fmla="*/ 1827213 w 2363788"/>
                  <a:gd name="connsiteY172" fmla="*/ 1704975 h 1797050"/>
                  <a:gd name="connsiteX173" fmla="*/ 1862138 w 2363788"/>
                  <a:gd name="connsiteY173" fmla="*/ 1685925 h 1797050"/>
                  <a:gd name="connsiteX174" fmla="*/ 1808163 w 2363788"/>
                  <a:gd name="connsiteY174" fmla="*/ 1665287 h 1797050"/>
                  <a:gd name="connsiteX175" fmla="*/ 1792288 w 2363788"/>
                  <a:gd name="connsiteY175" fmla="*/ 1692275 h 1797050"/>
                  <a:gd name="connsiteX176" fmla="*/ 1747838 w 2363788"/>
                  <a:gd name="connsiteY176" fmla="*/ 1711325 h 1797050"/>
                  <a:gd name="connsiteX177" fmla="*/ 1739107 w 2363788"/>
                  <a:gd name="connsiteY177" fmla="*/ 1733550 h 1797050"/>
                  <a:gd name="connsiteX178" fmla="*/ 1725613 w 2363788"/>
                  <a:gd name="connsiteY178" fmla="*/ 1739900 h 1797050"/>
                  <a:gd name="connsiteX179" fmla="*/ 1703388 w 2363788"/>
                  <a:gd name="connsiteY179" fmla="*/ 1739900 h 1797050"/>
                  <a:gd name="connsiteX180" fmla="*/ 1714501 w 2363788"/>
                  <a:gd name="connsiteY180" fmla="*/ 1704975 h 1797050"/>
                  <a:gd name="connsiteX181" fmla="*/ 1740694 w 2363788"/>
                  <a:gd name="connsiteY181" fmla="*/ 1677194 h 1797050"/>
                  <a:gd name="connsiteX182" fmla="*/ 1731963 w 2363788"/>
                  <a:gd name="connsiteY182" fmla="*/ 1654175 h 1797050"/>
                  <a:gd name="connsiteX183" fmla="*/ 1709738 w 2363788"/>
                  <a:gd name="connsiteY183" fmla="*/ 1654175 h 1797050"/>
                  <a:gd name="connsiteX184" fmla="*/ 1697832 w 2363788"/>
                  <a:gd name="connsiteY184" fmla="*/ 1678781 h 1797050"/>
                  <a:gd name="connsiteX185" fmla="*/ 1661319 w 2363788"/>
                  <a:gd name="connsiteY185" fmla="*/ 1685925 h 1797050"/>
                  <a:gd name="connsiteX186" fmla="*/ 1630363 w 2363788"/>
                  <a:gd name="connsiteY186" fmla="*/ 1698625 h 1797050"/>
                  <a:gd name="connsiteX187" fmla="*/ 1600994 w 2363788"/>
                  <a:gd name="connsiteY187" fmla="*/ 1667669 h 1797050"/>
                  <a:gd name="connsiteX188" fmla="*/ 1598613 w 2363788"/>
                  <a:gd name="connsiteY188" fmla="*/ 1635125 h 1797050"/>
                  <a:gd name="connsiteX189" fmla="*/ 1568450 w 2363788"/>
                  <a:gd name="connsiteY189" fmla="*/ 1616869 h 1797050"/>
                  <a:gd name="connsiteX190" fmla="*/ 1560513 w 2363788"/>
                  <a:gd name="connsiteY190" fmla="*/ 1584325 h 1797050"/>
                  <a:gd name="connsiteX191" fmla="*/ 1523206 w 2363788"/>
                  <a:gd name="connsiteY191" fmla="*/ 1555750 h 1797050"/>
                  <a:gd name="connsiteX192" fmla="*/ 1500188 w 2363788"/>
                  <a:gd name="connsiteY192" fmla="*/ 1558925 h 1797050"/>
                  <a:gd name="connsiteX193" fmla="*/ 1468438 w 2363788"/>
                  <a:gd name="connsiteY193" fmla="*/ 1603375 h 1797050"/>
                  <a:gd name="connsiteX194" fmla="*/ 1419225 w 2363788"/>
                  <a:gd name="connsiteY194" fmla="*/ 1621631 h 1797050"/>
                  <a:gd name="connsiteX195" fmla="*/ 1398588 w 2363788"/>
                  <a:gd name="connsiteY195" fmla="*/ 1593849 h 1797050"/>
                  <a:gd name="connsiteX196" fmla="*/ 1370013 w 2363788"/>
                  <a:gd name="connsiteY196" fmla="*/ 1585912 h 1797050"/>
                  <a:gd name="connsiteX197" fmla="*/ 1266825 w 2363788"/>
                  <a:gd name="connsiteY197" fmla="*/ 1514475 h 1797050"/>
                  <a:gd name="connsiteX198" fmla="*/ 1277938 w 2363788"/>
                  <a:gd name="connsiteY198" fmla="*/ 1463675 h 1797050"/>
                  <a:gd name="connsiteX199" fmla="*/ 1239838 w 2363788"/>
                  <a:gd name="connsiteY199" fmla="*/ 1457325 h 1797050"/>
                  <a:gd name="connsiteX200" fmla="*/ 1233739 w 2363788"/>
                  <a:gd name="connsiteY200" fmla="*/ 1472624 h 1797050"/>
                  <a:gd name="connsiteX201" fmla="*/ 1212851 w 2363788"/>
                  <a:gd name="connsiteY201" fmla="*/ 1481931 h 1797050"/>
                  <a:gd name="connsiteX202" fmla="*/ 1175544 w 2363788"/>
                  <a:gd name="connsiteY202" fmla="*/ 1476375 h 1797050"/>
                  <a:gd name="connsiteX203" fmla="*/ 1139826 w 2363788"/>
                  <a:gd name="connsiteY203" fmla="*/ 1462087 h 1797050"/>
                  <a:gd name="connsiteX204" fmla="*/ 1093788 w 2363788"/>
                  <a:gd name="connsiteY204" fmla="*/ 1495425 h 1797050"/>
                  <a:gd name="connsiteX205" fmla="*/ 1100138 w 2363788"/>
                  <a:gd name="connsiteY205" fmla="*/ 1511300 h 1797050"/>
                  <a:gd name="connsiteX206" fmla="*/ 1081088 w 2363788"/>
                  <a:gd name="connsiteY206" fmla="*/ 1530350 h 1797050"/>
                  <a:gd name="connsiteX207" fmla="*/ 1035051 w 2363788"/>
                  <a:gd name="connsiteY207" fmla="*/ 1531937 h 1797050"/>
                  <a:gd name="connsiteX208" fmla="*/ 1006475 w 2363788"/>
                  <a:gd name="connsiteY208" fmla="*/ 1575594 h 1797050"/>
                  <a:gd name="connsiteX209" fmla="*/ 958057 w 2363788"/>
                  <a:gd name="connsiteY209" fmla="*/ 1569244 h 1797050"/>
                  <a:gd name="connsiteX210" fmla="*/ 952500 w 2363788"/>
                  <a:gd name="connsiteY210" fmla="*/ 1584325 h 1797050"/>
                  <a:gd name="connsiteX211" fmla="*/ 965201 w 2363788"/>
                  <a:gd name="connsiteY211" fmla="*/ 1669256 h 1797050"/>
                  <a:gd name="connsiteX212" fmla="*/ 940594 w 2363788"/>
                  <a:gd name="connsiteY212" fmla="*/ 1709738 h 1797050"/>
                  <a:gd name="connsiteX213" fmla="*/ 903288 w 2363788"/>
                  <a:gd name="connsiteY213" fmla="*/ 1720850 h 1797050"/>
                  <a:gd name="connsiteX214" fmla="*/ 900113 w 2363788"/>
                  <a:gd name="connsiteY214" fmla="*/ 1746250 h 1797050"/>
                  <a:gd name="connsiteX215" fmla="*/ 871538 w 2363788"/>
                  <a:gd name="connsiteY215" fmla="*/ 1746250 h 1797050"/>
                  <a:gd name="connsiteX216" fmla="*/ 855663 w 2363788"/>
                  <a:gd name="connsiteY216" fmla="*/ 1758950 h 1797050"/>
                  <a:gd name="connsiteX217" fmla="*/ 850900 w 2363788"/>
                  <a:gd name="connsiteY217" fmla="*/ 1773238 h 1797050"/>
                  <a:gd name="connsiteX218" fmla="*/ 830263 w 2363788"/>
                  <a:gd name="connsiteY218" fmla="*/ 1765300 h 1797050"/>
                  <a:gd name="connsiteX219" fmla="*/ 821532 w 2363788"/>
                  <a:gd name="connsiteY219" fmla="*/ 1753394 h 1797050"/>
                  <a:gd name="connsiteX220" fmla="*/ 792163 w 2363788"/>
                  <a:gd name="connsiteY220" fmla="*/ 1767681 h 1797050"/>
                  <a:gd name="connsiteX221" fmla="*/ 693738 w 2363788"/>
                  <a:gd name="connsiteY221" fmla="*/ 1701800 h 1797050"/>
                  <a:gd name="connsiteX222" fmla="*/ 651669 w 2363788"/>
                  <a:gd name="connsiteY222" fmla="*/ 1716881 h 1797050"/>
                  <a:gd name="connsiteX223" fmla="*/ 623094 w 2363788"/>
                  <a:gd name="connsiteY223" fmla="*/ 1689894 h 1797050"/>
                  <a:gd name="connsiteX224" fmla="*/ 582613 w 2363788"/>
                  <a:gd name="connsiteY224" fmla="*/ 1689100 h 1797050"/>
                  <a:gd name="connsiteX225" fmla="*/ 573088 w 2363788"/>
                  <a:gd name="connsiteY225" fmla="*/ 1608138 h 1797050"/>
                  <a:gd name="connsiteX226" fmla="*/ 538414 w 2363788"/>
                  <a:gd name="connsiteY226" fmla="*/ 1594861 h 1797050"/>
                  <a:gd name="connsiteX227" fmla="*/ 525463 w 2363788"/>
                  <a:gd name="connsiteY227"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5400 w 2363788"/>
                  <a:gd name="connsiteY51" fmla="*/ 2595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6194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7294 w 2363788"/>
                  <a:gd name="connsiteY93" fmla="*/ 319881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7483 w 2363788"/>
                  <a:gd name="connsiteY101" fmla="*/ 529650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2 w 2363788"/>
                  <a:gd name="connsiteY113" fmla="*/ 566737 h 1797050"/>
                  <a:gd name="connsiteX114" fmla="*/ 1804988 w 2363788"/>
                  <a:gd name="connsiteY114" fmla="*/ 508000 h 1797050"/>
                  <a:gd name="connsiteX115" fmla="*/ 1889125 w 2363788"/>
                  <a:gd name="connsiteY115" fmla="*/ 486569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5813 w 2363788"/>
                  <a:gd name="connsiteY119" fmla="*/ 409575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202656 w 2363788"/>
                  <a:gd name="connsiteY131" fmla="*/ 948531 h 1797050"/>
                  <a:gd name="connsiteX132" fmla="*/ 2176463 w 2363788"/>
                  <a:gd name="connsiteY132" fmla="*/ 993775 h 1797050"/>
                  <a:gd name="connsiteX133" fmla="*/ 2176463 w 2363788"/>
                  <a:gd name="connsiteY133" fmla="*/ 993775 h 1797050"/>
                  <a:gd name="connsiteX134" fmla="*/ 2182019 w 2363788"/>
                  <a:gd name="connsiteY134" fmla="*/ 1019968 h 1797050"/>
                  <a:gd name="connsiteX135" fmla="*/ 2155032 w 2363788"/>
                  <a:gd name="connsiteY135" fmla="*/ 1031081 h 1797050"/>
                  <a:gd name="connsiteX136" fmla="*/ 2097882 w 2363788"/>
                  <a:gd name="connsiteY136" fmla="*/ 1016794 h 1797050"/>
                  <a:gd name="connsiteX137" fmla="*/ 2105819 w 2363788"/>
                  <a:gd name="connsiteY137" fmla="*/ 1071562 h 1797050"/>
                  <a:gd name="connsiteX138" fmla="*/ 2120107 w 2363788"/>
                  <a:gd name="connsiteY138" fmla="*/ 1119188 h 1797050"/>
                  <a:gd name="connsiteX139" fmla="*/ 2055019 w 2363788"/>
                  <a:gd name="connsiteY139" fmla="*/ 1153319 h 1797050"/>
                  <a:gd name="connsiteX140" fmla="*/ 2068513 w 2363788"/>
                  <a:gd name="connsiteY140" fmla="*/ 1177132 h 1797050"/>
                  <a:gd name="connsiteX141" fmla="*/ 2049463 w 2363788"/>
                  <a:gd name="connsiteY141" fmla="*/ 1196975 h 1797050"/>
                  <a:gd name="connsiteX142" fmla="*/ 1973263 w 2363788"/>
                  <a:gd name="connsiteY142" fmla="*/ 1170781 h 1797050"/>
                  <a:gd name="connsiteX143" fmla="*/ 1941513 w 2363788"/>
                  <a:gd name="connsiteY143" fmla="*/ 1186656 h 1797050"/>
                  <a:gd name="connsiteX144" fmla="*/ 1909763 w 2363788"/>
                  <a:gd name="connsiteY144" fmla="*/ 1189831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1513 w 2363788"/>
                  <a:gd name="connsiteY148" fmla="*/ 1279525 h 1797050"/>
                  <a:gd name="connsiteX149" fmla="*/ 1935163 w 2363788"/>
                  <a:gd name="connsiteY149" fmla="*/ 1304925 h 1797050"/>
                  <a:gd name="connsiteX150" fmla="*/ 1954213 w 2363788"/>
                  <a:gd name="connsiteY150" fmla="*/ 1320800 h 1797050"/>
                  <a:gd name="connsiteX151" fmla="*/ 1953419 w 2363788"/>
                  <a:gd name="connsiteY151" fmla="*/ 1335881 h 1797050"/>
                  <a:gd name="connsiteX152" fmla="*/ 1907382 w 2363788"/>
                  <a:gd name="connsiteY152" fmla="*/ 1336675 h 1797050"/>
                  <a:gd name="connsiteX153" fmla="*/ 1903413 w 2363788"/>
                  <a:gd name="connsiteY153" fmla="*/ 1387475 h 1797050"/>
                  <a:gd name="connsiteX154" fmla="*/ 1903413 w 2363788"/>
                  <a:gd name="connsiteY154" fmla="*/ 1406525 h 1797050"/>
                  <a:gd name="connsiteX155" fmla="*/ 1938338 w 2363788"/>
                  <a:gd name="connsiteY155" fmla="*/ 1446212 h 1797050"/>
                  <a:gd name="connsiteX156" fmla="*/ 1987551 w 2363788"/>
                  <a:gd name="connsiteY156" fmla="*/ 1444625 h 1797050"/>
                  <a:gd name="connsiteX157" fmla="*/ 2062163 w 2363788"/>
                  <a:gd name="connsiteY157" fmla="*/ 1476375 h 1797050"/>
                  <a:gd name="connsiteX158" fmla="*/ 2061369 w 2363788"/>
                  <a:gd name="connsiteY158" fmla="*/ 1504950 h 1797050"/>
                  <a:gd name="connsiteX159" fmla="*/ 2036763 w 2363788"/>
                  <a:gd name="connsiteY159" fmla="*/ 1571625 h 1797050"/>
                  <a:gd name="connsiteX160" fmla="*/ 2068513 w 2363788"/>
                  <a:gd name="connsiteY160" fmla="*/ 1591469 h 1797050"/>
                  <a:gd name="connsiteX161" fmla="*/ 2106613 w 2363788"/>
                  <a:gd name="connsiteY161" fmla="*/ 1660525 h 1797050"/>
                  <a:gd name="connsiteX162" fmla="*/ 2055813 w 2363788"/>
                  <a:gd name="connsiteY162" fmla="*/ 1736725 h 1797050"/>
                  <a:gd name="connsiteX163" fmla="*/ 2030413 w 2363788"/>
                  <a:gd name="connsiteY163" fmla="*/ 1730375 h 1797050"/>
                  <a:gd name="connsiteX164" fmla="*/ 2010570 w 2363788"/>
                  <a:gd name="connsiteY164" fmla="*/ 1715294 h 1797050"/>
                  <a:gd name="connsiteX165" fmla="*/ 2003425 w 2363788"/>
                  <a:gd name="connsiteY165" fmla="*/ 1735931 h 1797050"/>
                  <a:gd name="connsiteX166" fmla="*/ 1960563 w 2363788"/>
                  <a:gd name="connsiteY166" fmla="*/ 1746250 h 1797050"/>
                  <a:gd name="connsiteX167" fmla="*/ 1954213 w 2363788"/>
                  <a:gd name="connsiteY167" fmla="*/ 1778000 h 1797050"/>
                  <a:gd name="connsiteX168" fmla="*/ 1903413 w 2363788"/>
                  <a:gd name="connsiteY168" fmla="*/ 1797050 h 1797050"/>
                  <a:gd name="connsiteX169" fmla="*/ 1878013 w 2363788"/>
                  <a:gd name="connsiteY169" fmla="*/ 1758950 h 1797050"/>
                  <a:gd name="connsiteX170" fmla="*/ 1847850 w 2363788"/>
                  <a:gd name="connsiteY170" fmla="*/ 1768475 h 1797050"/>
                  <a:gd name="connsiteX171" fmla="*/ 1843088 w 2363788"/>
                  <a:gd name="connsiteY171" fmla="*/ 1735138 h 1797050"/>
                  <a:gd name="connsiteX172" fmla="*/ 1827213 w 2363788"/>
                  <a:gd name="connsiteY172" fmla="*/ 1704975 h 1797050"/>
                  <a:gd name="connsiteX173" fmla="*/ 1862138 w 2363788"/>
                  <a:gd name="connsiteY173" fmla="*/ 1685925 h 1797050"/>
                  <a:gd name="connsiteX174" fmla="*/ 1808163 w 2363788"/>
                  <a:gd name="connsiteY174" fmla="*/ 1665287 h 1797050"/>
                  <a:gd name="connsiteX175" fmla="*/ 1792288 w 2363788"/>
                  <a:gd name="connsiteY175" fmla="*/ 1692275 h 1797050"/>
                  <a:gd name="connsiteX176" fmla="*/ 1747838 w 2363788"/>
                  <a:gd name="connsiteY176" fmla="*/ 1711325 h 1797050"/>
                  <a:gd name="connsiteX177" fmla="*/ 1739107 w 2363788"/>
                  <a:gd name="connsiteY177" fmla="*/ 1733550 h 1797050"/>
                  <a:gd name="connsiteX178" fmla="*/ 1725613 w 2363788"/>
                  <a:gd name="connsiteY178" fmla="*/ 1739900 h 1797050"/>
                  <a:gd name="connsiteX179" fmla="*/ 1703388 w 2363788"/>
                  <a:gd name="connsiteY179" fmla="*/ 1739900 h 1797050"/>
                  <a:gd name="connsiteX180" fmla="*/ 1714501 w 2363788"/>
                  <a:gd name="connsiteY180" fmla="*/ 1704975 h 1797050"/>
                  <a:gd name="connsiteX181" fmla="*/ 1740694 w 2363788"/>
                  <a:gd name="connsiteY181" fmla="*/ 1677194 h 1797050"/>
                  <a:gd name="connsiteX182" fmla="*/ 1731963 w 2363788"/>
                  <a:gd name="connsiteY182" fmla="*/ 1654175 h 1797050"/>
                  <a:gd name="connsiteX183" fmla="*/ 1709738 w 2363788"/>
                  <a:gd name="connsiteY183" fmla="*/ 1654175 h 1797050"/>
                  <a:gd name="connsiteX184" fmla="*/ 1697832 w 2363788"/>
                  <a:gd name="connsiteY184" fmla="*/ 1678781 h 1797050"/>
                  <a:gd name="connsiteX185" fmla="*/ 1661319 w 2363788"/>
                  <a:gd name="connsiteY185" fmla="*/ 1685925 h 1797050"/>
                  <a:gd name="connsiteX186" fmla="*/ 1630363 w 2363788"/>
                  <a:gd name="connsiteY186" fmla="*/ 1698625 h 1797050"/>
                  <a:gd name="connsiteX187" fmla="*/ 1600994 w 2363788"/>
                  <a:gd name="connsiteY187" fmla="*/ 1667669 h 1797050"/>
                  <a:gd name="connsiteX188" fmla="*/ 1598613 w 2363788"/>
                  <a:gd name="connsiteY188" fmla="*/ 1635125 h 1797050"/>
                  <a:gd name="connsiteX189" fmla="*/ 1568450 w 2363788"/>
                  <a:gd name="connsiteY189" fmla="*/ 1616869 h 1797050"/>
                  <a:gd name="connsiteX190" fmla="*/ 1560513 w 2363788"/>
                  <a:gd name="connsiteY190" fmla="*/ 1584325 h 1797050"/>
                  <a:gd name="connsiteX191" fmla="*/ 1523206 w 2363788"/>
                  <a:gd name="connsiteY191" fmla="*/ 1555750 h 1797050"/>
                  <a:gd name="connsiteX192" fmla="*/ 1500188 w 2363788"/>
                  <a:gd name="connsiteY192" fmla="*/ 1558925 h 1797050"/>
                  <a:gd name="connsiteX193" fmla="*/ 1468438 w 2363788"/>
                  <a:gd name="connsiteY193" fmla="*/ 1603375 h 1797050"/>
                  <a:gd name="connsiteX194" fmla="*/ 1419225 w 2363788"/>
                  <a:gd name="connsiteY194" fmla="*/ 1621631 h 1797050"/>
                  <a:gd name="connsiteX195" fmla="*/ 1398588 w 2363788"/>
                  <a:gd name="connsiteY195" fmla="*/ 1593849 h 1797050"/>
                  <a:gd name="connsiteX196" fmla="*/ 1370013 w 2363788"/>
                  <a:gd name="connsiteY196" fmla="*/ 1585912 h 1797050"/>
                  <a:gd name="connsiteX197" fmla="*/ 1266825 w 2363788"/>
                  <a:gd name="connsiteY197" fmla="*/ 1514475 h 1797050"/>
                  <a:gd name="connsiteX198" fmla="*/ 1277938 w 2363788"/>
                  <a:gd name="connsiteY198" fmla="*/ 1463675 h 1797050"/>
                  <a:gd name="connsiteX199" fmla="*/ 1239838 w 2363788"/>
                  <a:gd name="connsiteY199" fmla="*/ 1457325 h 1797050"/>
                  <a:gd name="connsiteX200" fmla="*/ 1233739 w 2363788"/>
                  <a:gd name="connsiteY200" fmla="*/ 1472624 h 1797050"/>
                  <a:gd name="connsiteX201" fmla="*/ 1212851 w 2363788"/>
                  <a:gd name="connsiteY201" fmla="*/ 1481931 h 1797050"/>
                  <a:gd name="connsiteX202" fmla="*/ 1175544 w 2363788"/>
                  <a:gd name="connsiteY202" fmla="*/ 1476375 h 1797050"/>
                  <a:gd name="connsiteX203" fmla="*/ 1139826 w 2363788"/>
                  <a:gd name="connsiteY203" fmla="*/ 1462087 h 1797050"/>
                  <a:gd name="connsiteX204" fmla="*/ 1093788 w 2363788"/>
                  <a:gd name="connsiteY204" fmla="*/ 1495425 h 1797050"/>
                  <a:gd name="connsiteX205" fmla="*/ 1100138 w 2363788"/>
                  <a:gd name="connsiteY205" fmla="*/ 1511300 h 1797050"/>
                  <a:gd name="connsiteX206" fmla="*/ 1081088 w 2363788"/>
                  <a:gd name="connsiteY206" fmla="*/ 1530350 h 1797050"/>
                  <a:gd name="connsiteX207" fmla="*/ 1035051 w 2363788"/>
                  <a:gd name="connsiteY207" fmla="*/ 1531937 h 1797050"/>
                  <a:gd name="connsiteX208" fmla="*/ 1006475 w 2363788"/>
                  <a:gd name="connsiteY208" fmla="*/ 1575594 h 1797050"/>
                  <a:gd name="connsiteX209" fmla="*/ 958057 w 2363788"/>
                  <a:gd name="connsiteY209" fmla="*/ 1569244 h 1797050"/>
                  <a:gd name="connsiteX210" fmla="*/ 952500 w 2363788"/>
                  <a:gd name="connsiteY210" fmla="*/ 1584325 h 1797050"/>
                  <a:gd name="connsiteX211" fmla="*/ 965201 w 2363788"/>
                  <a:gd name="connsiteY211" fmla="*/ 1669256 h 1797050"/>
                  <a:gd name="connsiteX212" fmla="*/ 940594 w 2363788"/>
                  <a:gd name="connsiteY212" fmla="*/ 1709738 h 1797050"/>
                  <a:gd name="connsiteX213" fmla="*/ 903288 w 2363788"/>
                  <a:gd name="connsiteY213" fmla="*/ 1720850 h 1797050"/>
                  <a:gd name="connsiteX214" fmla="*/ 900113 w 2363788"/>
                  <a:gd name="connsiteY214" fmla="*/ 1746250 h 1797050"/>
                  <a:gd name="connsiteX215" fmla="*/ 871538 w 2363788"/>
                  <a:gd name="connsiteY215" fmla="*/ 1746250 h 1797050"/>
                  <a:gd name="connsiteX216" fmla="*/ 855663 w 2363788"/>
                  <a:gd name="connsiteY216" fmla="*/ 1758950 h 1797050"/>
                  <a:gd name="connsiteX217" fmla="*/ 850900 w 2363788"/>
                  <a:gd name="connsiteY217" fmla="*/ 1773238 h 1797050"/>
                  <a:gd name="connsiteX218" fmla="*/ 830263 w 2363788"/>
                  <a:gd name="connsiteY218" fmla="*/ 1765300 h 1797050"/>
                  <a:gd name="connsiteX219" fmla="*/ 821532 w 2363788"/>
                  <a:gd name="connsiteY219" fmla="*/ 1753394 h 1797050"/>
                  <a:gd name="connsiteX220" fmla="*/ 792163 w 2363788"/>
                  <a:gd name="connsiteY220" fmla="*/ 1767681 h 1797050"/>
                  <a:gd name="connsiteX221" fmla="*/ 693738 w 2363788"/>
                  <a:gd name="connsiteY221" fmla="*/ 1701800 h 1797050"/>
                  <a:gd name="connsiteX222" fmla="*/ 651669 w 2363788"/>
                  <a:gd name="connsiteY222" fmla="*/ 1716881 h 1797050"/>
                  <a:gd name="connsiteX223" fmla="*/ 623094 w 2363788"/>
                  <a:gd name="connsiteY223" fmla="*/ 1689894 h 1797050"/>
                  <a:gd name="connsiteX224" fmla="*/ 582613 w 2363788"/>
                  <a:gd name="connsiteY224" fmla="*/ 1689100 h 1797050"/>
                  <a:gd name="connsiteX225" fmla="*/ 573088 w 2363788"/>
                  <a:gd name="connsiteY225" fmla="*/ 1608138 h 1797050"/>
                  <a:gd name="connsiteX226" fmla="*/ 538414 w 2363788"/>
                  <a:gd name="connsiteY226" fmla="*/ 1594861 h 1797050"/>
                  <a:gd name="connsiteX227" fmla="*/ 525463 w 2363788"/>
                  <a:gd name="connsiteY227"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794 w 2363788"/>
                  <a:gd name="connsiteY51" fmla="*/ 246856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6194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7294 w 2363788"/>
                  <a:gd name="connsiteY93" fmla="*/ 319881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7483 w 2363788"/>
                  <a:gd name="connsiteY101" fmla="*/ 529650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2 w 2363788"/>
                  <a:gd name="connsiteY113" fmla="*/ 566737 h 1797050"/>
                  <a:gd name="connsiteX114" fmla="*/ 1804988 w 2363788"/>
                  <a:gd name="connsiteY114" fmla="*/ 508000 h 1797050"/>
                  <a:gd name="connsiteX115" fmla="*/ 1889125 w 2363788"/>
                  <a:gd name="connsiteY115" fmla="*/ 486569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5813 w 2363788"/>
                  <a:gd name="connsiteY119" fmla="*/ 409575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202656 w 2363788"/>
                  <a:gd name="connsiteY131" fmla="*/ 948531 h 1797050"/>
                  <a:gd name="connsiteX132" fmla="*/ 2176463 w 2363788"/>
                  <a:gd name="connsiteY132" fmla="*/ 993775 h 1797050"/>
                  <a:gd name="connsiteX133" fmla="*/ 2176463 w 2363788"/>
                  <a:gd name="connsiteY133" fmla="*/ 993775 h 1797050"/>
                  <a:gd name="connsiteX134" fmla="*/ 2182019 w 2363788"/>
                  <a:gd name="connsiteY134" fmla="*/ 1019968 h 1797050"/>
                  <a:gd name="connsiteX135" fmla="*/ 2155032 w 2363788"/>
                  <a:gd name="connsiteY135" fmla="*/ 1031081 h 1797050"/>
                  <a:gd name="connsiteX136" fmla="*/ 2097882 w 2363788"/>
                  <a:gd name="connsiteY136" fmla="*/ 1016794 h 1797050"/>
                  <a:gd name="connsiteX137" fmla="*/ 2105819 w 2363788"/>
                  <a:gd name="connsiteY137" fmla="*/ 1071562 h 1797050"/>
                  <a:gd name="connsiteX138" fmla="*/ 2120107 w 2363788"/>
                  <a:gd name="connsiteY138" fmla="*/ 1119188 h 1797050"/>
                  <a:gd name="connsiteX139" fmla="*/ 2055019 w 2363788"/>
                  <a:gd name="connsiteY139" fmla="*/ 1153319 h 1797050"/>
                  <a:gd name="connsiteX140" fmla="*/ 2068513 w 2363788"/>
                  <a:gd name="connsiteY140" fmla="*/ 1177132 h 1797050"/>
                  <a:gd name="connsiteX141" fmla="*/ 2049463 w 2363788"/>
                  <a:gd name="connsiteY141" fmla="*/ 1196975 h 1797050"/>
                  <a:gd name="connsiteX142" fmla="*/ 1973263 w 2363788"/>
                  <a:gd name="connsiteY142" fmla="*/ 1170781 h 1797050"/>
                  <a:gd name="connsiteX143" fmla="*/ 1941513 w 2363788"/>
                  <a:gd name="connsiteY143" fmla="*/ 1186656 h 1797050"/>
                  <a:gd name="connsiteX144" fmla="*/ 1909763 w 2363788"/>
                  <a:gd name="connsiteY144" fmla="*/ 1189831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1513 w 2363788"/>
                  <a:gd name="connsiteY148" fmla="*/ 1279525 h 1797050"/>
                  <a:gd name="connsiteX149" fmla="*/ 1935163 w 2363788"/>
                  <a:gd name="connsiteY149" fmla="*/ 1304925 h 1797050"/>
                  <a:gd name="connsiteX150" fmla="*/ 1954213 w 2363788"/>
                  <a:gd name="connsiteY150" fmla="*/ 1320800 h 1797050"/>
                  <a:gd name="connsiteX151" fmla="*/ 1953419 w 2363788"/>
                  <a:gd name="connsiteY151" fmla="*/ 1335881 h 1797050"/>
                  <a:gd name="connsiteX152" fmla="*/ 1907382 w 2363788"/>
                  <a:gd name="connsiteY152" fmla="*/ 1336675 h 1797050"/>
                  <a:gd name="connsiteX153" fmla="*/ 1903413 w 2363788"/>
                  <a:gd name="connsiteY153" fmla="*/ 1387475 h 1797050"/>
                  <a:gd name="connsiteX154" fmla="*/ 1903413 w 2363788"/>
                  <a:gd name="connsiteY154" fmla="*/ 1406525 h 1797050"/>
                  <a:gd name="connsiteX155" fmla="*/ 1938338 w 2363788"/>
                  <a:gd name="connsiteY155" fmla="*/ 1446212 h 1797050"/>
                  <a:gd name="connsiteX156" fmla="*/ 1987551 w 2363788"/>
                  <a:gd name="connsiteY156" fmla="*/ 1444625 h 1797050"/>
                  <a:gd name="connsiteX157" fmla="*/ 2062163 w 2363788"/>
                  <a:gd name="connsiteY157" fmla="*/ 1476375 h 1797050"/>
                  <a:gd name="connsiteX158" fmla="*/ 2061369 w 2363788"/>
                  <a:gd name="connsiteY158" fmla="*/ 1504950 h 1797050"/>
                  <a:gd name="connsiteX159" fmla="*/ 2036763 w 2363788"/>
                  <a:gd name="connsiteY159" fmla="*/ 1571625 h 1797050"/>
                  <a:gd name="connsiteX160" fmla="*/ 2068513 w 2363788"/>
                  <a:gd name="connsiteY160" fmla="*/ 1591469 h 1797050"/>
                  <a:gd name="connsiteX161" fmla="*/ 2106613 w 2363788"/>
                  <a:gd name="connsiteY161" fmla="*/ 1660525 h 1797050"/>
                  <a:gd name="connsiteX162" fmla="*/ 2055813 w 2363788"/>
                  <a:gd name="connsiteY162" fmla="*/ 1736725 h 1797050"/>
                  <a:gd name="connsiteX163" fmla="*/ 2030413 w 2363788"/>
                  <a:gd name="connsiteY163" fmla="*/ 1730375 h 1797050"/>
                  <a:gd name="connsiteX164" fmla="*/ 2010570 w 2363788"/>
                  <a:gd name="connsiteY164" fmla="*/ 1715294 h 1797050"/>
                  <a:gd name="connsiteX165" fmla="*/ 2003425 w 2363788"/>
                  <a:gd name="connsiteY165" fmla="*/ 1735931 h 1797050"/>
                  <a:gd name="connsiteX166" fmla="*/ 1960563 w 2363788"/>
                  <a:gd name="connsiteY166" fmla="*/ 1746250 h 1797050"/>
                  <a:gd name="connsiteX167" fmla="*/ 1954213 w 2363788"/>
                  <a:gd name="connsiteY167" fmla="*/ 1778000 h 1797050"/>
                  <a:gd name="connsiteX168" fmla="*/ 1903413 w 2363788"/>
                  <a:gd name="connsiteY168" fmla="*/ 1797050 h 1797050"/>
                  <a:gd name="connsiteX169" fmla="*/ 1878013 w 2363788"/>
                  <a:gd name="connsiteY169" fmla="*/ 1758950 h 1797050"/>
                  <a:gd name="connsiteX170" fmla="*/ 1847850 w 2363788"/>
                  <a:gd name="connsiteY170" fmla="*/ 1768475 h 1797050"/>
                  <a:gd name="connsiteX171" fmla="*/ 1843088 w 2363788"/>
                  <a:gd name="connsiteY171" fmla="*/ 1735138 h 1797050"/>
                  <a:gd name="connsiteX172" fmla="*/ 1827213 w 2363788"/>
                  <a:gd name="connsiteY172" fmla="*/ 1704975 h 1797050"/>
                  <a:gd name="connsiteX173" fmla="*/ 1862138 w 2363788"/>
                  <a:gd name="connsiteY173" fmla="*/ 1685925 h 1797050"/>
                  <a:gd name="connsiteX174" fmla="*/ 1808163 w 2363788"/>
                  <a:gd name="connsiteY174" fmla="*/ 1665287 h 1797050"/>
                  <a:gd name="connsiteX175" fmla="*/ 1792288 w 2363788"/>
                  <a:gd name="connsiteY175" fmla="*/ 1692275 h 1797050"/>
                  <a:gd name="connsiteX176" fmla="*/ 1747838 w 2363788"/>
                  <a:gd name="connsiteY176" fmla="*/ 1711325 h 1797050"/>
                  <a:gd name="connsiteX177" fmla="*/ 1739107 w 2363788"/>
                  <a:gd name="connsiteY177" fmla="*/ 1733550 h 1797050"/>
                  <a:gd name="connsiteX178" fmla="*/ 1725613 w 2363788"/>
                  <a:gd name="connsiteY178" fmla="*/ 1739900 h 1797050"/>
                  <a:gd name="connsiteX179" fmla="*/ 1703388 w 2363788"/>
                  <a:gd name="connsiteY179" fmla="*/ 1739900 h 1797050"/>
                  <a:gd name="connsiteX180" fmla="*/ 1714501 w 2363788"/>
                  <a:gd name="connsiteY180" fmla="*/ 1704975 h 1797050"/>
                  <a:gd name="connsiteX181" fmla="*/ 1740694 w 2363788"/>
                  <a:gd name="connsiteY181" fmla="*/ 1677194 h 1797050"/>
                  <a:gd name="connsiteX182" fmla="*/ 1731963 w 2363788"/>
                  <a:gd name="connsiteY182" fmla="*/ 1654175 h 1797050"/>
                  <a:gd name="connsiteX183" fmla="*/ 1709738 w 2363788"/>
                  <a:gd name="connsiteY183" fmla="*/ 1654175 h 1797050"/>
                  <a:gd name="connsiteX184" fmla="*/ 1697832 w 2363788"/>
                  <a:gd name="connsiteY184" fmla="*/ 1678781 h 1797050"/>
                  <a:gd name="connsiteX185" fmla="*/ 1661319 w 2363788"/>
                  <a:gd name="connsiteY185" fmla="*/ 1685925 h 1797050"/>
                  <a:gd name="connsiteX186" fmla="*/ 1630363 w 2363788"/>
                  <a:gd name="connsiteY186" fmla="*/ 1698625 h 1797050"/>
                  <a:gd name="connsiteX187" fmla="*/ 1600994 w 2363788"/>
                  <a:gd name="connsiteY187" fmla="*/ 1667669 h 1797050"/>
                  <a:gd name="connsiteX188" fmla="*/ 1598613 w 2363788"/>
                  <a:gd name="connsiteY188" fmla="*/ 1635125 h 1797050"/>
                  <a:gd name="connsiteX189" fmla="*/ 1568450 w 2363788"/>
                  <a:gd name="connsiteY189" fmla="*/ 1616869 h 1797050"/>
                  <a:gd name="connsiteX190" fmla="*/ 1560513 w 2363788"/>
                  <a:gd name="connsiteY190" fmla="*/ 1584325 h 1797050"/>
                  <a:gd name="connsiteX191" fmla="*/ 1523206 w 2363788"/>
                  <a:gd name="connsiteY191" fmla="*/ 1555750 h 1797050"/>
                  <a:gd name="connsiteX192" fmla="*/ 1500188 w 2363788"/>
                  <a:gd name="connsiteY192" fmla="*/ 1558925 h 1797050"/>
                  <a:gd name="connsiteX193" fmla="*/ 1468438 w 2363788"/>
                  <a:gd name="connsiteY193" fmla="*/ 1603375 h 1797050"/>
                  <a:gd name="connsiteX194" fmla="*/ 1419225 w 2363788"/>
                  <a:gd name="connsiteY194" fmla="*/ 1621631 h 1797050"/>
                  <a:gd name="connsiteX195" fmla="*/ 1398588 w 2363788"/>
                  <a:gd name="connsiteY195" fmla="*/ 1593849 h 1797050"/>
                  <a:gd name="connsiteX196" fmla="*/ 1370013 w 2363788"/>
                  <a:gd name="connsiteY196" fmla="*/ 1585912 h 1797050"/>
                  <a:gd name="connsiteX197" fmla="*/ 1266825 w 2363788"/>
                  <a:gd name="connsiteY197" fmla="*/ 1514475 h 1797050"/>
                  <a:gd name="connsiteX198" fmla="*/ 1277938 w 2363788"/>
                  <a:gd name="connsiteY198" fmla="*/ 1463675 h 1797050"/>
                  <a:gd name="connsiteX199" fmla="*/ 1239838 w 2363788"/>
                  <a:gd name="connsiteY199" fmla="*/ 1457325 h 1797050"/>
                  <a:gd name="connsiteX200" fmla="*/ 1233739 w 2363788"/>
                  <a:gd name="connsiteY200" fmla="*/ 1472624 h 1797050"/>
                  <a:gd name="connsiteX201" fmla="*/ 1212851 w 2363788"/>
                  <a:gd name="connsiteY201" fmla="*/ 1481931 h 1797050"/>
                  <a:gd name="connsiteX202" fmla="*/ 1175544 w 2363788"/>
                  <a:gd name="connsiteY202" fmla="*/ 1476375 h 1797050"/>
                  <a:gd name="connsiteX203" fmla="*/ 1139826 w 2363788"/>
                  <a:gd name="connsiteY203" fmla="*/ 1462087 h 1797050"/>
                  <a:gd name="connsiteX204" fmla="*/ 1093788 w 2363788"/>
                  <a:gd name="connsiteY204" fmla="*/ 1495425 h 1797050"/>
                  <a:gd name="connsiteX205" fmla="*/ 1100138 w 2363788"/>
                  <a:gd name="connsiteY205" fmla="*/ 1511300 h 1797050"/>
                  <a:gd name="connsiteX206" fmla="*/ 1081088 w 2363788"/>
                  <a:gd name="connsiteY206" fmla="*/ 1530350 h 1797050"/>
                  <a:gd name="connsiteX207" fmla="*/ 1035051 w 2363788"/>
                  <a:gd name="connsiteY207" fmla="*/ 1531937 h 1797050"/>
                  <a:gd name="connsiteX208" fmla="*/ 1006475 w 2363788"/>
                  <a:gd name="connsiteY208" fmla="*/ 1575594 h 1797050"/>
                  <a:gd name="connsiteX209" fmla="*/ 958057 w 2363788"/>
                  <a:gd name="connsiteY209" fmla="*/ 1569244 h 1797050"/>
                  <a:gd name="connsiteX210" fmla="*/ 952500 w 2363788"/>
                  <a:gd name="connsiteY210" fmla="*/ 1584325 h 1797050"/>
                  <a:gd name="connsiteX211" fmla="*/ 965201 w 2363788"/>
                  <a:gd name="connsiteY211" fmla="*/ 1669256 h 1797050"/>
                  <a:gd name="connsiteX212" fmla="*/ 940594 w 2363788"/>
                  <a:gd name="connsiteY212" fmla="*/ 1709738 h 1797050"/>
                  <a:gd name="connsiteX213" fmla="*/ 903288 w 2363788"/>
                  <a:gd name="connsiteY213" fmla="*/ 1720850 h 1797050"/>
                  <a:gd name="connsiteX214" fmla="*/ 900113 w 2363788"/>
                  <a:gd name="connsiteY214" fmla="*/ 1746250 h 1797050"/>
                  <a:gd name="connsiteX215" fmla="*/ 871538 w 2363788"/>
                  <a:gd name="connsiteY215" fmla="*/ 1746250 h 1797050"/>
                  <a:gd name="connsiteX216" fmla="*/ 855663 w 2363788"/>
                  <a:gd name="connsiteY216" fmla="*/ 1758950 h 1797050"/>
                  <a:gd name="connsiteX217" fmla="*/ 850900 w 2363788"/>
                  <a:gd name="connsiteY217" fmla="*/ 1773238 h 1797050"/>
                  <a:gd name="connsiteX218" fmla="*/ 830263 w 2363788"/>
                  <a:gd name="connsiteY218" fmla="*/ 1765300 h 1797050"/>
                  <a:gd name="connsiteX219" fmla="*/ 821532 w 2363788"/>
                  <a:gd name="connsiteY219" fmla="*/ 1753394 h 1797050"/>
                  <a:gd name="connsiteX220" fmla="*/ 792163 w 2363788"/>
                  <a:gd name="connsiteY220" fmla="*/ 1767681 h 1797050"/>
                  <a:gd name="connsiteX221" fmla="*/ 693738 w 2363788"/>
                  <a:gd name="connsiteY221" fmla="*/ 1701800 h 1797050"/>
                  <a:gd name="connsiteX222" fmla="*/ 651669 w 2363788"/>
                  <a:gd name="connsiteY222" fmla="*/ 1716881 h 1797050"/>
                  <a:gd name="connsiteX223" fmla="*/ 623094 w 2363788"/>
                  <a:gd name="connsiteY223" fmla="*/ 1689894 h 1797050"/>
                  <a:gd name="connsiteX224" fmla="*/ 582613 w 2363788"/>
                  <a:gd name="connsiteY224" fmla="*/ 1689100 h 1797050"/>
                  <a:gd name="connsiteX225" fmla="*/ 573088 w 2363788"/>
                  <a:gd name="connsiteY225" fmla="*/ 1608138 h 1797050"/>
                  <a:gd name="connsiteX226" fmla="*/ 538414 w 2363788"/>
                  <a:gd name="connsiteY226" fmla="*/ 1594861 h 1797050"/>
                  <a:gd name="connsiteX227" fmla="*/ 525463 w 2363788"/>
                  <a:gd name="connsiteY227"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4800 h 1797050"/>
                  <a:gd name="connsiteX50" fmla="*/ 39688 w 2363788"/>
                  <a:gd name="connsiteY50" fmla="*/ 294481 h 1797050"/>
                  <a:gd name="connsiteX51" fmla="*/ 27782 w 2363788"/>
                  <a:gd name="connsiteY51" fmla="*/ 263525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6194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7294 w 2363788"/>
                  <a:gd name="connsiteY93" fmla="*/ 319881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7483 w 2363788"/>
                  <a:gd name="connsiteY101" fmla="*/ 529650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2 w 2363788"/>
                  <a:gd name="connsiteY113" fmla="*/ 566737 h 1797050"/>
                  <a:gd name="connsiteX114" fmla="*/ 1804988 w 2363788"/>
                  <a:gd name="connsiteY114" fmla="*/ 508000 h 1797050"/>
                  <a:gd name="connsiteX115" fmla="*/ 1889125 w 2363788"/>
                  <a:gd name="connsiteY115" fmla="*/ 486569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5813 w 2363788"/>
                  <a:gd name="connsiteY119" fmla="*/ 409575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202656 w 2363788"/>
                  <a:gd name="connsiteY131" fmla="*/ 948531 h 1797050"/>
                  <a:gd name="connsiteX132" fmla="*/ 2176463 w 2363788"/>
                  <a:gd name="connsiteY132" fmla="*/ 993775 h 1797050"/>
                  <a:gd name="connsiteX133" fmla="*/ 2176463 w 2363788"/>
                  <a:gd name="connsiteY133" fmla="*/ 993775 h 1797050"/>
                  <a:gd name="connsiteX134" fmla="*/ 2182019 w 2363788"/>
                  <a:gd name="connsiteY134" fmla="*/ 1019968 h 1797050"/>
                  <a:gd name="connsiteX135" fmla="*/ 2155032 w 2363788"/>
                  <a:gd name="connsiteY135" fmla="*/ 1031081 h 1797050"/>
                  <a:gd name="connsiteX136" fmla="*/ 2097882 w 2363788"/>
                  <a:gd name="connsiteY136" fmla="*/ 1016794 h 1797050"/>
                  <a:gd name="connsiteX137" fmla="*/ 2105819 w 2363788"/>
                  <a:gd name="connsiteY137" fmla="*/ 1071562 h 1797050"/>
                  <a:gd name="connsiteX138" fmla="*/ 2120107 w 2363788"/>
                  <a:gd name="connsiteY138" fmla="*/ 1119188 h 1797050"/>
                  <a:gd name="connsiteX139" fmla="*/ 2055019 w 2363788"/>
                  <a:gd name="connsiteY139" fmla="*/ 1153319 h 1797050"/>
                  <a:gd name="connsiteX140" fmla="*/ 2068513 w 2363788"/>
                  <a:gd name="connsiteY140" fmla="*/ 1177132 h 1797050"/>
                  <a:gd name="connsiteX141" fmla="*/ 2049463 w 2363788"/>
                  <a:gd name="connsiteY141" fmla="*/ 1196975 h 1797050"/>
                  <a:gd name="connsiteX142" fmla="*/ 1973263 w 2363788"/>
                  <a:gd name="connsiteY142" fmla="*/ 1170781 h 1797050"/>
                  <a:gd name="connsiteX143" fmla="*/ 1941513 w 2363788"/>
                  <a:gd name="connsiteY143" fmla="*/ 1186656 h 1797050"/>
                  <a:gd name="connsiteX144" fmla="*/ 1909763 w 2363788"/>
                  <a:gd name="connsiteY144" fmla="*/ 1189831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1513 w 2363788"/>
                  <a:gd name="connsiteY148" fmla="*/ 1279525 h 1797050"/>
                  <a:gd name="connsiteX149" fmla="*/ 1935163 w 2363788"/>
                  <a:gd name="connsiteY149" fmla="*/ 1304925 h 1797050"/>
                  <a:gd name="connsiteX150" fmla="*/ 1954213 w 2363788"/>
                  <a:gd name="connsiteY150" fmla="*/ 1320800 h 1797050"/>
                  <a:gd name="connsiteX151" fmla="*/ 1953419 w 2363788"/>
                  <a:gd name="connsiteY151" fmla="*/ 1335881 h 1797050"/>
                  <a:gd name="connsiteX152" fmla="*/ 1907382 w 2363788"/>
                  <a:gd name="connsiteY152" fmla="*/ 1336675 h 1797050"/>
                  <a:gd name="connsiteX153" fmla="*/ 1903413 w 2363788"/>
                  <a:gd name="connsiteY153" fmla="*/ 1387475 h 1797050"/>
                  <a:gd name="connsiteX154" fmla="*/ 1903413 w 2363788"/>
                  <a:gd name="connsiteY154" fmla="*/ 1406525 h 1797050"/>
                  <a:gd name="connsiteX155" fmla="*/ 1938338 w 2363788"/>
                  <a:gd name="connsiteY155" fmla="*/ 1446212 h 1797050"/>
                  <a:gd name="connsiteX156" fmla="*/ 1987551 w 2363788"/>
                  <a:gd name="connsiteY156" fmla="*/ 1444625 h 1797050"/>
                  <a:gd name="connsiteX157" fmla="*/ 2062163 w 2363788"/>
                  <a:gd name="connsiteY157" fmla="*/ 1476375 h 1797050"/>
                  <a:gd name="connsiteX158" fmla="*/ 2061369 w 2363788"/>
                  <a:gd name="connsiteY158" fmla="*/ 1504950 h 1797050"/>
                  <a:gd name="connsiteX159" fmla="*/ 2036763 w 2363788"/>
                  <a:gd name="connsiteY159" fmla="*/ 1571625 h 1797050"/>
                  <a:gd name="connsiteX160" fmla="*/ 2068513 w 2363788"/>
                  <a:gd name="connsiteY160" fmla="*/ 1591469 h 1797050"/>
                  <a:gd name="connsiteX161" fmla="*/ 2106613 w 2363788"/>
                  <a:gd name="connsiteY161" fmla="*/ 1660525 h 1797050"/>
                  <a:gd name="connsiteX162" fmla="*/ 2055813 w 2363788"/>
                  <a:gd name="connsiteY162" fmla="*/ 1736725 h 1797050"/>
                  <a:gd name="connsiteX163" fmla="*/ 2030413 w 2363788"/>
                  <a:gd name="connsiteY163" fmla="*/ 1730375 h 1797050"/>
                  <a:gd name="connsiteX164" fmla="*/ 2010570 w 2363788"/>
                  <a:gd name="connsiteY164" fmla="*/ 1715294 h 1797050"/>
                  <a:gd name="connsiteX165" fmla="*/ 2003425 w 2363788"/>
                  <a:gd name="connsiteY165" fmla="*/ 1735931 h 1797050"/>
                  <a:gd name="connsiteX166" fmla="*/ 1960563 w 2363788"/>
                  <a:gd name="connsiteY166" fmla="*/ 1746250 h 1797050"/>
                  <a:gd name="connsiteX167" fmla="*/ 1954213 w 2363788"/>
                  <a:gd name="connsiteY167" fmla="*/ 1778000 h 1797050"/>
                  <a:gd name="connsiteX168" fmla="*/ 1903413 w 2363788"/>
                  <a:gd name="connsiteY168" fmla="*/ 1797050 h 1797050"/>
                  <a:gd name="connsiteX169" fmla="*/ 1878013 w 2363788"/>
                  <a:gd name="connsiteY169" fmla="*/ 1758950 h 1797050"/>
                  <a:gd name="connsiteX170" fmla="*/ 1847850 w 2363788"/>
                  <a:gd name="connsiteY170" fmla="*/ 1768475 h 1797050"/>
                  <a:gd name="connsiteX171" fmla="*/ 1843088 w 2363788"/>
                  <a:gd name="connsiteY171" fmla="*/ 1735138 h 1797050"/>
                  <a:gd name="connsiteX172" fmla="*/ 1827213 w 2363788"/>
                  <a:gd name="connsiteY172" fmla="*/ 1704975 h 1797050"/>
                  <a:gd name="connsiteX173" fmla="*/ 1862138 w 2363788"/>
                  <a:gd name="connsiteY173" fmla="*/ 1685925 h 1797050"/>
                  <a:gd name="connsiteX174" fmla="*/ 1808163 w 2363788"/>
                  <a:gd name="connsiteY174" fmla="*/ 1665287 h 1797050"/>
                  <a:gd name="connsiteX175" fmla="*/ 1792288 w 2363788"/>
                  <a:gd name="connsiteY175" fmla="*/ 1692275 h 1797050"/>
                  <a:gd name="connsiteX176" fmla="*/ 1747838 w 2363788"/>
                  <a:gd name="connsiteY176" fmla="*/ 1711325 h 1797050"/>
                  <a:gd name="connsiteX177" fmla="*/ 1739107 w 2363788"/>
                  <a:gd name="connsiteY177" fmla="*/ 1733550 h 1797050"/>
                  <a:gd name="connsiteX178" fmla="*/ 1725613 w 2363788"/>
                  <a:gd name="connsiteY178" fmla="*/ 1739900 h 1797050"/>
                  <a:gd name="connsiteX179" fmla="*/ 1703388 w 2363788"/>
                  <a:gd name="connsiteY179" fmla="*/ 1739900 h 1797050"/>
                  <a:gd name="connsiteX180" fmla="*/ 1714501 w 2363788"/>
                  <a:gd name="connsiteY180" fmla="*/ 1704975 h 1797050"/>
                  <a:gd name="connsiteX181" fmla="*/ 1740694 w 2363788"/>
                  <a:gd name="connsiteY181" fmla="*/ 1677194 h 1797050"/>
                  <a:gd name="connsiteX182" fmla="*/ 1731963 w 2363788"/>
                  <a:gd name="connsiteY182" fmla="*/ 1654175 h 1797050"/>
                  <a:gd name="connsiteX183" fmla="*/ 1709738 w 2363788"/>
                  <a:gd name="connsiteY183" fmla="*/ 1654175 h 1797050"/>
                  <a:gd name="connsiteX184" fmla="*/ 1697832 w 2363788"/>
                  <a:gd name="connsiteY184" fmla="*/ 1678781 h 1797050"/>
                  <a:gd name="connsiteX185" fmla="*/ 1661319 w 2363788"/>
                  <a:gd name="connsiteY185" fmla="*/ 1685925 h 1797050"/>
                  <a:gd name="connsiteX186" fmla="*/ 1630363 w 2363788"/>
                  <a:gd name="connsiteY186" fmla="*/ 1698625 h 1797050"/>
                  <a:gd name="connsiteX187" fmla="*/ 1600994 w 2363788"/>
                  <a:gd name="connsiteY187" fmla="*/ 1667669 h 1797050"/>
                  <a:gd name="connsiteX188" fmla="*/ 1598613 w 2363788"/>
                  <a:gd name="connsiteY188" fmla="*/ 1635125 h 1797050"/>
                  <a:gd name="connsiteX189" fmla="*/ 1568450 w 2363788"/>
                  <a:gd name="connsiteY189" fmla="*/ 1616869 h 1797050"/>
                  <a:gd name="connsiteX190" fmla="*/ 1560513 w 2363788"/>
                  <a:gd name="connsiteY190" fmla="*/ 1584325 h 1797050"/>
                  <a:gd name="connsiteX191" fmla="*/ 1523206 w 2363788"/>
                  <a:gd name="connsiteY191" fmla="*/ 1555750 h 1797050"/>
                  <a:gd name="connsiteX192" fmla="*/ 1500188 w 2363788"/>
                  <a:gd name="connsiteY192" fmla="*/ 1558925 h 1797050"/>
                  <a:gd name="connsiteX193" fmla="*/ 1468438 w 2363788"/>
                  <a:gd name="connsiteY193" fmla="*/ 1603375 h 1797050"/>
                  <a:gd name="connsiteX194" fmla="*/ 1419225 w 2363788"/>
                  <a:gd name="connsiteY194" fmla="*/ 1621631 h 1797050"/>
                  <a:gd name="connsiteX195" fmla="*/ 1398588 w 2363788"/>
                  <a:gd name="connsiteY195" fmla="*/ 1593849 h 1797050"/>
                  <a:gd name="connsiteX196" fmla="*/ 1370013 w 2363788"/>
                  <a:gd name="connsiteY196" fmla="*/ 1585912 h 1797050"/>
                  <a:gd name="connsiteX197" fmla="*/ 1266825 w 2363788"/>
                  <a:gd name="connsiteY197" fmla="*/ 1514475 h 1797050"/>
                  <a:gd name="connsiteX198" fmla="*/ 1277938 w 2363788"/>
                  <a:gd name="connsiteY198" fmla="*/ 1463675 h 1797050"/>
                  <a:gd name="connsiteX199" fmla="*/ 1239838 w 2363788"/>
                  <a:gd name="connsiteY199" fmla="*/ 1457325 h 1797050"/>
                  <a:gd name="connsiteX200" fmla="*/ 1233739 w 2363788"/>
                  <a:gd name="connsiteY200" fmla="*/ 1472624 h 1797050"/>
                  <a:gd name="connsiteX201" fmla="*/ 1212851 w 2363788"/>
                  <a:gd name="connsiteY201" fmla="*/ 1481931 h 1797050"/>
                  <a:gd name="connsiteX202" fmla="*/ 1175544 w 2363788"/>
                  <a:gd name="connsiteY202" fmla="*/ 1476375 h 1797050"/>
                  <a:gd name="connsiteX203" fmla="*/ 1139826 w 2363788"/>
                  <a:gd name="connsiteY203" fmla="*/ 1462087 h 1797050"/>
                  <a:gd name="connsiteX204" fmla="*/ 1093788 w 2363788"/>
                  <a:gd name="connsiteY204" fmla="*/ 1495425 h 1797050"/>
                  <a:gd name="connsiteX205" fmla="*/ 1100138 w 2363788"/>
                  <a:gd name="connsiteY205" fmla="*/ 1511300 h 1797050"/>
                  <a:gd name="connsiteX206" fmla="*/ 1081088 w 2363788"/>
                  <a:gd name="connsiteY206" fmla="*/ 1530350 h 1797050"/>
                  <a:gd name="connsiteX207" fmla="*/ 1035051 w 2363788"/>
                  <a:gd name="connsiteY207" fmla="*/ 1531937 h 1797050"/>
                  <a:gd name="connsiteX208" fmla="*/ 1006475 w 2363788"/>
                  <a:gd name="connsiteY208" fmla="*/ 1575594 h 1797050"/>
                  <a:gd name="connsiteX209" fmla="*/ 958057 w 2363788"/>
                  <a:gd name="connsiteY209" fmla="*/ 1569244 h 1797050"/>
                  <a:gd name="connsiteX210" fmla="*/ 952500 w 2363788"/>
                  <a:gd name="connsiteY210" fmla="*/ 1584325 h 1797050"/>
                  <a:gd name="connsiteX211" fmla="*/ 965201 w 2363788"/>
                  <a:gd name="connsiteY211" fmla="*/ 1669256 h 1797050"/>
                  <a:gd name="connsiteX212" fmla="*/ 940594 w 2363788"/>
                  <a:gd name="connsiteY212" fmla="*/ 1709738 h 1797050"/>
                  <a:gd name="connsiteX213" fmla="*/ 903288 w 2363788"/>
                  <a:gd name="connsiteY213" fmla="*/ 1720850 h 1797050"/>
                  <a:gd name="connsiteX214" fmla="*/ 900113 w 2363788"/>
                  <a:gd name="connsiteY214" fmla="*/ 1746250 h 1797050"/>
                  <a:gd name="connsiteX215" fmla="*/ 871538 w 2363788"/>
                  <a:gd name="connsiteY215" fmla="*/ 1746250 h 1797050"/>
                  <a:gd name="connsiteX216" fmla="*/ 855663 w 2363788"/>
                  <a:gd name="connsiteY216" fmla="*/ 1758950 h 1797050"/>
                  <a:gd name="connsiteX217" fmla="*/ 850900 w 2363788"/>
                  <a:gd name="connsiteY217" fmla="*/ 1773238 h 1797050"/>
                  <a:gd name="connsiteX218" fmla="*/ 830263 w 2363788"/>
                  <a:gd name="connsiteY218" fmla="*/ 1765300 h 1797050"/>
                  <a:gd name="connsiteX219" fmla="*/ 821532 w 2363788"/>
                  <a:gd name="connsiteY219" fmla="*/ 1753394 h 1797050"/>
                  <a:gd name="connsiteX220" fmla="*/ 792163 w 2363788"/>
                  <a:gd name="connsiteY220" fmla="*/ 1767681 h 1797050"/>
                  <a:gd name="connsiteX221" fmla="*/ 693738 w 2363788"/>
                  <a:gd name="connsiteY221" fmla="*/ 1701800 h 1797050"/>
                  <a:gd name="connsiteX222" fmla="*/ 651669 w 2363788"/>
                  <a:gd name="connsiteY222" fmla="*/ 1716881 h 1797050"/>
                  <a:gd name="connsiteX223" fmla="*/ 623094 w 2363788"/>
                  <a:gd name="connsiteY223" fmla="*/ 1689894 h 1797050"/>
                  <a:gd name="connsiteX224" fmla="*/ 582613 w 2363788"/>
                  <a:gd name="connsiteY224" fmla="*/ 1689100 h 1797050"/>
                  <a:gd name="connsiteX225" fmla="*/ 573088 w 2363788"/>
                  <a:gd name="connsiteY225" fmla="*/ 1608138 h 1797050"/>
                  <a:gd name="connsiteX226" fmla="*/ 538414 w 2363788"/>
                  <a:gd name="connsiteY226" fmla="*/ 1594861 h 1797050"/>
                  <a:gd name="connsiteX227" fmla="*/ 525463 w 2363788"/>
                  <a:gd name="connsiteY227"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4250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7975 h 1797050"/>
                  <a:gd name="connsiteX50" fmla="*/ 39688 w 2363788"/>
                  <a:gd name="connsiteY50" fmla="*/ 294481 h 1797050"/>
                  <a:gd name="connsiteX51" fmla="*/ 27782 w 2363788"/>
                  <a:gd name="connsiteY51" fmla="*/ 263525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6194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7294 w 2363788"/>
                  <a:gd name="connsiteY93" fmla="*/ 319881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7483 w 2363788"/>
                  <a:gd name="connsiteY101" fmla="*/ 529650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2 w 2363788"/>
                  <a:gd name="connsiteY113" fmla="*/ 566737 h 1797050"/>
                  <a:gd name="connsiteX114" fmla="*/ 1804988 w 2363788"/>
                  <a:gd name="connsiteY114" fmla="*/ 508000 h 1797050"/>
                  <a:gd name="connsiteX115" fmla="*/ 1889125 w 2363788"/>
                  <a:gd name="connsiteY115" fmla="*/ 486569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5813 w 2363788"/>
                  <a:gd name="connsiteY119" fmla="*/ 409575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202656 w 2363788"/>
                  <a:gd name="connsiteY131" fmla="*/ 948531 h 1797050"/>
                  <a:gd name="connsiteX132" fmla="*/ 2176463 w 2363788"/>
                  <a:gd name="connsiteY132" fmla="*/ 993775 h 1797050"/>
                  <a:gd name="connsiteX133" fmla="*/ 2176463 w 2363788"/>
                  <a:gd name="connsiteY133" fmla="*/ 993775 h 1797050"/>
                  <a:gd name="connsiteX134" fmla="*/ 2182019 w 2363788"/>
                  <a:gd name="connsiteY134" fmla="*/ 1019968 h 1797050"/>
                  <a:gd name="connsiteX135" fmla="*/ 2155032 w 2363788"/>
                  <a:gd name="connsiteY135" fmla="*/ 1031081 h 1797050"/>
                  <a:gd name="connsiteX136" fmla="*/ 2097882 w 2363788"/>
                  <a:gd name="connsiteY136" fmla="*/ 1016794 h 1797050"/>
                  <a:gd name="connsiteX137" fmla="*/ 2105819 w 2363788"/>
                  <a:gd name="connsiteY137" fmla="*/ 1071562 h 1797050"/>
                  <a:gd name="connsiteX138" fmla="*/ 2120107 w 2363788"/>
                  <a:gd name="connsiteY138" fmla="*/ 1119188 h 1797050"/>
                  <a:gd name="connsiteX139" fmla="*/ 2055019 w 2363788"/>
                  <a:gd name="connsiteY139" fmla="*/ 1153319 h 1797050"/>
                  <a:gd name="connsiteX140" fmla="*/ 2068513 w 2363788"/>
                  <a:gd name="connsiteY140" fmla="*/ 1177132 h 1797050"/>
                  <a:gd name="connsiteX141" fmla="*/ 2049463 w 2363788"/>
                  <a:gd name="connsiteY141" fmla="*/ 1196975 h 1797050"/>
                  <a:gd name="connsiteX142" fmla="*/ 1973263 w 2363788"/>
                  <a:gd name="connsiteY142" fmla="*/ 1170781 h 1797050"/>
                  <a:gd name="connsiteX143" fmla="*/ 1941513 w 2363788"/>
                  <a:gd name="connsiteY143" fmla="*/ 1186656 h 1797050"/>
                  <a:gd name="connsiteX144" fmla="*/ 1909763 w 2363788"/>
                  <a:gd name="connsiteY144" fmla="*/ 1189831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1513 w 2363788"/>
                  <a:gd name="connsiteY148" fmla="*/ 1279525 h 1797050"/>
                  <a:gd name="connsiteX149" fmla="*/ 1935163 w 2363788"/>
                  <a:gd name="connsiteY149" fmla="*/ 1304925 h 1797050"/>
                  <a:gd name="connsiteX150" fmla="*/ 1954213 w 2363788"/>
                  <a:gd name="connsiteY150" fmla="*/ 1320800 h 1797050"/>
                  <a:gd name="connsiteX151" fmla="*/ 1953419 w 2363788"/>
                  <a:gd name="connsiteY151" fmla="*/ 1335881 h 1797050"/>
                  <a:gd name="connsiteX152" fmla="*/ 1907382 w 2363788"/>
                  <a:gd name="connsiteY152" fmla="*/ 1336675 h 1797050"/>
                  <a:gd name="connsiteX153" fmla="*/ 1903413 w 2363788"/>
                  <a:gd name="connsiteY153" fmla="*/ 1387475 h 1797050"/>
                  <a:gd name="connsiteX154" fmla="*/ 1903413 w 2363788"/>
                  <a:gd name="connsiteY154" fmla="*/ 1406525 h 1797050"/>
                  <a:gd name="connsiteX155" fmla="*/ 1938338 w 2363788"/>
                  <a:gd name="connsiteY155" fmla="*/ 1446212 h 1797050"/>
                  <a:gd name="connsiteX156" fmla="*/ 1987551 w 2363788"/>
                  <a:gd name="connsiteY156" fmla="*/ 1444625 h 1797050"/>
                  <a:gd name="connsiteX157" fmla="*/ 2062163 w 2363788"/>
                  <a:gd name="connsiteY157" fmla="*/ 1476375 h 1797050"/>
                  <a:gd name="connsiteX158" fmla="*/ 2061369 w 2363788"/>
                  <a:gd name="connsiteY158" fmla="*/ 1504950 h 1797050"/>
                  <a:gd name="connsiteX159" fmla="*/ 2036763 w 2363788"/>
                  <a:gd name="connsiteY159" fmla="*/ 1571625 h 1797050"/>
                  <a:gd name="connsiteX160" fmla="*/ 2068513 w 2363788"/>
                  <a:gd name="connsiteY160" fmla="*/ 1591469 h 1797050"/>
                  <a:gd name="connsiteX161" fmla="*/ 2106613 w 2363788"/>
                  <a:gd name="connsiteY161" fmla="*/ 1660525 h 1797050"/>
                  <a:gd name="connsiteX162" fmla="*/ 2055813 w 2363788"/>
                  <a:gd name="connsiteY162" fmla="*/ 1736725 h 1797050"/>
                  <a:gd name="connsiteX163" fmla="*/ 2030413 w 2363788"/>
                  <a:gd name="connsiteY163" fmla="*/ 1730375 h 1797050"/>
                  <a:gd name="connsiteX164" fmla="*/ 2010570 w 2363788"/>
                  <a:gd name="connsiteY164" fmla="*/ 1715294 h 1797050"/>
                  <a:gd name="connsiteX165" fmla="*/ 2003425 w 2363788"/>
                  <a:gd name="connsiteY165" fmla="*/ 1735931 h 1797050"/>
                  <a:gd name="connsiteX166" fmla="*/ 1960563 w 2363788"/>
                  <a:gd name="connsiteY166" fmla="*/ 1746250 h 1797050"/>
                  <a:gd name="connsiteX167" fmla="*/ 1954213 w 2363788"/>
                  <a:gd name="connsiteY167" fmla="*/ 1778000 h 1797050"/>
                  <a:gd name="connsiteX168" fmla="*/ 1903413 w 2363788"/>
                  <a:gd name="connsiteY168" fmla="*/ 1797050 h 1797050"/>
                  <a:gd name="connsiteX169" fmla="*/ 1878013 w 2363788"/>
                  <a:gd name="connsiteY169" fmla="*/ 1758950 h 1797050"/>
                  <a:gd name="connsiteX170" fmla="*/ 1847850 w 2363788"/>
                  <a:gd name="connsiteY170" fmla="*/ 1768475 h 1797050"/>
                  <a:gd name="connsiteX171" fmla="*/ 1843088 w 2363788"/>
                  <a:gd name="connsiteY171" fmla="*/ 1735138 h 1797050"/>
                  <a:gd name="connsiteX172" fmla="*/ 1827213 w 2363788"/>
                  <a:gd name="connsiteY172" fmla="*/ 1704975 h 1797050"/>
                  <a:gd name="connsiteX173" fmla="*/ 1862138 w 2363788"/>
                  <a:gd name="connsiteY173" fmla="*/ 1685925 h 1797050"/>
                  <a:gd name="connsiteX174" fmla="*/ 1808163 w 2363788"/>
                  <a:gd name="connsiteY174" fmla="*/ 1665287 h 1797050"/>
                  <a:gd name="connsiteX175" fmla="*/ 1792288 w 2363788"/>
                  <a:gd name="connsiteY175" fmla="*/ 1692275 h 1797050"/>
                  <a:gd name="connsiteX176" fmla="*/ 1747838 w 2363788"/>
                  <a:gd name="connsiteY176" fmla="*/ 1711325 h 1797050"/>
                  <a:gd name="connsiteX177" fmla="*/ 1739107 w 2363788"/>
                  <a:gd name="connsiteY177" fmla="*/ 1733550 h 1797050"/>
                  <a:gd name="connsiteX178" fmla="*/ 1725613 w 2363788"/>
                  <a:gd name="connsiteY178" fmla="*/ 1739900 h 1797050"/>
                  <a:gd name="connsiteX179" fmla="*/ 1703388 w 2363788"/>
                  <a:gd name="connsiteY179" fmla="*/ 1739900 h 1797050"/>
                  <a:gd name="connsiteX180" fmla="*/ 1714501 w 2363788"/>
                  <a:gd name="connsiteY180" fmla="*/ 1704975 h 1797050"/>
                  <a:gd name="connsiteX181" fmla="*/ 1740694 w 2363788"/>
                  <a:gd name="connsiteY181" fmla="*/ 1677194 h 1797050"/>
                  <a:gd name="connsiteX182" fmla="*/ 1731963 w 2363788"/>
                  <a:gd name="connsiteY182" fmla="*/ 1654175 h 1797050"/>
                  <a:gd name="connsiteX183" fmla="*/ 1709738 w 2363788"/>
                  <a:gd name="connsiteY183" fmla="*/ 1654175 h 1797050"/>
                  <a:gd name="connsiteX184" fmla="*/ 1697832 w 2363788"/>
                  <a:gd name="connsiteY184" fmla="*/ 1678781 h 1797050"/>
                  <a:gd name="connsiteX185" fmla="*/ 1661319 w 2363788"/>
                  <a:gd name="connsiteY185" fmla="*/ 1685925 h 1797050"/>
                  <a:gd name="connsiteX186" fmla="*/ 1630363 w 2363788"/>
                  <a:gd name="connsiteY186" fmla="*/ 1698625 h 1797050"/>
                  <a:gd name="connsiteX187" fmla="*/ 1600994 w 2363788"/>
                  <a:gd name="connsiteY187" fmla="*/ 1667669 h 1797050"/>
                  <a:gd name="connsiteX188" fmla="*/ 1598613 w 2363788"/>
                  <a:gd name="connsiteY188" fmla="*/ 1635125 h 1797050"/>
                  <a:gd name="connsiteX189" fmla="*/ 1568450 w 2363788"/>
                  <a:gd name="connsiteY189" fmla="*/ 1616869 h 1797050"/>
                  <a:gd name="connsiteX190" fmla="*/ 1560513 w 2363788"/>
                  <a:gd name="connsiteY190" fmla="*/ 1584325 h 1797050"/>
                  <a:gd name="connsiteX191" fmla="*/ 1523206 w 2363788"/>
                  <a:gd name="connsiteY191" fmla="*/ 1555750 h 1797050"/>
                  <a:gd name="connsiteX192" fmla="*/ 1500188 w 2363788"/>
                  <a:gd name="connsiteY192" fmla="*/ 1558925 h 1797050"/>
                  <a:gd name="connsiteX193" fmla="*/ 1468438 w 2363788"/>
                  <a:gd name="connsiteY193" fmla="*/ 1603375 h 1797050"/>
                  <a:gd name="connsiteX194" fmla="*/ 1419225 w 2363788"/>
                  <a:gd name="connsiteY194" fmla="*/ 1621631 h 1797050"/>
                  <a:gd name="connsiteX195" fmla="*/ 1398588 w 2363788"/>
                  <a:gd name="connsiteY195" fmla="*/ 1593849 h 1797050"/>
                  <a:gd name="connsiteX196" fmla="*/ 1370013 w 2363788"/>
                  <a:gd name="connsiteY196" fmla="*/ 1585912 h 1797050"/>
                  <a:gd name="connsiteX197" fmla="*/ 1266825 w 2363788"/>
                  <a:gd name="connsiteY197" fmla="*/ 1514475 h 1797050"/>
                  <a:gd name="connsiteX198" fmla="*/ 1277938 w 2363788"/>
                  <a:gd name="connsiteY198" fmla="*/ 1463675 h 1797050"/>
                  <a:gd name="connsiteX199" fmla="*/ 1239838 w 2363788"/>
                  <a:gd name="connsiteY199" fmla="*/ 1457325 h 1797050"/>
                  <a:gd name="connsiteX200" fmla="*/ 1233739 w 2363788"/>
                  <a:gd name="connsiteY200" fmla="*/ 1472624 h 1797050"/>
                  <a:gd name="connsiteX201" fmla="*/ 1212851 w 2363788"/>
                  <a:gd name="connsiteY201" fmla="*/ 1481931 h 1797050"/>
                  <a:gd name="connsiteX202" fmla="*/ 1175544 w 2363788"/>
                  <a:gd name="connsiteY202" fmla="*/ 1476375 h 1797050"/>
                  <a:gd name="connsiteX203" fmla="*/ 1139826 w 2363788"/>
                  <a:gd name="connsiteY203" fmla="*/ 1462087 h 1797050"/>
                  <a:gd name="connsiteX204" fmla="*/ 1093788 w 2363788"/>
                  <a:gd name="connsiteY204" fmla="*/ 1495425 h 1797050"/>
                  <a:gd name="connsiteX205" fmla="*/ 1100138 w 2363788"/>
                  <a:gd name="connsiteY205" fmla="*/ 1511300 h 1797050"/>
                  <a:gd name="connsiteX206" fmla="*/ 1081088 w 2363788"/>
                  <a:gd name="connsiteY206" fmla="*/ 1530350 h 1797050"/>
                  <a:gd name="connsiteX207" fmla="*/ 1035051 w 2363788"/>
                  <a:gd name="connsiteY207" fmla="*/ 1531937 h 1797050"/>
                  <a:gd name="connsiteX208" fmla="*/ 1006475 w 2363788"/>
                  <a:gd name="connsiteY208" fmla="*/ 1575594 h 1797050"/>
                  <a:gd name="connsiteX209" fmla="*/ 958057 w 2363788"/>
                  <a:gd name="connsiteY209" fmla="*/ 1569244 h 1797050"/>
                  <a:gd name="connsiteX210" fmla="*/ 952500 w 2363788"/>
                  <a:gd name="connsiteY210" fmla="*/ 1584325 h 1797050"/>
                  <a:gd name="connsiteX211" fmla="*/ 965201 w 2363788"/>
                  <a:gd name="connsiteY211" fmla="*/ 1669256 h 1797050"/>
                  <a:gd name="connsiteX212" fmla="*/ 940594 w 2363788"/>
                  <a:gd name="connsiteY212" fmla="*/ 1709738 h 1797050"/>
                  <a:gd name="connsiteX213" fmla="*/ 903288 w 2363788"/>
                  <a:gd name="connsiteY213" fmla="*/ 1720850 h 1797050"/>
                  <a:gd name="connsiteX214" fmla="*/ 900113 w 2363788"/>
                  <a:gd name="connsiteY214" fmla="*/ 1746250 h 1797050"/>
                  <a:gd name="connsiteX215" fmla="*/ 871538 w 2363788"/>
                  <a:gd name="connsiteY215" fmla="*/ 1746250 h 1797050"/>
                  <a:gd name="connsiteX216" fmla="*/ 855663 w 2363788"/>
                  <a:gd name="connsiteY216" fmla="*/ 1758950 h 1797050"/>
                  <a:gd name="connsiteX217" fmla="*/ 850900 w 2363788"/>
                  <a:gd name="connsiteY217" fmla="*/ 1773238 h 1797050"/>
                  <a:gd name="connsiteX218" fmla="*/ 830263 w 2363788"/>
                  <a:gd name="connsiteY218" fmla="*/ 1765300 h 1797050"/>
                  <a:gd name="connsiteX219" fmla="*/ 821532 w 2363788"/>
                  <a:gd name="connsiteY219" fmla="*/ 1753394 h 1797050"/>
                  <a:gd name="connsiteX220" fmla="*/ 792163 w 2363788"/>
                  <a:gd name="connsiteY220" fmla="*/ 1767681 h 1797050"/>
                  <a:gd name="connsiteX221" fmla="*/ 693738 w 2363788"/>
                  <a:gd name="connsiteY221" fmla="*/ 1701800 h 1797050"/>
                  <a:gd name="connsiteX222" fmla="*/ 651669 w 2363788"/>
                  <a:gd name="connsiteY222" fmla="*/ 1716881 h 1797050"/>
                  <a:gd name="connsiteX223" fmla="*/ 623094 w 2363788"/>
                  <a:gd name="connsiteY223" fmla="*/ 1689894 h 1797050"/>
                  <a:gd name="connsiteX224" fmla="*/ 582613 w 2363788"/>
                  <a:gd name="connsiteY224" fmla="*/ 1689100 h 1797050"/>
                  <a:gd name="connsiteX225" fmla="*/ 573088 w 2363788"/>
                  <a:gd name="connsiteY225" fmla="*/ 1608138 h 1797050"/>
                  <a:gd name="connsiteX226" fmla="*/ 538414 w 2363788"/>
                  <a:gd name="connsiteY226" fmla="*/ 1594861 h 1797050"/>
                  <a:gd name="connsiteX227" fmla="*/ 525463 w 2363788"/>
                  <a:gd name="connsiteY227"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6631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7975 h 1797050"/>
                  <a:gd name="connsiteX50" fmla="*/ 39688 w 2363788"/>
                  <a:gd name="connsiteY50" fmla="*/ 294481 h 1797050"/>
                  <a:gd name="connsiteX51" fmla="*/ 27782 w 2363788"/>
                  <a:gd name="connsiteY51" fmla="*/ 263525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6194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7294 w 2363788"/>
                  <a:gd name="connsiteY93" fmla="*/ 319881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7483 w 2363788"/>
                  <a:gd name="connsiteY101" fmla="*/ 529650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2 w 2363788"/>
                  <a:gd name="connsiteY113" fmla="*/ 566737 h 1797050"/>
                  <a:gd name="connsiteX114" fmla="*/ 1804988 w 2363788"/>
                  <a:gd name="connsiteY114" fmla="*/ 508000 h 1797050"/>
                  <a:gd name="connsiteX115" fmla="*/ 1889125 w 2363788"/>
                  <a:gd name="connsiteY115" fmla="*/ 486569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5813 w 2363788"/>
                  <a:gd name="connsiteY119" fmla="*/ 409575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202656 w 2363788"/>
                  <a:gd name="connsiteY131" fmla="*/ 948531 h 1797050"/>
                  <a:gd name="connsiteX132" fmla="*/ 2176463 w 2363788"/>
                  <a:gd name="connsiteY132" fmla="*/ 993775 h 1797050"/>
                  <a:gd name="connsiteX133" fmla="*/ 2176463 w 2363788"/>
                  <a:gd name="connsiteY133" fmla="*/ 993775 h 1797050"/>
                  <a:gd name="connsiteX134" fmla="*/ 2182019 w 2363788"/>
                  <a:gd name="connsiteY134" fmla="*/ 1019968 h 1797050"/>
                  <a:gd name="connsiteX135" fmla="*/ 2155032 w 2363788"/>
                  <a:gd name="connsiteY135" fmla="*/ 1031081 h 1797050"/>
                  <a:gd name="connsiteX136" fmla="*/ 2097882 w 2363788"/>
                  <a:gd name="connsiteY136" fmla="*/ 1016794 h 1797050"/>
                  <a:gd name="connsiteX137" fmla="*/ 2105819 w 2363788"/>
                  <a:gd name="connsiteY137" fmla="*/ 1071562 h 1797050"/>
                  <a:gd name="connsiteX138" fmla="*/ 2120107 w 2363788"/>
                  <a:gd name="connsiteY138" fmla="*/ 1119188 h 1797050"/>
                  <a:gd name="connsiteX139" fmla="*/ 2055019 w 2363788"/>
                  <a:gd name="connsiteY139" fmla="*/ 1153319 h 1797050"/>
                  <a:gd name="connsiteX140" fmla="*/ 2068513 w 2363788"/>
                  <a:gd name="connsiteY140" fmla="*/ 1177132 h 1797050"/>
                  <a:gd name="connsiteX141" fmla="*/ 2049463 w 2363788"/>
                  <a:gd name="connsiteY141" fmla="*/ 1196975 h 1797050"/>
                  <a:gd name="connsiteX142" fmla="*/ 1973263 w 2363788"/>
                  <a:gd name="connsiteY142" fmla="*/ 1170781 h 1797050"/>
                  <a:gd name="connsiteX143" fmla="*/ 1941513 w 2363788"/>
                  <a:gd name="connsiteY143" fmla="*/ 1186656 h 1797050"/>
                  <a:gd name="connsiteX144" fmla="*/ 1909763 w 2363788"/>
                  <a:gd name="connsiteY144" fmla="*/ 1189831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1513 w 2363788"/>
                  <a:gd name="connsiteY148" fmla="*/ 1279525 h 1797050"/>
                  <a:gd name="connsiteX149" fmla="*/ 1935163 w 2363788"/>
                  <a:gd name="connsiteY149" fmla="*/ 1304925 h 1797050"/>
                  <a:gd name="connsiteX150" fmla="*/ 1954213 w 2363788"/>
                  <a:gd name="connsiteY150" fmla="*/ 1320800 h 1797050"/>
                  <a:gd name="connsiteX151" fmla="*/ 1953419 w 2363788"/>
                  <a:gd name="connsiteY151" fmla="*/ 1335881 h 1797050"/>
                  <a:gd name="connsiteX152" fmla="*/ 1907382 w 2363788"/>
                  <a:gd name="connsiteY152" fmla="*/ 1336675 h 1797050"/>
                  <a:gd name="connsiteX153" fmla="*/ 1903413 w 2363788"/>
                  <a:gd name="connsiteY153" fmla="*/ 1387475 h 1797050"/>
                  <a:gd name="connsiteX154" fmla="*/ 1903413 w 2363788"/>
                  <a:gd name="connsiteY154" fmla="*/ 1406525 h 1797050"/>
                  <a:gd name="connsiteX155" fmla="*/ 1938338 w 2363788"/>
                  <a:gd name="connsiteY155" fmla="*/ 1446212 h 1797050"/>
                  <a:gd name="connsiteX156" fmla="*/ 1987551 w 2363788"/>
                  <a:gd name="connsiteY156" fmla="*/ 1444625 h 1797050"/>
                  <a:gd name="connsiteX157" fmla="*/ 2062163 w 2363788"/>
                  <a:gd name="connsiteY157" fmla="*/ 1476375 h 1797050"/>
                  <a:gd name="connsiteX158" fmla="*/ 2061369 w 2363788"/>
                  <a:gd name="connsiteY158" fmla="*/ 1504950 h 1797050"/>
                  <a:gd name="connsiteX159" fmla="*/ 2036763 w 2363788"/>
                  <a:gd name="connsiteY159" fmla="*/ 1571625 h 1797050"/>
                  <a:gd name="connsiteX160" fmla="*/ 2068513 w 2363788"/>
                  <a:gd name="connsiteY160" fmla="*/ 1591469 h 1797050"/>
                  <a:gd name="connsiteX161" fmla="*/ 2106613 w 2363788"/>
                  <a:gd name="connsiteY161" fmla="*/ 1660525 h 1797050"/>
                  <a:gd name="connsiteX162" fmla="*/ 2055813 w 2363788"/>
                  <a:gd name="connsiteY162" fmla="*/ 1736725 h 1797050"/>
                  <a:gd name="connsiteX163" fmla="*/ 2030413 w 2363788"/>
                  <a:gd name="connsiteY163" fmla="*/ 1730375 h 1797050"/>
                  <a:gd name="connsiteX164" fmla="*/ 2010570 w 2363788"/>
                  <a:gd name="connsiteY164" fmla="*/ 1715294 h 1797050"/>
                  <a:gd name="connsiteX165" fmla="*/ 2003425 w 2363788"/>
                  <a:gd name="connsiteY165" fmla="*/ 1735931 h 1797050"/>
                  <a:gd name="connsiteX166" fmla="*/ 1960563 w 2363788"/>
                  <a:gd name="connsiteY166" fmla="*/ 1746250 h 1797050"/>
                  <a:gd name="connsiteX167" fmla="*/ 1954213 w 2363788"/>
                  <a:gd name="connsiteY167" fmla="*/ 1778000 h 1797050"/>
                  <a:gd name="connsiteX168" fmla="*/ 1903413 w 2363788"/>
                  <a:gd name="connsiteY168" fmla="*/ 1797050 h 1797050"/>
                  <a:gd name="connsiteX169" fmla="*/ 1878013 w 2363788"/>
                  <a:gd name="connsiteY169" fmla="*/ 1758950 h 1797050"/>
                  <a:gd name="connsiteX170" fmla="*/ 1847850 w 2363788"/>
                  <a:gd name="connsiteY170" fmla="*/ 1768475 h 1797050"/>
                  <a:gd name="connsiteX171" fmla="*/ 1843088 w 2363788"/>
                  <a:gd name="connsiteY171" fmla="*/ 1735138 h 1797050"/>
                  <a:gd name="connsiteX172" fmla="*/ 1827213 w 2363788"/>
                  <a:gd name="connsiteY172" fmla="*/ 1704975 h 1797050"/>
                  <a:gd name="connsiteX173" fmla="*/ 1862138 w 2363788"/>
                  <a:gd name="connsiteY173" fmla="*/ 1685925 h 1797050"/>
                  <a:gd name="connsiteX174" fmla="*/ 1808163 w 2363788"/>
                  <a:gd name="connsiteY174" fmla="*/ 1665287 h 1797050"/>
                  <a:gd name="connsiteX175" fmla="*/ 1792288 w 2363788"/>
                  <a:gd name="connsiteY175" fmla="*/ 1692275 h 1797050"/>
                  <a:gd name="connsiteX176" fmla="*/ 1747838 w 2363788"/>
                  <a:gd name="connsiteY176" fmla="*/ 1711325 h 1797050"/>
                  <a:gd name="connsiteX177" fmla="*/ 1739107 w 2363788"/>
                  <a:gd name="connsiteY177" fmla="*/ 1733550 h 1797050"/>
                  <a:gd name="connsiteX178" fmla="*/ 1725613 w 2363788"/>
                  <a:gd name="connsiteY178" fmla="*/ 1739900 h 1797050"/>
                  <a:gd name="connsiteX179" fmla="*/ 1703388 w 2363788"/>
                  <a:gd name="connsiteY179" fmla="*/ 1739900 h 1797050"/>
                  <a:gd name="connsiteX180" fmla="*/ 1714501 w 2363788"/>
                  <a:gd name="connsiteY180" fmla="*/ 1704975 h 1797050"/>
                  <a:gd name="connsiteX181" fmla="*/ 1740694 w 2363788"/>
                  <a:gd name="connsiteY181" fmla="*/ 1677194 h 1797050"/>
                  <a:gd name="connsiteX182" fmla="*/ 1731963 w 2363788"/>
                  <a:gd name="connsiteY182" fmla="*/ 1654175 h 1797050"/>
                  <a:gd name="connsiteX183" fmla="*/ 1709738 w 2363788"/>
                  <a:gd name="connsiteY183" fmla="*/ 1654175 h 1797050"/>
                  <a:gd name="connsiteX184" fmla="*/ 1697832 w 2363788"/>
                  <a:gd name="connsiteY184" fmla="*/ 1678781 h 1797050"/>
                  <a:gd name="connsiteX185" fmla="*/ 1661319 w 2363788"/>
                  <a:gd name="connsiteY185" fmla="*/ 1685925 h 1797050"/>
                  <a:gd name="connsiteX186" fmla="*/ 1630363 w 2363788"/>
                  <a:gd name="connsiteY186" fmla="*/ 1698625 h 1797050"/>
                  <a:gd name="connsiteX187" fmla="*/ 1600994 w 2363788"/>
                  <a:gd name="connsiteY187" fmla="*/ 1667669 h 1797050"/>
                  <a:gd name="connsiteX188" fmla="*/ 1598613 w 2363788"/>
                  <a:gd name="connsiteY188" fmla="*/ 1635125 h 1797050"/>
                  <a:gd name="connsiteX189" fmla="*/ 1568450 w 2363788"/>
                  <a:gd name="connsiteY189" fmla="*/ 1616869 h 1797050"/>
                  <a:gd name="connsiteX190" fmla="*/ 1560513 w 2363788"/>
                  <a:gd name="connsiteY190" fmla="*/ 1584325 h 1797050"/>
                  <a:gd name="connsiteX191" fmla="*/ 1523206 w 2363788"/>
                  <a:gd name="connsiteY191" fmla="*/ 1555750 h 1797050"/>
                  <a:gd name="connsiteX192" fmla="*/ 1500188 w 2363788"/>
                  <a:gd name="connsiteY192" fmla="*/ 1558925 h 1797050"/>
                  <a:gd name="connsiteX193" fmla="*/ 1468438 w 2363788"/>
                  <a:gd name="connsiteY193" fmla="*/ 1603375 h 1797050"/>
                  <a:gd name="connsiteX194" fmla="*/ 1419225 w 2363788"/>
                  <a:gd name="connsiteY194" fmla="*/ 1621631 h 1797050"/>
                  <a:gd name="connsiteX195" fmla="*/ 1398588 w 2363788"/>
                  <a:gd name="connsiteY195" fmla="*/ 1593849 h 1797050"/>
                  <a:gd name="connsiteX196" fmla="*/ 1370013 w 2363788"/>
                  <a:gd name="connsiteY196" fmla="*/ 1585912 h 1797050"/>
                  <a:gd name="connsiteX197" fmla="*/ 1266825 w 2363788"/>
                  <a:gd name="connsiteY197" fmla="*/ 1514475 h 1797050"/>
                  <a:gd name="connsiteX198" fmla="*/ 1277938 w 2363788"/>
                  <a:gd name="connsiteY198" fmla="*/ 1463675 h 1797050"/>
                  <a:gd name="connsiteX199" fmla="*/ 1239838 w 2363788"/>
                  <a:gd name="connsiteY199" fmla="*/ 1457325 h 1797050"/>
                  <a:gd name="connsiteX200" fmla="*/ 1233739 w 2363788"/>
                  <a:gd name="connsiteY200" fmla="*/ 1472624 h 1797050"/>
                  <a:gd name="connsiteX201" fmla="*/ 1212851 w 2363788"/>
                  <a:gd name="connsiteY201" fmla="*/ 1481931 h 1797050"/>
                  <a:gd name="connsiteX202" fmla="*/ 1175544 w 2363788"/>
                  <a:gd name="connsiteY202" fmla="*/ 1476375 h 1797050"/>
                  <a:gd name="connsiteX203" fmla="*/ 1139826 w 2363788"/>
                  <a:gd name="connsiteY203" fmla="*/ 1462087 h 1797050"/>
                  <a:gd name="connsiteX204" fmla="*/ 1093788 w 2363788"/>
                  <a:gd name="connsiteY204" fmla="*/ 1495425 h 1797050"/>
                  <a:gd name="connsiteX205" fmla="*/ 1100138 w 2363788"/>
                  <a:gd name="connsiteY205" fmla="*/ 1511300 h 1797050"/>
                  <a:gd name="connsiteX206" fmla="*/ 1081088 w 2363788"/>
                  <a:gd name="connsiteY206" fmla="*/ 1530350 h 1797050"/>
                  <a:gd name="connsiteX207" fmla="*/ 1035051 w 2363788"/>
                  <a:gd name="connsiteY207" fmla="*/ 1531937 h 1797050"/>
                  <a:gd name="connsiteX208" fmla="*/ 1006475 w 2363788"/>
                  <a:gd name="connsiteY208" fmla="*/ 1575594 h 1797050"/>
                  <a:gd name="connsiteX209" fmla="*/ 958057 w 2363788"/>
                  <a:gd name="connsiteY209" fmla="*/ 1569244 h 1797050"/>
                  <a:gd name="connsiteX210" fmla="*/ 952500 w 2363788"/>
                  <a:gd name="connsiteY210" fmla="*/ 1584325 h 1797050"/>
                  <a:gd name="connsiteX211" fmla="*/ 965201 w 2363788"/>
                  <a:gd name="connsiteY211" fmla="*/ 1669256 h 1797050"/>
                  <a:gd name="connsiteX212" fmla="*/ 940594 w 2363788"/>
                  <a:gd name="connsiteY212" fmla="*/ 1709738 h 1797050"/>
                  <a:gd name="connsiteX213" fmla="*/ 903288 w 2363788"/>
                  <a:gd name="connsiteY213" fmla="*/ 1720850 h 1797050"/>
                  <a:gd name="connsiteX214" fmla="*/ 900113 w 2363788"/>
                  <a:gd name="connsiteY214" fmla="*/ 1746250 h 1797050"/>
                  <a:gd name="connsiteX215" fmla="*/ 871538 w 2363788"/>
                  <a:gd name="connsiteY215" fmla="*/ 1746250 h 1797050"/>
                  <a:gd name="connsiteX216" fmla="*/ 855663 w 2363788"/>
                  <a:gd name="connsiteY216" fmla="*/ 1758950 h 1797050"/>
                  <a:gd name="connsiteX217" fmla="*/ 850900 w 2363788"/>
                  <a:gd name="connsiteY217" fmla="*/ 1773238 h 1797050"/>
                  <a:gd name="connsiteX218" fmla="*/ 830263 w 2363788"/>
                  <a:gd name="connsiteY218" fmla="*/ 1765300 h 1797050"/>
                  <a:gd name="connsiteX219" fmla="*/ 821532 w 2363788"/>
                  <a:gd name="connsiteY219" fmla="*/ 1753394 h 1797050"/>
                  <a:gd name="connsiteX220" fmla="*/ 792163 w 2363788"/>
                  <a:gd name="connsiteY220" fmla="*/ 1767681 h 1797050"/>
                  <a:gd name="connsiteX221" fmla="*/ 693738 w 2363788"/>
                  <a:gd name="connsiteY221" fmla="*/ 1701800 h 1797050"/>
                  <a:gd name="connsiteX222" fmla="*/ 651669 w 2363788"/>
                  <a:gd name="connsiteY222" fmla="*/ 1716881 h 1797050"/>
                  <a:gd name="connsiteX223" fmla="*/ 623094 w 2363788"/>
                  <a:gd name="connsiteY223" fmla="*/ 1689894 h 1797050"/>
                  <a:gd name="connsiteX224" fmla="*/ 582613 w 2363788"/>
                  <a:gd name="connsiteY224" fmla="*/ 1689100 h 1797050"/>
                  <a:gd name="connsiteX225" fmla="*/ 573088 w 2363788"/>
                  <a:gd name="connsiteY225" fmla="*/ 1608138 h 1797050"/>
                  <a:gd name="connsiteX226" fmla="*/ 538414 w 2363788"/>
                  <a:gd name="connsiteY226" fmla="*/ 1594861 h 1797050"/>
                  <a:gd name="connsiteX227" fmla="*/ 525463 w 2363788"/>
                  <a:gd name="connsiteY227"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6631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7975 h 1797050"/>
                  <a:gd name="connsiteX50" fmla="*/ 39688 w 2363788"/>
                  <a:gd name="connsiteY50" fmla="*/ 294481 h 1797050"/>
                  <a:gd name="connsiteX51" fmla="*/ 27782 w 2363788"/>
                  <a:gd name="connsiteY51" fmla="*/ 263525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6194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7294 w 2363788"/>
                  <a:gd name="connsiteY93" fmla="*/ 319881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7483 w 2363788"/>
                  <a:gd name="connsiteY101" fmla="*/ 529650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2 w 2363788"/>
                  <a:gd name="connsiteY113" fmla="*/ 566737 h 1797050"/>
                  <a:gd name="connsiteX114" fmla="*/ 1804988 w 2363788"/>
                  <a:gd name="connsiteY114" fmla="*/ 508000 h 1797050"/>
                  <a:gd name="connsiteX115" fmla="*/ 1889125 w 2363788"/>
                  <a:gd name="connsiteY115" fmla="*/ 486569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5813 w 2363788"/>
                  <a:gd name="connsiteY119" fmla="*/ 409575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202656 w 2363788"/>
                  <a:gd name="connsiteY131" fmla="*/ 948531 h 1797050"/>
                  <a:gd name="connsiteX132" fmla="*/ 2176463 w 2363788"/>
                  <a:gd name="connsiteY132" fmla="*/ 993775 h 1797050"/>
                  <a:gd name="connsiteX133" fmla="*/ 2176463 w 2363788"/>
                  <a:gd name="connsiteY133" fmla="*/ 993775 h 1797050"/>
                  <a:gd name="connsiteX134" fmla="*/ 2182019 w 2363788"/>
                  <a:gd name="connsiteY134" fmla="*/ 1019968 h 1797050"/>
                  <a:gd name="connsiteX135" fmla="*/ 2155032 w 2363788"/>
                  <a:gd name="connsiteY135" fmla="*/ 1031081 h 1797050"/>
                  <a:gd name="connsiteX136" fmla="*/ 2097882 w 2363788"/>
                  <a:gd name="connsiteY136" fmla="*/ 1016794 h 1797050"/>
                  <a:gd name="connsiteX137" fmla="*/ 2105819 w 2363788"/>
                  <a:gd name="connsiteY137" fmla="*/ 1071562 h 1797050"/>
                  <a:gd name="connsiteX138" fmla="*/ 2120107 w 2363788"/>
                  <a:gd name="connsiteY138" fmla="*/ 1119188 h 1797050"/>
                  <a:gd name="connsiteX139" fmla="*/ 2055019 w 2363788"/>
                  <a:gd name="connsiteY139" fmla="*/ 1153319 h 1797050"/>
                  <a:gd name="connsiteX140" fmla="*/ 2068513 w 2363788"/>
                  <a:gd name="connsiteY140" fmla="*/ 1177132 h 1797050"/>
                  <a:gd name="connsiteX141" fmla="*/ 2049463 w 2363788"/>
                  <a:gd name="connsiteY141" fmla="*/ 1196975 h 1797050"/>
                  <a:gd name="connsiteX142" fmla="*/ 1973263 w 2363788"/>
                  <a:gd name="connsiteY142" fmla="*/ 1170781 h 1797050"/>
                  <a:gd name="connsiteX143" fmla="*/ 1941513 w 2363788"/>
                  <a:gd name="connsiteY143" fmla="*/ 1186656 h 1797050"/>
                  <a:gd name="connsiteX144" fmla="*/ 1909763 w 2363788"/>
                  <a:gd name="connsiteY144" fmla="*/ 1189831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1513 w 2363788"/>
                  <a:gd name="connsiteY148" fmla="*/ 1279525 h 1797050"/>
                  <a:gd name="connsiteX149" fmla="*/ 1935163 w 2363788"/>
                  <a:gd name="connsiteY149" fmla="*/ 1304925 h 1797050"/>
                  <a:gd name="connsiteX150" fmla="*/ 1954213 w 2363788"/>
                  <a:gd name="connsiteY150" fmla="*/ 1320800 h 1797050"/>
                  <a:gd name="connsiteX151" fmla="*/ 1953419 w 2363788"/>
                  <a:gd name="connsiteY151" fmla="*/ 1335881 h 1797050"/>
                  <a:gd name="connsiteX152" fmla="*/ 1907382 w 2363788"/>
                  <a:gd name="connsiteY152" fmla="*/ 1336675 h 1797050"/>
                  <a:gd name="connsiteX153" fmla="*/ 1903413 w 2363788"/>
                  <a:gd name="connsiteY153" fmla="*/ 1387475 h 1797050"/>
                  <a:gd name="connsiteX154" fmla="*/ 1903413 w 2363788"/>
                  <a:gd name="connsiteY154" fmla="*/ 1406525 h 1797050"/>
                  <a:gd name="connsiteX155" fmla="*/ 1938338 w 2363788"/>
                  <a:gd name="connsiteY155" fmla="*/ 1446212 h 1797050"/>
                  <a:gd name="connsiteX156" fmla="*/ 1987551 w 2363788"/>
                  <a:gd name="connsiteY156" fmla="*/ 1444625 h 1797050"/>
                  <a:gd name="connsiteX157" fmla="*/ 2062163 w 2363788"/>
                  <a:gd name="connsiteY157" fmla="*/ 1476375 h 1797050"/>
                  <a:gd name="connsiteX158" fmla="*/ 2061369 w 2363788"/>
                  <a:gd name="connsiteY158" fmla="*/ 1504950 h 1797050"/>
                  <a:gd name="connsiteX159" fmla="*/ 2036763 w 2363788"/>
                  <a:gd name="connsiteY159" fmla="*/ 1571625 h 1797050"/>
                  <a:gd name="connsiteX160" fmla="*/ 2068513 w 2363788"/>
                  <a:gd name="connsiteY160" fmla="*/ 1591469 h 1797050"/>
                  <a:gd name="connsiteX161" fmla="*/ 2106613 w 2363788"/>
                  <a:gd name="connsiteY161" fmla="*/ 1660525 h 1797050"/>
                  <a:gd name="connsiteX162" fmla="*/ 2055813 w 2363788"/>
                  <a:gd name="connsiteY162" fmla="*/ 1736725 h 1797050"/>
                  <a:gd name="connsiteX163" fmla="*/ 2030413 w 2363788"/>
                  <a:gd name="connsiteY163" fmla="*/ 1730375 h 1797050"/>
                  <a:gd name="connsiteX164" fmla="*/ 2010570 w 2363788"/>
                  <a:gd name="connsiteY164" fmla="*/ 1715294 h 1797050"/>
                  <a:gd name="connsiteX165" fmla="*/ 2003425 w 2363788"/>
                  <a:gd name="connsiteY165" fmla="*/ 1735931 h 1797050"/>
                  <a:gd name="connsiteX166" fmla="*/ 1960563 w 2363788"/>
                  <a:gd name="connsiteY166" fmla="*/ 1746250 h 1797050"/>
                  <a:gd name="connsiteX167" fmla="*/ 1954213 w 2363788"/>
                  <a:gd name="connsiteY167" fmla="*/ 1778000 h 1797050"/>
                  <a:gd name="connsiteX168" fmla="*/ 1903413 w 2363788"/>
                  <a:gd name="connsiteY168" fmla="*/ 1797050 h 1797050"/>
                  <a:gd name="connsiteX169" fmla="*/ 1878013 w 2363788"/>
                  <a:gd name="connsiteY169" fmla="*/ 1758950 h 1797050"/>
                  <a:gd name="connsiteX170" fmla="*/ 1847850 w 2363788"/>
                  <a:gd name="connsiteY170" fmla="*/ 1768475 h 1797050"/>
                  <a:gd name="connsiteX171" fmla="*/ 1843088 w 2363788"/>
                  <a:gd name="connsiteY171" fmla="*/ 1735138 h 1797050"/>
                  <a:gd name="connsiteX172" fmla="*/ 1827213 w 2363788"/>
                  <a:gd name="connsiteY172" fmla="*/ 1704975 h 1797050"/>
                  <a:gd name="connsiteX173" fmla="*/ 1862138 w 2363788"/>
                  <a:gd name="connsiteY173" fmla="*/ 1685925 h 1797050"/>
                  <a:gd name="connsiteX174" fmla="*/ 1808163 w 2363788"/>
                  <a:gd name="connsiteY174" fmla="*/ 1665287 h 1797050"/>
                  <a:gd name="connsiteX175" fmla="*/ 1792288 w 2363788"/>
                  <a:gd name="connsiteY175" fmla="*/ 1692275 h 1797050"/>
                  <a:gd name="connsiteX176" fmla="*/ 1747838 w 2363788"/>
                  <a:gd name="connsiteY176" fmla="*/ 1711325 h 1797050"/>
                  <a:gd name="connsiteX177" fmla="*/ 1739107 w 2363788"/>
                  <a:gd name="connsiteY177" fmla="*/ 1733550 h 1797050"/>
                  <a:gd name="connsiteX178" fmla="*/ 1725613 w 2363788"/>
                  <a:gd name="connsiteY178" fmla="*/ 1739900 h 1797050"/>
                  <a:gd name="connsiteX179" fmla="*/ 1703388 w 2363788"/>
                  <a:gd name="connsiteY179" fmla="*/ 1739900 h 1797050"/>
                  <a:gd name="connsiteX180" fmla="*/ 1714501 w 2363788"/>
                  <a:gd name="connsiteY180" fmla="*/ 1704975 h 1797050"/>
                  <a:gd name="connsiteX181" fmla="*/ 1740694 w 2363788"/>
                  <a:gd name="connsiteY181" fmla="*/ 1677194 h 1797050"/>
                  <a:gd name="connsiteX182" fmla="*/ 1731963 w 2363788"/>
                  <a:gd name="connsiteY182" fmla="*/ 1654175 h 1797050"/>
                  <a:gd name="connsiteX183" fmla="*/ 1709738 w 2363788"/>
                  <a:gd name="connsiteY183" fmla="*/ 1654175 h 1797050"/>
                  <a:gd name="connsiteX184" fmla="*/ 1697832 w 2363788"/>
                  <a:gd name="connsiteY184" fmla="*/ 1678781 h 1797050"/>
                  <a:gd name="connsiteX185" fmla="*/ 1661319 w 2363788"/>
                  <a:gd name="connsiteY185" fmla="*/ 1685925 h 1797050"/>
                  <a:gd name="connsiteX186" fmla="*/ 1630363 w 2363788"/>
                  <a:gd name="connsiteY186" fmla="*/ 1698625 h 1797050"/>
                  <a:gd name="connsiteX187" fmla="*/ 1600994 w 2363788"/>
                  <a:gd name="connsiteY187" fmla="*/ 1667669 h 1797050"/>
                  <a:gd name="connsiteX188" fmla="*/ 1598613 w 2363788"/>
                  <a:gd name="connsiteY188" fmla="*/ 1635125 h 1797050"/>
                  <a:gd name="connsiteX189" fmla="*/ 1568450 w 2363788"/>
                  <a:gd name="connsiteY189" fmla="*/ 1616869 h 1797050"/>
                  <a:gd name="connsiteX190" fmla="*/ 1560513 w 2363788"/>
                  <a:gd name="connsiteY190" fmla="*/ 1584325 h 1797050"/>
                  <a:gd name="connsiteX191" fmla="*/ 1523206 w 2363788"/>
                  <a:gd name="connsiteY191" fmla="*/ 1555750 h 1797050"/>
                  <a:gd name="connsiteX192" fmla="*/ 1500188 w 2363788"/>
                  <a:gd name="connsiteY192" fmla="*/ 1558925 h 1797050"/>
                  <a:gd name="connsiteX193" fmla="*/ 1468438 w 2363788"/>
                  <a:gd name="connsiteY193" fmla="*/ 1603375 h 1797050"/>
                  <a:gd name="connsiteX194" fmla="*/ 1419225 w 2363788"/>
                  <a:gd name="connsiteY194" fmla="*/ 1621631 h 1797050"/>
                  <a:gd name="connsiteX195" fmla="*/ 1398588 w 2363788"/>
                  <a:gd name="connsiteY195" fmla="*/ 1593849 h 1797050"/>
                  <a:gd name="connsiteX196" fmla="*/ 1370013 w 2363788"/>
                  <a:gd name="connsiteY196" fmla="*/ 1585912 h 1797050"/>
                  <a:gd name="connsiteX197" fmla="*/ 1266825 w 2363788"/>
                  <a:gd name="connsiteY197" fmla="*/ 1514475 h 1797050"/>
                  <a:gd name="connsiteX198" fmla="*/ 1277938 w 2363788"/>
                  <a:gd name="connsiteY198" fmla="*/ 1463675 h 1797050"/>
                  <a:gd name="connsiteX199" fmla="*/ 1239838 w 2363788"/>
                  <a:gd name="connsiteY199" fmla="*/ 1457325 h 1797050"/>
                  <a:gd name="connsiteX200" fmla="*/ 1233739 w 2363788"/>
                  <a:gd name="connsiteY200" fmla="*/ 1472624 h 1797050"/>
                  <a:gd name="connsiteX201" fmla="*/ 1212851 w 2363788"/>
                  <a:gd name="connsiteY201" fmla="*/ 1481931 h 1797050"/>
                  <a:gd name="connsiteX202" fmla="*/ 1175544 w 2363788"/>
                  <a:gd name="connsiteY202" fmla="*/ 1476375 h 1797050"/>
                  <a:gd name="connsiteX203" fmla="*/ 1139826 w 2363788"/>
                  <a:gd name="connsiteY203" fmla="*/ 1462087 h 1797050"/>
                  <a:gd name="connsiteX204" fmla="*/ 1093788 w 2363788"/>
                  <a:gd name="connsiteY204" fmla="*/ 1495425 h 1797050"/>
                  <a:gd name="connsiteX205" fmla="*/ 1100138 w 2363788"/>
                  <a:gd name="connsiteY205" fmla="*/ 1511300 h 1797050"/>
                  <a:gd name="connsiteX206" fmla="*/ 1081088 w 2363788"/>
                  <a:gd name="connsiteY206" fmla="*/ 1530350 h 1797050"/>
                  <a:gd name="connsiteX207" fmla="*/ 1035051 w 2363788"/>
                  <a:gd name="connsiteY207" fmla="*/ 1531937 h 1797050"/>
                  <a:gd name="connsiteX208" fmla="*/ 1006475 w 2363788"/>
                  <a:gd name="connsiteY208" fmla="*/ 1575594 h 1797050"/>
                  <a:gd name="connsiteX209" fmla="*/ 958057 w 2363788"/>
                  <a:gd name="connsiteY209" fmla="*/ 1569244 h 1797050"/>
                  <a:gd name="connsiteX210" fmla="*/ 952500 w 2363788"/>
                  <a:gd name="connsiteY210" fmla="*/ 1584325 h 1797050"/>
                  <a:gd name="connsiteX211" fmla="*/ 965201 w 2363788"/>
                  <a:gd name="connsiteY211" fmla="*/ 1669256 h 1797050"/>
                  <a:gd name="connsiteX212" fmla="*/ 940594 w 2363788"/>
                  <a:gd name="connsiteY212" fmla="*/ 1709738 h 1797050"/>
                  <a:gd name="connsiteX213" fmla="*/ 903288 w 2363788"/>
                  <a:gd name="connsiteY213" fmla="*/ 1720850 h 1797050"/>
                  <a:gd name="connsiteX214" fmla="*/ 900113 w 2363788"/>
                  <a:gd name="connsiteY214" fmla="*/ 1746250 h 1797050"/>
                  <a:gd name="connsiteX215" fmla="*/ 871538 w 2363788"/>
                  <a:gd name="connsiteY215" fmla="*/ 1746250 h 1797050"/>
                  <a:gd name="connsiteX216" fmla="*/ 855663 w 2363788"/>
                  <a:gd name="connsiteY216" fmla="*/ 1758950 h 1797050"/>
                  <a:gd name="connsiteX217" fmla="*/ 850900 w 2363788"/>
                  <a:gd name="connsiteY217" fmla="*/ 1773238 h 1797050"/>
                  <a:gd name="connsiteX218" fmla="*/ 830263 w 2363788"/>
                  <a:gd name="connsiteY218" fmla="*/ 1765300 h 1797050"/>
                  <a:gd name="connsiteX219" fmla="*/ 821532 w 2363788"/>
                  <a:gd name="connsiteY219" fmla="*/ 1753394 h 1797050"/>
                  <a:gd name="connsiteX220" fmla="*/ 792163 w 2363788"/>
                  <a:gd name="connsiteY220" fmla="*/ 1767681 h 1797050"/>
                  <a:gd name="connsiteX221" fmla="*/ 693738 w 2363788"/>
                  <a:gd name="connsiteY221" fmla="*/ 1701800 h 1797050"/>
                  <a:gd name="connsiteX222" fmla="*/ 651669 w 2363788"/>
                  <a:gd name="connsiteY222" fmla="*/ 1716881 h 1797050"/>
                  <a:gd name="connsiteX223" fmla="*/ 623094 w 2363788"/>
                  <a:gd name="connsiteY223" fmla="*/ 1689894 h 1797050"/>
                  <a:gd name="connsiteX224" fmla="*/ 582613 w 2363788"/>
                  <a:gd name="connsiteY224" fmla="*/ 1689100 h 1797050"/>
                  <a:gd name="connsiteX225" fmla="*/ 572294 w 2363788"/>
                  <a:gd name="connsiteY225" fmla="*/ 1608138 h 1797050"/>
                  <a:gd name="connsiteX226" fmla="*/ 538414 w 2363788"/>
                  <a:gd name="connsiteY226" fmla="*/ 1594861 h 1797050"/>
                  <a:gd name="connsiteX227" fmla="*/ 525463 w 2363788"/>
                  <a:gd name="connsiteY227"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6631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7975 h 1797050"/>
                  <a:gd name="connsiteX50" fmla="*/ 39688 w 2363788"/>
                  <a:gd name="connsiteY50" fmla="*/ 294481 h 1797050"/>
                  <a:gd name="connsiteX51" fmla="*/ 27782 w 2363788"/>
                  <a:gd name="connsiteY51" fmla="*/ 263525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6194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7294 w 2363788"/>
                  <a:gd name="connsiteY93" fmla="*/ 319881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7483 w 2363788"/>
                  <a:gd name="connsiteY101" fmla="*/ 529650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2 w 2363788"/>
                  <a:gd name="connsiteY113" fmla="*/ 566737 h 1797050"/>
                  <a:gd name="connsiteX114" fmla="*/ 1804988 w 2363788"/>
                  <a:gd name="connsiteY114" fmla="*/ 508000 h 1797050"/>
                  <a:gd name="connsiteX115" fmla="*/ 1889125 w 2363788"/>
                  <a:gd name="connsiteY115" fmla="*/ 486569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5813 w 2363788"/>
                  <a:gd name="connsiteY119" fmla="*/ 409575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202656 w 2363788"/>
                  <a:gd name="connsiteY131" fmla="*/ 948531 h 1797050"/>
                  <a:gd name="connsiteX132" fmla="*/ 2176463 w 2363788"/>
                  <a:gd name="connsiteY132" fmla="*/ 993775 h 1797050"/>
                  <a:gd name="connsiteX133" fmla="*/ 2176463 w 2363788"/>
                  <a:gd name="connsiteY133" fmla="*/ 993775 h 1797050"/>
                  <a:gd name="connsiteX134" fmla="*/ 2182019 w 2363788"/>
                  <a:gd name="connsiteY134" fmla="*/ 1019968 h 1797050"/>
                  <a:gd name="connsiteX135" fmla="*/ 2155032 w 2363788"/>
                  <a:gd name="connsiteY135" fmla="*/ 1031081 h 1797050"/>
                  <a:gd name="connsiteX136" fmla="*/ 2097882 w 2363788"/>
                  <a:gd name="connsiteY136" fmla="*/ 1016794 h 1797050"/>
                  <a:gd name="connsiteX137" fmla="*/ 2105819 w 2363788"/>
                  <a:gd name="connsiteY137" fmla="*/ 1071562 h 1797050"/>
                  <a:gd name="connsiteX138" fmla="*/ 2120107 w 2363788"/>
                  <a:gd name="connsiteY138" fmla="*/ 1119188 h 1797050"/>
                  <a:gd name="connsiteX139" fmla="*/ 2055019 w 2363788"/>
                  <a:gd name="connsiteY139" fmla="*/ 1153319 h 1797050"/>
                  <a:gd name="connsiteX140" fmla="*/ 2068513 w 2363788"/>
                  <a:gd name="connsiteY140" fmla="*/ 1177132 h 1797050"/>
                  <a:gd name="connsiteX141" fmla="*/ 2049463 w 2363788"/>
                  <a:gd name="connsiteY141" fmla="*/ 1196975 h 1797050"/>
                  <a:gd name="connsiteX142" fmla="*/ 1973263 w 2363788"/>
                  <a:gd name="connsiteY142" fmla="*/ 1170781 h 1797050"/>
                  <a:gd name="connsiteX143" fmla="*/ 1941513 w 2363788"/>
                  <a:gd name="connsiteY143" fmla="*/ 1186656 h 1797050"/>
                  <a:gd name="connsiteX144" fmla="*/ 1909763 w 2363788"/>
                  <a:gd name="connsiteY144" fmla="*/ 1189831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1513 w 2363788"/>
                  <a:gd name="connsiteY148" fmla="*/ 1279525 h 1797050"/>
                  <a:gd name="connsiteX149" fmla="*/ 1935163 w 2363788"/>
                  <a:gd name="connsiteY149" fmla="*/ 1304925 h 1797050"/>
                  <a:gd name="connsiteX150" fmla="*/ 1954213 w 2363788"/>
                  <a:gd name="connsiteY150" fmla="*/ 1320800 h 1797050"/>
                  <a:gd name="connsiteX151" fmla="*/ 1953419 w 2363788"/>
                  <a:gd name="connsiteY151" fmla="*/ 1335881 h 1797050"/>
                  <a:gd name="connsiteX152" fmla="*/ 1907382 w 2363788"/>
                  <a:gd name="connsiteY152" fmla="*/ 1336675 h 1797050"/>
                  <a:gd name="connsiteX153" fmla="*/ 1903413 w 2363788"/>
                  <a:gd name="connsiteY153" fmla="*/ 1387475 h 1797050"/>
                  <a:gd name="connsiteX154" fmla="*/ 1903413 w 2363788"/>
                  <a:gd name="connsiteY154" fmla="*/ 1406525 h 1797050"/>
                  <a:gd name="connsiteX155" fmla="*/ 1938338 w 2363788"/>
                  <a:gd name="connsiteY155" fmla="*/ 1446212 h 1797050"/>
                  <a:gd name="connsiteX156" fmla="*/ 1987551 w 2363788"/>
                  <a:gd name="connsiteY156" fmla="*/ 1444625 h 1797050"/>
                  <a:gd name="connsiteX157" fmla="*/ 2062163 w 2363788"/>
                  <a:gd name="connsiteY157" fmla="*/ 1476375 h 1797050"/>
                  <a:gd name="connsiteX158" fmla="*/ 2061369 w 2363788"/>
                  <a:gd name="connsiteY158" fmla="*/ 1504950 h 1797050"/>
                  <a:gd name="connsiteX159" fmla="*/ 2036763 w 2363788"/>
                  <a:gd name="connsiteY159" fmla="*/ 1571625 h 1797050"/>
                  <a:gd name="connsiteX160" fmla="*/ 2068513 w 2363788"/>
                  <a:gd name="connsiteY160" fmla="*/ 1591469 h 1797050"/>
                  <a:gd name="connsiteX161" fmla="*/ 2106613 w 2363788"/>
                  <a:gd name="connsiteY161" fmla="*/ 1660525 h 1797050"/>
                  <a:gd name="connsiteX162" fmla="*/ 2055813 w 2363788"/>
                  <a:gd name="connsiteY162" fmla="*/ 1736725 h 1797050"/>
                  <a:gd name="connsiteX163" fmla="*/ 2030413 w 2363788"/>
                  <a:gd name="connsiteY163" fmla="*/ 1730375 h 1797050"/>
                  <a:gd name="connsiteX164" fmla="*/ 2010570 w 2363788"/>
                  <a:gd name="connsiteY164" fmla="*/ 1715294 h 1797050"/>
                  <a:gd name="connsiteX165" fmla="*/ 2003425 w 2363788"/>
                  <a:gd name="connsiteY165" fmla="*/ 1735931 h 1797050"/>
                  <a:gd name="connsiteX166" fmla="*/ 1960563 w 2363788"/>
                  <a:gd name="connsiteY166" fmla="*/ 1746250 h 1797050"/>
                  <a:gd name="connsiteX167" fmla="*/ 1954213 w 2363788"/>
                  <a:gd name="connsiteY167" fmla="*/ 1778000 h 1797050"/>
                  <a:gd name="connsiteX168" fmla="*/ 1903413 w 2363788"/>
                  <a:gd name="connsiteY168" fmla="*/ 1797050 h 1797050"/>
                  <a:gd name="connsiteX169" fmla="*/ 1878013 w 2363788"/>
                  <a:gd name="connsiteY169" fmla="*/ 1758950 h 1797050"/>
                  <a:gd name="connsiteX170" fmla="*/ 1847850 w 2363788"/>
                  <a:gd name="connsiteY170" fmla="*/ 1768475 h 1797050"/>
                  <a:gd name="connsiteX171" fmla="*/ 1843088 w 2363788"/>
                  <a:gd name="connsiteY171" fmla="*/ 1735138 h 1797050"/>
                  <a:gd name="connsiteX172" fmla="*/ 1827213 w 2363788"/>
                  <a:gd name="connsiteY172" fmla="*/ 1704975 h 1797050"/>
                  <a:gd name="connsiteX173" fmla="*/ 1862138 w 2363788"/>
                  <a:gd name="connsiteY173" fmla="*/ 1685925 h 1797050"/>
                  <a:gd name="connsiteX174" fmla="*/ 1808163 w 2363788"/>
                  <a:gd name="connsiteY174" fmla="*/ 1665287 h 1797050"/>
                  <a:gd name="connsiteX175" fmla="*/ 1792288 w 2363788"/>
                  <a:gd name="connsiteY175" fmla="*/ 1692275 h 1797050"/>
                  <a:gd name="connsiteX176" fmla="*/ 1747838 w 2363788"/>
                  <a:gd name="connsiteY176" fmla="*/ 1711325 h 1797050"/>
                  <a:gd name="connsiteX177" fmla="*/ 1739107 w 2363788"/>
                  <a:gd name="connsiteY177" fmla="*/ 1733550 h 1797050"/>
                  <a:gd name="connsiteX178" fmla="*/ 1725613 w 2363788"/>
                  <a:gd name="connsiteY178" fmla="*/ 1739900 h 1797050"/>
                  <a:gd name="connsiteX179" fmla="*/ 1703388 w 2363788"/>
                  <a:gd name="connsiteY179" fmla="*/ 1739900 h 1797050"/>
                  <a:gd name="connsiteX180" fmla="*/ 1714501 w 2363788"/>
                  <a:gd name="connsiteY180" fmla="*/ 1704975 h 1797050"/>
                  <a:gd name="connsiteX181" fmla="*/ 1740694 w 2363788"/>
                  <a:gd name="connsiteY181" fmla="*/ 1677194 h 1797050"/>
                  <a:gd name="connsiteX182" fmla="*/ 1731963 w 2363788"/>
                  <a:gd name="connsiteY182" fmla="*/ 1654175 h 1797050"/>
                  <a:gd name="connsiteX183" fmla="*/ 1709738 w 2363788"/>
                  <a:gd name="connsiteY183" fmla="*/ 1654175 h 1797050"/>
                  <a:gd name="connsiteX184" fmla="*/ 1697832 w 2363788"/>
                  <a:gd name="connsiteY184" fmla="*/ 1678781 h 1797050"/>
                  <a:gd name="connsiteX185" fmla="*/ 1661319 w 2363788"/>
                  <a:gd name="connsiteY185" fmla="*/ 1685925 h 1797050"/>
                  <a:gd name="connsiteX186" fmla="*/ 1630363 w 2363788"/>
                  <a:gd name="connsiteY186" fmla="*/ 1698625 h 1797050"/>
                  <a:gd name="connsiteX187" fmla="*/ 1600994 w 2363788"/>
                  <a:gd name="connsiteY187" fmla="*/ 1667669 h 1797050"/>
                  <a:gd name="connsiteX188" fmla="*/ 1598613 w 2363788"/>
                  <a:gd name="connsiteY188" fmla="*/ 1635125 h 1797050"/>
                  <a:gd name="connsiteX189" fmla="*/ 1568450 w 2363788"/>
                  <a:gd name="connsiteY189" fmla="*/ 1616869 h 1797050"/>
                  <a:gd name="connsiteX190" fmla="*/ 1560513 w 2363788"/>
                  <a:gd name="connsiteY190" fmla="*/ 1584325 h 1797050"/>
                  <a:gd name="connsiteX191" fmla="*/ 1523206 w 2363788"/>
                  <a:gd name="connsiteY191" fmla="*/ 1555750 h 1797050"/>
                  <a:gd name="connsiteX192" fmla="*/ 1500188 w 2363788"/>
                  <a:gd name="connsiteY192" fmla="*/ 1558925 h 1797050"/>
                  <a:gd name="connsiteX193" fmla="*/ 1468438 w 2363788"/>
                  <a:gd name="connsiteY193" fmla="*/ 1603375 h 1797050"/>
                  <a:gd name="connsiteX194" fmla="*/ 1419225 w 2363788"/>
                  <a:gd name="connsiteY194" fmla="*/ 1621631 h 1797050"/>
                  <a:gd name="connsiteX195" fmla="*/ 1398588 w 2363788"/>
                  <a:gd name="connsiteY195" fmla="*/ 1593849 h 1797050"/>
                  <a:gd name="connsiteX196" fmla="*/ 1370013 w 2363788"/>
                  <a:gd name="connsiteY196" fmla="*/ 1585912 h 1797050"/>
                  <a:gd name="connsiteX197" fmla="*/ 1266825 w 2363788"/>
                  <a:gd name="connsiteY197" fmla="*/ 1514475 h 1797050"/>
                  <a:gd name="connsiteX198" fmla="*/ 1277938 w 2363788"/>
                  <a:gd name="connsiteY198" fmla="*/ 1463675 h 1797050"/>
                  <a:gd name="connsiteX199" fmla="*/ 1239838 w 2363788"/>
                  <a:gd name="connsiteY199" fmla="*/ 1457325 h 1797050"/>
                  <a:gd name="connsiteX200" fmla="*/ 1233739 w 2363788"/>
                  <a:gd name="connsiteY200" fmla="*/ 1472624 h 1797050"/>
                  <a:gd name="connsiteX201" fmla="*/ 1212851 w 2363788"/>
                  <a:gd name="connsiteY201" fmla="*/ 1481931 h 1797050"/>
                  <a:gd name="connsiteX202" fmla="*/ 1175544 w 2363788"/>
                  <a:gd name="connsiteY202" fmla="*/ 1476375 h 1797050"/>
                  <a:gd name="connsiteX203" fmla="*/ 1139826 w 2363788"/>
                  <a:gd name="connsiteY203" fmla="*/ 1462087 h 1797050"/>
                  <a:gd name="connsiteX204" fmla="*/ 1093788 w 2363788"/>
                  <a:gd name="connsiteY204" fmla="*/ 1495425 h 1797050"/>
                  <a:gd name="connsiteX205" fmla="*/ 1100138 w 2363788"/>
                  <a:gd name="connsiteY205" fmla="*/ 1511300 h 1797050"/>
                  <a:gd name="connsiteX206" fmla="*/ 1081088 w 2363788"/>
                  <a:gd name="connsiteY206" fmla="*/ 1530350 h 1797050"/>
                  <a:gd name="connsiteX207" fmla="*/ 1035051 w 2363788"/>
                  <a:gd name="connsiteY207" fmla="*/ 1531937 h 1797050"/>
                  <a:gd name="connsiteX208" fmla="*/ 1006475 w 2363788"/>
                  <a:gd name="connsiteY208" fmla="*/ 1575594 h 1797050"/>
                  <a:gd name="connsiteX209" fmla="*/ 958057 w 2363788"/>
                  <a:gd name="connsiteY209" fmla="*/ 1569244 h 1797050"/>
                  <a:gd name="connsiteX210" fmla="*/ 952500 w 2363788"/>
                  <a:gd name="connsiteY210" fmla="*/ 1584325 h 1797050"/>
                  <a:gd name="connsiteX211" fmla="*/ 965201 w 2363788"/>
                  <a:gd name="connsiteY211" fmla="*/ 1669256 h 1797050"/>
                  <a:gd name="connsiteX212" fmla="*/ 940594 w 2363788"/>
                  <a:gd name="connsiteY212" fmla="*/ 1709738 h 1797050"/>
                  <a:gd name="connsiteX213" fmla="*/ 903288 w 2363788"/>
                  <a:gd name="connsiteY213" fmla="*/ 1720850 h 1797050"/>
                  <a:gd name="connsiteX214" fmla="*/ 900113 w 2363788"/>
                  <a:gd name="connsiteY214" fmla="*/ 1746250 h 1797050"/>
                  <a:gd name="connsiteX215" fmla="*/ 871538 w 2363788"/>
                  <a:gd name="connsiteY215" fmla="*/ 1746250 h 1797050"/>
                  <a:gd name="connsiteX216" fmla="*/ 855663 w 2363788"/>
                  <a:gd name="connsiteY216" fmla="*/ 1758950 h 1797050"/>
                  <a:gd name="connsiteX217" fmla="*/ 850900 w 2363788"/>
                  <a:gd name="connsiteY217" fmla="*/ 1773238 h 1797050"/>
                  <a:gd name="connsiteX218" fmla="*/ 830263 w 2363788"/>
                  <a:gd name="connsiteY218" fmla="*/ 1765300 h 1797050"/>
                  <a:gd name="connsiteX219" fmla="*/ 821532 w 2363788"/>
                  <a:gd name="connsiteY219" fmla="*/ 1753394 h 1797050"/>
                  <a:gd name="connsiteX220" fmla="*/ 792163 w 2363788"/>
                  <a:gd name="connsiteY220" fmla="*/ 1767681 h 1797050"/>
                  <a:gd name="connsiteX221" fmla="*/ 693738 w 2363788"/>
                  <a:gd name="connsiteY221" fmla="*/ 1701800 h 1797050"/>
                  <a:gd name="connsiteX222" fmla="*/ 651669 w 2363788"/>
                  <a:gd name="connsiteY222" fmla="*/ 1716881 h 1797050"/>
                  <a:gd name="connsiteX223" fmla="*/ 623094 w 2363788"/>
                  <a:gd name="connsiteY223" fmla="*/ 1689894 h 1797050"/>
                  <a:gd name="connsiteX224" fmla="*/ 582613 w 2363788"/>
                  <a:gd name="connsiteY224" fmla="*/ 1689100 h 1797050"/>
                  <a:gd name="connsiteX225" fmla="*/ 556419 w 2363788"/>
                  <a:gd name="connsiteY225" fmla="*/ 1619251 h 1797050"/>
                  <a:gd name="connsiteX226" fmla="*/ 538414 w 2363788"/>
                  <a:gd name="connsiteY226" fmla="*/ 1594861 h 1797050"/>
                  <a:gd name="connsiteX227" fmla="*/ 525463 w 2363788"/>
                  <a:gd name="connsiteY227" fmla="*/ 1571625 h 1797050"/>
                  <a:gd name="connsiteX0" fmla="*/ 525463 w 2363788"/>
                  <a:gd name="connsiteY0" fmla="*/ 1571625 h 1797050"/>
                  <a:gd name="connsiteX1" fmla="*/ 525463 w 2363788"/>
                  <a:gd name="connsiteY1" fmla="*/ 1571625 h 1797050"/>
                  <a:gd name="connsiteX2" fmla="*/ 488951 w 2363788"/>
                  <a:gd name="connsiteY2" fmla="*/ 1577181 h 1797050"/>
                  <a:gd name="connsiteX3" fmla="*/ 458788 w 2363788"/>
                  <a:gd name="connsiteY3" fmla="*/ 1558925 h 1797050"/>
                  <a:gd name="connsiteX4" fmla="*/ 419100 w 2363788"/>
                  <a:gd name="connsiteY4" fmla="*/ 1532731 h 1797050"/>
                  <a:gd name="connsiteX5" fmla="*/ 400844 w 2363788"/>
                  <a:gd name="connsiteY5" fmla="*/ 1527969 h 1797050"/>
                  <a:gd name="connsiteX6" fmla="*/ 363538 w 2363788"/>
                  <a:gd name="connsiteY6" fmla="*/ 1498600 h 1797050"/>
                  <a:gd name="connsiteX7" fmla="*/ 338138 w 2363788"/>
                  <a:gd name="connsiteY7" fmla="*/ 1490663 h 1797050"/>
                  <a:gd name="connsiteX8" fmla="*/ 300038 w 2363788"/>
                  <a:gd name="connsiteY8" fmla="*/ 1444625 h 1797050"/>
                  <a:gd name="connsiteX9" fmla="*/ 271463 w 2363788"/>
                  <a:gd name="connsiteY9" fmla="*/ 1444625 h 1797050"/>
                  <a:gd name="connsiteX10" fmla="*/ 271463 w 2363788"/>
                  <a:gd name="connsiteY10" fmla="*/ 1411287 h 1797050"/>
                  <a:gd name="connsiteX11" fmla="*/ 258763 w 2363788"/>
                  <a:gd name="connsiteY11" fmla="*/ 1387475 h 1797050"/>
                  <a:gd name="connsiteX12" fmla="*/ 258763 w 2363788"/>
                  <a:gd name="connsiteY12" fmla="*/ 1327150 h 1797050"/>
                  <a:gd name="connsiteX13" fmla="*/ 277813 w 2363788"/>
                  <a:gd name="connsiteY13" fmla="*/ 1209675 h 1797050"/>
                  <a:gd name="connsiteX14" fmla="*/ 258763 w 2363788"/>
                  <a:gd name="connsiteY14" fmla="*/ 1162050 h 1797050"/>
                  <a:gd name="connsiteX15" fmla="*/ 278607 w 2363788"/>
                  <a:gd name="connsiteY15" fmla="*/ 1121569 h 1797050"/>
                  <a:gd name="connsiteX16" fmla="*/ 258763 w 2363788"/>
                  <a:gd name="connsiteY16" fmla="*/ 1066800 h 1797050"/>
                  <a:gd name="connsiteX17" fmla="*/ 258763 w 2363788"/>
                  <a:gd name="connsiteY17" fmla="*/ 1025525 h 1797050"/>
                  <a:gd name="connsiteX18" fmla="*/ 227013 w 2363788"/>
                  <a:gd name="connsiteY18" fmla="*/ 986631 h 1797050"/>
                  <a:gd name="connsiteX19" fmla="*/ 246063 w 2363788"/>
                  <a:gd name="connsiteY19" fmla="*/ 949325 h 1797050"/>
                  <a:gd name="connsiteX20" fmla="*/ 246063 w 2363788"/>
                  <a:gd name="connsiteY20" fmla="*/ 911225 h 1797050"/>
                  <a:gd name="connsiteX21" fmla="*/ 284163 w 2363788"/>
                  <a:gd name="connsiteY21" fmla="*/ 897731 h 1797050"/>
                  <a:gd name="connsiteX22" fmla="*/ 328613 w 2363788"/>
                  <a:gd name="connsiteY22" fmla="*/ 904081 h 1797050"/>
                  <a:gd name="connsiteX23" fmla="*/ 334963 w 2363788"/>
                  <a:gd name="connsiteY23" fmla="*/ 849313 h 1797050"/>
                  <a:gd name="connsiteX24" fmla="*/ 354013 w 2363788"/>
                  <a:gd name="connsiteY24" fmla="*/ 812800 h 1797050"/>
                  <a:gd name="connsiteX25" fmla="*/ 404812 w 2363788"/>
                  <a:gd name="connsiteY25" fmla="*/ 819150 h 1797050"/>
                  <a:gd name="connsiteX26" fmla="*/ 442913 w 2363788"/>
                  <a:gd name="connsiteY26" fmla="*/ 784225 h 1797050"/>
                  <a:gd name="connsiteX27" fmla="*/ 442913 w 2363788"/>
                  <a:gd name="connsiteY27" fmla="*/ 733425 h 1797050"/>
                  <a:gd name="connsiteX28" fmla="*/ 472282 w 2363788"/>
                  <a:gd name="connsiteY28" fmla="*/ 700881 h 1797050"/>
                  <a:gd name="connsiteX29" fmla="*/ 420688 w 2363788"/>
                  <a:gd name="connsiteY29" fmla="*/ 682625 h 1797050"/>
                  <a:gd name="connsiteX30" fmla="*/ 391319 w 2363788"/>
                  <a:gd name="connsiteY30" fmla="*/ 654844 h 1797050"/>
                  <a:gd name="connsiteX31" fmla="*/ 374650 w 2363788"/>
                  <a:gd name="connsiteY31" fmla="*/ 668337 h 1797050"/>
                  <a:gd name="connsiteX32" fmla="*/ 342901 w 2363788"/>
                  <a:gd name="connsiteY32" fmla="*/ 663575 h 1797050"/>
                  <a:gd name="connsiteX33" fmla="*/ 354013 w 2363788"/>
                  <a:gd name="connsiteY33" fmla="*/ 628650 h 1797050"/>
                  <a:gd name="connsiteX34" fmla="*/ 341313 w 2363788"/>
                  <a:gd name="connsiteY34" fmla="*/ 600075 h 1797050"/>
                  <a:gd name="connsiteX35" fmla="*/ 367507 w 2363788"/>
                  <a:gd name="connsiteY35" fmla="*/ 585788 h 1797050"/>
                  <a:gd name="connsiteX36" fmla="*/ 373063 w 2363788"/>
                  <a:gd name="connsiteY36" fmla="*/ 561975 h 1797050"/>
                  <a:gd name="connsiteX37" fmla="*/ 334420 w 2363788"/>
                  <a:gd name="connsiteY37" fmla="*/ 548699 h 1797050"/>
                  <a:gd name="connsiteX38" fmla="*/ 265113 w 2363788"/>
                  <a:gd name="connsiteY38" fmla="*/ 535781 h 1797050"/>
                  <a:gd name="connsiteX39" fmla="*/ 223838 w 2363788"/>
                  <a:gd name="connsiteY39" fmla="*/ 511969 h 1797050"/>
                  <a:gd name="connsiteX40" fmla="*/ 182563 w 2363788"/>
                  <a:gd name="connsiteY40" fmla="*/ 473869 h 1797050"/>
                  <a:gd name="connsiteX41" fmla="*/ 177800 w 2363788"/>
                  <a:gd name="connsiteY41" fmla="*/ 415131 h 1797050"/>
                  <a:gd name="connsiteX42" fmla="*/ 128588 w 2363788"/>
                  <a:gd name="connsiteY42" fmla="*/ 415925 h 1797050"/>
                  <a:gd name="connsiteX43" fmla="*/ 92869 w 2363788"/>
                  <a:gd name="connsiteY43" fmla="*/ 403225 h 1797050"/>
                  <a:gd name="connsiteX44" fmla="*/ 77788 w 2363788"/>
                  <a:gd name="connsiteY44" fmla="*/ 422275 h 1797050"/>
                  <a:gd name="connsiteX45" fmla="*/ 39688 w 2363788"/>
                  <a:gd name="connsiteY45" fmla="*/ 420688 h 1797050"/>
                  <a:gd name="connsiteX46" fmla="*/ 0 w 2363788"/>
                  <a:gd name="connsiteY46" fmla="*/ 381794 h 1797050"/>
                  <a:gd name="connsiteX47" fmla="*/ 33338 w 2363788"/>
                  <a:gd name="connsiteY47" fmla="*/ 350838 h 1797050"/>
                  <a:gd name="connsiteX48" fmla="*/ 14288 w 2363788"/>
                  <a:gd name="connsiteY48" fmla="*/ 339725 h 1797050"/>
                  <a:gd name="connsiteX49" fmla="*/ 14288 w 2363788"/>
                  <a:gd name="connsiteY49" fmla="*/ 307975 h 1797050"/>
                  <a:gd name="connsiteX50" fmla="*/ 39688 w 2363788"/>
                  <a:gd name="connsiteY50" fmla="*/ 294481 h 1797050"/>
                  <a:gd name="connsiteX51" fmla="*/ 27782 w 2363788"/>
                  <a:gd name="connsiteY51" fmla="*/ 263525 h 1797050"/>
                  <a:gd name="connsiteX52" fmla="*/ 65883 w 2363788"/>
                  <a:gd name="connsiteY52" fmla="*/ 256381 h 1797050"/>
                  <a:gd name="connsiteX53" fmla="*/ 111126 w 2363788"/>
                  <a:gd name="connsiteY53" fmla="*/ 238125 h 1797050"/>
                  <a:gd name="connsiteX54" fmla="*/ 127794 w 2363788"/>
                  <a:gd name="connsiteY54" fmla="*/ 222250 h 1797050"/>
                  <a:gd name="connsiteX55" fmla="*/ 130969 w 2363788"/>
                  <a:gd name="connsiteY55" fmla="*/ 196057 h 1797050"/>
                  <a:gd name="connsiteX56" fmla="*/ 163513 w 2363788"/>
                  <a:gd name="connsiteY56" fmla="*/ 196850 h 1797050"/>
                  <a:gd name="connsiteX57" fmla="*/ 169863 w 2363788"/>
                  <a:gd name="connsiteY57" fmla="*/ 164306 h 1797050"/>
                  <a:gd name="connsiteX58" fmla="*/ 188913 w 2363788"/>
                  <a:gd name="connsiteY58" fmla="*/ 163513 h 1797050"/>
                  <a:gd name="connsiteX59" fmla="*/ 196057 w 2363788"/>
                  <a:gd name="connsiteY59" fmla="*/ 100806 h 1797050"/>
                  <a:gd name="connsiteX60" fmla="*/ 251619 w 2363788"/>
                  <a:gd name="connsiteY60" fmla="*/ 107950 h 1797050"/>
                  <a:gd name="connsiteX61" fmla="*/ 296863 w 2363788"/>
                  <a:gd name="connsiteY61" fmla="*/ 104775 h 1797050"/>
                  <a:gd name="connsiteX62" fmla="*/ 335757 w 2363788"/>
                  <a:gd name="connsiteY62" fmla="*/ 100807 h 1797050"/>
                  <a:gd name="connsiteX63" fmla="*/ 349251 w 2363788"/>
                  <a:gd name="connsiteY63" fmla="*/ 113507 h 1797050"/>
                  <a:gd name="connsiteX64" fmla="*/ 379412 w 2363788"/>
                  <a:gd name="connsiteY64" fmla="*/ 125413 h 1797050"/>
                  <a:gd name="connsiteX65" fmla="*/ 401638 w 2363788"/>
                  <a:gd name="connsiteY65" fmla="*/ 107950 h 1797050"/>
                  <a:gd name="connsiteX66" fmla="*/ 404813 w 2363788"/>
                  <a:gd name="connsiteY66" fmla="*/ 107950 h 1797050"/>
                  <a:gd name="connsiteX67" fmla="*/ 411163 w 2363788"/>
                  <a:gd name="connsiteY67" fmla="*/ 120650 h 1797050"/>
                  <a:gd name="connsiteX68" fmla="*/ 430213 w 2363788"/>
                  <a:gd name="connsiteY68" fmla="*/ 120650 h 1797050"/>
                  <a:gd name="connsiteX69" fmla="*/ 438151 w 2363788"/>
                  <a:gd name="connsiteY69" fmla="*/ 102394 h 1797050"/>
                  <a:gd name="connsiteX70" fmla="*/ 366713 w 2363788"/>
                  <a:gd name="connsiteY70" fmla="*/ 55563 h 1797050"/>
                  <a:gd name="connsiteX71" fmla="*/ 385763 w 2363788"/>
                  <a:gd name="connsiteY71" fmla="*/ 43656 h 1797050"/>
                  <a:gd name="connsiteX72" fmla="*/ 434976 w 2363788"/>
                  <a:gd name="connsiteY72" fmla="*/ 42862 h 1797050"/>
                  <a:gd name="connsiteX73" fmla="*/ 455613 w 2363788"/>
                  <a:gd name="connsiteY73" fmla="*/ 63500 h 1797050"/>
                  <a:gd name="connsiteX74" fmla="*/ 513557 w 2363788"/>
                  <a:gd name="connsiteY74" fmla="*/ 75406 h 1797050"/>
                  <a:gd name="connsiteX75" fmla="*/ 608013 w 2363788"/>
                  <a:gd name="connsiteY75" fmla="*/ 26194 h 1797050"/>
                  <a:gd name="connsiteX76" fmla="*/ 640557 w 2363788"/>
                  <a:gd name="connsiteY76" fmla="*/ 31750 h 1797050"/>
                  <a:gd name="connsiteX77" fmla="*/ 646113 w 2363788"/>
                  <a:gd name="connsiteY77" fmla="*/ 0 h 1797050"/>
                  <a:gd name="connsiteX78" fmla="*/ 716757 w 2363788"/>
                  <a:gd name="connsiteY78" fmla="*/ 5556 h 1797050"/>
                  <a:gd name="connsiteX79" fmla="*/ 725488 w 2363788"/>
                  <a:gd name="connsiteY79" fmla="*/ 31750 h 1797050"/>
                  <a:gd name="connsiteX80" fmla="*/ 752476 w 2363788"/>
                  <a:gd name="connsiteY80" fmla="*/ 63500 h 1797050"/>
                  <a:gd name="connsiteX81" fmla="*/ 767556 w 2363788"/>
                  <a:gd name="connsiteY81" fmla="*/ 44450 h 1797050"/>
                  <a:gd name="connsiteX82" fmla="*/ 808038 w 2363788"/>
                  <a:gd name="connsiteY82" fmla="*/ 41275 h 1797050"/>
                  <a:gd name="connsiteX83" fmla="*/ 827088 w 2363788"/>
                  <a:gd name="connsiteY83" fmla="*/ 34925 h 1797050"/>
                  <a:gd name="connsiteX84" fmla="*/ 846138 w 2363788"/>
                  <a:gd name="connsiteY84" fmla="*/ 6350 h 1797050"/>
                  <a:gd name="connsiteX85" fmla="*/ 889794 w 2363788"/>
                  <a:gd name="connsiteY85" fmla="*/ 12700 h 1797050"/>
                  <a:gd name="connsiteX86" fmla="*/ 902494 w 2363788"/>
                  <a:gd name="connsiteY86" fmla="*/ 83344 h 1797050"/>
                  <a:gd name="connsiteX87" fmla="*/ 954088 w 2363788"/>
                  <a:gd name="connsiteY87" fmla="*/ 123825 h 1797050"/>
                  <a:gd name="connsiteX88" fmla="*/ 998538 w 2363788"/>
                  <a:gd name="connsiteY88" fmla="*/ 203200 h 1797050"/>
                  <a:gd name="connsiteX89" fmla="*/ 1039020 w 2363788"/>
                  <a:gd name="connsiteY89" fmla="*/ 228600 h 1797050"/>
                  <a:gd name="connsiteX90" fmla="*/ 1075532 w 2363788"/>
                  <a:gd name="connsiteY90" fmla="*/ 230981 h 1797050"/>
                  <a:gd name="connsiteX91" fmla="*/ 1130830 w 2363788"/>
                  <a:gd name="connsiteY91" fmla="*/ 283633 h 1797050"/>
                  <a:gd name="connsiteX92" fmla="*/ 1171046 w 2363788"/>
                  <a:gd name="connsiteY92" fmla="*/ 281517 h 1797050"/>
                  <a:gd name="connsiteX93" fmla="*/ 1207294 w 2363788"/>
                  <a:gd name="connsiteY93" fmla="*/ 319881 h 1797050"/>
                  <a:gd name="connsiteX94" fmla="*/ 1208088 w 2363788"/>
                  <a:gd name="connsiteY94" fmla="*/ 346075 h 1797050"/>
                  <a:gd name="connsiteX95" fmla="*/ 1281113 w 2363788"/>
                  <a:gd name="connsiteY95" fmla="*/ 384175 h 1797050"/>
                  <a:gd name="connsiteX96" fmla="*/ 1303338 w 2363788"/>
                  <a:gd name="connsiteY96" fmla="*/ 416983 h 1797050"/>
                  <a:gd name="connsiteX97" fmla="*/ 1284288 w 2363788"/>
                  <a:gd name="connsiteY97" fmla="*/ 460375 h 1797050"/>
                  <a:gd name="connsiteX98" fmla="*/ 1338263 w 2363788"/>
                  <a:gd name="connsiteY98" fmla="*/ 504825 h 1797050"/>
                  <a:gd name="connsiteX99" fmla="*/ 1380332 w 2363788"/>
                  <a:gd name="connsiteY99" fmla="*/ 503238 h 1797050"/>
                  <a:gd name="connsiteX100" fmla="*/ 1404938 w 2363788"/>
                  <a:gd name="connsiteY100" fmla="*/ 530225 h 1797050"/>
                  <a:gd name="connsiteX101" fmla="*/ 1437483 w 2363788"/>
                  <a:gd name="connsiteY101" fmla="*/ 529650 h 1797050"/>
                  <a:gd name="connsiteX102" fmla="*/ 1470026 w 2363788"/>
                  <a:gd name="connsiteY102" fmla="*/ 548578 h 1797050"/>
                  <a:gd name="connsiteX103" fmla="*/ 1493838 w 2363788"/>
                  <a:gd name="connsiteY103" fmla="*/ 590550 h 1797050"/>
                  <a:gd name="connsiteX104" fmla="*/ 1481932 w 2363788"/>
                  <a:gd name="connsiteY104" fmla="*/ 612775 h 1797050"/>
                  <a:gd name="connsiteX105" fmla="*/ 1452563 w 2363788"/>
                  <a:gd name="connsiteY105" fmla="*/ 622300 h 1797050"/>
                  <a:gd name="connsiteX106" fmla="*/ 1512888 w 2363788"/>
                  <a:gd name="connsiteY106" fmla="*/ 638175 h 1797050"/>
                  <a:gd name="connsiteX107" fmla="*/ 1583532 w 2363788"/>
                  <a:gd name="connsiteY107" fmla="*/ 619919 h 1797050"/>
                  <a:gd name="connsiteX108" fmla="*/ 1624013 w 2363788"/>
                  <a:gd name="connsiteY108" fmla="*/ 613569 h 1797050"/>
                  <a:gd name="connsiteX109" fmla="*/ 1624807 w 2363788"/>
                  <a:gd name="connsiteY109" fmla="*/ 587375 h 1797050"/>
                  <a:gd name="connsiteX110" fmla="*/ 1643063 w 2363788"/>
                  <a:gd name="connsiteY110" fmla="*/ 593725 h 1797050"/>
                  <a:gd name="connsiteX111" fmla="*/ 1700213 w 2363788"/>
                  <a:gd name="connsiteY111" fmla="*/ 611981 h 1797050"/>
                  <a:gd name="connsiteX112" fmla="*/ 1705769 w 2363788"/>
                  <a:gd name="connsiteY112" fmla="*/ 575469 h 1797050"/>
                  <a:gd name="connsiteX113" fmla="*/ 1725612 w 2363788"/>
                  <a:gd name="connsiteY113" fmla="*/ 566737 h 1797050"/>
                  <a:gd name="connsiteX114" fmla="*/ 1804988 w 2363788"/>
                  <a:gd name="connsiteY114" fmla="*/ 508000 h 1797050"/>
                  <a:gd name="connsiteX115" fmla="*/ 1889125 w 2363788"/>
                  <a:gd name="connsiteY115" fmla="*/ 486569 h 1797050"/>
                  <a:gd name="connsiteX116" fmla="*/ 1954213 w 2363788"/>
                  <a:gd name="connsiteY116" fmla="*/ 415925 h 1797050"/>
                  <a:gd name="connsiteX117" fmla="*/ 1978819 w 2363788"/>
                  <a:gd name="connsiteY117" fmla="*/ 409575 h 1797050"/>
                  <a:gd name="connsiteX118" fmla="*/ 2008188 w 2363788"/>
                  <a:gd name="connsiteY118" fmla="*/ 396875 h 1797050"/>
                  <a:gd name="connsiteX119" fmla="*/ 2055813 w 2363788"/>
                  <a:gd name="connsiteY119" fmla="*/ 409575 h 1797050"/>
                  <a:gd name="connsiteX120" fmla="*/ 2079626 w 2363788"/>
                  <a:gd name="connsiteY120" fmla="*/ 452437 h 1797050"/>
                  <a:gd name="connsiteX121" fmla="*/ 2135188 w 2363788"/>
                  <a:gd name="connsiteY121" fmla="*/ 504825 h 1797050"/>
                  <a:gd name="connsiteX122" fmla="*/ 2196307 w 2363788"/>
                  <a:gd name="connsiteY122" fmla="*/ 536575 h 1797050"/>
                  <a:gd name="connsiteX123" fmla="*/ 2250282 w 2363788"/>
                  <a:gd name="connsiteY123" fmla="*/ 523081 h 1797050"/>
                  <a:gd name="connsiteX124" fmla="*/ 2267744 w 2363788"/>
                  <a:gd name="connsiteY124" fmla="*/ 531019 h 1797050"/>
                  <a:gd name="connsiteX125" fmla="*/ 2276475 w 2363788"/>
                  <a:gd name="connsiteY125" fmla="*/ 573881 h 1797050"/>
                  <a:gd name="connsiteX126" fmla="*/ 2325688 w 2363788"/>
                  <a:gd name="connsiteY126" fmla="*/ 606425 h 1797050"/>
                  <a:gd name="connsiteX127" fmla="*/ 2363788 w 2363788"/>
                  <a:gd name="connsiteY127" fmla="*/ 644525 h 1797050"/>
                  <a:gd name="connsiteX128" fmla="*/ 2312445 w 2363788"/>
                  <a:gd name="connsiteY128" fmla="*/ 772537 h 1797050"/>
                  <a:gd name="connsiteX129" fmla="*/ 2274888 w 2363788"/>
                  <a:gd name="connsiteY129" fmla="*/ 895350 h 1797050"/>
                  <a:gd name="connsiteX130" fmla="*/ 2249488 w 2363788"/>
                  <a:gd name="connsiteY130" fmla="*/ 949325 h 1797050"/>
                  <a:gd name="connsiteX131" fmla="*/ 2202656 w 2363788"/>
                  <a:gd name="connsiteY131" fmla="*/ 948531 h 1797050"/>
                  <a:gd name="connsiteX132" fmla="*/ 2176463 w 2363788"/>
                  <a:gd name="connsiteY132" fmla="*/ 993775 h 1797050"/>
                  <a:gd name="connsiteX133" fmla="*/ 2176463 w 2363788"/>
                  <a:gd name="connsiteY133" fmla="*/ 993775 h 1797050"/>
                  <a:gd name="connsiteX134" fmla="*/ 2182019 w 2363788"/>
                  <a:gd name="connsiteY134" fmla="*/ 1019968 h 1797050"/>
                  <a:gd name="connsiteX135" fmla="*/ 2155032 w 2363788"/>
                  <a:gd name="connsiteY135" fmla="*/ 1031081 h 1797050"/>
                  <a:gd name="connsiteX136" fmla="*/ 2097882 w 2363788"/>
                  <a:gd name="connsiteY136" fmla="*/ 1016794 h 1797050"/>
                  <a:gd name="connsiteX137" fmla="*/ 2105819 w 2363788"/>
                  <a:gd name="connsiteY137" fmla="*/ 1071562 h 1797050"/>
                  <a:gd name="connsiteX138" fmla="*/ 2120107 w 2363788"/>
                  <a:gd name="connsiteY138" fmla="*/ 1119188 h 1797050"/>
                  <a:gd name="connsiteX139" fmla="*/ 2055019 w 2363788"/>
                  <a:gd name="connsiteY139" fmla="*/ 1153319 h 1797050"/>
                  <a:gd name="connsiteX140" fmla="*/ 2068513 w 2363788"/>
                  <a:gd name="connsiteY140" fmla="*/ 1177132 h 1797050"/>
                  <a:gd name="connsiteX141" fmla="*/ 2049463 w 2363788"/>
                  <a:gd name="connsiteY141" fmla="*/ 1196975 h 1797050"/>
                  <a:gd name="connsiteX142" fmla="*/ 1973263 w 2363788"/>
                  <a:gd name="connsiteY142" fmla="*/ 1170781 h 1797050"/>
                  <a:gd name="connsiteX143" fmla="*/ 1941513 w 2363788"/>
                  <a:gd name="connsiteY143" fmla="*/ 1186656 h 1797050"/>
                  <a:gd name="connsiteX144" fmla="*/ 1909763 w 2363788"/>
                  <a:gd name="connsiteY144" fmla="*/ 1189831 h 1797050"/>
                  <a:gd name="connsiteX145" fmla="*/ 1909763 w 2363788"/>
                  <a:gd name="connsiteY145" fmla="*/ 1247775 h 1797050"/>
                  <a:gd name="connsiteX146" fmla="*/ 1925638 w 2363788"/>
                  <a:gd name="connsiteY146" fmla="*/ 1263650 h 1797050"/>
                  <a:gd name="connsiteX147" fmla="*/ 1935163 w 2363788"/>
                  <a:gd name="connsiteY147" fmla="*/ 1279525 h 1797050"/>
                  <a:gd name="connsiteX148" fmla="*/ 1941513 w 2363788"/>
                  <a:gd name="connsiteY148" fmla="*/ 1279525 h 1797050"/>
                  <a:gd name="connsiteX149" fmla="*/ 1935163 w 2363788"/>
                  <a:gd name="connsiteY149" fmla="*/ 1304925 h 1797050"/>
                  <a:gd name="connsiteX150" fmla="*/ 1954213 w 2363788"/>
                  <a:gd name="connsiteY150" fmla="*/ 1320800 h 1797050"/>
                  <a:gd name="connsiteX151" fmla="*/ 1953419 w 2363788"/>
                  <a:gd name="connsiteY151" fmla="*/ 1335881 h 1797050"/>
                  <a:gd name="connsiteX152" fmla="*/ 1907382 w 2363788"/>
                  <a:gd name="connsiteY152" fmla="*/ 1336675 h 1797050"/>
                  <a:gd name="connsiteX153" fmla="*/ 1903413 w 2363788"/>
                  <a:gd name="connsiteY153" fmla="*/ 1387475 h 1797050"/>
                  <a:gd name="connsiteX154" fmla="*/ 1903413 w 2363788"/>
                  <a:gd name="connsiteY154" fmla="*/ 1406525 h 1797050"/>
                  <a:gd name="connsiteX155" fmla="*/ 1938338 w 2363788"/>
                  <a:gd name="connsiteY155" fmla="*/ 1446212 h 1797050"/>
                  <a:gd name="connsiteX156" fmla="*/ 1987551 w 2363788"/>
                  <a:gd name="connsiteY156" fmla="*/ 1444625 h 1797050"/>
                  <a:gd name="connsiteX157" fmla="*/ 2062163 w 2363788"/>
                  <a:gd name="connsiteY157" fmla="*/ 1476375 h 1797050"/>
                  <a:gd name="connsiteX158" fmla="*/ 2061369 w 2363788"/>
                  <a:gd name="connsiteY158" fmla="*/ 1504950 h 1797050"/>
                  <a:gd name="connsiteX159" fmla="*/ 2036763 w 2363788"/>
                  <a:gd name="connsiteY159" fmla="*/ 1571625 h 1797050"/>
                  <a:gd name="connsiteX160" fmla="*/ 2068513 w 2363788"/>
                  <a:gd name="connsiteY160" fmla="*/ 1591469 h 1797050"/>
                  <a:gd name="connsiteX161" fmla="*/ 2106613 w 2363788"/>
                  <a:gd name="connsiteY161" fmla="*/ 1660525 h 1797050"/>
                  <a:gd name="connsiteX162" fmla="*/ 2055813 w 2363788"/>
                  <a:gd name="connsiteY162" fmla="*/ 1736725 h 1797050"/>
                  <a:gd name="connsiteX163" fmla="*/ 2030413 w 2363788"/>
                  <a:gd name="connsiteY163" fmla="*/ 1730375 h 1797050"/>
                  <a:gd name="connsiteX164" fmla="*/ 2010570 w 2363788"/>
                  <a:gd name="connsiteY164" fmla="*/ 1715294 h 1797050"/>
                  <a:gd name="connsiteX165" fmla="*/ 2003425 w 2363788"/>
                  <a:gd name="connsiteY165" fmla="*/ 1735931 h 1797050"/>
                  <a:gd name="connsiteX166" fmla="*/ 1960563 w 2363788"/>
                  <a:gd name="connsiteY166" fmla="*/ 1746250 h 1797050"/>
                  <a:gd name="connsiteX167" fmla="*/ 1954213 w 2363788"/>
                  <a:gd name="connsiteY167" fmla="*/ 1778000 h 1797050"/>
                  <a:gd name="connsiteX168" fmla="*/ 1903413 w 2363788"/>
                  <a:gd name="connsiteY168" fmla="*/ 1797050 h 1797050"/>
                  <a:gd name="connsiteX169" fmla="*/ 1878013 w 2363788"/>
                  <a:gd name="connsiteY169" fmla="*/ 1758950 h 1797050"/>
                  <a:gd name="connsiteX170" fmla="*/ 1847850 w 2363788"/>
                  <a:gd name="connsiteY170" fmla="*/ 1768475 h 1797050"/>
                  <a:gd name="connsiteX171" fmla="*/ 1843088 w 2363788"/>
                  <a:gd name="connsiteY171" fmla="*/ 1735138 h 1797050"/>
                  <a:gd name="connsiteX172" fmla="*/ 1827213 w 2363788"/>
                  <a:gd name="connsiteY172" fmla="*/ 1704975 h 1797050"/>
                  <a:gd name="connsiteX173" fmla="*/ 1862138 w 2363788"/>
                  <a:gd name="connsiteY173" fmla="*/ 1685925 h 1797050"/>
                  <a:gd name="connsiteX174" fmla="*/ 1808163 w 2363788"/>
                  <a:gd name="connsiteY174" fmla="*/ 1665287 h 1797050"/>
                  <a:gd name="connsiteX175" fmla="*/ 1792288 w 2363788"/>
                  <a:gd name="connsiteY175" fmla="*/ 1692275 h 1797050"/>
                  <a:gd name="connsiteX176" fmla="*/ 1747838 w 2363788"/>
                  <a:gd name="connsiteY176" fmla="*/ 1711325 h 1797050"/>
                  <a:gd name="connsiteX177" fmla="*/ 1739107 w 2363788"/>
                  <a:gd name="connsiteY177" fmla="*/ 1733550 h 1797050"/>
                  <a:gd name="connsiteX178" fmla="*/ 1725613 w 2363788"/>
                  <a:gd name="connsiteY178" fmla="*/ 1739900 h 1797050"/>
                  <a:gd name="connsiteX179" fmla="*/ 1703388 w 2363788"/>
                  <a:gd name="connsiteY179" fmla="*/ 1739900 h 1797050"/>
                  <a:gd name="connsiteX180" fmla="*/ 1714501 w 2363788"/>
                  <a:gd name="connsiteY180" fmla="*/ 1704975 h 1797050"/>
                  <a:gd name="connsiteX181" fmla="*/ 1740694 w 2363788"/>
                  <a:gd name="connsiteY181" fmla="*/ 1677194 h 1797050"/>
                  <a:gd name="connsiteX182" fmla="*/ 1731963 w 2363788"/>
                  <a:gd name="connsiteY182" fmla="*/ 1654175 h 1797050"/>
                  <a:gd name="connsiteX183" fmla="*/ 1709738 w 2363788"/>
                  <a:gd name="connsiteY183" fmla="*/ 1654175 h 1797050"/>
                  <a:gd name="connsiteX184" fmla="*/ 1697832 w 2363788"/>
                  <a:gd name="connsiteY184" fmla="*/ 1678781 h 1797050"/>
                  <a:gd name="connsiteX185" fmla="*/ 1661319 w 2363788"/>
                  <a:gd name="connsiteY185" fmla="*/ 1685925 h 1797050"/>
                  <a:gd name="connsiteX186" fmla="*/ 1630363 w 2363788"/>
                  <a:gd name="connsiteY186" fmla="*/ 1698625 h 1797050"/>
                  <a:gd name="connsiteX187" fmla="*/ 1600994 w 2363788"/>
                  <a:gd name="connsiteY187" fmla="*/ 1667669 h 1797050"/>
                  <a:gd name="connsiteX188" fmla="*/ 1598613 w 2363788"/>
                  <a:gd name="connsiteY188" fmla="*/ 1635125 h 1797050"/>
                  <a:gd name="connsiteX189" fmla="*/ 1568450 w 2363788"/>
                  <a:gd name="connsiteY189" fmla="*/ 1616869 h 1797050"/>
                  <a:gd name="connsiteX190" fmla="*/ 1560513 w 2363788"/>
                  <a:gd name="connsiteY190" fmla="*/ 1584325 h 1797050"/>
                  <a:gd name="connsiteX191" fmla="*/ 1523206 w 2363788"/>
                  <a:gd name="connsiteY191" fmla="*/ 1555750 h 1797050"/>
                  <a:gd name="connsiteX192" fmla="*/ 1500188 w 2363788"/>
                  <a:gd name="connsiteY192" fmla="*/ 1558925 h 1797050"/>
                  <a:gd name="connsiteX193" fmla="*/ 1468438 w 2363788"/>
                  <a:gd name="connsiteY193" fmla="*/ 1603375 h 1797050"/>
                  <a:gd name="connsiteX194" fmla="*/ 1419225 w 2363788"/>
                  <a:gd name="connsiteY194" fmla="*/ 1621631 h 1797050"/>
                  <a:gd name="connsiteX195" fmla="*/ 1398588 w 2363788"/>
                  <a:gd name="connsiteY195" fmla="*/ 1593849 h 1797050"/>
                  <a:gd name="connsiteX196" fmla="*/ 1370013 w 2363788"/>
                  <a:gd name="connsiteY196" fmla="*/ 1585912 h 1797050"/>
                  <a:gd name="connsiteX197" fmla="*/ 1266825 w 2363788"/>
                  <a:gd name="connsiteY197" fmla="*/ 1514475 h 1797050"/>
                  <a:gd name="connsiteX198" fmla="*/ 1277938 w 2363788"/>
                  <a:gd name="connsiteY198" fmla="*/ 1463675 h 1797050"/>
                  <a:gd name="connsiteX199" fmla="*/ 1239838 w 2363788"/>
                  <a:gd name="connsiteY199" fmla="*/ 1457325 h 1797050"/>
                  <a:gd name="connsiteX200" fmla="*/ 1233739 w 2363788"/>
                  <a:gd name="connsiteY200" fmla="*/ 1472624 h 1797050"/>
                  <a:gd name="connsiteX201" fmla="*/ 1212851 w 2363788"/>
                  <a:gd name="connsiteY201" fmla="*/ 1481931 h 1797050"/>
                  <a:gd name="connsiteX202" fmla="*/ 1175544 w 2363788"/>
                  <a:gd name="connsiteY202" fmla="*/ 1476375 h 1797050"/>
                  <a:gd name="connsiteX203" fmla="*/ 1139826 w 2363788"/>
                  <a:gd name="connsiteY203" fmla="*/ 1462087 h 1797050"/>
                  <a:gd name="connsiteX204" fmla="*/ 1093788 w 2363788"/>
                  <a:gd name="connsiteY204" fmla="*/ 1495425 h 1797050"/>
                  <a:gd name="connsiteX205" fmla="*/ 1100138 w 2363788"/>
                  <a:gd name="connsiteY205" fmla="*/ 1511300 h 1797050"/>
                  <a:gd name="connsiteX206" fmla="*/ 1081088 w 2363788"/>
                  <a:gd name="connsiteY206" fmla="*/ 1530350 h 1797050"/>
                  <a:gd name="connsiteX207" fmla="*/ 1035051 w 2363788"/>
                  <a:gd name="connsiteY207" fmla="*/ 1531937 h 1797050"/>
                  <a:gd name="connsiteX208" fmla="*/ 1006475 w 2363788"/>
                  <a:gd name="connsiteY208" fmla="*/ 1575594 h 1797050"/>
                  <a:gd name="connsiteX209" fmla="*/ 958057 w 2363788"/>
                  <a:gd name="connsiteY209" fmla="*/ 1569244 h 1797050"/>
                  <a:gd name="connsiteX210" fmla="*/ 952500 w 2363788"/>
                  <a:gd name="connsiteY210" fmla="*/ 1584325 h 1797050"/>
                  <a:gd name="connsiteX211" fmla="*/ 965201 w 2363788"/>
                  <a:gd name="connsiteY211" fmla="*/ 1669256 h 1797050"/>
                  <a:gd name="connsiteX212" fmla="*/ 940594 w 2363788"/>
                  <a:gd name="connsiteY212" fmla="*/ 1709738 h 1797050"/>
                  <a:gd name="connsiteX213" fmla="*/ 903288 w 2363788"/>
                  <a:gd name="connsiteY213" fmla="*/ 1720850 h 1797050"/>
                  <a:gd name="connsiteX214" fmla="*/ 900113 w 2363788"/>
                  <a:gd name="connsiteY214" fmla="*/ 1746250 h 1797050"/>
                  <a:gd name="connsiteX215" fmla="*/ 871538 w 2363788"/>
                  <a:gd name="connsiteY215" fmla="*/ 1746250 h 1797050"/>
                  <a:gd name="connsiteX216" fmla="*/ 855663 w 2363788"/>
                  <a:gd name="connsiteY216" fmla="*/ 1758950 h 1797050"/>
                  <a:gd name="connsiteX217" fmla="*/ 850900 w 2363788"/>
                  <a:gd name="connsiteY217" fmla="*/ 1773238 h 1797050"/>
                  <a:gd name="connsiteX218" fmla="*/ 830263 w 2363788"/>
                  <a:gd name="connsiteY218" fmla="*/ 1765300 h 1797050"/>
                  <a:gd name="connsiteX219" fmla="*/ 821532 w 2363788"/>
                  <a:gd name="connsiteY219" fmla="*/ 1753394 h 1797050"/>
                  <a:gd name="connsiteX220" fmla="*/ 792163 w 2363788"/>
                  <a:gd name="connsiteY220" fmla="*/ 1767681 h 1797050"/>
                  <a:gd name="connsiteX221" fmla="*/ 693738 w 2363788"/>
                  <a:gd name="connsiteY221" fmla="*/ 1701800 h 1797050"/>
                  <a:gd name="connsiteX222" fmla="*/ 651669 w 2363788"/>
                  <a:gd name="connsiteY222" fmla="*/ 1716881 h 1797050"/>
                  <a:gd name="connsiteX223" fmla="*/ 623094 w 2363788"/>
                  <a:gd name="connsiteY223" fmla="*/ 1689894 h 1797050"/>
                  <a:gd name="connsiteX224" fmla="*/ 582613 w 2363788"/>
                  <a:gd name="connsiteY224" fmla="*/ 1689100 h 1797050"/>
                  <a:gd name="connsiteX225" fmla="*/ 570706 w 2363788"/>
                  <a:gd name="connsiteY225" fmla="*/ 1608139 h 1797050"/>
                  <a:gd name="connsiteX226" fmla="*/ 538414 w 2363788"/>
                  <a:gd name="connsiteY226" fmla="*/ 1594861 h 1797050"/>
                  <a:gd name="connsiteX227" fmla="*/ 525463 w 2363788"/>
                  <a:gd name="connsiteY227" fmla="*/ 1571625 h 179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2363788" h="1797050">
                    <a:moveTo>
                      <a:pt x="525463" y="1571625"/>
                    </a:moveTo>
                    <a:lnTo>
                      <a:pt x="525463" y="1571625"/>
                    </a:lnTo>
                    <a:cubicBezTo>
                      <a:pt x="519113" y="1573742"/>
                      <a:pt x="504825" y="1575329"/>
                      <a:pt x="488951" y="1577181"/>
                    </a:cubicBezTo>
                    <a:cubicBezTo>
                      <a:pt x="470695" y="1565804"/>
                      <a:pt x="470165" y="1567524"/>
                      <a:pt x="458788" y="1558925"/>
                    </a:cubicBezTo>
                    <a:cubicBezTo>
                      <a:pt x="451115" y="1552972"/>
                      <a:pt x="439076" y="1545034"/>
                      <a:pt x="419100" y="1532731"/>
                    </a:cubicBezTo>
                    <a:cubicBezTo>
                      <a:pt x="412640" y="1530655"/>
                      <a:pt x="411736" y="1528542"/>
                      <a:pt x="400844" y="1527969"/>
                    </a:cubicBezTo>
                    <a:lnTo>
                      <a:pt x="363538" y="1498600"/>
                    </a:lnTo>
                    <a:lnTo>
                      <a:pt x="338138" y="1490663"/>
                    </a:lnTo>
                    <a:lnTo>
                      <a:pt x="300038" y="1444625"/>
                    </a:lnTo>
                    <a:lnTo>
                      <a:pt x="271463" y="1444625"/>
                    </a:lnTo>
                    <a:lnTo>
                      <a:pt x="271463" y="1411287"/>
                    </a:lnTo>
                    <a:lnTo>
                      <a:pt x="258763" y="1387475"/>
                    </a:lnTo>
                    <a:lnTo>
                      <a:pt x="258763" y="1327150"/>
                    </a:lnTo>
                    <a:lnTo>
                      <a:pt x="277813" y="1209675"/>
                    </a:lnTo>
                    <a:lnTo>
                      <a:pt x="258763" y="1162050"/>
                    </a:lnTo>
                    <a:lnTo>
                      <a:pt x="278607" y="1121569"/>
                    </a:lnTo>
                    <a:lnTo>
                      <a:pt x="258763" y="1066800"/>
                    </a:lnTo>
                    <a:lnTo>
                      <a:pt x="258763" y="1025525"/>
                    </a:lnTo>
                    <a:lnTo>
                      <a:pt x="227013" y="986631"/>
                    </a:lnTo>
                    <a:lnTo>
                      <a:pt x="246063" y="949325"/>
                    </a:lnTo>
                    <a:lnTo>
                      <a:pt x="246063" y="911225"/>
                    </a:lnTo>
                    <a:lnTo>
                      <a:pt x="284163" y="897731"/>
                    </a:lnTo>
                    <a:lnTo>
                      <a:pt x="328613" y="904081"/>
                    </a:lnTo>
                    <a:lnTo>
                      <a:pt x="334963" y="849313"/>
                    </a:lnTo>
                    <a:lnTo>
                      <a:pt x="354013" y="812800"/>
                    </a:lnTo>
                    <a:lnTo>
                      <a:pt x="404812" y="819150"/>
                    </a:lnTo>
                    <a:lnTo>
                      <a:pt x="442913" y="784225"/>
                    </a:lnTo>
                    <a:lnTo>
                      <a:pt x="442913" y="733425"/>
                    </a:lnTo>
                    <a:lnTo>
                      <a:pt x="472282" y="700881"/>
                    </a:lnTo>
                    <a:lnTo>
                      <a:pt x="420688" y="682625"/>
                    </a:lnTo>
                    <a:lnTo>
                      <a:pt x="391319" y="654844"/>
                    </a:lnTo>
                    <a:lnTo>
                      <a:pt x="374650" y="668337"/>
                    </a:lnTo>
                    <a:lnTo>
                      <a:pt x="342901" y="663575"/>
                    </a:lnTo>
                    <a:lnTo>
                      <a:pt x="354013" y="628650"/>
                    </a:lnTo>
                    <a:lnTo>
                      <a:pt x="341313" y="600075"/>
                    </a:lnTo>
                    <a:lnTo>
                      <a:pt x="367507" y="585788"/>
                    </a:lnTo>
                    <a:lnTo>
                      <a:pt x="373063" y="561975"/>
                    </a:lnTo>
                    <a:lnTo>
                      <a:pt x="334420" y="548699"/>
                    </a:lnTo>
                    <a:lnTo>
                      <a:pt x="265113" y="535781"/>
                    </a:lnTo>
                    <a:cubicBezTo>
                      <a:pt x="246593" y="525463"/>
                      <a:pt x="237596" y="519906"/>
                      <a:pt x="223838" y="511969"/>
                    </a:cubicBezTo>
                    <a:lnTo>
                      <a:pt x="182563" y="473869"/>
                    </a:lnTo>
                    <a:cubicBezTo>
                      <a:pt x="179653" y="447675"/>
                      <a:pt x="178329" y="433387"/>
                      <a:pt x="177800" y="415131"/>
                    </a:cubicBezTo>
                    <a:lnTo>
                      <a:pt x="128588" y="415925"/>
                    </a:lnTo>
                    <a:lnTo>
                      <a:pt x="92869" y="403225"/>
                    </a:lnTo>
                    <a:lnTo>
                      <a:pt x="77788" y="422275"/>
                    </a:lnTo>
                    <a:lnTo>
                      <a:pt x="39688" y="420688"/>
                    </a:lnTo>
                    <a:lnTo>
                      <a:pt x="0" y="381794"/>
                    </a:lnTo>
                    <a:lnTo>
                      <a:pt x="33338" y="350838"/>
                    </a:lnTo>
                    <a:lnTo>
                      <a:pt x="14288" y="339725"/>
                    </a:lnTo>
                    <a:lnTo>
                      <a:pt x="14288" y="307975"/>
                    </a:lnTo>
                    <a:lnTo>
                      <a:pt x="39688" y="294481"/>
                    </a:lnTo>
                    <a:lnTo>
                      <a:pt x="27782" y="263525"/>
                    </a:lnTo>
                    <a:lnTo>
                      <a:pt x="65883" y="256381"/>
                    </a:lnTo>
                    <a:lnTo>
                      <a:pt x="111126" y="238125"/>
                    </a:lnTo>
                    <a:lnTo>
                      <a:pt x="127794" y="222250"/>
                    </a:lnTo>
                    <a:cubicBezTo>
                      <a:pt x="129646" y="213519"/>
                      <a:pt x="131498" y="210344"/>
                      <a:pt x="130969" y="196057"/>
                    </a:cubicBezTo>
                    <a:cubicBezTo>
                      <a:pt x="151342" y="197115"/>
                      <a:pt x="152665" y="196586"/>
                      <a:pt x="163513" y="196850"/>
                    </a:cubicBezTo>
                    <a:cubicBezTo>
                      <a:pt x="163248" y="178858"/>
                      <a:pt x="168540" y="182298"/>
                      <a:pt x="169863" y="164306"/>
                    </a:cubicBezTo>
                    <a:cubicBezTo>
                      <a:pt x="181769" y="163248"/>
                      <a:pt x="182563" y="163777"/>
                      <a:pt x="188913" y="163513"/>
                    </a:cubicBezTo>
                    <a:lnTo>
                      <a:pt x="196057" y="100806"/>
                    </a:lnTo>
                    <a:lnTo>
                      <a:pt x="251619" y="107950"/>
                    </a:lnTo>
                    <a:lnTo>
                      <a:pt x="296863" y="104775"/>
                    </a:lnTo>
                    <a:lnTo>
                      <a:pt x="335757" y="100807"/>
                    </a:lnTo>
                    <a:lnTo>
                      <a:pt x="349251" y="113507"/>
                    </a:lnTo>
                    <a:lnTo>
                      <a:pt x="379412" y="125413"/>
                    </a:lnTo>
                    <a:lnTo>
                      <a:pt x="401638" y="107950"/>
                    </a:lnTo>
                    <a:lnTo>
                      <a:pt x="404813" y="107950"/>
                    </a:lnTo>
                    <a:lnTo>
                      <a:pt x="411163" y="120650"/>
                    </a:lnTo>
                    <a:lnTo>
                      <a:pt x="430213" y="120650"/>
                    </a:lnTo>
                    <a:lnTo>
                      <a:pt x="438151" y="102394"/>
                    </a:lnTo>
                    <a:cubicBezTo>
                      <a:pt x="415926" y="88107"/>
                      <a:pt x="394494" y="80169"/>
                      <a:pt x="366713" y="55563"/>
                    </a:cubicBezTo>
                    <a:lnTo>
                      <a:pt x="385763" y="43656"/>
                    </a:lnTo>
                    <a:lnTo>
                      <a:pt x="434976" y="42862"/>
                    </a:lnTo>
                    <a:lnTo>
                      <a:pt x="455613" y="63500"/>
                    </a:lnTo>
                    <a:lnTo>
                      <a:pt x="513557" y="75406"/>
                    </a:lnTo>
                    <a:lnTo>
                      <a:pt x="608013" y="26194"/>
                    </a:lnTo>
                    <a:lnTo>
                      <a:pt x="640557" y="31750"/>
                    </a:lnTo>
                    <a:lnTo>
                      <a:pt x="646113" y="0"/>
                    </a:lnTo>
                    <a:lnTo>
                      <a:pt x="716757" y="5556"/>
                    </a:lnTo>
                    <a:lnTo>
                      <a:pt x="725488" y="31750"/>
                    </a:lnTo>
                    <a:lnTo>
                      <a:pt x="752476" y="63500"/>
                    </a:lnTo>
                    <a:lnTo>
                      <a:pt x="767556" y="44450"/>
                    </a:lnTo>
                    <a:lnTo>
                      <a:pt x="808038" y="41275"/>
                    </a:lnTo>
                    <a:lnTo>
                      <a:pt x="827088" y="34925"/>
                    </a:lnTo>
                    <a:lnTo>
                      <a:pt x="846138" y="6350"/>
                    </a:lnTo>
                    <a:lnTo>
                      <a:pt x="889794" y="12700"/>
                    </a:lnTo>
                    <a:lnTo>
                      <a:pt x="902494" y="83344"/>
                    </a:lnTo>
                    <a:lnTo>
                      <a:pt x="954088" y="123825"/>
                    </a:lnTo>
                    <a:lnTo>
                      <a:pt x="998538" y="203200"/>
                    </a:lnTo>
                    <a:lnTo>
                      <a:pt x="1039020" y="228600"/>
                    </a:lnTo>
                    <a:lnTo>
                      <a:pt x="1075532" y="230981"/>
                    </a:lnTo>
                    <a:lnTo>
                      <a:pt x="1130830" y="283633"/>
                    </a:lnTo>
                    <a:lnTo>
                      <a:pt x="1171046" y="281517"/>
                    </a:lnTo>
                    <a:lnTo>
                      <a:pt x="1207294" y="319881"/>
                    </a:lnTo>
                    <a:cubicBezTo>
                      <a:pt x="1207559" y="328612"/>
                      <a:pt x="1207823" y="337344"/>
                      <a:pt x="1208088" y="346075"/>
                    </a:cubicBezTo>
                    <a:lnTo>
                      <a:pt x="1281113" y="384175"/>
                    </a:lnTo>
                    <a:lnTo>
                      <a:pt x="1303338" y="416983"/>
                    </a:lnTo>
                    <a:lnTo>
                      <a:pt x="1284288" y="460375"/>
                    </a:lnTo>
                    <a:lnTo>
                      <a:pt x="1338263" y="504825"/>
                    </a:lnTo>
                    <a:lnTo>
                      <a:pt x="1380332" y="503238"/>
                    </a:lnTo>
                    <a:lnTo>
                      <a:pt x="1404938" y="530225"/>
                    </a:lnTo>
                    <a:lnTo>
                      <a:pt x="1437483" y="529650"/>
                    </a:lnTo>
                    <a:cubicBezTo>
                      <a:pt x="1455474" y="540954"/>
                      <a:pt x="1451241" y="539775"/>
                      <a:pt x="1470026" y="548578"/>
                    </a:cubicBezTo>
                    <a:cubicBezTo>
                      <a:pt x="1479550" y="569183"/>
                      <a:pt x="1485901" y="578676"/>
                      <a:pt x="1493838" y="590550"/>
                    </a:cubicBezTo>
                    <a:lnTo>
                      <a:pt x="1481932" y="612775"/>
                    </a:lnTo>
                    <a:lnTo>
                      <a:pt x="1452563" y="622300"/>
                    </a:lnTo>
                    <a:lnTo>
                      <a:pt x="1512888" y="638175"/>
                    </a:lnTo>
                    <a:lnTo>
                      <a:pt x="1583532" y="619919"/>
                    </a:lnTo>
                    <a:lnTo>
                      <a:pt x="1624013" y="613569"/>
                    </a:lnTo>
                    <a:cubicBezTo>
                      <a:pt x="1624278" y="604838"/>
                      <a:pt x="1624542" y="596106"/>
                      <a:pt x="1624807" y="587375"/>
                    </a:cubicBezTo>
                    <a:lnTo>
                      <a:pt x="1643063" y="593725"/>
                    </a:lnTo>
                    <a:lnTo>
                      <a:pt x="1700213" y="611981"/>
                    </a:lnTo>
                    <a:lnTo>
                      <a:pt x="1705769" y="575469"/>
                    </a:lnTo>
                    <a:cubicBezTo>
                      <a:pt x="1712384" y="572029"/>
                      <a:pt x="1711853" y="571764"/>
                      <a:pt x="1725612" y="566737"/>
                    </a:cubicBezTo>
                    <a:lnTo>
                      <a:pt x="1804988" y="508000"/>
                    </a:lnTo>
                    <a:lnTo>
                      <a:pt x="1889125" y="486569"/>
                    </a:lnTo>
                    <a:lnTo>
                      <a:pt x="1954213" y="415925"/>
                    </a:lnTo>
                    <a:lnTo>
                      <a:pt x="1978819" y="409575"/>
                    </a:lnTo>
                    <a:cubicBezTo>
                      <a:pt x="1988609" y="405342"/>
                      <a:pt x="1992842" y="402695"/>
                      <a:pt x="2008188" y="396875"/>
                    </a:cubicBezTo>
                    <a:lnTo>
                      <a:pt x="2055813" y="409575"/>
                    </a:lnTo>
                    <a:lnTo>
                      <a:pt x="2079626" y="452437"/>
                    </a:lnTo>
                    <a:lnTo>
                      <a:pt x="2135188" y="504825"/>
                    </a:lnTo>
                    <a:cubicBezTo>
                      <a:pt x="2154238" y="515408"/>
                      <a:pt x="2173288" y="525198"/>
                      <a:pt x="2196307" y="536575"/>
                    </a:cubicBezTo>
                    <a:lnTo>
                      <a:pt x="2250282" y="523081"/>
                    </a:lnTo>
                    <a:lnTo>
                      <a:pt x="2267744" y="531019"/>
                    </a:lnTo>
                    <a:cubicBezTo>
                      <a:pt x="2272506" y="548217"/>
                      <a:pt x="2274094" y="558271"/>
                      <a:pt x="2276475" y="573881"/>
                    </a:cubicBezTo>
                    <a:lnTo>
                      <a:pt x="2325688" y="606425"/>
                    </a:lnTo>
                    <a:lnTo>
                      <a:pt x="2363788" y="644525"/>
                    </a:lnTo>
                    <a:cubicBezTo>
                      <a:pt x="2326830" y="716565"/>
                      <a:pt x="2329559" y="729866"/>
                      <a:pt x="2312445" y="772537"/>
                    </a:cubicBezTo>
                    <a:lnTo>
                      <a:pt x="2274888" y="895350"/>
                    </a:lnTo>
                    <a:lnTo>
                      <a:pt x="2249488" y="949325"/>
                    </a:lnTo>
                    <a:lnTo>
                      <a:pt x="2202656" y="948531"/>
                    </a:lnTo>
                    <a:lnTo>
                      <a:pt x="2176463" y="993775"/>
                    </a:lnTo>
                    <a:lnTo>
                      <a:pt x="2176463" y="993775"/>
                    </a:lnTo>
                    <a:lnTo>
                      <a:pt x="2182019" y="1019968"/>
                    </a:lnTo>
                    <a:lnTo>
                      <a:pt x="2155032" y="1031081"/>
                    </a:lnTo>
                    <a:lnTo>
                      <a:pt x="2097882" y="1016794"/>
                    </a:lnTo>
                    <a:lnTo>
                      <a:pt x="2105819" y="1071562"/>
                    </a:lnTo>
                    <a:lnTo>
                      <a:pt x="2120107" y="1119188"/>
                    </a:lnTo>
                    <a:lnTo>
                      <a:pt x="2055019" y="1153319"/>
                    </a:lnTo>
                    <a:lnTo>
                      <a:pt x="2068513" y="1177132"/>
                    </a:lnTo>
                    <a:lnTo>
                      <a:pt x="2049463" y="1196975"/>
                    </a:lnTo>
                    <a:cubicBezTo>
                      <a:pt x="2024063" y="1188244"/>
                      <a:pt x="2005013" y="1178718"/>
                      <a:pt x="1973263" y="1170781"/>
                    </a:cubicBezTo>
                    <a:lnTo>
                      <a:pt x="1941513" y="1186656"/>
                    </a:lnTo>
                    <a:lnTo>
                      <a:pt x="1909763" y="1189831"/>
                    </a:lnTo>
                    <a:cubicBezTo>
                      <a:pt x="1909498" y="1210204"/>
                      <a:pt x="1910028" y="1227402"/>
                      <a:pt x="1909763" y="1247775"/>
                    </a:cubicBezTo>
                    <a:lnTo>
                      <a:pt x="1925638" y="1263650"/>
                    </a:lnTo>
                    <a:lnTo>
                      <a:pt x="1935163" y="1279525"/>
                    </a:lnTo>
                    <a:lnTo>
                      <a:pt x="1941513" y="1279525"/>
                    </a:lnTo>
                    <a:lnTo>
                      <a:pt x="1935163" y="1304925"/>
                    </a:lnTo>
                    <a:lnTo>
                      <a:pt x="1954213" y="1320800"/>
                    </a:lnTo>
                    <a:cubicBezTo>
                      <a:pt x="1953948" y="1325827"/>
                      <a:pt x="1953684" y="1330854"/>
                      <a:pt x="1953419" y="1335881"/>
                    </a:cubicBezTo>
                    <a:lnTo>
                      <a:pt x="1907382" y="1336675"/>
                    </a:lnTo>
                    <a:lnTo>
                      <a:pt x="1903413" y="1387475"/>
                    </a:lnTo>
                    <a:lnTo>
                      <a:pt x="1903413" y="1406525"/>
                    </a:lnTo>
                    <a:lnTo>
                      <a:pt x="1938338" y="1446212"/>
                    </a:lnTo>
                    <a:lnTo>
                      <a:pt x="1987551" y="1444625"/>
                    </a:lnTo>
                    <a:cubicBezTo>
                      <a:pt x="2012422" y="1457589"/>
                      <a:pt x="2037292" y="1465792"/>
                      <a:pt x="2062163" y="1476375"/>
                    </a:cubicBezTo>
                    <a:cubicBezTo>
                      <a:pt x="2061898" y="1485900"/>
                      <a:pt x="2061634" y="1495425"/>
                      <a:pt x="2061369" y="1504950"/>
                    </a:cubicBezTo>
                    <a:cubicBezTo>
                      <a:pt x="2054489" y="1529556"/>
                      <a:pt x="2052374" y="1543844"/>
                      <a:pt x="2036763" y="1571625"/>
                    </a:cubicBezTo>
                    <a:lnTo>
                      <a:pt x="2068513" y="1591469"/>
                    </a:lnTo>
                    <a:cubicBezTo>
                      <a:pt x="2083594" y="1620044"/>
                      <a:pt x="2092325" y="1628775"/>
                      <a:pt x="2106613" y="1660525"/>
                    </a:cubicBezTo>
                    <a:lnTo>
                      <a:pt x="2055813" y="1736725"/>
                    </a:lnTo>
                    <a:lnTo>
                      <a:pt x="2030413" y="1730375"/>
                    </a:lnTo>
                    <a:lnTo>
                      <a:pt x="2010570" y="1715294"/>
                    </a:lnTo>
                    <a:lnTo>
                      <a:pt x="2003425" y="1735931"/>
                    </a:lnTo>
                    <a:lnTo>
                      <a:pt x="1960563" y="1746250"/>
                    </a:lnTo>
                    <a:lnTo>
                      <a:pt x="1954213" y="1778000"/>
                    </a:lnTo>
                    <a:lnTo>
                      <a:pt x="1903413" y="1797050"/>
                    </a:lnTo>
                    <a:lnTo>
                      <a:pt x="1878013" y="1758950"/>
                    </a:lnTo>
                    <a:lnTo>
                      <a:pt x="1847850" y="1768475"/>
                    </a:lnTo>
                    <a:cubicBezTo>
                      <a:pt x="1846263" y="1757363"/>
                      <a:pt x="1844675" y="1749425"/>
                      <a:pt x="1843088" y="1735138"/>
                    </a:cubicBezTo>
                    <a:cubicBezTo>
                      <a:pt x="1834621" y="1714765"/>
                      <a:pt x="1832505" y="1715029"/>
                      <a:pt x="1827213" y="1704975"/>
                    </a:cubicBezTo>
                    <a:lnTo>
                      <a:pt x="1862138" y="1685925"/>
                    </a:lnTo>
                    <a:lnTo>
                      <a:pt x="1808163" y="1665287"/>
                    </a:lnTo>
                    <a:lnTo>
                      <a:pt x="1792288" y="1692275"/>
                    </a:lnTo>
                    <a:lnTo>
                      <a:pt x="1747838" y="1711325"/>
                    </a:lnTo>
                    <a:lnTo>
                      <a:pt x="1739107" y="1733550"/>
                    </a:lnTo>
                    <a:lnTo>
                      <a:pt x="1725613" y="1739900"/>
                    </a:lnTo>
                    <a:lnTo>
                      <a:pt x="1703388" y="1739900"/>
                    </a:lnTo>
                    <a:lnTo>
                      <a:pt x="1714501" y="1704975"/>
                    </a:lnTo>
                    <a:lnTo>
                      <a:pt x="1740694" y="1677194"/>
                    </a:lnTo>
                    <a:lnTo>
                      <a:pt x="1731963" y="1654175"/>
                    </a:lnTo>
                    <a:lnTo>
                      <a:pt x="1709738" y="1654175"/>
                    </a:lnTo>
                    <a:lnTo>
                      <a:pt x="1697832" y="1678781"/>
                    </a:lnTo>
                    <a:lnTo>
                      <a:pt x="1661319" y="1685925"/>
                    </a:lnTo>
                    <a:lnTo>
                      <a:pt x="1630363" y="1698625"/>
                    </a:lnTo>
                    <a:lnTo>
                      <a:pt x="1600994" y="1667669"/>
                    </a:lnTo>
                    <a:lnTo>
                      <a:pt x="1598613" y="1635125"/>
                    </a:lnTo>
                    <a:lnTo>
                      <a:pt x="1568450" y="1616869"/>
                    </a:lnTo>
                    <a:lnTo>
                      <a:pt x="1560513" y="1584325"/>
                    </a:lnTo>
                    <a:lnTo>
                      <a:pt x="1523206" y="1555750"/>
                    </a:lnTo>
                    <a:lnTo>
                      <a:pt x="1500188" y="1558925"/>
                    </a:lnTo>
                    <a:cubicBezTo>
                      <a:pt x="1489605" y="1573742"/>
                      <a:pt x="1475052" y="1586177"/>
                      <a:pt x="1468438" y="1603375"/>
                    </a:cubicBezTo>
                    <a:cubicBezTo>
                      <a:pt x="1452034" y="1609460"/>
                      <a:pt x="1443566" y="1608402"/>
                      <a:pt x="1419225" y="1621631"/>
                    </a:cubicBezTo>
                    <a:lnTo>
                      <a:pt x="1398588" y="1593849"/>
                    </a:lnTo>
                    <a:lnTo>
                      <a:pt x="1370013" y="1585912"/>
                    </a:lnTo>
                    <a:cubicBezTo>
                      <a:pt x="1335617" y="1561570"/>
                      <a:pt x="1326621" y="1548342"/>
                      <a:pt x="1266825" y="1514475"/>
                    </a:cubicBezTo>
                    <a:lnTo>
                      <a:pt x="1277938" y="1463675"/>
                    </a:lnTo>
                    <a:lnTo>
                      <a:pt x="1239838" y="1457325"/>
                    </a:lnTo>
                    <a:lnTo>
                      <a:pt x="1233739" y="1472624"/>
                    </a:lnTo>
                    <a:lnTo>
                      <a:pt x="1212851" y="1481931"/>
                    </a:lnTo>
                    <a:lnTo>
                      <a:pt x="1175544" y="1476375"/>
                    </a:lnTo>
                    <a:lnTo>
                      <a:pt x="1139826" y="1462087"/>
                    </a:lnTo>
                    <a:lnTo>
                      <a:pt x="1093788" y="1495425"/>
                    </a:lnTo>
                    <a:lnTo>
                      <a:pt x="1100138" y="1511300"/>
                    </a:lnTo>
                    <a:lnTo>
                      <a:pt x="1081088" y="1530350"/>
                    </a:lnTo>
                    <a:lnTo>
                      <a:pt x="1035051" y="1531937"/>
                    </a:lnTo>
                    <a:lnTo>
                      <a:pt x="1006475" y="1575594"/>
                    </a:lnTo>
                    <a:lnTo>
                      <a:pt x="958057" y="1569244"/>
                    </a:lnTo>
                    <a:lnTo>
                      <a:pt x="952500" y="1584325"/>
                    </a:lnTo>
                    <a:lnTo>
                      <a:pt x="965201" y="1669256"/>
                    </a:lnTo>
                    <a:lnTo>
                      <a:pt x="940594" y="1709738"/>
                    </a:lnTo>
                    <a:lnTo>
                      <a:pt x="903288" y="1720850"/>
                    </a:lnTo>
                    <a:lnTo>
                      <a:pt x="900113" y="1746250"/>
                    </a:lnTo>
                    <a:lnTo>
                      <a:pt x="871538" y="1746250"/>
                    </a:lnTo>
                    <a:lnTo>
                      <a:pt x="855663" y="1758950"/>
                    </a:lnTo>
                    <a:lnTo>
                      <a:pt x="850900" y="1773238"/>
                    </a:lnTo>
                    <a:lnTo>
                      <a:pt x="830263" y="1765300"/>
                    </a:lnTo>
                    <a:lnTo>
                      <a:pt x="821532" y="1753394"/>
                    </a:lnTo>
                    <a:lnTo>
                      <a:pt x="792163" y="1767681"/>
                    </a:lnTo>
                    <a:cubicBezTo>
                      <a:pt x="768086" y="1737951"/>
                      <a:pt x="726546" y="1725083"/>
                      <a:pt x="693738" y="1701800"/>
                    </a:cubicBezTo>
                    <a:lnTo>
                      <a:pt x="651669" y="1716881"/>
                    </a:lnTo>
                    <a:lnTo>
                      <a:pt x="623094" y="1689894"/>
                    </a:lnTo>
                    <a:lnTo>
                      <a:pt x="582613" y="1689100"/>
                    </a:lnTo>
                    <a:lnTo>
                      <a:pt x="570706" y="1608139"/>
                    </a:lnTo>
                    <a:lnTo>
                      <a:pt x="538414" y="1594861"/>
                    </a:lnTo>
                    <a:lnTo>
                      <a:pt x="525463" y="1571625"/>
                    </a:lnTo>
                    <a:close/>
                  </a:path>
                </a:pathLst>
              </a:custGeom>
              <a:grpFill/>
              <a:ln w="31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882" dirty="0"/>
              </a:p>
            </p:txBody>
          </p:sp>
        </p:grpSp>
        <p:sp>
          <p:nvSpPr>
            <p:cNvPr id="69" name="Rounded Rectangular Callout 65">
              <a:extLst>
                <a:ext uri="{FF2B5EF4-FFF2-40B4-BE49-F238E27FC236}">
                  <a16:creationId xmlns:a16="http://schemas.microsoft.com/office/drawing/2014/main" id="{D2CEBD43-39C8-46E3-9BA0-A79980745A49}"/>
                </a:ext>
              </a:extLst>
            </p:cNvPr>
            <p:cNvSpPr/>
            <p:nvPr/>
          </p:nvSpPr>
          <p:spPr>
            <a:xfrm>
              <a:off x="7172718" y="3422219"/>
              <a:ext cx="1124519" cy="542421"/>
            </a:xfrm>
            <a:prstGeom prst="wedgeRoundRectCallout">
              <a:avLst>
                <a:gd name="adj1" fmla="val 68937"/>
                <a:gd name="adj2" fmla="val 31055"/>
                <a:gd name="adj3" fmla="val 16667"/>
              </a:avLst>
            </a:prstGeom>
            <a:solidFill>
              <a:schemeClr val="accent4">
                <a:lumMod val="20000"/>
                <a:lumOff val="80000"/>
              </a:schemeClr>
            </a:solidFill>
            <a:ln/>
          </p:spPr>
          <p:style>
            <a:lnRef idx="2">
              <a:schemeClr val="accent6"/>
            </a:lnRef>
            <a:fillRef idx="1">
              <a:schemeClr val="lt1"/>
            </a:fillRef>
            <a:effectRef idx="0">
              <a:schemeClr val="accent6"/>
            </a:effectRef>
            <a:fontRef idx="minor">
              <a:schemeClr val="dk1"/>
            </a:fontRef>
          </p:style>
          <p:txBody>
            <a:bodyPr vert="horz" wrap="square" lIns="80682" tIns="40341" rIns="80682" bIns="40341" rtlCol="0" anchor="ctr">
              <a:noAutofit/>
            </a:bodyPr>
            <a:lstStyle/>
            <a:p>
              <a:pPr algn="ctr"/>
              <a:r>
                <a:rPr lang="en-GB" sz="882" dirty="0">
                  <a:solidFill>
                    <a:schemeClr val="tx1"/>
                  </a:solidFill>
                </a:rPr>
                <a:t>Gujarat Waterways</a:t>
              </a:r>
            </a:p>
            <a:p>
              <a:pPr algn="ctr"/>
              <a:r>
                <a:rPr lang="en-GB" sz="882" dirty="0">
                  <a:solidFill>
                    <a:schemeClr val="tx1"/>
                  </a:solidFill>
                </a:rPr>
                <a:t>(NW-73, 100)</a:t>
              </a:r>
            </a:p>
          </p:txBody>
        </p:sp>
        <p:sp>
          <p:nvSpPr>
            <p:cNvPr id="70" name="Rounded Rectangular Callout 67">
              <a:extLst>
                <a:ext uri="{FF2B5EF4-FFF2-40B4-BE49-F238E27FC236}">
                  <a16:creationId xmlns:a16="http://schemas.microsoft.com/office/drawing/2014/main" id="{65FE690C-D892-4ADA-BD6A-06003C35A23F}"/>
                </a:ext>
              </a:extLst>
            </p:cNvPr>
            <p:cNvSpPr/>
            <p:nvPr/>
          </p:nvSpPr>
          <p:spPr>
            <a:xfrm>
              <a:off x="12600284" y="2622664"/>
              <a:ext cx="617825" cy="303238"/>
            </a:xfrm>
            <a:prstGeom prst="wedgeRoundRectCallout">
              <a:avLst>
                <a:gd name="adj1" fmla="val -136012"/>
                <a:gd name="adj2" fmla="val 46886"/>
                <a:gd name="adj3" fmla="val 16667"/>
              </a:avLst>
            </a:prstGeom>
            <a:solidFill>
              <a:schemeClr val="accent4">
                <a:lumMod val="20000"/>
                <a:lumOff val="80000"/>
              </a:schemeClr>
            </a:solidFill>
            <a:ln/>
          </p:spPr>
          <p:style>
            <a:lnRef idx="2">
              <a:schemeClr val="accent6"/>
            </a:lnRef>
            <a:fillRef idx="1">
              <a:schemeClr val="lt1"/>
            </a:fillRef>
            <a:effectRef idx="0">
              <a:schemeClr val="accent6"/>
            </a:effectRef>
            <a:fontRef idx="minor">
              <a:schemeClr val="dk1"/>
            </a:fontRef>
          </p:style>
          <p:txBody>
            <a:bodyPr vert="horz" wrap="square" lIns="80682" tIns="40341" rIns="80682" bIns="40341" rtlCol="0" anchor="ctr">
              <a:noAutofit/>
            </a:bodyPr>
            <a:lstStyle/>
            <a:p>
              <a:pPr algn="ctr"/>
              <a:r>
                <a:rPr lang="en-GB" sz="882" dirty="0">
                  <a:solidFill>
                    <a:schemeClr val="tx1"/>
                  </a:solidFill>
                </a:rPr>
                <a:t>NW -2</a:t>
              </a:r>
            </a:p>
          </p:txBody>
        </p:sp>
        <p:sp>
          <p:nvSpPr>
            <p:cNvPr id="71" name="Freeform 102">
              <a:extLst>
                <a:ext uri="{FF2B5EF4-FFF2-40B4-BE49-F238E27FC236}">
                  <a16:creationId xmlns:a16="http://schemas.microsoft.com/office/drawing/2014/main" id="{57F8263D-6B67-4B3B-A0F4-247E87A9B0E0}"/>
                </a:ext>
              </a:extLst>
            </p:cNvPr>
            <p:cNvSpPr/>
            <p:nvPr/>
          </p:nvSpPr>
          <p:spPr>
            <a:xfrm>
              <a:off x="10165161" y="3145795"/>
              <a:ext cx="1037225" cy="582781"/>
            </a:xfrm>
            <a:custGeom>
              <a:avLst/>
              <a:gdLst>
                <a:gd name="connsiteX0" fmla="*/ 476250 w 476250"/>
                <a:gd name="connsiteY0" fmla="*/ 576827 h 576827"/>
                <a:gd name="connsiteX1" fmla="*/ 423862 w 476250"/>
                <a:gd name="connsiteY1" fmla="*/ 472052 h 576827"/>
                <a:gd name="connsiteX2" fmla="*/ 390525 w 476250"/>
                <a:gd name="connsiteY2" fmla="*/ 343464 h 576827"/>
                <a:gd name="connsiteX3" fmla="*/ 381000 w 476250"/>
                <a:gd name="connsiteY3" fmla="*/ 214877 h 576827"/>
                <a:gd name="connsiteX4" fmla="*/ 323850 w 476250"/>
                <a:gd name="connsiteY4" fmla="*/ 110102 h 576827"/>
                <a:gd name="connsiteX5" fmla="*/ 261937 w 476250"/>
                <a:gd name="connsiteY5" fmla="*/ 76764 h 576827"/>
                <a:gd name="connsiteX6" fmla="*/ 147637 w 476250"/>
                <a:gd name="connsiteY6" fmla="*/ 564 h 576827"/>
                <a:gd name="connsiteX7" fmla="*/ 0 w 476250"/>
                <a:gd name="connsiteY7" fmla="*/ 48189 h 57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0" h="576827">
                  <a:moveTo>
                    <a:pt x="476250" y="576827"/>
                  </a:moveTo>
                  <a:cubicBezTo>
                    <a:pt x="457199" y="543886"/>
                    <a:pt x="438149" y="510946"/>
                    <a:pt x="423862" y="472052"/>
                  </a:cubicBezTo>
                  <a:cubicBezTo>
                    <a:pt x="409575" y="433158"/>
                    <a:pt x="397669" y="386327"/>
                    <a:pt x="390525" y="343464"/>
                  </a:cubicBezTo>
                  <a:cubicBezTo>
                    <a:pt x="383381" y="300601"/>
                    <a:pt x="392112" y="253771"/>
                    <a:pt x="381000" y="214877"/>
                  </a:cubicBezTo>
                  <a:cubicBezTo>
                    <a:pt x="369888" y="175983"/>
                    <a:pt x="343694" y="133121"/>
                    <a:pt x="323850" y="110102"/>
                  </a:cubicBezTo>
                  <a:cubicBezTo>
                    <a:pt x="304006" y="87083"/>
                    <a:pt x="291306" y="95020"/>
                    <a:pt x="261937" y="76764"/>
                  </a:cubicBezTo>
                  <a:cubicBezTo>
                    <a:pt x="232568" y="58508"/>
                    <a:pt x="191293" y="5326"/>
                    <a:pt x="147637" y="564"/>
                  </a:cubicBezTo>
                  <a:cubicBezTo>
                    <a:pt x="103981" y="-4198"/>
                    <a:pt x="51990" y="21995"/>
                    <a:pt x="0" y="48189"/>
                  </a:cubicBezTo>
                </a:path>
              </a:pathLst>
            </a:custGeom>
            <a:noFill/>
            <a:ln w="57150">
              <a:solidFill>
                <a:srgbClr val="00B0F0"/>
              </a:solidFill>
            </a:ln>
          </p:spPr>
          <p:txBody>
            <a:bodyPr rtlCol="0" anchor="ctr"/>
            <a:lstStyle/>
            <a:p>
              <a:pPr algn="ctr"/>
              <a:endParaRPr lang="en-GB" sz="882" dirty="0"/>
            </a:p>
          </p:txBody>
        </p:sp>
        <p:sp>
          <p:nvSpPr>
            <p:cNvPr id="72" name="Freeform 103">
              <a:extLst>
                <a:ext uri="{FF2B5EF4-FFF2-40B4-BE49-F238E27FC236}">
                  <a16:creationId xmlns:a16="http://schemas.microsoft.com/office/drawing/2014/main" id="{D20C7B64-7477-4790-BECA-45D6F69D0802}"/>
                </a:ext>
              </a:extLst>
            </p:cNvPr>
            <p:cNvSpPr/>
            <p:nvPr/>
          </p:nvSpPr>
          <p:spPr>
            <a:xfrm>
              <a:off x="11474519" y="2861801"/>
              <a:ext cx="681038" cy="228600"/>
            </a:xfrm>
            <a:custGeom>
              <a:avLst/>
              <a:gdLst>
                <a:gd name="connsiteX0" fmla="*/ 0 w 681038"/>
                <a:gd name="connsiteY0" fmla="*/ 228600 h 228600"/>
                <a:gd name="connsiteX1" fmla="*/ 38100 w 681038"/>
                <a:gd name="connsiteY1" fmla="*/ 166687 h 228600"/>
                <a:gd name="connsiteX2" fmla="*/ 171450 w 681038"/>
                <a:gd name="connsiteY2" fmla="*/ 190500 h 228600"/>
                <a:gd name="connsiteX3" fmla="*/ 352425 w 681038"/>
                <a:gd name="connsiteY3" fmla="*/ 147637 h 228600"/>
                <a:gd name="connsiteX4" fmla="*/ 500063 w 681038"/>
                <a:gd name="connsiteY4" fmla="*/ 166687 h 228600"/>
                <a:gd name="connsiteX5" fmla="*/ 681038 w 681038"/>
                <a:gd name="connsiteY5" fmla="*/ 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1038" h="228600">
                  <a:moveTo>
                    <a:pt x="0" y="228600"/>
                  </a:moveTo>
                  <a:cubicBezTo>
                    <a:pt x="4762" y="200818"/>
                    <a:pt x="9525" y="173037"/>
                    <a:pt x="38100" y="166687"/>
                  </a:cubicBezTo>
                  <a:cubicBezTo>
                    <a:pt x="66675" y="160337"/>
                    <a:pt x="119063" y="193675"/>
                    <a:pt x="171450" y="190500"/>
                  </a:cubicBezTo>
                  <a:cubicBezTo>
                    <a:pt x="223837" y="187325"/>
                    <a:pt x="297656" y="151606"/>
                    <a:pt x="352425" y="147637"/>
                  </a:cubicBezTo>
                  <a:cubicBezTo>
                    <a:pt x="407194" y="143668"/>
                    <a:pt x="445294" y="191293"/>
                    <a:pt x="500063" y="166687"/>
                  </a:cubicBezTo>
                  <a:cubicBezTo>
                    <a:pt x="554832" y="142081"/>
                    <a:pt x="617935" y="71040"/>
                    <a:pt x="681038" y="0"/>
                  </a:cubicBezTo>
                </a:path>
              </a:pathLst>
            </a:custGeom>
            <a:noFill/>
            <a:ln w="57150">
              <a:solidFill>
                <a:srgbClr val="00B0F0"/>
              </a:solidFill>
            </a:ln>
          </p:spPr>
          <p:txBody>
            <a:bodyPr rtlCol="0" anchor="ctr"/>
            <a:lstStyle/>
            <a:p>
              <a:pPr algn="ctr"/>
              <a:endParaRPr lang="en-GB" sz="882" dirty="0"/>
            </a:p>
          </p:txBody>
        </p:sp>
        <p:sp>
          <p:nvSpPr>
            <p:cNvPr id="73" name="Rounded Rectangular Callout 104">
              <a:extLst>
                <a:ext uri="{FF2B5EF4-FFF2-40B4-BE49-F238E27FC236}">
                  <a16:creationId xmlns:a16="http://schemas.microsoft.com/office/drawing/2014/main" id="{7F8921F3-23AA-43C8-B02C-9B408094EB76}"/>
                </a:ext>
              </a:extLst>
            </p:cNvPr>
            <p:cNvSpPr/>
            <p:nvPr/>
          </p:nvSpPr>
          <p:spPr>
            <a:xfrm>
              <a:off x="10629275" y="2587360"/>
              <a:ext cx="661817" cy="263921"/>
            </a:xfrm>
            <a:prstGeom prst="wedgeRoundRectCallout">
              <a:avLst>
                <a:gd name="adj1" fmla="val -20833"/>
                <a:gd name="adj2" fmla="val 153691"/>
                <a:gd name="adj3" fmla="val 16667"/>
              </a:avLst>
            </a:prstGeom>
            <a:solidFill>
              <a:schemeClr val="accent4">
                <a:lumMod val="20000"/>
                <a:lumOff val="80000"/>
              </a:schemeClr>
            </a:solidFill>
            <a:ln/>
          </p:spPr>
          <p:style>
            <a:lnRef idx="2">
              <a:schemeClr val="accent6"/>
            </a:lnRef>
            <a:fillRef idx="1">
              <a:schemeClr val="lt1"/>
            </a:fillRef>
            <a:effectRef idx="0">
              <a:schemeClr val="accent6"/>
            </a:effectRef>
            <a:fontRef idx="minor">
              <a:schemeClr val="dk1"/>
            </a:fontRef>
          </p:style>
          <p:txBody>
            <a:bodyPr vert="horz" wrap="square" lIns="80682" tIns="40341" rIns="80682" bIns="40341" rtlCol="0" anchor="ctr">
              <a:noAutofit/>
            </a:bodyPr>
            <a:lstStyle/>
            <a:p>
              <a:pPr algn="ctr"/>
              <a:r>
                <a:rPr lang="en-GB" sz="882" dirty="0">
                  <a:solidFill>
                    <a:schemeClr val="tx1"/>
                  </a:solidFill>
                </a:rPr>
                <a:t>NW -1</a:t>
              </a:r>
            </a:p>
          </p:txBody>
        </p:sp>
        <p:sp>
          <p:nvSpPr>
            <p:cNvPr id="74" name="Freeform 105">
              <a:extLst>
                <a:ext uri="{FF2B5EF4-FFF2-40B4-BE49-F238E27FC236}">
                  <a16:creationId xmlns:a16="http://schemas.microsoft.com/office/drawing/2014/main" id="{9021D97B-1314-47AC-A5FE-64BC75503E11}"/>
                </a:ext>
              </a:extLst>
            </p:cNvPr>
            <p:cNvSpPr/>
            <p:nvPr/>
          </p:nvSpPr>
          <p:spPr>
            <a:xfrm>
              <a:off x="8811129" y="3723609"/>
              <a:ext cx="97632" cy="24017"/>
            </a:xfrm>
            <a:custGeom>
              <a:avLst/>
              <a:gdLst>
                <a:gd name="connsiteX0" fmla="*/ 0 w 97632"/>
                <a:gd name="connsiteY0" fmla="*/ 24017 h 24017"/>
                <a:gd name="connsiteX1" fmla="*/ 45244 w 97632"/>
                <a:gd name="connsiteY1" fmla="*/ 204 h 24017"/>
                <a:gd name="connsiteX2" fmla="*/ 97632 w 97632"/>
                <a:gd name="connsiteY2" fmla="*/ 14492 h 24017"/>
              </a:gdLst>
              <a:ahLst/>
              <a:cxnLst>
                <a:cxn ang="0">
                  <a:pos x="connsiteX0" y="connsiteY0"/>
                </a:cxn>
                <a:cxn ang="0">
                  <a:pos x="connsiteX1" y="connsiteY1"/>
                </a:cxn>
                <a:cxn ang="0">
                  <a:pos x="connsiteX2" y="connsiteY2"/>
                </a:cxn>
              </a:cxnLst>
              <a:rect l="l" t="t" r="r" b="b"/>
              <a:pathLst>
                <a:path w="97632" h="24017">
                  <a:moveTo>
                    <a:pt x="0" y="24017"/>
                  </a:moveTo>
                  <a:cubicBezTo>
                    <a:pt x="14486" y="12904"/>
                    <a:pt x="28972" y="1791"/>
                    <a:pt x="45244" y="204"/>
                  </a:cubicBezTo>
                  <a:cubicBezTo>
                    <a:pt x="61516" y="-1384"/>
                    <a:pt x="79574" y="6554"/>
                    <a:pt x="97632" y="14492"/>
                  </a:cubicBezTo>
                </a:path>
              </a:pathLst>
            </a:custGeom>
            <a:noFill/>
            <a:ln w="57150">
              <a:solidFill>
                <a:srgbClr val="00B0F0"/>
              </a:solidFill>
            </a:ln>
          </p:spPr>
          <p:txBody>
            <a:bodyPr rtlCol="0" anchor="ctr"/>
            <a:lstStyle/>
            <a:p>
              <a:pPr algn="ctr"/>
              <a:endParaRPr lang="en-GB" sz="882" dirty="0"/>
            </a:p>
          </p:txBody>
        </p:sp>
        <p:sp>
          <p:nvSpPr>
            <p:cNvPr id="75" name="Freeform 108">
              <a:extLst>
                <a:ext uri="{FF2B5EF4-FFF2-40B4-BE49-F238E27FC236}">
                  <a16:creationId xmlns:a16="http://schemas.microsoft.com/office/drawing/2014/main" id="{6D545FE0-9B0D-4CB8-828C-084BFB8E0660}"/>
                </a:ext>
              </a:extLst>
            </p:cNvPr>
            <p:cNvSpPr/>
            <p:nvPr/>
          </p:nvSpPr>
          <p:spPr>
            <a:xfrm>
              <a:off x="9239278" y="5548803"/>
              <a:ext cx="114300" cy="259080"/>
            </a:xfrm>
            <a:custGeom>
              <a:avLst/>
              <a:gdLst>
                <a:gd name="connsiteX0" fmla="*/ 0 w 114300"/>
                <a:gd name="connsiteY0" fmla="*/ 0 h 259080"/>
                <a:gd name="connsiteX1" fmla="*/ 68580 w 114300"/>
                <a:gd name="connsiteY1" fmla="*/ 83820 h 259080"/>
                <a:gd name="connsiteX2" fmla="*/ 114300 w 114300"/>
                <a:gd name="connsiteY2" fmla="*/ 259080 h 259080"/>
              </a:gdLst>
              <a:ahLst/>
              <a:cxnLst>
                <a:cxn ang="0">
                  <a:pos x="connsiteX0" y="connsiteY0"/>
                </a:cxn>
                <a:cxn ang="0">
                  <a:pos x="connsiteX1" y="connsiteY1"/>
                </a:cxn>
                <a:cxn ang="0">
                  <a:pos x="connsiteX2" y="connsiteY2"/>
                </a:cxn>
              </a:cxnLst>
              <a:rect l="l" t="t" r="r" b="b"/>
              <a:pathLst>
                <a:path w="114300" h="259080">
                  <a:moveTo>
                    <a:pt x="0" y="0"/>
                  </a:moveTo>
                  <a:cubicBezTo>
                    <a:pt x="24765" y="20320"/>
                    <a:pt x="49530" y="40640"/>
                    <a:pt x="68580" y="83820"/>
                  </a:cubicBezTo>
                  <a:cubicBezTo>
                    <a:pt x="87630" y="127000"/>
                    <a:pt x="100965" y="193040"/>
                    <a:pt x="114300" y="259080"/>
                  </a:cubicBezTo>
                </a:path>
              </a:pathLst>
            </a:custGeom>
            <a:noFill/>
            <a:ln w="57150">
              <a:solidFill>
                <a:srgbClr val="00B0F0"/>
              </a:solidFill>
            </a:ln>
          </p:spPr>
          <p:txBody>
            <a:bodyPr rtlCol="0" anchor="ctr"/>
            <a:lstStyle/>
            <a:p>
              <a:pPr algn="ctr"/>
              <a:endParaRPr lang="en-GB" sz="882" dirty="0"/>
            </a:p>
          </p:txBody>
        </p:sp>
        <p:sp>
          <p:nvSpPr>
            <p:cNvPr id="76" name="Rounded Rectangular Callout 109">
              <a:extLst>
                <a:ext uri="{FF2B5EF4-FFF2-40B4-BE49-F238E27FC236}">
                  <a16:creationId xmlns:a16="http://schemas.microsoft.com/office/drawing/2014/main" id="{F887C4E1-1C2E-46CA-8931-152F47A26872}"/>
                </a:ext>
              </a:extLst>
            </p:cNvPr>
            <p:cNvSpPr/>
            <p:nvPr/>
          </p:nvSpPr>
          <p:spPr>
            <a:xfrm>
              <a:off x="8389763" y="5458935"/>
              <a:ext cx="765436" cy="223001"/>
            </a:xfrm>
            <a:prstGeom prst="wedgeRoundRectCallout">
              <a:avLst>
                <a:gd name="adj1" fmla="val 81581"/>
                <a:gd name="adj2" fmla="val 62500"/>
                <a:gd name="adj3" fmla="val 16667"/>
              </a:avLst>
            </a:prstGeom>
            <a:solidFill>
              <a:schemeClr val="accent4">
                <a:lumMod val="20000"/>
                <a:lumOff val="80000"/>
              </a:schemeClr>
            </a:solidFill>
            <a:ln/>
          </p:spPr>
          <p:style>
            <a:lnRef idx="2">
              <a:schemeClr val="accent6"/>
            </a:lnRef>
            <a:fillRef idx="1">
              <a:schemeClr val="lt1"/>
            </a:fillRef>
            <a:effectRef idx="0">
              <a:schemeClr val="accent6"/>
            </a:effectRef>
            <a:fontRef idx="minor">
              <a:schemeClr val="dk1"/>
            </a:fontRef>
          </p:style>
          <p:txBody>
            <a:bodyPr vert="horz" wrap="square" lIns="80682" tIns="40341" rIns="80682" bIns="40341" rtlCol="0" anchor="ctr">
              <a:noAutofit/>
            </a:bodyPr>
            <a:lstStyle/>
            <a:p>
              <a:pPr algn="ctr"/>
              <a:r>
                <a:rPr lang="en-GB" sz="882" dirty="0">
                  <a:solidFill>
                    <a:schemeClr val="tx1"/>
                  </a:solidFill>
                </a:rPr>
                <a:t>NW -3</a:t>
              </a:r>
            </a:p>
          </p:txBody>
        </p:sp>
        <p:sp>
          <p:nvSpPr>
            <p:cNvPr id="77" name="Freeform 111">
              <a:extLst>
                <a:ext uri="{FF2B5EF4-FFF2-40B4-BE49-F238E27FC236}">
                  <a16:creationId xmlns:a16="http://schemas.microsoft.com/office/drawing/2014/main" id="{CEDCB749-29EA-4558-A005-ABCE6B2D5214}"/>
                </a:ext>
              </a:extLst>
            </p:cNvPr>
            <p:cNvSpPr/>
            <p:nvPr/>
          </p:nvSpPr>
          <p:spPr>
            <a:xfrm>
              <a:off x="8827798" y="4137946"/>
              <a:ext cx="97632" cy="24017"/>
            </a:xfrm>
            <a:custGeom>
              <a:avLst/>
              <a:gdLst>
                <a:gd name="connsiteX0" fmla="*/ 0 w 97632"/>
                <a:gd name="connsiteY0" fmla="*/ 24017 h 24017"/>
                <a:gd name="connsiteX1" fmla="*/ 45244 w 97632"/>
                <a:gd name="connsiteY1" fmla="*/ 204 h 24017"/>
                <a:gd name="connsiteX2" fmla="*/ 97632 w 97632"/>
                <a:gd name="connsiteY2" fmla="*/ 14492 h 24017"/>
              </a:gdLst>
              <a:ahLst/>
              <a:cxnLst>
                <a:cxn ang="0">
                  <a:pos x="connsiteX0" y="connsiteY0"/>
                </a:cxn>
                <a:cxn ang="0">
                  <a:pos x="connsiteX1" y="connsiteY1"/>
                </a:cxn>
                <a:cxn ang="0">
                  <a:pos x="connsiteX2" y="connsiteY2"/>
                </a:cxn>
              </a:cxnLst>
              <a:rect l="l" t="t" r="r" b="b"/>
              <a:pathLst>
                <a:path w="97632" h="24017">
                  <a:moveTo>
                    <a:pt x="0" y="24017"/>
                  </a:moveTo>
                  <a:cubicBezTo>
                    <a:pt x="14486" y="12904"/>
                    <a:pt x="28972" y="1791"/>
                    <a:pt x="45244" y="204"/>
                  </a:cubicBezTo>
                  <a:cubicBezTo>
                    <a:pt x="61516" y="-1384"/>
                    <a:pt x="79574" y="6554"/>
                    <a:pt x="97632" y="14492"/>
                  </a:cubicBezTo>
                </a:path>
              </a:pathLst>
            </a:custGeom>
            <a:noFill/>
            <a:ln w="57150">
              <a:solidFill>
                <a:srgbClr val="00B0F0"/>
              </a:solidFill>
            </a:ln>
          </p:spPr>
          <p:txBody>
            <a:bodyPr rtlCol="0" anchor="ctr"/>
            <a:lstStyle/>
            <a:p>
              <a:pPr algn="ctr"/>
              <a:endParaRPr lang="en-GB" sz="882" dirty="0"/>
            </a:p>
          </p:txBody>
        </p:sp>
        <p:sp>
          <p:nvSpPr>
            <p:cNvPr id="78" name="Freeform 112">
              <a:extLst>
                <a:ext uri="{FF2B5EF4-FFF2-40B4-BE49-F238E27FC236}">
                  <a16:creationId xmlns:a16="http://schemas.microsoft.com/office/drawing/2014/main" id="{DFF4FC95-0135-4DD3-BEB9-27C0CB2BA466}"/>
                </a:ext>
              </a:extLst>
            </p:cNvPr>
            <p:cNvSpPr/>
            <p:nvPr/>
          </p:nvSpPr>
          <p:spPr>
            <a:xfrm>
              <a:off x="8827798" y="4238163"/>
              <a:ext cx="97632" cy="24017"/>
            </a:xfrm>
            <a:custGeom>
              <a:avLst/>
              <a:gdLst>
                <a:gd name="connsiteX0" fmla="*/ 0 w 97632"/>
                <a:gd name="connsiteY0" fmla="*/ 24017 h 24017"/>
                <a:gd name="connsiteX1" fmla="*/ 45244 w 97632"/>
                <a:gd name="connsiteY1" fmla="*/ 204 h 24017"/>
                <a:gd name="connsiteX2" fmla="*/ 97632 w 97632"/>
                <a:gd name="connsiteY2" fmla="*/ 14492 h 24017"/>
              </a:gdLst>
              <a:ahLst/>
              <a:cxnLst>
                <a:cxn ang="0">
                  <a:pos x="connsiteX0" y="connsiteY0"/>
                </a:cxn>
                <a:cxn ang="0">
                  <a:pos x="connsiteX1" y="connsiteY1"/>
                </a:cxn>
                <a:cxn ang="0">
                  <a:pos x="connsiteX2" y="connsiteY2"/>
                </a:cxn>
              </a:cxnLst>
              <a:rect l="l" t="t" r="r" b="b"/>
              <a:pathLst>
                <a:path w="97632" h="24017">
                  <a:moveTo>
                    <a:pt x="0" y="24017"/>
                  </a:moveTo>
                  <a:cubicBezTo>
                    <a:pt x="14486" y="12904"/>
                    <a:pt x="28972" y="1791"/>
                    <a:pt x="45244" y="204"/>
                  </a:cubicBezTo>
                  <a:cubicBezTo>
                    <a:pt x="61516" y="-1384"/>
                    <a:pt x="79574" y="6554"/>
                    <a:pt x="97632" y="14492"/>
                  </a:cubicBezTo>
                </a:path>
              </a:pathLst>
            </a:custGeom>
            <a:noFill/>
            <a:ln w="57150">
              <a:solidFill>
                <a:srgbClr val="00B0F0"/>
              </a:solidFill>
            </a:ln>
          </p:spPr>
          <p:txBody>
            <a:bodyPr rtlCol="0" anchor="ctr"/>
            <a:lstStyle/>
            <a:p>
              <a:pPr algn="ctr"/>
              <a:endParaRPr lang="en-GB" sz="882" dirty="0"/>
            </a:p>
          </p:txBody>
        </p:sp>
        <p:sp>
          <p:nvSpPr>
            <p:cNvPr id="79" name="Freeform 113">
              <a:extLst>
                <a:ext uri="{FF2B5EF4-FFF2-40B4-BE49-F238E27FC236}">
                  <a16:creationId xmlns:a16="http://schemas.microsoft.com/office/drawing/2014/main" id="{0130A5FF-47E2-42AD-A484-145303CF17E0}"/>
                </a:ext>
              </a:extLst>
            </p:cNvPr>
            <p:cNvSpPr/>
            <p:nvPr/>
          </p:nvSpPr>
          <p:spPr>
            <a:xfrm>
              <a:off x="8943358" y="4818942"/>
              <a:ext cx="55111" cy="24017"/>
            </a:xfrm>
            <a:custGeom>
              <a:avLst/>
              <a:gdLst>
                <a:gd name="connsiteX0" fmla="*/ 0 w 97632"/>
                <a:gd name="connsiteY0" fmla="*/ 24017 h 24017"/>
                <a:gd name="connsiteX1" fmla="*/ 45244 w 97632"/>
                <a:gd name="connsiteY1" fmla="*/ 204 h 24017"/>
                <a:gd name="connsiteX2" fmla="*/ 97632 w 97632"/>
                <a:gd name="connsiteY2" fmla="*/ 14492 h 24017"/>
              </a:gdLst>
              <a:ahLst/>
              <a:cxnLst>
                <a:cxn ang="0">
                  <a:pos x="connsiteX0" y="connsiteY0"/>
                </a:cxn>
                <a:cxn ang="0">
                  <a:pos x="connsiteX1" y="connsiteY1"/>
                </a:cxn>
                <a:cxn ang="0">
                  <a:pos x="connsiteX2" y="connsiteY2"/>
                </a:cxn>
              </a:cxnLst>
              <a:rect l="l" t="t" r="r" b="b"/>
              <a:pathLst>
                <a:path w="97632" h="24017">
                  <a:moveTo>
                    <a:pt x="0" y="24017"/>
                  </a:moveTo>
                  <a:cubicBezTo>
                    <a:pt x="14486" y="12904"/>
                    <a:pt x="28972" y="1791"/>
                    <a:pt x="45244" y="204"/>
                  </a:cubicBezTo>
                  <a:cubicBezTo>
                    <a:pt x="61516" y="-1384"/>
                    <a:pt x="79574" y="6554"/>
                    <a:pt x="97632" y="14492"/>
                  </a:cubicBezTo>
                </a:path>
              </a:pathLst>
            </a:custGeom>
            <a:noFill/>
            <a:ln w="57150">
              <a:solidFill>
                <a:srgbClr val="00B0F0"/>
              </a:solidFill>
            </a:ln>
          </p:spPr>
          <p:txBody>
            <a:bodyPr rtlCol="0" anchor="ctr"/>
            <a:lstStyle/>
            <a:p>
              <a:pPr algn="ctr"/>
              <a:endParaRPr lang="en-GB" sz="882" dirty="0"/>
            </a:p>
          </p:txBody>
        </p:sp>
        <p:sp>
          <p:nvSpPr>
            <p:cNvPr id="80" name="Rounded Rectangular Callout 114">
              <a:extLst>
                <a:ext uri="{FF2B5EF4-FFF2-40B4-BE49-F238E27FC236}">
                  <a16:creationId xmlns:a16="http://schemas.microsoft.com/office/drawing/2014/main" id="{C6A33DD7-DEBB-4FB3-BBDE-7DCB8E713BFB}"/>
                </a:ext>
              </a:extLst>
            </p:cNvPr>
            <p:cNvSpPr/>
            <p:nvPr/>
          </p:nvSpPr>
          <p:spPr>
            <a:xfrm>
              <a:off x="7684798" y="4705139"/>
              <a:ext cx="998385" cy="466782"/>
            </a:xfrm>
            <a:prstGeom prst="wedgeRoundRectCallout">
              <a:avLst>
                <a:gd name="adj1" fmla="val 70052"/>
                <a:gd name="adj2" fmla="val -11860"/>
                <a:gd name="adj3" fmla="val 16667"/>
              </a:avLst>
            </a:prstGeom>
            <a:solidFill>
              <a:schemeClr val="accent4">
                <a:lumMod val="20000"/>
                <a:lumOff val="80000"/>
              </a:schemeClr>
            </a:solidFill>
            <a:ln/>
          </p:spPr>
          <p:style>
            <a:lnRef idx="2">
              <a:schemeClr val="accent6"/>
            </a:lnRef>
            <a:fillRef idx="1">
              <a:schemeClr val="lt1"/>
            </a:fillRef>
            <a:effectRef idx="0">
              <a:schemeClr val="accent6"/>
            </a:effectRef>
            <a:fontRef idx="minor">
              <a:schemeClr val="dk1"/>
            </a:fontRef>
          </p:style>
          <p:txBody>
            <a:bodyPr vert="horz" wrap="square" lIns="80682" tIns="40341" rIns="80682" bIns="40341" rtlCol="0" anchor="ctr">
              <a:noAutofit/>
            </a:bodyPr>
            <a:lstStyle/>
            <a:p>
              <a:pPr algn="ctr"/>
              <a:r>
                <a:rPr lang="en-GB" sz="882" dirty="0">
                  <a:solidFill>
                    <a:schemeClr val="tx1"/>
                  </a:solidFill>
                </a:rPr>
                <a:t>Goa Waterways (NW-68, 111)</a:t>
              </a:r>
            </a:p>
          </p:txBody>
        </p:sp>
        <p:sp>
          <p:nvSpPr>
            <p:cNvPr id="81" name="Rounded Rectangular Callout 116">
              <a:extLst>
                <a:ext uri="{FF2B5EF4-FFF2-40B4-BE49-F238E27FC236}">
                  <a16:creationId xmlns:a16="http://schemas.microsoft.com/office/drawing/2014/main" id="{601F1E2A-BB9E-45E4-B0D3-978CD521B1B2}"/>
                </a:ext>
              </a:extLst>
            </p:cNvPr>
            <p:cNvSpPr/>
            <p:nvPr/>
          </p:nvSpPr>
          <p:spPr>
            <a:xfrm>
              <a:off x="7342816" y="4161963"/>
              <a:ext cx="1293063" cy="418653"/>
            </a:xfrm>
            <a:prstGeom prst="wedgeRoundRectCallout">
              <a:avLst>
                <a:gd name="adj1" fmla="val 63979"/>
                <a:gd name="adj2" fmla="val -40913"/>
                <a:gd name="adj3" fmla="val 16667"/>
              </a:avLst>
            </a:prstGeom>
            <a:solidFill>
              <a:schemeClr val="accent4">
                <a:lumMod val="20000"/>
                <a:lumOff val="80000"/>
              </a:schemeClr>
            </a:solidFill>
            <a:ln/>
          </p:spPr>
          <p:style>
            <a:lnRef idx="2">
              <a:schemeClr val="accent6"/>
            </a:lnRef>
            <a:fillRef idx="1">
              <a:schemeClr val="lt1"/>
            </a:fillRef>
            <a:effectRef idx="0">
              <a:schemeClr val="accent6"/>
            </a:effectRef>
            <a:fontRef idx="minor">
              <a:schemeClr val="dk1"/>
            </a:fontRef>
          </p:style>
          <p:txBody>
            <a:bodyPr vert="horz" wrap="square" lIns="80682" tIns="40341" rIns="80682" bIns="40341" rtlCol="0" anchor="ctr">
              <a:noAutofit/>
            </a:bodyPr>
            <a:lstStyle/>
            <a:p>
              <a:pPr algn="ctr"/>
              <a:r>
                <a:rPr lang="en-GB" sz="882" dirty="0">
                  <a:solidFill>
                    <a:schemeClr val="tx1"/>
                  </a:solidFill>
                </a:rPr>
                <a:t>Maharashtra Waterways</a:t>
              </a:r>
            </a:p>
            <a:p>
              <a:pPr algn="ctr"/>
              <a:r>
                <a:rPr lang="en-GB" sz="882" dirty="0">
                  <a:solidFill>
                    <a:schemeClr val="tx1"/>
                  </a:solidFill>
                </a:rPr>
                <a:t>(NW-10,83,85,91)</a:t>
              </a:r>
            </a:p>
          </p:txBody>
        </p:sp>
        <p:sp>
          <p:nvSpPr>
            <p:cNvPr id="82" name="Rounded Rectangular Callout 122">
              <a:extLst>
                <a:ext uri="{FF2B5EF4-FFF2-40B4-BE49-F238E27FC236}">
                  <a16:creationId xmlns:a16="http://schemas.microsoft.com/office/drawing/2014/main" id="{2386AB09-CDF4-47BD-873B-CD892EFCD827}"/>
                </a:ext>
              </a:extLst>
            </p:cNvPr>
            <p:cNvSpPr/>
            <p:nvPr/>
          </p:nvSpPr>
          <p:spPr>
            <a:xfrm>
              <a:off x="10187373" y="4780243"/>
              <a:ext cx="624317" cy="310795"/>
            </a:xfrm>
            <a:prstGeom prst="wedgeRoundRectCallout">
              <a:avLst>
                <a:gd name="adj1" fmla="val -71719"/>
                <a:gd name="adj2" fmla="val -29442"/>
                <a:gd name="adj3" fmla="val 16667"/>
              </a:avLst>
            </a:prstGeom>
            <a:solidFill>
              <a:schemeClr val="accent4">
                <a:lumMod val="20000"/>
                <a:lumOff val="80000"/>
              </a:schemeClr>
            </a:solidFill>
            <a:ln/>
          </p:spPr>
          <p:style>
            <a:lnRef idx="2">
              <a:schemeClr val="accent6"/>
            </a:lnRef>
            <a:fillRef idx="1">
              <a:schemeClr val="lt1"/>
            </a:fillRef>
            <a:effectRef idx="0">
              <a:schemeClr val="accent6"/>
            </a:effectRef>
            <a:fontRef idx="minor">
              <a:schemeClr val="dk1"/>
            </a:fontRef>
          </p:style>
          <p:txBody>
            <a:bodyPr vert="horz" wrap="square" lIns="80682" tIns="40341" rIns="80682" bIns="40341" rtlCol="0" anchor="ctr">
              <a:noAutofit/>
            </a:bodyPr>
            <a:lstStyle/>
            <a:p>
              <a:pPr algn="ctr"/>
              <a:r>
                <a:rPr lang="en-GB" sz="882" dirty="0">
                  <a:solidFill>
                    <a:schemeClr val="tx1"/>
                  </a:solidFill>
                </a:rPr>
                <a:t>NW -4</a:t>
              </a:r>
            </a:p>
          </p:txBody>
        </p:sp>
        <p:sp>
          <p:nvSpPr>
            <p:cNvPr id="83" name="Freeform 124">
              <a:extLst>
                <a:ext uri="{FF2B5EF4-FFF2-40B4-BE49-F238E27FC236}">
                  <a16:creationId xmlns:a16="http://schemas.microsoft.com/office/drawing/2014/main" id="{28AB1A9E-E2FB-4F03-990D-5798697E06DB}"/>
                </a:ext>
              </a:extLst>
            </p:cNvPr>
            <p:cNvSpPr/>
            <p:nvPr/>
          </p:nvSpPr>
          <p:spPr>
            <a:xfrm>
              <a:off x="11234114" y="3083131"/>
              <a:ext cx="313574" cy="613611"/>
            </a:xfrm>
            <a:custGeom>
              <a:avLst/>
              <a:gdLst>
                <a:gd name="connsiteX0" fmla="*/ 0 w 313574"/>
                <a:gd name="connsiteY0" fmla="*/ 613611 h 613611"/>
                <a:gd name="connsiteX1" fmla="*/ 60158 w 313574"/>
                <a:gd name="connsiteY1" fmla="*/ 529390 h 613611"/>
                <a:gd name="connsiteX2" fmla="*/ 120316 w 313574"/>
                <a:gd name="connsiteY2" fmla="*/ 565485 h 613611"/>
                <a:gd name="connsiteX3" fmla="*/ 228600 w 313574"/>
                <a:gd name="connsiteY3" fmla="*/ 577516 h 613611"/>
                <a:gd name="connsiteX4" fmla="*/ 192505 w 313574"/>
                <a:gd name="connsiteY4" fmla="*/ 397043 h 613611"/>
                <a:gd name="connsiteX5" fmla="*/ 312821 w 313574"/>
                <a:gd name="connsiteY5" fmla="*/ 397043 h 613611"/>
                <a:gd name="connsiteX6" fmla="*/ 240631 w 313574"/>
                <a:gd name="connsiteY6" fmla="*/ 276727 h 613611"/>
                <a:gd name="connsiteX7" fmla="*/ 180473 w 313574"/>
                <a:gd name="connsiteY7" fmla="*/ 144379 h 613611"/>
                <a:gd name="connsiteX8" fmla="*/ 228600 w 313574"/>
                <a:gd name="connsiteY8" fmla="*/ 0 h 61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3574" h="613611">
                  <a:moveTo>
                    <a:pt x="0" y="613611"/>
                  </a:moveTo>
                  <a:cubicBezTo>
                    <a:pt x="20052" y="575511"/>
                    <a:pt x="40105" y="537411"/>
                    <a:pt x="60158" y="529390"/>
                  </a:cubicBezTo>
                  <a:cubicBezTo>
                    <a:pt x="80211" y="521369"/>
                    <a:pt x="92242" y="557464"/>
                    <a:pt x="120316" y="565485"/>
                  </a:cubicBezTo>
                  <a:cubicBezTo>
                    <a:pt x="148390" y="573506"/>
                    <a:pt x="216569" y="605590"/>
                    <a:pt x="228600" y="577516"/>
                  </a:cubicBezTo>
                  <a:cubicBezTo>
                    <a:pt x="240632" y="549442"/>
                    <a:pt x="178468" y="427122"/>
                    <a:pt x="192505" y="397043"/>
                  </a:cubicBezTo>
                  <a:cubicBezTo>
                    <a:pt x="206542" y="366964"/>
                    <a:pt x="304800" y="417096"/>
                    <a:pt x="312821" y="397043"/>
                  </a:cubicBezTo>
                  <a:cubicBezTo>
                    <a:pt x="320842" y="376990"/>
                    <a:pt x="262689" y="318838"/>
                    <a:pt x="240631" y="276727"/>
                  </a:cubicBezTo>
                  <a:cubicBezTo>
                    <a:pt x="218573" y="234616"/>
                    <a:pt x="182478" y="190500"/>
                    <a:pt x="180473" y="144379"/>
                  </a:cubicBezTo>
                  <a:cubicBezTo>
                    <a:pt x="178468" y="98258"/>
                    <a:pt x="203534" y="49129"/>
                    <a:pt x="228600" y="0"/>
                  </a:cubicBezTo>
                </a:path>
              </a:pathLst>
            </a:custGeom>
            <a:noFill/>
            <a:ln w="38100">
              <a:solidFill>
                <a:srgbClr val="00B0F0"/>
              </a:solidFill>
              <a:prstDash val="sysDash"/>
            </a:ln>
          </p:spPr>
          <p:txBody>
            <a:bodyPr rtlCol="0" anchor="ctr"/>
            <a:lstStyle/>
            <a:p>
              <a:pPr algn="ctr"/>
              <a:endParaRPr lang="en-GB" sz="882" dirty="0"/>
            </a:p>
          </p:txBody>
        </p:sp>
        <p:sp>
          <p:nvSpPr>
            <p:cNvPr id="84" name="Rounded Rectangular Callout 125">
              <a:extLst>
                <a:ext uri="{FF2B5EF4-FFF2-40B4-BE49-F238E27FC236}">
                  <a16:creationId xmlns:a16="http://schemas.microsoft.com/office/drawing/2014/main" id="{E0B10389-7C31-42BB-839A-A1FE90BD2E9B}"/>
                </a:ext>
              </a:extLst>
            </p:cNvPr>
            <p:cNvSpPr/>
            <p:nvPr/>
          </p:nvSpPr>
          <p:spPr>
            <a:xfrm>
              <a:off x="11709486" y="3417544"/>
              <a:ext cx="542834" cy="310795"/>
            </a:xfrm>
            <a:prstGeom prst="wedgeRoundRectCallout">
              <a:avLst>
                <a:gd name="adj1" fmla="val -48908"/>
                <a:gd name="adj2" fmla="val -72348"/>
                <a:gd name="adj3" fmla="val 16667"/>
              </a:avLst>
            </a:prstGeom>
            <a:solidFill>
              <a:schemeClr val="accent4">
                <a:lumMod val="20000"/>
                <a:lumOff val="80000"/>
              </a:schemeClr>
            </a:solidFill>
            <a:ln/>
          </p:spPr>
          <p:style>
            <a:lnRef idx="2">
              <a:schemeClr val="accent6"/>
            </a:lnRef>
            <a:fillRef idx="1">
              <a:schemeClr val="lt1"/>
            </a:fillRef>
            <a:effectRef idx="0">
              <a:schemeClr val="accent6"/>
            </a:effectRef>
            <a:fontRef idx="minor">
              <a:schemeClr val="dk1"/>
            </a:fontRef>
          </p:style>
          <p:txBody>
            <a:bodyPr vert="horz" wrap="square" lIns="80682" tIns="40341" rIns="80682" bIns="40341" rtlCol="0" anchor="ctr">
              <a:noAutofit/>
            </a:bodyPr>
            <a:lstStyle/>
            <a:p>
              <a:pPr algn="ctr"/>
              <a:r>
                <a:rPr lang="en-GB" sz="882" dirty="0">
                  <a:solidFill>
                    <a:schemeClr val="tx1"/>
                  </a:solidFill>
                </a:rPr>
                <a:t>IBP</a:t>
              </a:r>
            </a:p>
          </p:txBody>
        </p:sp>
        <p:sp>
          <p:nvSpPr>
            <p:cNvPr id="85" name="Freeform 120">
              <a:extLst>
                <a:ext uri="{FF2B5EF4-FFF2-40B4-BE49-F238E27FC236}">
                  <a16:creationId xmlns:a16="http://schemas.microsoft.com/office/drawing/2014/main" id="{B8FDAC58-FF3D-423A-ACC2-711612FA4A27}"/>
                </a:ext>
              </a:extLst>
            </p:cNvPr>
            <p:cNvSpPr/>
            <p:nvPr/>
          </p:nvSpPr>
          <p:spPr>
            <a:xfrm rot="1186724">
              <a:off x="9632866" y="4573899"/>
              <a:ext cx="562437" cy="95375"/>
            </a:xfrm>
            <a:custGeom>
              <a:avLst/>
              <a:gdLst>
                <a:gd name="connsiteX0" fmla="*/ 0 w 97632"/>
                <a:gd name="connsiteY0" fmla="*/ 24017 h 24017"/>
                <a:gd name="connsiteX1" fmla="*/ 45244 w 97632"/>
                <a:gd name="connsiteY1" fmla="*/ 204 h 24017"/>
                <a:gd name="connsiteX2" fmla="*/ 97632 w 97632"/>
                <a:gd name="connsiteY2" fmla="*/ 14492 h 24017"/>
              </a:gdLst>
              <a:ahLst/>
              <a:cxnLst>
                <a:cxn ang="0">
                  <a:pos x="connsiteX0" y="connsiteY0"/>
                </a:cxn>
                <a:cxn ang="0">
                  <a:pos x="connsiteX1" y="connsiteY1"/>
                </a:cxn>
                <a:cxn ang="0">
                  <a:pos x="connsiteX2" y="connsiteY2"/>
                </a:cxn>
              </a:cxnLst>
              <a:rect l="l" t="t" r="r" b="b"/>
              <a:pathLst>
                <a:path w="97632" h="24017">
                  <a:moveTo>
                    <a:pt x="0" y="24017"/>
                  </a:moveTo>
                  <a:cubicBezTo>
                    <a:pt x="14486" y="12904"/>
                    <a:pt x="28972" y="1791"/>
                    <a:pt x="45244" y="204"/>
                  </a:cubicBezTo>
                  <a:cubicBezTo>
                    <a:pt x="61516" y="-1384"/>
                    <a:pt x="79574" y="6554"/>
                    <a:pt x="97632" y="14492"/>
                  </a:cubicBezTo>
                </a:path>
              </a:pathLst>
            </a:custGeom>
            <a:noFill/>
            <a:ln w="57150">
              <a:solidFill>
                <a:srgbClr val="00B0F0"/>
              </a:solidFill>
            </a:ln>
          </p:spPr>
          <p:txBody>
            <a:bodyPr rtlCol="0" anchor="ctr"/>
            <a:lstStyle/>
            <a:p>
              <a:pPr algn="ctr"/>
              <a:endParaRPr lang="en-GB" sz="882" dirty="0"/>
            </a:p>
          </p:txBody>
        </p:sp>
        <p:sp>
          <p:nvSpPr>
            <p:cNvPr id="86" name="Freeform 57">
              <a:extLst>
                <a:ext uri="{FF2B5EF4-FFF2-40B4-BE49-F238E27FC236}">
                  <a16:creationId xmlns:a16="http://schemas.microsoft.com/office/drawing/2014/main" id="{CEF64C7F-0A3C-488E-901D-71418CC3B1DF}"/>
                </a:ext>
              </a:extLst>
            </p:cNvPr>
            <p:cNvSpPr/>
            <p:nvPr/>
          </p:nvSpPr>
          <p:spPr>
            <a:xfrm rot="1691916">
              <a:off x="9614318" y="4477039"/>
              <a:ext cx="653427" cy="83700"/>
            </a:xfrm>
            <a:custGeom>
              <a:avLst/>
              <a:gdLst>
                <a:gd name="connsiteX0" fmla="*/ 442912 w 442912"/>
                <a:gd name="connsiteY0" fmla="*/ 142875 h 142875"/>
                <a:gd name="connsiteX1" fmla="*/ 319087 w 442912"/>
                <a:gd name="connsiteY1" fmla="*/ 76200 h 142875"/>
                <a:gd name="connsiteX2" fmla="*/ 242887 w 442912"/>
                <a:gd name="connsiteY2" fmla="*/ 57150 h 142875"/>
                <a:gd name="connsiteX3" fmla="*/ 104775 w 442912"/>
                <a:gd name="connsiteY3" fmla="*/ 76200 h 142875"/>
                <a:gd name="connsiteX4" fmla="*/ 0 w 442912"/>
                <a:gd name="connsiteY4" fmla="*/ 0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912" h="142875">
                  <a:moveTo>
                    <a:pt x="442912" y="142875"/>
                  </a:moveTo>
                  <a:cubicBezTo>
                    <a:pt x="397668" y="116681"/>
                    <a:pt x="352424" y="90487"/>
                    <a:pt x="319087" y="76200"/>
                  </a:cubicBezTo>
                  <a:cubicBezTo>
                    <a:pt x="285750" y="61913"/>
                    <a:pt x="278606" y="57150"/>
                    <a:pt x="242887" y="57150"/>
                  </a:cubicBezTo>
                  <a:cubicBezTo>
                    <a:pt x="207168" y="57150"/>
                    <a:pt x="145256" y="85725"/>
                    <a:pt x="104775" y="76200"/>
                  </a:cubicBezTo>
                  <a:cubicBezTo>
                    <a:pt x="64294" y="66675"/>
                    <a:pt x="32147" y="33337"/>
                    <a:pt x="0" y="0"/>
                  </a:cubicBezTo>
                </a:path>
              </a:pathLst>
            </a:custGeom>
            <a:noFill/>
            <a:ln w="57150">
              <a:solidFill>
                <a:srgbClr val="00B0F0"/>
              </a:solidFill>
            </a:ln>
          </p:spPr>
          <p:txBody>
            <a:bodyPr rtlCol="0" anchor="ctr"/>
            <a:lstStyle/>
            <a:p>
              <a:pPr algn="ctr"/>
              <a:endParaRPr lang="en-GB" sz="882" dirty="0"/>
            </a:p>
          </p:txBody>
        </p:sp>
        <p:sp>
          <p:nvSpPr>
            <p:cNvPr id="87" name="Freeform 62">
              <a:extLst>
                <a:ext uri="{FF2B5EF4-FFF2-40B4-BE49-F238E27FC236}">
                  <a16:creationId xmlns:a16="http://schemas.microsoft.com/office/drawing/2014/main" id="{CE121D4B-2531-4EBF-9973-BDC1DEA64E65}"/>
                </a:ext>
              </a:extLst>
            </p:cNvPr>
            <p:cNvSpPr/>
            <p:nvPr/>
          </p:nvSpPr>
          <p:spPr>
            <a:xfrm>
              <a:off x="9894343" y="4682663"/>
              <a:ext cx="292355" cy="533400"/>
            </a:xfrm>
            <a:custGeom>
              <a:avLst/>
              <a:gdLst>
                <a:gd name="connsiteX0" fmla="*/ 292355 w 292355"/>
                <a:gd name="connsiteY0" fmla="*/ 0 h 533400"/>
                <a:gd name="connsiteX1" fmla="*/ 70105 w 292355"/>
                <a:gd name="connsiteY1" fmla="*/ 76200 h 533400"/>
                <a:gd name="connsiteX2" fmla="*/ 255 w 292355"/>
                <a:gd name="connsiteY2" fmla="*/ 222250 h 533400"/>
                <a:gd name="connsiteX3" fmla="*/ 51055 w 292355"/>
                <a:gd name="connsiteY3" fmla="*/ 533400 h 533400"/>
              </a:gdLst>
              <a:ahLst/>
              <a:cxnLst>
                <a:cxn ang="0">
                  <a:pos x="connsiteX0" y="connsiteY0"/>
                </a:cxn>
                <a:cxn ang="0">
                  <a:pos x="connsiteX1" y="connsiteY1"/>
                </a:cxn>
                <a:cxn ang="0">
                  <a:pos x="connsiteX2" y="connsiteY2"/>
                </a:cxn>
                <a:cxn ang="0">
                  <a:pos x="connsiteX3" y="connsiteY3"/>
                </a:cxn>
              </a:cxnLst>
              <a:rect l="l" t="t" r="r" b="b"/>
              <a:pathLst>
                <a:path w="292355" h="533400">
                  <a:moveTo>
                    <a:pt x="292355" y="0"/>
                  </a:moveTo>
                  <a:cubicBezTo>
                    <a:pt x="205571" y="19579"/>
                    <a:pt x="118788" y="39158"/>
                    <a:pt x="70105" y="76200"/>
                  </a:cubicBezTo>
                  <a:cubicBezTo>
                    <a:pt x="21422" y="113242"/>
                    <a:pt x="3430" y="146050"/>
                    <a:pt x="255" y="222250"/>
                  </a:cubicBezTo>
                  <a:cubicBezTo>
                    <a:pt x="-2920" y="298450"/>
                    <a:pt x="24067" y="415925"/>
                    <a:pt x="51055" y="533400"/>
                  </a:cubicBezTo>
                </a:path>
              </a:pathLst>
            </a:custGeom>
            <a:noFill/>
            <a:ln w="57150">
              <a:solidFill>
                <a:srgbClr val="00B0F0"/>
              </a:solidFill>
            </a:ln>
          </p:spPr>
          <p:txBody>
            <a:bodyPr rtlCol="0" anchor="ctr"/>
            <a:lstStyle/>
            <a:p>
              <a:pPr algn="ctr"/>
              <a:endParaRPr lang="en-GB" sz="882" dirty="0"/>
            </a:p>
          </p:txBody>
        </p:sp>
        <p:sp>
          <p:nvSpPr>
            <p:cNvPr id="88" name="Rounded Rectangular Callout 67">
              <a:extLst>
                <a:ext uri="{FF2B5EF4-FFF2-40B4-BE49-F238E27FC236}">
                  <a16:creationId xmlns:a16="http://schemas.microsoft.com/office/drawing/2014/main" id="{72EFC6A5-A865-4371-B2FC-8A5A9D054730}"/>
                </a:ext>
              </a:extLst>
            </p:cNvPr>
            <p:cNvSpPr/>
            <p:nvPr/>
          </p:nvSpPr>
          <p:spPr>
            <a:xfrm>
              <a:off x="12368646" y="3118981"/>
              <a:ext cx="743234" cy="303238"/>
            </a:xfrm>
            <a:prstGeom prst="wedgeRoundRectCallout">
              <a:avLst>
                <a:gd name="adj1" fmla="val -108710"/>
                <a:gd name="adj2" fmla="val -38015"/>
                <a:gd name="adj3" fmla="val 16667"/>
              </a:avLst>
            </a:prstGeom>
            <a:solidFill>
              <a:schemeClr val="accent4">
                <a:lumMod val="20000"/>
                <a:lumOff val="80000"/>
              </a:schemeClr>
            </a:solidFill>
            <a:ln/>
          </p:spPr>
          <p:style>
            <a:lnRef idx="2">
              <a:schemeClr val="accent6"/>
            </a:lnRef>
            <a:fillRef idx="1">
              <a:schemeClr val="lt1"/>
            </a:fillRef>
            <a:effectRef idx="0">
              <a:schemeClr val="accent6"/>
            </a:effectRef>
            <a:fontRef idx="minor">
              <a:schemeClr val="dk1"/>
            </a:fontRef>
          </p:style>
          <p:txBody>
            <a:bodyPr vert="horz" wrap="square" lIns="80682" tIns="40341" rIns="80682" bIns="40341" rtlCol="0" anchor="ctr">
              <a:noAutofit/>
            </a:bodyPr>
            <a:lstStyle/>
            <a:p>
              <a:pPr algn="ctr"/>
              <a:r>
                <a:rPr lang="en-GB" sz="882" dirty="0">
                  <a:solidFill>
                    <a:schemeClr val="tx1"/>
                  </a:solidFill>
                </a:rPr>
                <a:t>NW -16</a:t>
              </a:r>
            </a:p>
          </p:txBody>
        </p:sp>
        <p:sp>
          <p:nvSpPr>
            <p:cNvPr id="89" name="Rounded Rectangular Callout 125">
              <a:extLst>
                <a:ext uri="{FF2B5EF4-FFF2-40B4-BE49-F238E27FC236}">
                  <a16:creationId xmlns:a16="http://schemas.microsoft.com/office/drawing/2014/main" id="{8C0BCC54-5C4F-48A0-A6B2-30EFB022CE1A}"/>
                </a:ext>
              </a:extLst>
            </p:cNvPr>
            <p:cNvSpPr/>
            <p:nvPr/>
          </p:nvSpPr>
          <p:spPr>
            <a:xfrm>
              <a:off x="11184980" y="4094028"/>
              <a:ext cx="772369" cy="310795"/>
            </a:xfrm>
            <a:prstGeom prst="wedgeRoundRectCallout">
              <a:avLst>
                <a:gd name="adj1" fmla="val -44218"/>
                <a:gd name="adj2" fmla="val -189462"/>
                <a:gd name="adj3" fmla="val 16667"/>
              </a:avLst>
            </a:prstGeom>
            <a:solidFill>
              <a:schemeClr val="accent4">
                <a:lumMod val="20000"/>
                <a:lumOff val="80000"/>
              </a:schemeClr>
            </a:solidFill>
            <a:ln/>
          </p:spPr>
          <p:style>
            <a:lnRef idx="2">
              <a:schemeClr val="accent6"/>
            </a:lnRef>
            <a:fillRef idx="1">
              <a:schemeClr val="lt1"/>
            </a:fillRef>
            <a:effectRef idx="0">
              <a:schemeClr val="accent6"/>
            </a:effectRef>
            <a:fontRef idx="minor">
              <a:schemeClr val="dk1"/>
            </a:fontRef>
          </p:style>
          <p:txBody>
            <a:bodyPr vert="horz" wrap="square" lIns="80682" tIns="40341" rIns="80682" bIns="40341" rtlCol="0" anchor="ctr">
              <a:noAutofit/>
            </a:bodyPr>
            <a:lstStyle/>
            <a:p>
              <a:pPr algn="ctr"/>
              <a:r>
                <a:rPr lang="en-GB" sz="882" dirty="0">
                  <a:solidFill>
                    <a:schemeClr val="tx1"/>
                  </a:solidFill>
                </a:rPr>
                <a:t>NW-97</a:t>
              </a:r>
            </a:p>
          </p:txBody>
        </p:sp>
        <p:sp>
          <p:nvSpPr>
            <p:cNvPr id="90" name="Rounded Rectangular Callout 125">
              <a:extLst>
                <a:ext uri="{FF2B5EF4-FFF2-40B4-BE49-F238E27FC236}">
                  <a16:creationId xmlns:a16="http://schemas.microsoft.com/office/drawing/2014/main" id="{0E2E4631-68A6-4281-A27E-99163606F726}"/>
                </a:ext>
              </a:extLst>
            </p:cNvPr>
            <p:cNvSpPr/>
            <p:nvPr/>
          </p:nvSpPr>
          <p:spPr>
            <a:xfrm>
              <a:off x="11543765" y="3749990"/>
              <a:ext cx="772369" cy="310795"/>
            </a:xfrm>
            <a:prstGeom prst="wedgeRoundRectCallout">
              <a:avLst>
                <a:gd name="adj1" fmla="val -89045"/>
                <a:gd name="adj2" fmla="val -115195"/>
                <a:gd name="adj3" fmla="val 16667"/>
              </a:avLst>
            </a:prstGeom>
            <a:solidFill>
              <a:schemeClr val="accent4">
                <a:lumMod val="20000"/>
                <a:lumOff val="80000"/>
              </a:schemeClr>
            </a:solidFill>
            <a:ln/>
          </p:spPr>
          <p:style>
            <a:lnRef idx="2">
              <a:schemeClr val="accent6"/>
            </a:lnRef>
            <a:fillRef idx="1">
              <a:schemeClr val="lt1"/>
            </a:fillRef>
            <a:effectRef idx="0">
              <a:schemeClr val="accent6"/>
            </a:effectRef>
            <a:fontRef idx="minor">
              <a:schemeClr val="dk1"/>
            </a:fontRef>
          </p:style>
          <p:txBody>
            <a:bodyPr vert="horz" wrap="square" lIns="80682" tIns="40341" rIns="80682" bIns="40341" rtlCol="0" anchor="ctr">
              <a:noAutofit/>
            </a:bodyPr>
            <a:lstStyle/>
            <a:p>
              <a:pPr algn="ctr"/>
              <a:r>
                <a:rPr lang="en-GB" sz="882" dirty="0">
                  <a:solidFill>
                    <a:schemeClr val="tx1"/>
                  </a:solidFill>
                </a:rPr>
                <a:t>NW-44</a:t>
              </a:r>
            </a:p>
          </p:txBody>
        </p:sp>
        <p:sp>
          <p:nvSpPr>
            <p:cNvPr id="91" name="Rounded Rectangular Callout 104">
              <a:extLst>
                <a:ext uri="{FF2B5EF4-FFF2-40B4-BE49-F238E27FC236}">
                  <a16:creationId xmlns:a16="http://schemas.microsoft.com/office/drawing/2014/main" id="{36A64AB2-A344-4AB8-9BAA-EDC7CCFECADC}"/>
                </a:ext>
              </a:extLst>
            </p:cNvPr>
            <p:cNvSpPr/>
            <p:nvPr/>
          </p:nvSpPr>
          <p:spPr>
            <a:xfrm>
              <a:off x="10196126" y="3387728"/>
              <a:ext cx="661817" cy="263921"/>
            </a:xfrm>
            <a:prstGeom prst="wedgeRoundRectCallout">
              <a:avLst>
                <a:gd name="adj1" fmla="val 18068"/>
                <a:gd name="adj2" fmla="val -105318"/>
                <a:gd name="adj3" fmla="val 16667"/>
              </a:avLst>
            </a:prstGeom>
            <a:solidFill>
              <a:schemeClr val="accent4">
                <a:lumMod val="20000"/>
                <a:lumOff val="80000"/>
              </a:schemeClr>
            </a:solidFill>
            <a:ln/>
          </p:spPr>
          <p:style>
            <a:lnRef idx="2">
              <a:schemeClr val="accent6"/>
            </a:lnRef>
            <a:fillRef idx="1">
              <a:schemeClr val="lt1"/>
            </a:fillRef>
            <a:effectRef idx="0">
              <a:schemeClr val="accent6"/>
            </a:effectRef>
            <a:fontRef idx="minor">
              <a:schemeClr val="dk1"/>
            </a:fontRef>
          </p:style>
          <p:txBody>
            <a:bodyPr vert="horz" wrap="square" lIns="80682" tIns="40341" rIns="80682" bIns="40341" rtlCol="0" anchor="ctr">
              <a:noAutofit/>
            </a:bodyPr>
            <a:lstStyle/>
            <a:p>
              <a:pPr algn="ctr"/>
              <a:r>
                <a:rPr lang="en-GB" sz="882" dirty="0">
                  <a:solidFill>
                    <a:schemeClr val="tx1"/>
                  </a:solidFill>
                </a:rPr>
                <a:t>NW -94</a:t>
              </a:r>
            </a:p>
          </p:txBody>
        </p:sp>
      </p:grpSp>
      <p:sp>
        <p:nvSpPr>
          <p:cNvPr id="93" name="TextBox 92">
            <a:extLst>
              <a:ext uri="{FF2B5EF4-FFF2-40B4-BE49-F238E27FC236}">
                <a16:creationId xmlns:a16="http://schemas.microsoft.com/office/drawing/2014/main" id="{658C2E84-C2DE-4C43-8244-1D33B07C07F7}"/>
              </a:ext>
            </a:extLst>
          </p:cNvPr>
          <p:cNvSpPr txBox="1"/>
          <p:nvPr/>
        </p:nvSpPr>
        <p:spPr>
          <a:xfrm>
            <a:off x="461666" y="1267992"/>
            <a:ext cx="5634334" cy="5270930"/>
          </a:xfrm>
          <a:prstGeom prst="rect">
            <a:avLst/>
          </a:prstGeom>
          <a:noFill/>
        </p:spPr>
        <p:txBody>
          <a:bodyPr wrap="square" lIns="0" tIns="0" rIns="0" bIns="0" rtlCol="0">
            <a:spAutoFit/>
          </a:bodyPr>
          <a:lstStyle/>
          <a:p>
            <a:pPr marL="457200" indent="-457200" algn="just">
              <a:lnSpc>
                <a:spcPct val="150000"/>
              </a:lnSpc>
              <a:buClr>
                <a:schemeClr val="bg1"/>
              </a:buClr>
              <a:buSzPct val="55000"/>
              <a:buFont typeface="Wingdings" panose="05000000000000000000" pitchFamily="2" charset="2"/>
              <a:buChar char="q"/>
            </a:pPr>
            <a:r>
              <a:rPr lang="en-GB" sz="2800" b="1" dirty="0">
                <a:latin typeface="Book Antiqua" panose="02040602050305030304" pitchFamily="18" charset="0"/>
              </a:rPr>
              <a:t>111 </a:t>
            </a:r>
            <a:r>
              <a:rPr lang="en-GB" sz="1600" b="1" dirty="0">
                <a:latin typeface="Book Antiqua" panose="02040602050305030304" pitchFamily="18" charset="0"/>
              </a:rPr>
              <a:t>National Waterways, </a:t>
            </a:r>
            <a:r>
              <a:rPr lang="en-US" sz="2800" b="1" dirty="0">
                <a:latin typeface="Book Antiqua" panose="02040602050305030304" pitchFamily="18" charset="0"/>
              </a:rPr>
              <a:t>23</a:t>
            </a:r>
            <a:r>
              <a:rPr lang="en-US" sz="1600" b="1" dirty="0">
                <a:latin typeface="Book Antiqua" panose="02040602050305030304" pitchFamily="18" charset="0"/>
              </a:rPr>
              <a:t> (5200 km) have been identified with potential for mechanized crafts, </a:t>
            </a:r>
            <a:r>
              <a:rPr lang="en-US" sz="2800" b="1" dirty="0">
                <a:latin typeface="Book Antiqua" panose="02040602050305030304" pitchFamily="18" charset="0"/>
              </a:rPr>
              <a:t>17</a:t>
            </a:r>
            <a:r>
              <a:rPr lang="en-US" sz="1600" b="1" dirty="0">
                <a:latin typeface="Book Antiqua" panose="02040602050305030304" pitchFamily="18" charset="0"/>
              </a:rPr>
              <a:t> are currently operational</a:t>
            </a:r>
          </a:p>
          <a:p>
            <a:pPr marL="457200" indent="-457200">
              <a:lnSpc>
                <a:spcPct val="150000"/>
              </a:lnSpc>
              <a:spcAft>
                <a:spcPts val="600"/>
              </a:spcAft>
              <a:buClr>
                <a:schemeClr val="bg1"/>
              </a:buClr>
              <a:buSzPct val="55000"/>
              <a:buFont typeface="Wingdings" panose="05000000000000000000" pitchFamily="2" charset="2"/>
              <a:buChar char="q"/>
            </a:pPr>
            <a:r>
              <a:rPr lang="en-US" sz="2800" b="1" dirty="0">
                <a:latin typeface="Book Antiqua" panose="02040602050305030304" pitchFamily="18" charset="0"/>
              </a:rPr>
              <a:t>73.6 </a:t>
            </a:r>
            <a:r>
              <a:rPr lang="en-US" sz="1600" b="1" dirty="0">
                <a:latin typeface="Book Antiqua" panose="02040602050305030304" pitchFamily="18" charset="0"/>
              </a:rPr>
              <a:t>MMT traffic in FY 2019-20, </a:t>
            </a:r>
            <a:r>
              <a:rPr lang="en-GB" sz="2800" b="1" dirty="0">
                <a:latin typeface="Book Antiqua" panose="02040602050305030304" pitchFamily="18" charset="0"/>
              </a:rPr>
              <a:t>2.4</a:t>
            </a:r>
            <a:r>
              <a:rPr lang="en-GB" sz="1600" b="1" dirty="0">
                <a:latin typeface="Book Antiqua" panose="02040602050305030304" pitchFamily="18" charset="0"/>
              </a:rPr>
              <a:t> times increase since 2015</a:t>
            </a:r>
            <a:endParaRPr lang="en-US" sz="1600" b="1" dirty="0">
              <a:latin typeface="Book Antiqua" panose="02040602050305030304" pitchFamily="18" charset="0"/>
            </a:endParaRPr>
          </a:p>
          <a:p>
            <a:pPr marL="285750" indent="-285750">
              <a:lnSpc>
                <a:spcPct val="150000"/>
              </a:lnSpc>
              <a:spcAft>
                <a:spcPts val="600"/>
              </a:spcAft>
              <a:buClr>
                <a:schemeClr val="bg1"/>
              </a:buClr>
              <a:buSzPct val="100000"/>
              <a:buFont typeface="Wingdings" panose="05000000000000000000" pitchFamily="2" charset="2"/>
              <a:buChar char="q"/>
            </a:pPr>
            <a:r>
              <a:rPr lang="en-US" sz="1600" b="1" dirty="0">
                <a:latin typeface="Book Antiqua" panose="02040602050305030304" pitchFamily="18" charset="0"/>
              </a:rPr>
              <a:t>Currently </a:t>
            </a:r>
            <a:r>
              <a:rPr lang="en-US" sz="2800" b="1" dirty="0">
                <a:latin typeface="Book Antiqua" panose="02040602050305030304" pitchFamily="18" charset="0"/>
              </a:rPr>
              <a:t>2% </a:t>
            </a:r>
            <a:r>
              <a:rPr lang="en-US" sz="1600" b="1" dirty="0">
                <a:latin typeface="Book Antiqua" panose="02040602050305030304" pitchFamily="18" charset="0"/>
              </a:rPr>
              <a:t>Modal share of IWT against global share of 8% to 15% in other continents</a:t>
            </a:r>
          </a:p>
          <a:p>
            <a:pPr marL="285750" indent="-285750" algn="just">
              <a:lnSpc>
                <a:spcPct val="150000"/>
              </a:lnSpc>
              <a:spcAft>
                <a:spcPts val="600"/>
              </a:spcAft>
              <a:buClr>
                <a:schemeClr val="bg1"/>
              </a:buClr>
              <a:buSzPct val="100000"/>
              <a:buFont typeface="Wingdings" panose="05000000000000000000" pitchFamily="2" charset="2"/>
              <a:buChar char="q"/>
            </a:pPr>
            <a:r>
              <a:rPr lang="en-US" sz="1600" b="1" dirty="0">
                <a:latin typeface="Book Antiqua" panose="02040602050305030304" pitchFamily="18" charset="0"/>
              </a:rPr>
              <a:t>MIV 2030 projects;</a:t>
            </a:r>
          </a:p>
          <a:p>
            <a:pPr marL="285750" indent="-285750" algn="just">
              <a:lnSpc>
                <a:spcPct val="150000"/>
              </a:lnSpc>
              <a:spcAft>
                <a:spcPts val="600"/>
              </a:spcAft>
              <a:buClr>
                <a:schemeClr val="bg1"/>
              </a:buClr>
              <a:buSzPct val="100000"/>
              <a:buFont typeface="Wingdings" panose="05000000000000000000" pitchFamily="2" charset="2"/>
              <a:buChar char="q"/>
            </a:pPr>
            <a:r>
              <a:rPr lang="en-US" sz="1600" b="1" dirty="0">
                <a:latin typeface="Book Antiqua" panose="02040602050305030304" pitchFamily="18" charset="0"/>
              </a:rPr>
              <a:t>Growth by 2030; </a:t>
            </a:r>
            <a:r>
              <a:rPr lang="en-US" sz="2800" b="1" dirty="0">
                <a:latin typeface="Book Antiqua" panose="02040602050305030304" pitchFamily="18" charset="0"/>
              </a:rPr>
              <a:t>140</a:t>
            </a:r>
            <a:r>
              <a:rPr lang="en-US" sz="1600" b="1" dirty="0">
                <a:latin typeface="Book Antiqua" panose="02040602050305030304" pitchFamily="18" charset="0"/>
              </a:rPr>
              <a:t> MMTPA - with 14,000 KM waterways, there is ample opportunity.</a:t>
            </a:r>
          </a:p>
        </p:txBody>
      </p:sp>
      <p:sp>
        <p:nvSpPr>
          <p:cNvPr id="94" name="Title 1">
            <a:extLst>
              <a:ext uri="{FF2B5EF4-FFF2-40B4-BE49-F238E27FC236}">
                <a16:creationId xmlns:a16="http://schemas.microsoft.com/office/drawing/2014/main" id="{883BD0BA-C03C-448D-BCD5-69FDE9573DCC}"/>
              </a:ext>
            </a:extLst>
          </p:cNvPr>
          <p:cNvSpPr txBox="1">
            <a:spLocks/>
          </p:cNvSpPr>
          <p:nvPr/>
        </p:nvSpPr>
        <p:spPr>
          <a:xfrm>
            <a:off x="711201" y="405589"/>
            <a:ext cx="10791824" cy="487218"/>
          </a:xfrm>
          <a:prstGeom prst="rect">
            <a:avLst/>
          </a:prstGeom>
          <a:effectLst/>
        </p:spPr>
        <p:txBody>
          <a:bodyPr vert="horz" lIns="91440" tIns="45720" rIns="91440" bIns="45720" rtlCol="0" anchor="ctr">
            <a:noAutofit/>
          </a:bodyPr>
          <a:lstStyle>
            <a:lvl1pPr algn="l" defTabSz="457200" rtl="0" eaLnBrk="1" latinLnBrk="0" hangingPunct="1">
              <a:spcBef>
                <a:spcPct val="0"/>
              </a:spcBef>
              <a:buNone/>
              <a:defRPr sz="1765" kern="1200" cap="none">
                <a:ln w="3175" cmpd="sng">
                  <a:noFill/>
                </a:ln>
                <a:solidFill>
                  <a:srgbClr val="0B5395"/>
                </a:solidFill>
                <a:effectLst/>
                <a:latin typeface="Georgia" panose="02040502050405020303" pitchFamily="18"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sz="3200" b="1" dirty="0">
                <a:solidFill>
                  <a:srgbClr val="EB8C00"/>
                </a:solidFill>
              </a:rPr>
              <a:t>Inland Water Transport (IWT) Sector Overview</a:t>
            </a:r>
            <a:endParaRPr lang="en-GB" sz="2800" b="1" dirty="0">
              <a:solidFill>
                <a:srgbClr val="EB8C00"/>
              </a:solidFill>
            </a:endParaRPr>
          </a:p>
        </p:txBody>
      </p:sp>
    </p:spTree>
    <p:custDataLst>
      <p:tags r:id="rId1"/>
    </p:custDataLst>
    <p:extLst>
      <p:ext uri="{BB962C8B-B14F-4D97-AF65-F5344CB8AC3E}">
        <p14:creationId xmlns:p14="http://schemas.microsoft.com/office/powerpoint/2010/main" val="35181659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7009681-1E45-4C51-80D4-064448A62ED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9726" t="30079" r="798" b="7883"/>
          <a:stretch/>
        </p:blipFill>
        <p:spPr>
          <a:xfrm>
            <a:off x="0" y="859025"/>
            <a:ext cx="12192000" cy="5372052"/>
          </a:xfrm>
          <a:prstGeom prst="rect">
            <a:avLst/>
          </a:prstGeom>
        </p:spPr>
      </p:pic>
      <p:sp>
        <p:nvSpPr>
          <p:cNvPr id="3" name="Section Header" hidden="1">
            <a:extLst>
              <a:ext uri="{FF2B5EF4-FFF2-40B4-BE49-F238E27FC236}">
                <a16:creationId xmlns:a16="http://schemas.microsoft.com/office/drawing/2014/main" id="{2740A4CC-FCE2-4BF2-BADC-A11CC5F4C9AC}"/>
              </a:ext>
            </a:extLst>
          </p:cNvPr>
          <p:cNvSpPr txBox="1"/>
          <p:nvPr>
            <p:custDataLst>
              <p:tags r:id="rId2"/>
            </p:custDataLst>
          </p:nvPr>
        </p:nvSpPr>
        <p:spPr>
          <a:xfrm>
            <a:off x="554182" y="621254"/>
            <a:ext cx="3678035" cy="121024"/>
          </a:xfrm>
          <a:prstGeom prst="rect">
            <a:avLst/>
          </a:prstGeom>
          <a:noFill/>
        </p:spPr>
        <p:txBody>
          <a:bodyPr wrap="square" lIns="0" tIns="0" rIns="0" bIns="0" rtlCol="0" anchor="b" anchorCtr="0">
            <a:noAutofit/>
          </a:bodyPr>
          <a:lstStyle/>
          <a:p>
            <a:r>
              <a:rPr lang="en-GB" sz="794" noProof="1"/>
              <a:t> </a:t>
            </a:r>
          </a:p>
        </p:txBody>
      </p:sp>
      <p:sp>
        <p:nvSpPr>
          <p:cNvPr id="4" name="Section Footer">
            <a:extLst>
              <a:ext uri="{FF2B5EF4-FFF2-40B4-BE49-F238E27FC236}">
                <a16:creationId xmlns:a16="http://schemas.microsoft.com/office/drawing/2014/main" id="{93F61CA9-1ABD-4D9C-8739-BB85E415E6EA}"/>
              </a:ext>
            </a:extLst>
          </p:cNvPr>
          <p:cNvSpPr txBox="1"/>
          <p:nvPr>
            <p:custDataLst>
              <p:tags r:id="rId3"/>
            </p:custDataLst>
          </p:nvPr>
        </p:nvSpPr>
        <p:spPr>
          <a:xfrm>
            <a:off x="554186" y="6317427"/>
            <a:ext cx="4433456" cy="122213"/>
          </a:xfrm>
          <a:prstGeom prst="rect">
            <a:avLst/>
          </a:prstGeom>
          <a:noFill/>
          <a:ln>
            <a:noFill/>
          </a:ln>
        </p:spPr>
        <p:txBody>
          <a:bodyPr wrap="square" lIns="0" tIns="0" rIns="0" bIns="0" rtlCol="0" anchor="b" anchorCtr="0">
            <a:spAutoFit/>
          </a:bodyPr>
          <a:lstStyle/>
          <a:p>
            <a:r>
              <a:rPr lang="en-GB" sz="794" noProof="1"/>
              <a:t>Inland Waterways Authority of India (IWAI)</a:t>
            </a:r>
          </a:p>
        </p:txBody>
      </p:sp>
      <p:sp>
        <p:nvSpPr>
          <p:cNvPr id="5" name="Title 1">
            <a:extLst>
              <a:ext uri="{FF2B5EF4-FFF2-40B4-BE49-F238E27FC236}">
                <a16:creationId xmlns:a16="http://schemas.microsoft.com/office/drawing/2014/main" id="{3619BA4B-7E15-488D-AAAF-3096FFEA0DF8}"/>
              </a:ext>
            </a:extLst>
          </p:cNvPr>
          <p:cNvSpPr txBox="1">
            <a:spLocks/>
          </p:cNvSpPr>
          <p:nvPr/>
        </p:nvSpPr>
        <p:spPr>
          <a:xfrm>
            <a:off x="554181" y="222640"/>
            <a:ext cx="11428151" cy="649748"/>
          </a:xfrm>
          <a:prstGeom prst="rect">
            <a:avLst/>
          </a:prstGeom>
        </p:spPr>
        <p:txBody>
          <a:bodyPr vert="horz" lIns="0" tIns="0" rIns="0" bIns="0" rtlCol="0" anchor="t" anchorCtr="0">
            <a:noAutofit/>
          </a:bodyPr>
          <a:lstStyle>
            <a:defPPr>
              <a:defRPr lang="en-US"/>
            </a:defPPr>
            <a:lvl1pPr defTabSz="754361">
              <a:lnSpc>
                <a:spcPct val="100000"/>
              </a:lnSpc>
              <a:spcBef>
                <a:spcPct val="0"/>
              </a:spcBef>
              <a:buNone/>
              <a:defRPr sz="2400">
                <a:solidFill>
                  <a:schemeClr val="accent2"/>
                </a:solidFill>
                <a:latin typeface="+mj-lt"/>
                <a:ea typeface="+mj-ea"/>
                <a:cs typeface="+mj-cs"/>
              </a:defRPr>
            </a:lvl1pPr>
          </a:lstStyle>
          <a:p>
            <a:r>
              <a:rPr lang="en-GB" sz="2800" b="1" dirty="0"/>
              <a:t>Key interventions undertaken for development of Inland Waterways…</a:t>
            </a:r>
          </a:p>
        </p:txBody>
      </p:sp>
      <p:graphicFrame>
        <p:nvGraphicFramePr>
          <p:cNvPr id="9" name="Diagram 8">
            <a:extLst>
              <a:ext uri="{FF2B5EF4-FFF2-40B4-BE49-F238E27FC236}">
                <a16:creationId xmlns:a16="http://schemas.microsoft.com/office/drawing/2014/main" id="{7F7BBD28-71A4-4A16-8AB3-6330B6DDF3A4}"/>
              </a:ext>
            </a:extLst>
          </p:cNvPr>
          <p:cNvGraphicFramePr/>
          <p:nvPr>
            <p:extLst>
              <p:ext uri="{D42A27DB-BD31-4B8C-83A1-F6EECF244321}">
                <p14:modId xmlns:p14="http://schemas.microsoft.com/office/powerpoint/2010/main" val="3941339236"/>
              </p:ext>
            </p:extLst>
          </p:nvPr>
        </p:nvGraphicFramePr>
        <p:xfrm>
          <a:off x="2473143" y="898131"/>
          <a:ext cx="9477607" cy="476407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Section Footer">
            <a:extLst>
              <a:ext uri="{FF2B5EF4-FFF2-40B4-BE49-F238E27FC236}">
                <a16:creationId xmlns:a16="http://schemas.microsoft.com/office/drawing/2014/main" id="{C423206C-B7F7-4B62-B07C-DFC74E049F3C}"/>
              </a:ext>
            </a:extLst>
          </p:cNvPr>
          <p:cNvSpPr txBox="1"/>
          <p:nvPr>
            <p:custDataLst>
              <p:tags r:id="rId4"/>
            </p:custDataLst>
          </p:nvPr>
        </p:nvSpPr>
        <p:spPr>
          <a:xfrm>
            <a:off x="11256192" y="6335976"/>
            <a:ext cx="726141" cy="122213"/>
          </a:xfrm>
          <a:prstGeom prst="rect">
            <a:avLst/>
          </a:prstGeom>
          <a:noFill/>
          <a:ln>
            <a:noFill/>
          </a:ln>
        </p:spPr>
        <p:txBody>
          <a:bodyPr wrap="square" lIns="0" tIns="0" rIns="0" bIns="0" rtlCol="0" anchor="b" anchorCtr="0">
            <a:spAutoFit/>
          </a:bodyPr>
          <a:lstStyle/>
          <a:p>
            <a:pPr algn="ctr"/>
            <a:r>
              <a:rPr lang="en-GB" sz="794" noProof="1"/>
              <a:t>5</a:t>
            </a:r>
          </a:p>
        </p:txBody>
      </p:sp>
    </p:spTree>
    <p:custDataLst>
      <p:tags r:id="rId1"/>
    </p:custDataLst>
    <p:extLst>
      <p:ext uri="{BB962C8B-B14F-4D97-AF65-F5344CB8AC3E}">
        <p14:creationId xmlns:p14="http://schemas.microsoft.com/office/powerpoint/2010/main" val="33771957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48235" y="65989"/>
            <a:ext cx="11026588" cy="533407"/>
          </a:xfrm>
        </p:spPr>
        <p:txBody>
          <a:bodyPr>
            <a:noAutofit/>
          </a:bodyPr>
          <a:lstStyle/>
          <a:p>
            <a:r>
              <a:rPr lang="en-GB" sz="3600" b="1" dirty="0">
                <a:solidFill>
                  <a:srgbClr val="EB8C00"/>
                </a:solidFill>
              </a:rPr>
              <a:t>Five-year Vision </a:t>
            </a:r>
          </a:p>
        </p:txBody>
      </p:sp>
      <p:sp>
        <p:nvSpPr>
          <p:cNvPr id="57" name="Section Header" hidden="1"/>
          <p:cNvSpPr txBox="1"/>
          <p:nvPr>
            <p:custDataLst>
              <p:tags r:id="rId3"/>
            </p:custDataLst>
          </p:nvPr>
        </p:nvSpPr>
        <p:spPr>
          <a:xfrm>
            <a:off x="2126433" y="621254"/>
            <a:ext cx="2677393" cy="121024"/>
          </a:xfrm>
          <a:prstGeom prst="rect">
            <a:avLst/>
          </a:prstGeom>
          <a:noFill/>
        </p:spPr>
        <p:txBody>
          <a:bodyPr wrap="square" lIns="0" tIns="0" rIns="0" bIns="0" rtlCol="0" anchor="b" anchorCtr="0">
            <a:noAutofit/>
          </a:bodyPr>
          <a:lstStyle/>
          <a:p>
            <a:pPr>
              <a:defRPr/>
            </a:pPr>
            <a:r>
              <a:rPr lang="en-GB" sz="794" noProof="1">
                <a:solidFill>
                  <a:prstClr val="black"/>
                </a:solidFill>
                <a:latin typeface="Arial"/>
              </a:rPr>
              <a:t> </a:t>
            </a:r>
          </a:p>
        </p:txBody>
      </p:sp>
      <p:sp>
        <p:nvSpPr>
          <p:cNvPr id="18" name="TextBox 17">
            <a:extLst>
              <a:ext uri="{FF2B5EF4-FFF2-40B4-BE49-F238E27FC236}">
                <a16:creationId xmlns:a16="http://schemas.microsoft.com/office/drawing/2014/main" id="{96F95856-13CD-47AF-98F1-52FEC4D6424D}"/>
              </a:ext>
            </a:extLst>
          </p:cNvPr>
          <p:cNvSpPr txBox="1"/>
          <p:nvPr/>
        </p:nvSpPr>
        <p:spPr>
          <a:xfrm>
            <a:off x="419101" y="1445893"/>
            <a:ext cx="11218073" cy="5286062"/>
          </a:xfrm>
          <a:prstGeom prst="rect">
            <a:avLst/>
          </a:prstGeom>
          <a:noFill/>
        </p:spPr>
        <p:txBody>
          <a:bodyPr wrap="square" lIns="0" tIns="0" rIns="0" bIns="0" rtlCol="0">
            <a:spAutoFit/>
          </a:bodyPr>
          <a:lstStyle/>
          <a:p>
            <a:pPr>
              <a:lnSpc>
                <a:spcPct val="150000"/>
              </a:lnSpc>
              <a:spcAft>
                <a:spcPts val="529"/>
              </a:spcAft>
              <a:buSzPct val="100000"/>
            </a:pPr>
            <a:r>
              <a:rPr lang="en-GB" sz="1700" b="1" dirty="0">
                <a:latin typeface="Book Antiqua" panose="02040602050305030304" pitchFamily="18" charset="0"/>
              </a:rPr>
              <a:t>Initiatives taken to achieve vision</a:t>
            </a:r>
          </a:p>
          <a:p>
            <a:pPr marL="302575" indent="-302575">
              <a:lnSpc>
                <a:spcPct val="150000"/>
              </a:lnSpc>
              <a:spcAft>
                <a:spcPts val="529"/>
              </a:spcAft>
              <a:buSzPct val="100000"/>
              <a:buFont typeface="Wingdings" panose="05000000000000000000" pitchFamily="2" charset="2"/>
              <a:buChar char="q"/>
            </a:pPr>
            <a:r>
              <a:rPr lang="en-GB" sz="1700" dirty="0">
                <a:latin typeface="Book Antiqua" panose="02040602050305030304" pitchFamily="18" charset="0"/>
              </a:rPr>
              <a:t>Modal share enhancement of IWT from current 2% to 2.5% by including bulk and containerised cargo</a:t>
            </a:r>
          </a:p>
          <a:p>
            <a:pPr marL="302575" indent="-302575">
              <a:lnSpc>
                <a:spcPct val="150000"/>
              </a:lnSpc>
              <a:spcAft>
                <a:spcPts val="529"/>
              </a:spcAft>
              <a:buSzPct val="100000"/>
              <a:buFont typeface="Wingdings" panose="05000000000000000000" pitchFamily="2" charset="2"/>
              <a:buChar char="q"/>
            </a:pPr>
            <a:r>
              <a:rPr lang="en-GB" sz="1700" dirty="0">
                <a:latin typeface="Book Antiqua" panose="02040602050305030304" pitchFamily="18" charset="0"/>
              </a:rPr>
              <a:t>Develop 5,000 kms of IWT routes across states (India@75 as per NITI Aayog)</a:t>
            </a:r>
          </a:p>
          <a:p>
            <a:pPr marL="302575" indent="-302575">
              <a:lnSpc>
                <a:spcPct val="150000"/>
              </a:lnSpc>
              <a:spcAft>
                <a:spcPts val="529"/>
              </a:spcAft>
              <a:buSzPct val="100000"/>
              <a:buFont typeface="Wingdings" panose="05000000000000000000" pitchFamily="2" charset="2"/>
              <a:buChar char="q"/>
            </a:pPr>
            <a:r>
              <a:rPr lang="en-GB" sz="1700" dirty="0">
                <a:latin typeface="Book Antiqua" panose="02040602050305030304" pitchFamily="18" charset="0"/>
              </a:rPr>
              <a:t>Enhance regional connectivity with North East India &amp; neighbouring countries (Bangladesh, Nepal, Bhutan &amp; Myanmar) through Eastern Waterway Connectivity – Transport Grid</a:t>
            </a:r>
          </a:p>
          <a:p>
            <a:pPr marL="302575" indent="-302575">
              <a:lnSpc>
                <a:spcPct val="150000"/>
              </a:lnSpc>
              <a:spcAft>
                <a:spcPts val="529"/>
              </a:spcAft>
              <a:buSzPct val="100000"/>
              <a:buFont typeface="Wingdings" panose="05000000000000000000" pitchFamily="2" charset="2"/>
              <a:buChar char="q"/>
            </a:pPr>
            <a:r>
              <a:rPr lang="en-GB" sz="1700" dirty="0">
                <a:latin typeface="Book Antiqua" panose="02040602050305030304" pitchFamily="18" charset="0"/>
              </a:rPr>
              <a:t>Integrate IWT with Coastal Shipping and other modes</a:t>
            </a:r>
          </a:p>
          <a:p>
            <a:pPr marL="302575" indent="-302575">
              <a:lnSpc>
                <a:spcPct val="150000"/>
              </a:lnSpc>
              <a:spcAft>
                <a:spcPts val="529"/>
              </a:spcAft>
              <a:buSzPct val="100000"/>
              <a:buFont typeface="Wingdings" panose="05000000000000000000" pitchFamily="2" charset="2"/>
              <a:buChar char="q"/>
            </a:pPr>
            <a:r>
              <a:rPr lang="en-GB" sz="1700" dirty="0">
                <a:latin typeface="Book Antiqua" panose="02040602050305030304" pitchFamily="18" charset="0"/>
              </a:rPr>
              <a:t>Target passenger / Cruise Tourism on waterways by encouraging private sector</a:t>
            </a:r>
          </a:p>
          <a:p>
            <a:pPr marL="302575" indent="-302575">
              <a:lnSpc>
                <a:spcPct val="150000"/>
              </a:lnSpc>
              <a:spcAft>
                <a:spcPts val="529"/>
              </a:spcAft>
              <a:buSzPct val="100000"/>
              <a:buFont typeface="Wingdings" panose="05000000000000000000" pitchFamily="2" charset="2"/>
              <a:buChar char="q"/>
            </a:pPr>
            <a:r>
              <a:rPr lang="en-GB" sz="1700" dirty="0">
                <a:latin typeface="Book Antiqua" panose="02040602050305030304" pitchFamily="18" charset="0"/>
              </a:rPr>
              <a:t>Focussing on infrastructure and service gaps</a:t>
            </a:r>
          </a:p>
          <a:p>
            <a:pPr marL="302575" indent="-302575">
              <a:lnSpc>
                <a:spcPct val="150000"/>
              </a:lnSpc>
              <a:spcAft>
                <a:spcPts val="529"/>
              </a:spcAft>
              <a:buSzPct val="100000"/>
              <a:buFont typeface="Wingdings" panose="05000000000000000000" pitchFamily="2" charset="2"/>
              <a:buChar char="q"/>
            </a:pPr>
            <a:r>
              <a:rPr lang="en-GB" sz="1700" dirty="0">
                <a:latin typeface="Book Antiqua" panose="02040602050305030304" pitchFamily="18" charset="0"/>
              </a:rPr>
              <a:t>Introduction of e-initiatives</a:t>
            </a:r>
          </a:p>
          <a:p>
            <a:pPr marL="302575" indent="-302575">
              <a:lnSpc>
                <a:spcPct val="150000"/>
              </a:lnSpc>
              <a:spcAft>
                <a:spcPts val="529"/>
              </a:spcAft>
              <a:buSzPct val="100000"/>
              <a:buFont typeface="Wingdings" panose="05000000000000000000" pitchFamily="2" charset="2"/>
              <a:buChar char="q"/>
            </a:pPr>
            <a:r>
              <a:rPr lang="en-GB" sz="1700" dirty="0">
                <a:latin typeface="Book Antiqua" panose="02040602050305030304" pitchFamily="18" charset="0"/>
              </a:rPr>
              <a:t>Development of Vessel building,  Ship Repair and Hybrid Engine.</a:t>
            </a:r>
          </a:p>
          <a:p>
            <a:pPr marL="302575" indent="-302575">
              <a:buSzPct val="100000"/>
              <a:buFont typeface="Wingdings" panose="05000000000000000000" pitchFamily="2" charset="2"/>
              <a:buChar char="q"/>
            </a:pPr>
            <a:r>
              <a:rPr lang="en-GB" sz="1700" dirty="0">
                <a:latin typeface="Book Antiqua" panose="02040602050305030304" pitchFamily="18" charset="0"/>
              </a:rPr>
              <a:t>Regional Connectivity</a:t>
            </a:r>
          </a:p>
          <a:p>
            <a:pPr marL="752080" lvl="1" indent="-302575">
              <a:buSzPct val="100000"/>
              <a:buFont typeface="Courier New" panose="02070309020205020404" pitchFamily="49" charset="0"/>
              <a:buChar char="o"/>
            </a:pPr>
            <a:r>
              <a:rPr lang="en-GB" sz="1700" dirty="0">
                <a:latin typeface="Book Antiqua" panose="02040602050305030304" pitchFamily="18" charset="0"/>
              </a:rPr>
              <a:t>Vessel Demand</a:t>
            </a:r>
          </a:p>
          <a:p>
            <a:pPr marL="752080" lvl="1" indent="-302575">
              <a:buSzPct val="100000"/>
              <a:buFont typeface="Courier New" panose="02070309020205020404" pitchFamily="49" charset="0"/>
              <a:buChar char="o"/>
            </a:pPr>
            <a:r>
              <a:rPr lang="en-GB" sz="1700" dirty="0">
                <a:latin typeface="Book Antiqua" panose="02040602050305030304" pitchFamily="18" charset="0"/>
              </a:rPr>
              <a:t>Cruise demand for both Coastal and River</a:t>
            </a:r>
          </a:p>
        </p:txBody>
      </p:sp>
      <p:sp>
        <p:nvSpPr>
          <p:cNvPr id="19" name="Rectangle 18">
            <a:extLst>
              <a:ext uri="{FF2B5EF4-FFF2-40B4-BE49-F238E27FC236}">
                <a16:creationId xmlns:a16="http://schemas.microsoft.com/office/drawing/2014/main" id="{0CDA214A-AA4F-4F18-9754-DA97C398E943}"/>
              </a:ext>
            </a:extLst>
          </p:cNvPr>
          <p:cNvSpPr/>
          <p:nvPr/>
        </p:nvSpPr>
        <p:spPr>
          <a:xfrm>
            <a:off x="342272" y="657764"/>
            <a:ext cx="11564471" cy="807337"/>
          </a:xfrm>
          <a:prstGeom prst="rect">
            <a:avLst/>
          </a:prstGeom>
        </p:spPr>
        <p:txBody>
          <a:bodyPr wrap="square">
            <a:spAutoFit/>
          </a:bodyPr>
          <a:lstStyle/>
          <a:p>
            <a:pPr>
              <a:lnSpc>
                <a:spcPct val="120000"/>
              </a:lnSpc>
              <a:spcAft>
                <a:spcPts val="529"/>
              </a:spcAft>
              <a:buSzPct val="100000"/>
            </a:pPr>
            <a:r>
              <a:rPr lang="en-GB" sz="2000" b="1" dirty="0">
                <a:latin typeface="Book Antiqua" panose="02040602050305030304" pitchFamily="18" charset="0"/>
              </a:rPr>
              <a:t>Vision: Develop a self-sustainable, economical, safe &amp; environment friendly supplementary mode of transport for the overall economic growth of the country</a:t>
            </a:r>
          </a:p>
        </p:txBody>
      </p:sp>
    </p:spTree>
    <p:custDataLst>
      <p:tags r:id="rId1"/>
    </p:custDataLst>
    <p:extLst>
      <p:ext uri="{BB962C8B-B14F-4D97-AF65-F5344CB8AC3E}">
        <p14:creationId xmlns:p14="http://schemas.microsoft.com/office/powerpoint/2010/main" val="10977020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03A344E-5370-4A50-BADF-831DD1C34FB0}"/>
              </a:ext>
            </a:extLst>
          </p:cNvPr>
          <p:cNvSpPr txBox="1"/>
          <p:nvPr/>
        </p:nvSpPr>
        <p:spPr>
          <a:xfrm>
            <a:off x="348682" y="12551"/>
            <a:ext cx="11319062" cy="925894"/>
          </a:xfrm>
          <a:prstGeom prst="rect">
            <a:avLst/>
          </a:prstGeom>
          <a:noFill/>
        </p:spPr>
        <p:txBody>
          <a:bodyPr wrap="square" lIns="0" tIns="0" rIns="0" bIns="0" rtlCol="0">
            <a:spAutoFit/>
          </a:bodyPr>
          <a:lstStyle/>
          <a:p>
            <a:pPr algn="ctr" defTabSz="665648">
              <a:spcBef>
                <a:spcPct val="0"/>
              </a:spcBef>
              <a:spcAft>
                <a:spcPts val="529"/>
              </a:spcAft>
              <a:buSzPct val="100000"/>
            </a:pPr>
            <a:r>
              <a:rPr lang="en-US" sz="2800" b="1" dirty="0">
                <a:solidFill>
                  <a:schemeClr val="accent2"/>
                </a:solidFill>
                <a:latin typeface="Georgia" panose="02040502050405020303" pitchFamily="18" charset="0"/>
                <a:ea typeface="+mj-ea"/>
                <a:cs typeface="+mj-cs"/>
              </a:rPr>
              <a:t>Development of Eastern Grid: Connectivity with Bangladesh, </a:t>
            </a:r>
          </a:p>
          <a:p>
            <a:pPr algn="ctr" defTabSz="665648">
              <a:spcBef>
                <a:spcPct val="0"/>
              </a:spcBef>
              <a:spcAft>
                <a:spcPts val="529"/>
              </a:spcAft>
              <a:buSzPct val="100000"/>
            </a:pPr>
            <a:r>
              <a:rPr lang="en-US" sz="2800" b="1" dirty="0">
                <a:solidFill>
                  <a:schemeClr val="accent2"/>
                </a:solidFill>
                <a:latin typeface="Georgia" panose="02040502050405020303" pitchFamily="18" charset="0"/>
                <a:ea typeface="+mj-ea"/>
                <a:cs typeface="+mj-cs"/>
              </a:rPr>
              <a:t>Nepal, Bhutan and North Eastern States</a:t>
            </a:r>
          </a:p>
        </p:txBody>
      </p:sp>
      <p:pic>
        <p:nvPicPr>
          <p:cNvPr id="4" name="Picture 3">
            <a:extLst>
              <a:ext uri="{FF2B5EF4-FFF2-40B4-BE49-F238E27FC236}">
                <a16:creationId xmlns:a16="http://schemas.microsoft.com/office/drawing/2014/main" id="{80AEE4BC-88F2-400D-A640-ABDEAD202768}"/>
              </a:ext>
            </a:extLst>
          </p:cNvPr>
          <p:cNvPicPr>
            <a:picLocks noChangeAspect="1"/>
          </p:cNvPicPr>
          <p:nvPr/>
        </p:nvPicPr>
        <p:blipFill rotWithShape="1">
          <a:blip r:embed="rId3"/>
          <a:srcRect r="9913"/>
          <a:stretch/>
        </p:blipFill>
        <p:spPr>
          <a:xfrm>
            <a:off x="2823882" y="900527"/>
            <a:ext cx="9368118" cy="5957473"/>
          </a:xfrm>
          <a:prstGeom prst="rect">
            <a:avLst/>
          </a:prstGeom>
        </p:spPr>
      </p:pic>
      <p:sp>
        <p:nvSpPr>
          <p:cNvPr id="590" name="TextBox 589">
            <a:extLst>
              <a:ext uri="{FF2B5EF4-FFF2-40B4-BE49-F238E27FC236}">
                <a16:creationId xmlns:a16="http://schemas.microsoft.com/office/drawing/2014/main" id="{3562E786-E3F9-473D-921A-38C06F52AC3A}"/>
              </a:ext>
            </a:extLst>
          </p:cNvPr>
          <p:cNvSpPr txBox="1"/>
          <p:nvPr/>
        </p:nvSpPr>
        <p:spPr>
          <a:xfrm>
            <a:off x="0" y="895748"/>
            <a:ext cx="3608294" cy="5720349"/>
          </a:xfrm>
          <a:prstGeom prst="rect">
            <a:avLst/>
          </a:prstGeom>
          <a:solidFill>
            <a:srgbClr val="002060"/>
          </a:solidFill>
          <a:ln w="19050">
            <a:noFill/>
            <a:prstDash val="dash"/>
          </a:ln>
        </p:spPr>
        <p:txBody>
          <a:bodyPr wrap="square" rtlCol="0">
            <a:spAutoFit/>
          </a:bodyPr>
          <a:lstStyle/>
          <a:p>
            <a:pPr algn="just"/>
            <a:r>
              <a:rPr lang="en-GB" b="1" i="1" dirty="0">
                <a:solidFill>
                  <a:schemeClr val="bg1"/>
                </a:solidFill>
                <a:latin typeface="Georgia" panose="02040502050405020303" pitchFamily="18" charset="0"/>
                <a:ea typeface="Cambria" panose="02040503050406030204" pitchFamily="18" charset="0"/>
              </a:rPr>
              <a:t>Indo Bangladesh Protocol Routes (IBP):</a:t>
            </a:r>
          </a:p>
          <a:p>
            <a:endParaRPr lang="en-GB" b="1" i="1" dirty="0">
              <a:solidFill>
                <a:schemeClr val="bg1"/>
              </a:solidFill>
              <a:latin typeface="Georgia" panose="02040502050405020303" pitchFamily="18" charset="0"/>
              <a:ea typeface="Cambria" panose="02040503050406030204" pitchFamily="18" charset="0"/>
            </a:endParaRPr>
          </a:p>
          <a:p>
            <a:pPr marL="252146" indent="-252146" algn="just">
              <a:buSzPct val="80000"/>
              <a:buFont typeface="Wingdings" panose="05000000000000000000" pitchFamily="2" charset="2"/>
              <a:buChar char="q"/>
            </a:pPr>
            <a:r>
              <a:rPr lang="en-GB" b="1" dirty="0">
                <a:solidFill>
                  <a:schemeClr val="bg1"/>
                </a:solidFill>
                <a:latin typeface="Georgia" panose="02040502050405020303" pitchFamily="18" charset="0"/>
                <a:ea typeface="Cambria" panose="02040503050406030204" pitchFamily="18" charset="0"/>
              </a:rPr>
              <a:t>10</a:t>
            </a:r>
            <a:r>
              <a:rPr lang="en-GB" dirty="0">
                <a:solidFill>
                  <a:schemeClr val="bg1"/>
                </a:solidFill>
                <a:latin typeface="Georgia" panose="02040502050405020303" pitchFamily="18" charset="0"/>
                <a:ea typeface="Cambria" panose="02040503050406030204" pitchFamily="18" charset="0"/>
              </a:rPr>
              <a:t> Protocol routes covering </a:t>
            </a:r>
            <a:r>
              <a:rPr lang="en-GB" b="1" dirty="0">
                <a:solidFill>
                  <a:schemeClr val="bg1"/>
                </a:solidFill>
                <a:latin typeface="Georgia" panose="02040502050405020303" pitchFamily="18" charset="0"/>
                <a:ea typeface="Cambria" panose="02040503050406030204" pitchFamily="18" charset="0"/>
              </a:rPr>
              <a:t>2650</a:t>
            </a:r>
            <a:r>
              <a:rPr lang="en-GB" dirty="0">
                <a:solidFill>
                  <a:schemeClr val="bg1"/>
                </a:solidFill>
                <a:latin typeface="Georgia" panose="02040502050405020303" pitchFamily="18" charset="0"/>
                <a:ea typeface="Cambria" panose="02040503050406030204" pitchFamily="18" charset="0"/>
              </a:rPr>
              <a:t> kms </a:t>
            </a:r>
          </a:p>
          <a:p>
            <a:pPr marL="252146" indent="-252146">
              <a:buSzPct val="80000"/>
              <a:buFont typeface="Wingdings" panose="05000000000000000000" pitchFamily="2" charset="2"/>
              <a:buChar char="q"/>
            </a:pPr>
            <a:endParaRPr lang="en-GB" b="1" dirty="0">
              <a:solidFill>
                <a:schemeClr val="bg1"/>
              </a:solidFill>
              <a:latin typeface="Georgia" panose="02040502050405020303" pitchFamily="18" charset="0"/>
              <a:ea typeface="Cambria" panose="02040503050406030204" pitchFamily="18" charset="0"/>
            </a:endParaRPr>
          </a:p>
          <a:p>
            <a:pPr marL="252146" indent="-252146" algn="just">
              <a:buSzPct val="80000"/>
              <a:buFont typeface="Wingdings" panose="05000000000000000000" pitchFamily="2" charset="2"/>
              <a:buChar char="q"/>
            </a:pPr>
            <a:r>
              <a:rPr lang="en-GB" b="1" dirty="0">
                <a:solidFill>
                  <a:schemeClr val="bg1"/>
                </a:solidFill>
                <a:latin typeface="Georgia" panose="02040502050405020303" pitchFamily="18" charset="0"/>
                <a:ea typeface="Cambria" panose="02040503050406030204" pitchFamily="18" charset="0"/>
              </a:rPr>
              <a:t>13</a:t>
            </a:r>
            <a:r>
              <a:rPr lang="en-GB" dirty="0">
                <a:solidFill>
                  <a:schemeClr val="bg1"/>
                </a:solidFill>
                <a:latin typeface="Georgia" panose="02040502050405020303" pitchFamily="18" charset="0"/>
                <a:ea typeface="Cambria" panose="02040503050406030204" pitchFamily="18" charset="0"/>
              </a:rPr>
              <a:t> Ports of Call (</a:t>
            </a:r>
            <a:r>
              <a:rPr lang="en-GB" dirty="0" err="1">
                <a:solidFill>
                  <a:schemeClr val="bg1"/>
                </a:solidFill>
                <a:latin typeface="Georgia" panose="02040502050405020303" pitchFamily="18" charset="0"/>
                <a:ea typeface="Cambria" panose="02040503050406030204" pitchFamily="18" charset="0"/>
              </a:rPr>
              <a:t>PoC</a:t>
            </a:r>
            <a:r>
              <a:rPr lang="en-GB" dirty="0">
                <a:solidFill>
                  <a:schemeClr val="bg1"/>
                </a:solidFill>
                <a:latin typeface="Georgia" panose="02040502050405020303" pitchFamily="18" charset="0"/>
                <a:ea typeface="Cambria" panose="02040503050406030204" pitchFamily="18" charset="0"/>
              </a:rPr>
              <a:t>) each in both countries</a:t>
            </a:r>
          </a:p>
          <a:p>
            <a:pPr marL="252146" indent="-252146">
              <a:buSzPct val="80000"/>
              <a:buFont typeface="Wingdings" panose="05000000000000000000" pitchFamily="2" charset="2"/>
              <a:buChar char="q"/>
            </a:pPr>
            <a:endParaRPr lang="en-GB" dirty="0">
              <a:solidFill>
                <a:schemeClr val="bg1"/>
              </a:solidFill>
              <a:latin typeface="Georgia" panose="02040502050405020303" pitchFamily="18" charset="0"/>
              <a:ea typeface="Cambria" panose="02040503050406030204" pitchFamily="18" charset="0"/>
            </a:endParaRPr>
          </a:p>
          <a:p>
            <a:pPr marL="252146" indent="-252146" algn="just">
              <a:buSzPct val="80000"/>
              <a:buFont typeface="Wingdings" panose="05000000000000000000" pitchFamily="2" charset="2"/>
              <a:buChar char="q"/>
            </a:pPr>
            <a:r>
              <a:rPr lang="en-GB" b="1" dirty="0">
                <a:solidFill>
                  <a:schemeClr val="bg1"/>
                </a:solidFill>
                <a:latin typeface="Georgia" panose="02040502050405020303" pitchFamily="18" charset="0"/>
                <a:ea typeface="Cambria" panose="02040503050406030204" pitchFamily="18" charset="0"/>
              </a:rPr>
              <a:t>3.5</a:t>
            </a:r>
            <a:r>
              <a:rPr lang="en-GB" dirty="0">
                <a:solidFill>
                  <a:schemeClr val="bg1"/>
                </a:solidFill>
                <a:latin typeface="Georgia" panose="02040502050405020303" pitchFamily="18" charset="0"/>
                <a:ea typeface="Cambria" panose="02040503050406030204" pitchFamily="18" charset="0"/>
              </a:rPr>
              <a:t> MMT traffic in FY 19-20, CAGR~11% over last 5 years</a:t>
            </a:r>
          </a:p>
          <a:p>
            <a:pPr marL="252146" indent="-252146">
              <a:buSzPct val="80000"/>
              <a:buFont typeface="Wingdings" panose="05000000000000000000" pitchFamily="2" charset="2"/>
              <a:buChar char="q"/>
            </a:pPr>
            <a:endParaRPr lang="en-GB" dirty="0">
              <a:solidFill>
                <a:schemeClr val="bg1"/>
              </a:solidFill>
              <a:latin typeface="Georgia" panose="02040502050405020303" pitchFamily="18" charset="0"/>
              <a:ea typeface="Cambria" panose="02040503050406030204" pitchFamily="18" charset="0"/>
            </a:endParaRPr>
          </a:p>
          <a:p>
            <a:pPr marL="252146" indent="-252146" algn="just">
              <a:buSzPct val="80000"/>
              <a:buFont typeface="Wingdings" panose="05000000000000000000" pitchFamily="2" charset="2"/>
              <a:buChar char="q"/>
            </a:pPr>
            <a:r>
              <a:rPr lang="en-GB" b="1" dirty="0">
                <a:solidFill>
                  <a:schemeClr val="bg1"/>
                </a:solidFill>
                <a:latin typeface="Georgia" panose="02040502050405020303" pitchFamily="18" charset="0"/>
                <a:ea typeface="Cambria" panose="02040503050406030204" pitchFamily="18" charset="0"/>
              </a:rPr>
              <a:t>600</a:t>
            </a:r>
            <a:r>
              <a:rPr lang="en-GB" dirty="0">
                <a:solidFill>
                  <a:schemeClr val="bg1"/>
                </a:solidFill>
                <a:latin typeface="Georgia" panose="02040502050405020303" pitchFamily="18" charset="0"/>
                <a:ea typeface="Cambria" panose="02040503050406030204" pitchFamily="18" charset="0"/>
              </a:rPr>
              <a:t> vessels,  </a:t>
            </a:r>
            <a:r>
              <a:rPr lang="en-GB" b="1" dirty="0">
                <a:solidFill>
                  <a:schemeClr val="bg1"/>
                </a:solidFill>
                <a:latin typeface="Georgia" panose="02040502050405020303" pitchFamily="18" charset="0"/>
                <a:ea typeface="Cambria" panose="02040503050406030204" pitchFamily="18" charset="0"/>
              </a:rPr>
              <a:t>3,600</a:t>
            </a:r>
            <a:r>
              <a:rPr lang="en-GB" dirty="0">
                <a:solidFill>
                  <a:schemeClr val="bg1"/>
                </a:solidFill>
                <a:latin typeface="Georgia" panose="02040502050405020303" pitchFamily="18" charset="0"/>
                <a:ea typeface="Cambria" panose="02040503050406030204" pitchFamily="18" charset="0"/>
              </a:rPr>
              <a:t> voyages currently in a year</a:t>
            </a:r>
          </a:p>
          <a:p>
            <a:pPr marL="252146" indent="-252146">
              <a:buSzPct val="80000"/>
              <a:buFont typeface="Wingdings" panose="05000000000000000000" pitchFamily="2" charset="2"/>
              <a:buChar char="q"/>
            </a:pPr>
            <a:endParaRPr lang="en-GB" dirty="0">
              <a:solidFill>
                <a:schemeClr val="bg1"/>
              </a:solidFill>
              <a:latin typeface="Georgia" panose="02040502050405020303" pitchFamily="18" charset="0"/>
              <a:ea typeface="Cambria" panose="02040503050406030204" pitchFamily="18" charset="0"/>
            </a:endParaRPr>
          </a:p>
          <a:p>
            <a:pPr marL="252146" indent="-252146" algn="just">
              <a:buFont typeface="Wingdings" panose="05000000000000000000" pitchFamily="2" charset="2"/>
              <a:buChar char="q"/>
            </a:pPr>
            <a:r>
              <a:rPr lang="en-US" dirty="0">
                <a:solidFill>
                  <a:schemeClr val="bg1"/>
                </a:solidFill>
                <a:latin typeface="Georgia" panose="02040502050405020303" pitchFamily="18" charset="0"/>
                <a:ea typeface="Cambria" panose="02040503050406030204" pitchFamily="18" charset="0"/>
              </a:rPr>
              <a:t>Major commodities include fly ash, coal, stone chips, project cargo, steel products, containers etc.</a:t>
            </a:r>
          </a:p>
          <a:p>
            <a:pPr marL="252146" indent="-252146">
              <a:lnSpc>
                <a:spcPct val="150000"/>
              </a:lnSpc>
              <a:buFont typeface="Wingdings" panose="05000000000000000000" pitchFamily="2" charset="2"/>
              <a:buChar char="q"/>
            </a:pPr>
            <a:endParaRPr lang="en-US" dirty="0">
              <a:solidFill>
                <a:schemeClr val="bg1"/>
              </a:solidFill>
              <a:latin typeface="Georgia" panose="02040502050405020303" pitchFamily="18" charset="0"/>
              <a:ea typeface="Cambria" panose="02040503050406030204" pitchFamily="18" charset="0"/>
            </a:endParaRPr>
          </a:p>
        </p:txBody>
      </p:sp>
    </p:spTree>
    <p:extLst>
      <p:ext uri="{BB962C8B-B14F-4D97-AF65-F5344CB8AC3E}">
        <p14:creationId xmlns:p14="http://schemas.microsoft.com/office/powerpoint/2010/main" val="21789068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Freeform 33">
            <a:extLst>
              <a:ext uri="{FF2B5EF4-FFF2-40B4-BE49-F238E27FC236}">
                <a16:creationId xmlns:a16="http://schemas.microsoft.com/office/drawing/2014/main" id="{1032C721-9C45-439D-8A7A-343ED18449FC}"/>
              </a:ext>
            </a:extLst>
          </p:cNvPr>
          <p:cNvSpPr/>
          <p:nvPr/>
        </p:nvSpPr>
        <p:spPr>
          <a:xfrm flipH="1" flipV="1">
            <a:off x="7171765" y="4704670"/>
            <a:ext cx="4870409" cy="269039"/>
          </a:xfrm>
          <a:custGeom>
            <a:avLst/>
            <a:gdLst>
              <a:gd name="connsiteX0" fmla="*/ 0 w 733245"/>
              <a:gd name="connsiteY0" fmla="*/ 198407 h 198407"/>
              <a:gd name="connsiteX1" fmla="*/ 198407 w 733245"/>
              <a:gd name="connsiteY1" fmla="*/ 0 h 198407"/>
              <a:gd name="connsiteX2" fmla="*/ 733245 w 733245"/>
              <a:gd name="connsiteY2" fmla="*/ 0 h 198407"/>
              <a:gd name="connsiteX0" fmla="*/ 0 w 733245"/>
              <a:gd name="connsiteY0" fmla="*/ 198407 h 198407"/>
              <a:gd name="connsiteX1" fmla="*/ 37531 w 733245"/>
              <a:gd name="connsiteY1" fmla="*/ 0 h 198407"/>
              <a:gd name="connsiteX2" fmla="*/ 733245 w 733245"/>
              <a:gd name="connsiteY2" fmla="*/ 0 h 198407"/>
            </a:gdLst>
            <a:ahLst/>
            <a:cxnLst>
              <a:cxn ang="0">
                <a:pos x="connsiteX0" y="connsiteY0"/>
              </a:cxn>
              <a:cxn ang="0">
                <a:pos x="connsiteX1" y="connsiteY1"/>
              </a:cxn>
              <a:cxn ang="0">
                <a:pos x="connsiteX2" y="connsiteY2"/>
              </a:cxn>
            </a:cxnLst>
            <a:rect l="l" t="t" r="r" b="b"/>
            <a:pathLst>
              <a:path w="733245" h="198407">
                <a:moveTo>
                  <a:pt x="0" y="198407"/>
                </a:moveTo>
                <a:lnTo>
                  <a:pt x="37531" y="0"/>
                </a:lnTo>
                <a:lnTo>
                  <a:pt x="733245" y="0"/>
                </a:lnTo>
              </a:path>
            </a:pathLst>
          </a:custGeom>
          <a:ln w="38100">
            <a:solidFill>
              <a:srgbClr val="175C2C"/>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GB" sz="794" dirty="0"/>
          </a:p>
        </p:txBody>
      </p:sp>
      <p:sp>
        <p:nvSpPr>
          <p:cNvPr id="34" name="Freeform 31">
            <a:extLst>
              <a:ext uri="{FF2B5EF4-FFF2-40B4-BE49-F238E27FC236}">
                <a16:creationId xmlns:a16="http://schemas.microsoft.com/office/drawing/2014/main" id="{737DBC30-5C04-4A38-ACAE-60674B34F7E7}"/>
              </a:ext>
            </a:extLst>
          </p:cNvPr>
          <p:cNvSpPr/>
          <p:nvPr/>
        </p:nvSpPr>
        <p:spPr>
          <a:xfrm flipH="1">
            <a:off x="7171765" y="5157612"/>
            <a:ext cx="4870409" cy="269039"/>
          </a:xfrm>
          <a:custGeom>
            <a:avLst/>
            <a:gdLst>
              <a:gd name="connsiteX0" fmla="*/ 0 w 733245"/>
              <a:gd name="connsiteY0" fmla="*/ 198407 h 198407"/>
              <a:gd name="connsiteX1" fmla="*/ 198407 w 733245"/>
              <a:gd name="connsiteY1" fmla="*/ 0 h 198407"/>
              <a:gd name="connsiteX2" fmla="*/ 733245 w 733245"/>
              <a:gd name="connsiteY2" fmla="*/ 0 h 198407"/>
              <a:gd name="connsiteX0" fmla="*/ 0 w 733245"/>
              <a:gd name="connsiteY0" fmla="*/ 198407 h 198407"/>
              <a:gd name="connsiteX1" fmla="*/ 37531 w 733245"/>
              <a:gd name="connsiteY1" fmla="*/ 0 h 198407"/>
              <a:gd name="connsiteX2" fmla="*/ 733245 w 733245"/>
              <a:gd name="connsiteY2" fmla="*/ 0 h 198407"/>
            </a:gdLst>
            <a:ahLst/>
            <a:cxnLst>
              <a:cxn ang="0">
                <a:pos x="connsiteX0" y="connsiteY0"/>
              </a:cxn>
              <a:cxn ang="0">
                <a:pos x="connsiteX1" y="connsiteY1"/>
              </a:cxn>
              <a:cxn ang="0">
                <a:pos x="connsiteX2" y="connsiteY2"/>
              </a:cxn>
            </a:cxnLst>
            <a:rect l="l" t="t" r="r" b="b"/>
            <a:pathLst>
              <a:path w="733245" h="198407">
                <a:moveTo>
                  <a:pt x="0" y="198407"/>
                </a:moveTo>
                <a:lnTo>
                  <a:pt x="37531" y="0"/>
                </a:lnTo>
                <a:lnTo>
                  <a:pt x="733245" y="0"/>
                </a:lnTo>
              </a:path>
            </a:pathLst>
          </a:custGeom>
          <a:ln w="38100">
            <a:solidFill>
              <a:srgbClr val="1482AC"/>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GB" sz="794" dirty="0"/>
          </a:p>
        </p:txBody>
      </p:sp>
      <p:sp>
        <p:nvSpPr>
          <p:cNvPr id="32" name="Freeform 29">
            <a:extLst>
              <a:ext uri="{FF2B5EF4-FFF2-40B4-BE49-F238E27FC236}">
                <a16:creationId xmlns:a16="http://schemas.microsoft.com/office/drawing/2014/main" id="{E74A499C-ECE3-46F4-A2EF-B7EC58E546CB}"/>
              </a:ext>
            </a:extLst>
          </p:cNvPr>
          <p:cNvSpPr/>
          <p:nvPr/>
        </p:nvSpPr>
        <p:spPr>
          <a:xfrm>
            <a:off x="179295" y="5464266"/>
            <a:ext cx="4870409" cy="269039"/>
          </a:xfrm>
          <a:custGeom>
            <a:avLst/>
            <a:gdLst>
              <a:gd name="connsiteX0" fmla="*/ 0 w 733245"/>
              <a:gd name="connsiteY0" fmla="*/ 198407 h 198407"/>
              <a:gd name="connsiteX1" fmla="*/ 198407 w 733245"/>
              <a:gd name="connsiteY1" fmla="*/ 0 h 198407"/>
              <a:gd name="connsiteX2" fmla="*/ 733245 w 733245"/>
              <a:gd name="connsiteY2" fmla="*/ 0 h 198407"/>
              <a:gd name="connsiteX0" fmla="*/ 0 w 733245"/>
              <a:gd name="connsiteY0" fmla="*/ 198407 h 198407"/>
              <a:gd name="connsiteX1" fmla="*/ 37531 w 733245"/>
              <a:gd name="connsiteY1" fmla="*/ 0 h 198407"/>
              <a:gd name="connsiteX2" fmla="*/ 733245 w 733245"/>
              <a:gd name="connsiteY2" fmla="*/ 0 h 198407"/>
            </a:gdLst>
            <a:ahLst/>
            <a:cxnLst>
              <a:cxn ang="0">
                <a:pos x="connsiteX0" y="connsiteY0"/>
              </a:cxn>
              <a:cxn ang="0">
                <a:pos x="connsiteX1" y="connsiteY1"/>
              </a:cxn>
              <a:cxn ang="0">
                <a:pos x="connsiteX2" y="connsiteY2"/>
              </a:cxn>
            </a:cxnLst>
            <a:rect l="l" t="t" r="r" b="b"/>
            <a:pathLst>
              <a:path w="733245" h="198407">
                <a:moveTo>
                  <a:pt x="0" y="198407"/>
                </a:moveTo>
                <a:lnTo>
                  <a:pt x="37531" y="0"/>
                </a:lnTo>
                <a:lnTo>
                  <a:pt x="733245" y="0"/>
                </a:lnTo>
              </a:path>
            </a:pathLst>
          </a:custGeom>
          <a:ln w="38100">
            <a:solidFill>
              <a:srgbClr val="134263"/>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GB" sz="794" dirty="0"/>
          </a:p>
        </p:txBody>
      </p:sp>
      <p:sp>
        <p:nvSpPr>
          <p:cNvPr id="28" name="Freeform 35">
            <a:extLst>
              <a:ext uri="{FF2B5EF4-FFF2-40B4-BE49-F238E27FC236}">
                <a16:creationId xmlns:a16="http://schemas.microsoft.com/office/drawing/2014/main" id="{86A90791-2162-4464-BF5B-862D5D57519D}"/>
              </a:ext>
            </a:extLst>
          </p:cNvPr>
          <p:cNvSpPr/>
          <p:nvPr/>
        </p:nvSpPr>
        <p:spPr>
          <a:xfrm flipV="1">
            <a:off x="179295" y="5060952"/>
            <a:ext cx="4870409" cy="269039"/>
          </a:xfrm>
          <a:custGeom>
            <a:avLst/>
            <a:gdLst>
              <a:gd name="connsiteX0" fmla="*/ 0 w 733245"/>
              <a:gd name="connsiteY0" fmla="*/ 198407 h 198407"/>
              <a:gd name="connsiteX1" fmla="*/ 198407 w 733245"/>
              <a:gd name="connsiteY1" fmla="*/ 0 h 198407"/>
              <a:gd name="connsiteX2" fmla="*/ 733245 w 733245"/>
              <a:gd name="connsiteY2" fmla="*/ 0 h 198407"/>
              <a:gd name="connsiteX0" fmla="*/ 0 w 733245"/>
              <a:gd name="connsiteY0" fmla="*/ 198407 h 198407"/>
              <a:gd name="connsiteX1" fmla="*/ 37531 w 733245"/>
              <a:gd name="connsiteY1" fmla="*/ 0 h 198407"/>
              <a:gd name="connsiteX2" fmla="*/ 733245 w 733245"/>
              <a:gd name="connsiteY2" fmla="*/ 0 h 198407"/>
            </a:gdLst>
            <a:ahLst/>
            <a:cxnLst>
              <a:cxn ang="0">
                <a:pos x="connsiteX0" y="connsiteY0"/>
              </a:cxn>
              <a:cxn ang="0">
                <a:pos x="connsiteX1" y="connsiteY1"/>
              </a:cxn>
              <a:cxn ang="0">
                <a:pos x="connsiteX2" y="connsiteY2"/>
              </a:cxn>
            </a:cxnLst>
            <a:rect l="l" t="t" r="r" b="b"/>
            <a:pathLst>
              <a:path w="733245" h="198407">
                <a:moveTo>
                  <a:pt x="0" y="198407"/>
                </a:moveTo>
                <a:lnTo>
                  <a:pt x="37531" y="0"/>
                </a:lnTo>
                <a:lnTo>
                  <a:pt x="733245" y="0"/>
                </a:lnTo>
              </a:path>
            </a:pathLst>
          </a:custGeom>
          <a:ln w="38100">
            <a:solidFill>
              <a:srgbClr val="2C8646"/>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GB" sz="794" dirty="0"/>
          </a:p>
        </p:txBody>
      </p:sp>
      <p:grpSp>
        <p:nvGrpSpPr>
          <p:cNvPr id="23" name="Group 22">
            <a:extLst>
              <a:ext uri="{FF2B5EF4-FFF2-40B4-BE49-F238E27FC236}">
                <a16:creationId xmlns:a16="http://schemas.microsoft.com/office/drawing/2014/main" id="{2CC0DE42-1BD5-4090-967A-6C23D7ADB7BE}"/>
              </a:ext>
            </a:extLst>
          </p:cNvPr>
          <p:cNvGrpSpPr/>
          <p:nvPr/>
        </p:nvGrpSpPr>
        <p:grpSpPr>
          <a:xfrm>
            <a:off x="246530" y="1524713"/>
            <a:ext cx="11766175" cy="4925698"/>
            <a:chOff x="1255713" y="1588044"/>
            <a:chExt cx="11306175" cy="4613736"/>
          </a:xfrm>
        </p:grpSpPr>
        <p:grpSp>
          <p:nvGrpSpPr>
            <p:cNvPr id="5" name="Group 4">
              <a:extLst>
                <a:ext uri="{FF2B5EF4-FFF2-40B4-BE49-F238E27FC236}">
                  <a16:creationId xmlns:a16="http://schemas.microsoft.com/office/drawing/2014/main" id="{45E33B44-9CE0-491E-B3AE-D7612DE6B800}"/>
                </a:ext>
              </a:extLst>
            </p:cNvPr>
            <p:cNvGrpSpPr/>
            <p:nvPr/>
          </p:nvGrpSpPr>
          <p:grpSpPr>
            <a:xfrm>
              <a:off x="4841875" y="1734769"/>
              <a:ext cx="4133850" cy="4259905"/>
              <a:chOff x="2811060" y="1743894"/>
              <a:chExt cx="4125175" cy="4061115"/>
            </a:xfrm>
          </p:grpSpPr>
          <p:sp>
            <p:nvSpPr>
              <p:cNvPr id="19" name="Freeform 7">
                <a:extLst>
                  <a:ext uri="{FF2B5EF4-FFF2-40B4-BE49-F238E27FC236}">
                    <a16:creationId xmlns:a16="http://schemas.microsoft.com/office/drawing/2014/main" id="{D8645497-3FC5-42D8-9964-014642BD9BD6}"/>
                  </a:ext>
                </a:extLst>
              </p:cNvPr>
              <p:cNvSpPr>
                <a:spLocks/>
              </p:cNvSpPr>
              <p:nvPr/>
            </p:nvSpPr>
            <p:spPr bwMode="gray">
              <a:xfrm>
                <a:off x="2811060" y="3813039"/>
                <a:ext cx="2010130" cy="1991970"/>
              </a:xfrm>
              <a:custGeom>
                <a:avLst/>
                <a:gdLst>
                  <a:gd name="T0" fmla="*/ 1373933492 w 285"/>
                  <a:gd name="T1" fmla="*/ 997671888 h 286"/>
                  <a:gd name="T2" fmla="*/ 669170444 w 285"/>
                  <a:gd name="T3" fmla="*/ 0 h 286"/>
                  <a:gd name="T4" fmla="*/ 0 w 285"/>
                  <a:gd name="T5" fmla="*/ 0 h 286"/>
                  <a:gd name="T6" fmla="*/ 2028864394 w 285"/>
                  <a:gd name="T7" fmla="*/ 1729296545 h 286"/>
                  <a:gd name="T8" fmla="*/ 2028864394 w 285"/>
                  <a:gd name="T9" fmla="*/ 1160927192 h 286"/>
                  <a:gd name="T10" fmla="*/ 1373933492 w 285"/>
                  <a:gd name="T11" fmla="*/ 997671888 h 286"/>
                  <a:gd name="T12" fmla="*/ 0 60000 65536"/>
                  <a:gd name="T13" fmla="*/ 0 60000 65536"/>
                  <a:gd name="T14" fmla="*/ 0 60000 65536"/>
                  <a:gd name="T15" fmla="*/ 0 60000 65536"/>
                  <a:gd name="T16" fmla="*/ 0 60000 65536"/>
                  <a:gd name="T17" fmla="*/ 0 60000 65536"/>
                  <a:gd name="T18" fmla="*/ 0 w 285"/>
                  <a:gd name="T19" fmla="*/ 0 h 286"/>
                  <a:gd name="T20" fmla="*/ 285 w 285"/>
                  <a:gd name="T21" fmla="*/ 286 h 286"/>
                </a:gdLst>
                <a:ahLst/>
                <a:cxnLst>
                  <a:cxn ang="T12">
                    <a:pos x="T0" y="T1"/>
                  </a:cxn>
                  <a:cxn ang="T13">
                    <a:pos x="T2" y="T3"/>
                  </a:cxn>
                  <a:cxn ang="T14">
                    <a:pos x="T4" y="T5"/>
                  </a:cxn>
                  <a:cxn ang="T15">
                    <a:pos x="T6" y="T7"/>
                  </a:cxn>
                  <a:cxn ang="T16">
                    <a:pos x="T8" y="T9"/>
                  </a:cxn>
                  <a:cxn ang="T17">
                    <a:pos x="T10" y="T11"/>
                  </a:cxn>
                </a:cxnLst>
                <a:rect l="T18" t="T19" r="T20" b="T21"/>
                <a:pathLst>
                  <a:path w="285" h="286">
                    <a:moveTo>
                      <a:pt x="193" y="165"/>
                    </a:moveTo>
                    <a:cubicBezTo>
                      <a:pt x="132" y="130"/>
                      <a:pt x="97" y="66"/>
                      <a:pt x="94" y="0"/>
                    </a:cubicBezTo>
                    <a:cubicBezTo>
                      <a:pt x="0" y="0"/>
                      <a:pt x="0" y="0"/>
                      <a:pt x="0" y="0"/>
                    </a:cubicBezTo>
                    <a:cubicBezTo>
                      <a:pt x="3" y="156"/>
                      <a:pt x="129" y="282"/>
                      <a:pt x="285" y="286"/>
                    </a:cubicBezTo>
                    <a:cubicBezTo>
                      <a:pt x="285" y="192"/>
                      <a:pt x="285" y="192"/>
                      <a:pt x="285" y="192"/>
                    </a:cubicBezTo>
                    <a:cubicBezTo>
                      <a:pt x="254" y="190"/>
                      <a:pt x="222" y="182"/>
                      <a:pt x="193" y="165"/>
                    </a:cubicBezTo>
                    <a:close/>
                  </a:path>
                </a:pathLst>
              </a:custGeom>
              <a:solidFill>
                <a:srgbClr val="175C2C"/>
              </a:solidFill>
              <a:ln w="3175">
                <a:noFill/>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94" dirty="0"/>
              </a:p>
            </p:txBody>
          </p:sp>
          <p:sp>
            <p:nvSpPr>
              <p:cNvPr id="20" name="Freeform 8">
                <a:extLst>
                  <a:ext uri="{FF2B5EF4-FFF2-40B4-BE49-F238E27FC236}">
                    <a16:creationId xmlns:a16="http://schemas.microsoft.com/office/drawing/2014/main" id="{9B924C2B-F39E-4519-9140-4D1C2B548B43}"/>
                  </a:ext>
                </a:extLst>
              </p:cNvPr>
              <p:cNvSpPr>
                <a:spLocks/>
              </p:cNvSpPr>
              <p:nvPr/>
            </p:nvSpPr>
            <p:spPr bwMode="gray">
              <a:xfrm>
                <a:off x="2811060" y="1743894"/>
                <a:ext cx="2010130" cy="1987473"/>
              </a:xfrm>
              <a:custGeom>
                <a:avLst/>
                <a:gdLst>
                  <a:gd name="T0" fmla="*/ 861378669 w 285"/>
                  <a:gd name="T1" fmla="*/ 1169874221 h 285"/>
                  <a:gd name="T2" fmla="*/ 2028864394 w 285"/>
                  <a:gd name="T3" fmla="*/ 569784630 h 285"/>
                  <a:gd name="T4" fmla="*/ 2028864394 w 285"/>
                  <a:gd name="T5" fmla="*/ 0 h 285"/>
                  <a:gd name="T6" fmla="*/ 0 w 285"/>
                  <a:gd name="T7" fmla="*/ 1727536036 h 285"/>
                  <a:gd name="T8" fmla="*/ 669170444 w 285"/>
                  <a:gd name="T9" fmla="*/ 1727536036 h 285"/>
                  <a:gd name="T10" fmla="*/ 861378669 w 285"/>
                  <a:gd name="T11" fmla="*/ 1169874221 h 285"/>
                  <a:gd name="T12" fmla="*/ 0 60000 65536"/>
                  <a:gd name="T13" fmla="*/ 0 60000 65536"/>
                  <a:gd name="T14" fmla="*/ 0 60000 65536"/>
                  <a:gd name="T15" fmla="*/ 0 60000 65536"/>
                  <a:gd name="T16" fmla="*/ 0 60000 65536"/>
                  <a:gd name="T17" fmla="*/ 0 60000 65536"/>
                  <a:gd name="T18" fmla="*/ 0 w 285"/>
                  <a:gd name="T19" fmla="*/ 0 h 285"/>
                  <a:gd name="T20" fmla="*/ 285 w 285"/>
                  <a:gd name="T21" fmla="*/ 285 h 285"/>
                </a:gdLst>
                <a:ahLst/>
                <a:cxnLst>
                  <a:cxn ang="T12">
                    <a:pos x="T0" y="T1"/>
                  </a:cxn>
                  <a:cxn ang="T13">
                    <a:pos x="T2" y="T3"/>
                  </a:cxn>
                  <a:cxn ang="T14">
                    <a:pos x="T4" y="T5"/>
                  </a:cxn>
                  <a:cxn ang="T15">
                    <a:pos x="T6" y="T7"/>
                  </a:cxn>
                  <a:cxn ang="T16">
                    <a:pos x="T8" y="T9"/>
                  </a:cxn>
                  <a:cxn ang="T17">
                    <a:pos x="T10" y="T11"/>
                  </a:cxn>
                </a:cxnLst>
                <a:rect l="T18" t="T19" r="T20" b="T21"/>
                <a:pathLst>
                  <a:path w="285" h="285">
                    <a:moveTo>
                      <a:pt x="121" y="193"/>
                    </a:moveTo>
                    <a:cubicBezTo>
                      <a:pt x="156" y="132"/>
                      <a:pt x="219" y="96"/>
                      <a:pt x="285" y="94"/>
                    </a:cubicBezTo>
                    <a:cubicBezTo>
                      <a:pt x="285" y="0"/>
                      <a:pt x="285" y="0"/>
                      <a:pt x="285" y="0"/>
                    </a:cubicBezTo>
                    <a:cubicBezTo>
                      <a:pt x="129" y="3"/>
                      <a:pt x="4" y="129"/>
                      <a:pt x="0" y="285"/>
                    </a:cubicBezTo>
                    <a:cubicBezTo>
                      <a:pt x="94" y="285"/>
                      <a:pt x="94" y="285"/>
                      <a:pt x="94" y="285"/>
                    </a:cubicBezTo>
                    <a:cubicBezTo>
                      <a:pt x="95" y="253"/>
                      <a:pt x="104" y="222"/>
                      <a:pt x="121" y="193"/>
                    </a:cubicBezTo>
                    <a:close/>
                  </a:path>
                </a:pathLst>
              </a:custGeom>
              <a:solidFill>
                <a:schemeClr val="accent1">
                  <a:lumMod val="75000"/>
                </a:schemeClr>
              </a:solidFill>
              <a:ln w="3175">
                <a:noFill/>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94" dirty="0"/>
              </a:p>
            </p:txBody>
          </p:sp>
          <p:sp>
            <p:nvSpPr>
              <p:cNvPr id="21" name="Freeform 9">
                <a:extLst>
                  <a:ext uri="{FF2B5EF4-FFF2-40B4-BE49-F238E27FC236}">
                    <a16:creationId xmlns:a16="http://schemas.microsoft.com/office/drawing/2014/main" id="{12531A02-EDC2-406B-8AF3-EC783341AFFB}"/>
                  </a:ext>
                </a:extLst>
              </p:cNvPr>
              <p:cNvSpPr>
                <a:spLocks/>
              </p:cNvSpPr>
              <p:nvPr/>
            </p:nvSpPr>
            <p:spPr bwMode="gray">
              <a:xfrm>
                <a:off x="4926105" y="1743894"/>
                <a:ext cx="2010130" cy="1987473"/>
              </a:xfrm>
              <a:custGeom>
                <a:avLst/>
                <a:gdLst>
                  <a:gd name="T0" fmla="*/ 654930735 w 285"/>
                  <a:gd name="T1" fmla="*/ 727383383 h 285"/>
                  <a:gd name="T2" fmla="*/ 1359693782 w 285"/>
                  <a:gd name="T3" fmla="*/ 1727536036 h 285"/>
                  <a:gd name="T4" fmla="*/ 2028864394 w 285"/>
                  <a:gd name="T5" fmla="*/ 1727536036 h 285"/>
                  <a:gd name="T6" fmla="*/ 0 w 285"/>
                  <a:gd name="T7" fmla="*/ 0 h 285"/>
                  <a:gd name="T8" fmla="*/ 0 w 285"/>
                  <a:gd name="T9" fmla="*/ 569784630 h 285"/>
                  <a:gd name="T10" fmla="*/ 654930735 w 285"/>
                  <a:gd name="T11" fmla="*/ 727383383 h 285"/>
                  <a:gd name="T12" fmla="*/ 0 60000 65536"/>
                  <a:gd name="T13" fmla="*/ 0 60000 65536"/>
                  <a:gd name="T14" fmla="*/ 0 60000 65536"/>
                  <a:gd name="T15" fmla="*/ 0 60000 65536"/>
                  <a:gd name="T16" fmla="*/ 0 60000 65536"/>
                  <a:gd name="T17" fmla="*/ 0 60000 65536"/>
                  <a:gd name="T18" fmla="*/ 0 w 285"/>
                  <a:gd name="T19" fmla="*/ 0 h 285"/>
                  <a:gd name="T20" fmla="*/ 285 w 285"/>
                  <a:gd name="T21" fmla="*/ 285 h 285"/>
                </a:gdLst>
                <a:ahLst/>
                <a:cxnLst>
                  <a:cxn ang="T12">
                    <a:pos x="T0" y="T1"/>
                  </a:cxn>
                  <a:cxn ang="T13">
                    <a:pos x="T2" y="T3"/>
                  </a:cxn>
                  <a:cxn ang="T14">
                    <a:pos x="T4" y="T5"/>
                  </a:cxn>
                  <a:cxn ang="T15">
                    <a:pos x="T6" y="T7"/>
                  </a:cxn>
                  <a:cxn ang="T16">
                    <a:pos x="T8" y="T9"/>
                  </a:cxn>
                  <a:cxn ang="T17">
                    <a:pos x="T10" y="T11"/>
                  </a:cxn>
                </a:cxnLst>
                <a:rect l="T18" t="T19" r="T20" b="T21"/>
                <a:pathLst>
                  <a:path w="285" h="285">
                    <a:moveTo>
                      <a:pt x="92" y="120"/>
                    </a:moveTo>
                    <a:cubicBezTo>
                      <a:pt x="153" y="156"/>
                      <a:pt x="188" y="219"/>
                      <a:pt x="191" y="285"/>
                    </a:cubicBezTo>
                    <a:cubicBezTo>
                      <a:pt x="285" y="285"/>
                      <a:pt x="285" y="285"/>
                      <a:pt x="285" y="285"/>
                    </a:cubicBezTo>
                    <a:cubicBezTo>
                      <a:pt x="281" y="129"/>
                      <a:pt x="156" y="3"/>
                      <a:pt x="0" y="0"/>
                    </a:cubicBezTo>
                    <a:cubicBezTo>
                      <a:pt x="0" y="94"/>
                      <a:pt x="0" y="94"/>
                      <a:pt x="0" y="94"/>
                    </a:cubicBezTo>
                    <a:cubicBezTo>
                      <a:pt x="31" y="95"/>
                      <a:pt x="63" y="104"/>
                      <a:pt x="92" y="120"/>
                    </a:cubicBezTo>
                    <a:close/>
                  </a:path>
                </a:pathLst>
              </a:custGeom>
              <a:solidFill>
                <a:srgbClr val="002060"/>
              </a:solidFill>
              <a:ln w="3175">
                <a:noFill/>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94" dirty="0"/>
              </a:p>
            </p:txBody>
          </p:sp>
          <p:sp>
            <p:nvSpPr>
              <p:cNvPr id="22" name="Freeform 10">
                <a:extLst>
                  <a:ext uri="{FF2B5EF4-FFF2-40B4-BE49-F238E27FC236}">
                    <a16:creationId xmlns:a16="http://schemas.microsoft.com/office/drawing/2014/main" id="{CF193E70-C4B1-4F5F-82D0-6E7F9A3E5836}"/>
                  </a:ext>
                </a:extLst>
              </p:cNvPr>
              <p:cNvSpPr>
                <a:spLocks/>
              </p:cNvSpPr>
              <p:nvPr/>
            </p:nvSpPr>
            <p:spPr bwMode="gray">
              <a:xfrm>
                <a:off x="4926105" y="3813039"/>
                <a:ext cx="2010130" cy="1991970"/>
              </a:xfrm>
              <a:custGeom>
                <a:avLst/>
                <a:gdLst>
                  <a:gd name="T0" fmla="*/ 1167485724 w 285"/>
                  <a:gd name="T1" fmla="*/ 556276031 h 286"/>
                  <a:gd name="T2" fmla="*/ 0 w 285"/>
                  <a:gd name="T3" fmla="*/ 1154880609 h 286"/>
                  <a:gd name="T4" fmla="*/ 0 w 285"/>
                  <a:gd name="T5" fmla="*/ 1729296545 h 286"/>
                  <a:gd name="T6" fmla="*/ 2028864394 w 285"/>
                  <a:gd name="T7" fmla="*/ 0 h 286"/>
                  <a:gd name="T8" fmla="*/ 1359693782 w 285"/>
                  <a:gd name="T9" fmla="*/ 0 h 286"/>
                  <a:gd name="T10" fmla="*/ 1167485724 w 285"/>
                  <a:gd name="T11" fmla="*/ 556276031 h 286"/>
                  <a:gd name="T12" fmla="*/ 0 60000 65536"/>
                  <a:gd name="T13" fmla="*/ 0 60000 65536"/>
                  <a:gd name="T14" fmla="*/ 0 60000 65536"/>
                  <a:gd name="T15" fmla="*/ 0 60000 65536"/>
                  <a:gd name="T16" fmla="*/ 0 60000 65536"/>
                  <a:gd name="T17" fmla="*/ 0 60000 65536"/>
                  <a:gd name="T18" fmla="*/ 0 w 285"/>
                  <a:gd name="T19" fmla="*/ 0 h 286"/>
                  <a:gd name="T20" fmla="*/ 285 w 285"/>
                  <a:gd name="T21" fmla="*/ 286 h 286"/>
                </a:gdLst>
                <a:ahLst/>
                <a:cxnLst>
                  <a:cxn ang="T12">
                    <a:pos x="T0" y="T1"/>
                  </a:cxn>
                  <a:cxn ang="T13">
                    <a:pos x="T2" y="T3"/>
                  </a:cxn>
                  <a:cxn ang="T14">
                    <a:pos x="T4" y="T5"/>
                  </a:cxn>
                  <a:cxn ang="T15">
                    <a:pos x="T6" y="T7"/>
                  </a:cxn>
                  <a:cxn ang="T16">
                    <a:pos x="T8" y="T9"/>
                  </a:cxn>
                  <a:cxn ang="T17">
                    <a:pos x="T10" y="T11"/>
                  </a:cxn>
                </a:cxnLst>
                <a:rect l="T18" t="T19" r="T20" b="T21"/>
                <a:pathLst>
                  <a:path w="285" h="286">
                    <a:moveTo>
                      <a:pt x="164" y="92"/>
                    </a:moveTo>
                    <a:cubicBezTo>
                      <a:pt x="129" y="154"/>
                      <a:pt x="66" y="189"/>
                      <a:pt x="0" y="191"/>
                    </a:cubicBezTo>
                    <a:cubicBezTo>
                      <a:pt x="0" y="286"/>
                      <a:pt x="0" y="286"/>
                      <a:pt x="0" y="286"/>
                    </a:cubicBezTo>
                    <a:cubicBezTo>
                      <a:pt x="156" y="282"/>
                      <a:pt x="282" y="156"/>
                      <a:pt x="285" y="0"/>
                    </a:cubicBezTo>
                    <a:cubicBezTo>
                      <a:pt x="191" y="0"/>
                      <a:pt x="191" y="0"/>
                      <a:pt x="191" y="0"/>
                    </a:cubicBezTo>
                    <a:cubicBezTo>
                      <a:pt x="190" y="32"/>
                      <a:pt x="181" y="63"/>
                      <a:pt x="164" y="92"/>
                    </a:cubicBezTo>
                    <a:close/>
                  </a:path>
                </a:pathLst>
              </a:custGeom>
              <a:solidFill>
                <a:srgbClr val="2C8646"/>
              </a:solidFill>
              <a:ln w="3175">
                <a:noFill/>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94" dirty="0"/>
              </a:p>
            </p:txBody>
          </p:sp>
        </p:grpSp>
        <p:sp>
          <p:nvSpPr>
            <p:cNvPr id="6" name="Rectangle 5">
              <a:extLst>
                <a:ext uri="{FF2B5EF4-FFF2-40B4-BE49-F238E27FC236}">
                  <a16:creationId xmlns:a16="http://schemas.microsoft.com/office/drawing/2014/main" id="{4ADCCFB9-83CB-441D-85EB-9CCEAA636A3B}"/>
                </a:ext>
              </a:extLst>
            </p:cNvPr>
            <p:cNvSpPr>
              <a:spLocks noChangeArrowheads="1"/>
            </p:cNvSpPr>
            <p:nvPr/>
          </p:nvSpPr>
          <p:spPr bwMode="auto">
            <a:xfrm>
              <a:off x="1374242" y="5316136"/>
              <a:ext cx="4014407" cy="69188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2146" indent="-252146" algn="just">
                <a:buFont typeface="Wingdings" panose="05000000000000000000" pitchFamily="2" charset="2"/>
                <a:buChar char="q"/>
              </a:pPr>
              <a:r>
                <a:rPr lang="en-US" sz="1600" dirty="0">
                  <a:latin typeface="Georgia" panose="02040502050405020303" pitchFamily="18" charset="0"/>
                  <a:ea typeface="Corbel" panose="020B0503020204020204" pitchFamily="34" charset="0"/>
                  <a:cs typeface="Times New Roman" panose="02020603050405020304" pitchFamily="18" charset="0"/>
                </a:rPr>
                <a:t>Cooperation in areas of imparting training and skill development for management of inland navigable channels may be explored</a:t>
              </a:r>
            </a:p>
          </p:txBody>
        </p:sp>
        <p:sp>
          <p:nvSpPr>
            <p:cNvPr id="7" name="Rectangle 6">
              <a:extLst>
                <a:ext uri="{FF2B5EF4-FFF2-40B4-BE49-F238E27FC236}">
                  <a16:creationId xmlns:a16="http://schemas.microsoft.com/office/drawing/2014/main" id="{1FB60C41-9F0C-46C0-A27B-962DFD70A135}"/>
                </a:ext>
              </a:extLst>
            </p:cNvPr>
            <p:cNvSpPr>
              <a:spLocks noChangeArrowheads="1"/>
            </p:cNvSpPr>
            <p:nvPr/>
          </p:nvSpPr>
          <p:spPr bwMode="auto">
            <a:xfrm>
              <a:off x="1290476" y="1673312"/>
              <a:ext cx="3484566" cy="322878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2146" indent="-252146" algn="just">
                <a:buFont typeface="Wingdings" panose="05000000000000000000" pitchFamily="2" charset="2"/>
                <a:buChar char="q"/>
              </a:pPr>
              <a:r>
                <a:rPr lang="en-US" sz="1400" dirty="0">
                  <a:latin typeface="Georgia" panose="02040502050405020303" pitchFamily="18" charset="0"/>
                  <a:ea typeface="Corbel" panose="020B0503020204020204" pitchFamily="34" charset="0"/>
                  <a:cs typeface="Times New Roman" panose="02020603050405020304" pitchFamily="18" charset="0"/>
                </a:rPr>
                <a:t>Construction of </a:t>
              </a:r>
              <a:r>
                <a:rPr lang="en-US" sz="1400" b="1" dirty="0">
                  <a:latin typeface="Georgia" panose="02040502050405020303" pitchFamily="18" charset="0"/>
                  <a:ea typeface="Corbel" panose="020B0503020204020204" pitchFamily="34" charset="0"/>
                  <a:cs typeface="Times New Roman" panose="02020603050405020304" pitchFamily="18" charset="0"/>
                </a:rPr>
                <a:t>Shallow draft cargo and passenger vessels. </a:t>
              </a:r>
              <a:r>
                <a:rPr lang="en-US" sz="1400" dirty="0">
                  <a:latin typeface="Georgia" panose="02040502050405020303" pitchFamily="18" charset="0"/>
                  <a:ea typeface="Corbel" panose="020B0503020204020204" pitchFamily="34" charset="0"/>
                  <a:cs typeface="Times New Roman" panose="02020603050405020304" pitchFamily="18" charset="0"/>
                </a:rPr>
                <a:t>The vessels are to be procured by Private players / Shipping companies independently.</a:t>
              </a:r>
            </a:p>
            <a:p>
              <a:pPr marL="252146" indent="-252146" algn="just">
                <a:buFont typeface="Wingdings" panose="05000000000000000000" pitchFamily="2" charset="2"/>
                <a:buChar char="q"/>
              </a:pPr>
              <a:endParaRPr lang="en-US" sz="1400" dirty="0">
                <a:latin typeface="Georgia" panose="02040502050405020303" pitchFamily="18" charset="0"/>
                <a:ea typeface="Corbel" panose="020B0503020204020204" pitchFamily="34" charset="0"/>
                <a:cs typeface="Times New Roman" panose="02020603050405020304" pitchFamily="18" charset="0"/>
              </a:endParaRPr>
            </a:p>
            <a:p>
              <a:pPr marL="252146" indent="-252146" algn="just">
                <a:buFont typeface="Wingdings" panose="05000000000000000000" pitchFamily="2" charset="2"/>
                <a:buChar char="q"/>
              </a:pPr>
              <a:r>
                <a:rPr lang="en-US" sz="1400" dirty="0">
                  <a:latin typeface="Georgia" panose="02040502050405020303" pitchFamily="18" charset="0"/>
                  <a:ea typeface="Corbel" panose="020B0503020204020204" pitchFamily="34" charset="0"/>
                  <a:cs typeface="Times New Roman" panose="02020603050405020304" pitchFamily="18" charset="0"/>
                </a:rPr>
                <a:t>Catamaran and environment friendly hybrid vessels.</a:t>
              </a:r>
            </a:p>
            <a:p>
              <a:pPr marL="252146" indent="-252146" algn="just">
                <a:buFont typeface="Wingdings" panose="05000000000000000000" pitchFamily="2" charset="2"/>
                <a:buChar char="q"/>
              </a:pPr>
              <a:endParaRPr lang="en-US" sz="1400" dirty="0">
                <a:latin typeface="Georgia" panose="02040502050405020303" pitchFamily="18" charset="0"/>
                <a:ea typeface="Corbel" panose="020B0503020204020204" pitchFamily="34" charset="0"/>
                <a:cs typeface="Times New Roman" panose="02020603050405020304" pitchFamily="18" charset="0"/>
              </a:endParaRPr>
            </a:p>
            <a:p>
              <a:pPr marL="252146" indent="-252146" algn="just">
                <a:buFont typeface="Wingdings" panose="05000000000000000000" pitchFamily="2" charset="2"/>
                <a:buChar char="q"/>
              </a:pPr>
              <a:r>
                <a:rPr lang="en-US" sz="1400" dirty="0">
                  <a:latin typeface="Georgia" panose="02040502050405020303" pitchFamily="18" charset="0"/>
                  <a:ea typeface="Corbel" panose="020B0503020204020204" pitchFamily="34" charset="0"/>
                  <a:cs typeface="Times New Roman" panose="02020603050405020304" pitchFamily="18" charset="0"/>
                </a:rPr>
                <a:t>Construction of </a:t>
              </a:r>
              <a:r>
                <a:rPr lang="en-US" sz="1400" b="1" dirty="0">
                  <a:latin typeface="Georgia" panose="02040502050405020303" pitchFamily="18" charset="0"/>
                  <a:ea typeface="Corbel" panose="020B0503020204020204" pitchFamily="34" charset="0"/>
                  <a:cs typeface="Times New Roman" panose="02020603050405020304" pitchFamily="18" charset="0"/>
                </a:rPr>
                <a:t>Side floaters </a:t>
              </a:r>
              <a:r>
                <a:rPr lang="en-US" sz="1400" dirty="0">
                  <a:latin typeface="Georgia" panose="02040502050405020303" pitchFamily="18" charset="0"/>
                  <a:ea typeface="Corbel" panose="020B0503020204020204" pitchFamily="34" charset="0"/>
                  <a:cs typeface="Times New Roman" panose="02020603050405020304" pitchFamily="18" charset="0"/>
                </a:rPr>
                <a:t>for reduction of Vessel draft.</a:t>
              </a:r>
            </a:p>
            <a:p>
              <a:pPr marL="252146" indent="-252146" algn="just">
                <a:buFont typeface="Wingdings" panose="05000000000000000000" pitchFamily="2" charset="2"/>
                <a:buChar char="q"/>
              </a:pPr>
              <a:endParaRPr lang="en-US" sz="1400" b="1" dirty="0">
                <a:latin typeface="Georgia" panose="02040502050405020303" pitchFamily="18" charset="0"/>
                <a:ea typeface="Corbel" panose="020B0503020204020204" pitchFamily="34" charset="0"/>
                <a:cs typeface="Times New Roman" panose="02020603050405020304" pitchFamily="18" charset="0"/>
              </a:endParaRPr>
            </a:p>
            <a:p>
              <a:pPr marL="252146" indent="-252146" algn="just">
                <a:buFont typeface="Wingdings" panose="05000000000000000000" pitchFamily="2" charset="2"/>
                <a:buChar char="q"/>
              </a:pPr>
              <a:r>
                <a:rPr lang="en-US" sz="1400" b="1" dirty="0">
                  <a:latin typeface="Georgia" panose="02040502050405020303" pitchFamily="18" charset="0"/>
                  <a:ea typeface="Corbel" panose="020B0503020204020204" pitchFamily="34" charset="0"/>
                  <a:cs typeface="Times New Roman" panose="02020603050405020304" pitchFamily="18" charset="0"/>
                </a:rPr>
                <a:t>Ship repair facilities </a:t>
              </a:r>
              <a:r>
                <a:rPr lang="en-US" sz="1400" dirty="0">
                  <a:latin typeface="Georgia" panose="02040502050405020303" pitchFamily="18" charset="0"/>
                  <a:ea typeface="Corbel" panose="020B0503020204020204" pitchFamily="34" charset="0"/>
                  <a:cs typeface="Times New Roman" panose="02020603050405020304" pitchFamily="18" charset="0"/>
                </a:rPr>
                <a:t>proposed at Sahibganj &amp; Kolkata on NW-1 and Jogighopa &amp; Pandu on NW-2 which can be explored for development in collaboration with an Indian Partner.</a:t>
              </a:r>
            </a:p>
          </p:txBody>
        </p:sp>
        <p:sp>
          <p:nvSpPr>
            <p:cNvPr id="8" name="Freeform 31">
              <a:extLst>
                <a:ext uri="{FF2B5EF4-FFF2-40B4-BE49-F238E27FC236}">
                  <a16:creationId xmlns:a16="http://schemas.microsoft.com/office/drawing/2014/main" id="{73544A31-4834-4BA6-AD5B-50C1775D1981}"/>
                </a:ext>
              </a:extLst>
            </p:cNvPr>
            <p:cNvSpPr/>
            <p:nvPr/>
          </p:nvSpPr>
          <p:spPr>
            <a:xfrm flipH="1">
              <a:off x="1255713" y="1588044"/>
              <a:ext cx="4680000" cy="252000"/>
            </a:xfrm>
            <a:custGeom>
              <a:avLst/>
              <a:gdLst>
                <a:gd name="connsiteX0" fmla="*/ 0 w 733245"/>
                <a:gd name="connsiteY0" fmla="*/ 198407 h 198407"/>
                <a:gd name="connsiteX1" fmla="*/ 198407 w 733245"/>
                <a:gd name="connsiteY1" fmla="*/ 0 h 198407"/>
                <a:gd name="connsiteX2" fmla="*/ 733245 w 733245"/>
                <a:gd name="connsiteY2" fmla="*/ 0 h 198407"/>
                <a:gd name="connsiteX0" fmla="*/ 0 w 733245"/>
                <a:gd name="connsiteY0" fmla="*/ 198407 h 198407"/>
                <a:gd name="connsiteX1" fmla="*/ 37531 w 733245"/>
                <a:gd name="connsiteY1" fmla="*/ 0 h 198407"/>
                <a:gd name="connsiteX2" fmla="*/ 733245 w 733245"/>
                <a:gd name="connsiteY2" fmla="*/ 0 h 198407"/>
              </a:gdLst>
              <a:ahLst/>
              <a:cxnLst>
                <a:cxn ang="0">
                  <a:pos x="connsiteX0" y="connsiteY0"/>
                </a:cxn>
                <a:cxn ang="0">
                  <a:pos x="connsiteX1" y="connsiteY1"/>
                </a:cxn>
                <a:cxn ang="0">
                  <a:pos x="connsiteX2" y="connsiteY2"/>
                </a:cxn>
              </a:cxnLst>
              <a:rect l="l" t="t" r="r" b="b"/>
              <a:pathLst>
                <a:path w="733245" h="198407">
                  <a:moveTo>
                    <a:pt x="0" y="198407"/>
                  </a:moveTo>
                  <a:lnTo>
                    <a:pt x="37531" y="0"/>
                  </a:lnTo>
                  <a:lnTo>
                    <a:pt x="733245" y="0"/>
                  </a:lnTo>
                </a:path>
              </a:pathLst>
            </a:custGeom>
            <a:ln w="38100">
              <a:solidFill>
                <a:srgbClr val="1482AC"/>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GB" sz="794" dirty="0"/>
            </a:p>
          </p:txBody>
        </p:sp>
        <p:sp>
          <p:nvSpPr>
            <p:cNvPr id="9" name="Freeform 33">
              <a:extLst>
                <a:ext uri="{FF2B5EF4-FFF2-40B4-BE49-F238E27FC236}">
                  <a16:creationId xmlns:a16="http://schemas.microsoft.com/office/drawing/2014/main" id="{32199290-AEE0-4E18-B212-53548BE87169}"/>
                </a:ext>
              </a:extLst>
            </p:cNvPr>
            <p:cNvSpPr/>
            <p:nvPr/>
          </p:nvSpPr>
          <p:spPr>
            <a:xfrm flipH="1" flipV="1">
              <a:off x="1255713" y="5932354"/>
              <a:ext cx="4680000" cy="252000"/>
            </a:xfrm>
            <a:custGeom>
              <a:avLst/>
              <a:gdLst>
                <a:gd name="connsiteX0" fmla="*/ 0 w 733245"/>
                <a:gd name="connsiteY0" fmla="*/ 198407 h 198407"/>
                <a:gd name="connsiteX1" fmla="*/ 198407 w 733245"/>
                <a:gd name="connsiteY1" fmla="*/ 0 h 198407"/>
                <a:gd name="connsiteX2" fmla="*/ 733245 w 733245"/>
                <a:gd name="connsiteY2" fmla="*/ 0 h 198407"/>
                <a:gd name="connsiteX0" fmla="*/ 0 w 733245"/>
                <a:gd name="connsiteY0" fmla="*/ 198407 h 198407"/>
                <a:gd name="connsiteX1" fmla="*/ 37531 w 733245"/>
                <a:gd name="connsiteY1" fmla="*/ 0 h 198407"/>
                <a:gd name="connsiteX2" fmla="*/ 733245 w 733245"/>
                <a:gd name="connsiteY2" fmla="*/ 0 h 198407"/>
              </a:gdLst>
              <a:ahLst/>
              <a:cxnLst>
                <a:cxn ang="0">
                  <a:pos x="connsiteX0" y="connsiteY0"/>
                </a:cxn>
                <a:cxn ang="0">
                  <a:pos x="connsiteX1" y="connsiteY1"/>
                </a:cxn>
                <a:cxn ang="0">
                  <a:pos x="connsiteX2" y="connsiteY2"/>
                </a:cxn>
              </a:cxnLst>
              <a:rect l="l" t="t" r="r" b="b"/>
              <a:pathLst>
                <a:path w="733245" h="198407">
                  <a:moveTo>
                    <a:pt x="0" y="198407"/>
                  </a:moveTo>
                  <a:lnTo>
                    <a:pt x="37531" y="0"/>
                  </a:lnTo>
                  <a:lnTo>
                    <a:pt x="733245" y="0"/>
                  </a:lnTo>
                </a:path>
              </a:pathLst>
            </a:custGeom>
            <a:ln w="38100">
              <a:solidFill>
                <a:srgbClr val="175C2C"/>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GB" sz="794" dirty="0"/>
            </a:p>
          </p:txBody>
        </p:sp>
        <p:sp>
          <p:nvSpPr>
            <p:cNvPr id="10" name="Rectangle 9">
              <a:extLst>
                <a:ext uri="{FF2B5EF4-FFF2-40B4-BE49-F238E27FC236}">
                  <a16:creationId xmlns:a16="http://schemas.microsoft.com/office/drawing/2014/main" id="{0318825C-A135-4AF3-9B82-42FABF9ABB8C}"/>
                </a:ext>
              </a:extLst>
            </p:cNvPr>
            <p:cNvSpPr>
              <a:spLocks noChangeArrowheads="1"/>
            </p:cNvSpPr>
            <p:nvPr/>
          </p:nvSpPr>
          <p:spPr bwMode="auto">
            <a:xfrm>
              <a:off x="9016867" y="1714845"/>
              <a:ext cx="3460536" cy="2889326"/>
            </a:xfrm>
            <a:prstGeom prst="rect">
              <a:avLst/>
            </a:prstGeom>
            <a:noFill/>
            <a:ln w="9525">
              <a:noFill/>
              <a:miter lim="800000"/>
              <a:headEnd/>
              <a:tailEnd/>
            </a:ln>
          </p:spPr>
          <p:txBody>
            <a:bodyPr vert="horz" wrap="square" lIns="0" tIns="0" rIns="0" bIns="0" numCol="1" anchor="b"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2146" indent="-252146" algn="just">
                <a:buFont typeface="Wingdings" panose="05000000000000000000" pitchFamily="2" charset="2"/>
                <a:buChar char="q"/>
              </a:pPr>
              <a:r>
                <a:rPr lang="en-GB" sz="1400" b="1" dirty="0">
                  <a:latin typeface="Georgia" panose="02040502050405020303" pitchFamily="18" charset="0"/>
                </a:rPr>
                <a:t>Private sector participation </a:t>
              </a:r>
              <a:r>
                <a:rPr lang="en-GB" sz="1400" dirty="0">
                  <a:latin typeface="Georgia" panose="02040502050405020303" pitchFamily="18" charset="0"/>
                </a:rPr>
                <a:t>in Terminal Management. Russian Firms</a:t>
              </a:r>
              <a:r>
                <a:rPr lang="en-GB" sz="1400" dirty="0">
                  <a:latin typeface="Georgia" panose="02040502050405020303" pitchFamily="18" charset="0"/>
                  <a:cs typeface="Times New Roman" panose="02020603050405020304" pitchFamily="18" charset="0"/>
                </a:rPr>
                <a:t> may consider participating in the bidding process. Following terminals are to be given for O&amp;M in FY 20-21.</a:t>
              </a:r>
            </a:p>
            <a:p>
              <a:pPr marL="252146" indent="-252146" algn="just">
                <a:buFont typeface="Wingdings" panose="05000000000000000000" pitchFamily="2" charset="2"/>
                <a:buChar char="q"/>
              </a:pPr>
              <a:r>
                <a:rPr lang="en-GB" sz="1400" dirty="0">
                  <a:latin typeface="Georgia" panose="02040502050405020303" pitchFamily="18" charset="0"/>
                  <a:cs typeface="Times New Roman" panose="02020603050405020304" pitchFamily="18" charset="0"/>
                </a:rPr>
                <a:t>MMT Varanasi (Uttar Pradesh), </a:t>
              </a:r>
              <a:r>
                <a:rPr lang="en-GB" sz="1400" dirty="0" err="1">
                  <a:latin typeface="Georgia" panose="02040502050405020303" pitchFamily="18" charset="0"/>
                  <a:cs typeface="Times New Roman" panose="02020603050405020304" pitchFamily="18" charset="0"/>
                </a:rPr>
                <a:t>Sahebganj</a:t>
              </a:r>
              <a:r>
                <a:rPr lang="en-GB" sz="1400" dirty="0">
                  <a:latin typeface="Georgia" panose="02040502050405020303" pitchFamily="18" charset="0"/>
                  <a:cs typeface="Times New Roman" panose="02020603050405020304" pitchFamily="18" charset="0"/>
                </a:rPr>
                <a:t> (Jharkhand), Haldia (West Bengal) and </a:t>
              </a:r>
              <a:r>
                <a:rPr lang="en-GB" sz="1400" dirty="0" err="1">
                  <a:latin typeface="Georgia" panose="02040502050405020303" pitchFamily="18" charset="0"/>
                  <a:cs typeface="Times New Roman" panose="02020603050405020304" pitchFamily="18" charset="0"/>
                </a:rPr>
                <a:t>Gaighat</a:t>
              </a:r>
              <a:r>
                <a:rPr lang="en-GB" sz="1400" dirty="0">
                  <a:latin typeface="Georgia" panose="02040502050405020303" pitchFamily="18" charset="0"/>
                  <a:cs typeface="Times New Roman" panose="02020603050405020304" pitchFamily="18" charset="0"/>
                </a:rPr>
                <a:t> Terminal (Patna) on NW-1.</a:t>
              </a:r>
            </a:p>
            <a:p>
              <a:pPr marL="252146" indent="-252146" algn="just">
                <a:buFont typeface="Wingdings" panose="05000000000000000000" pitchFamily="2" charset="2"/>
                <a:buChar char="q"/>
              </a:pPr>
              <a:r>
                <a:rPr lang="en-GB" sz="1400" dirty="0">
                  <a:latin typeface="Georgia" panose="02040502050405020303" pitchFamily="18" charset="0"/>
                  <a:cs typeface="Times New Roman" panose="02020603050405020304" pitchFamily="18" charset="0"/>
                </a:rPr>
                <a:t>Pandu and Dhubri Terminal on NW-2.</a:t>
              </a:r>
            </a:p>
            <a:p>
              <a:pPr marL="252146" indent="-252146" algn="just">
                <a:buFont typeface="Wingdings" panose="05000000000000000000" pitchFamily="2" charset="2"/>
                <a:buChar char="q"/>
              </a:pPr>
              <a:r>
                <a:rPr lang="en-GB" sz="1400" dirty="0" err="1">
                  <a:latin typeface="Georgia" panose="02040502050405020303" pitchFamily="18" charset="0"/>
                  <a:cs typeface="Times New Roman" panose="02020603050405020304" pitchFamily="18" charset="0"/>
                </a:rPr>
                <a:t>Karimganj</a:t>
              </a:r>
              <a:r>
                <a:rPr lang="en-GB" sz="1400" dirty="0">
                  <a:latin typeface="Georgia" panose="02040502050405020303" pitchFamily="18" charset="0"/>
                  <a:cs typeface="Times New Roman" panose="02020603050405020304" pitchFamily="18" charset="0"/>
                </a:rPr>
                <a:t> &amp; Badarpur on NW-16..</a:t>
              </a:r>
            </a:p>
            <a:p>
              <a:pPr marL="252146" indent="-252146" algn="just">
                <a:buFont typeface="Wingdings" panose="05000000000000000000" pitchFamily="2" charset="2"/>
                <a:buChar char="q"/>
              </a:pPr>
              <a:r>
                <a:rPr lang="en-GB" sz="1400" dirty="0">
                  <a:latin typeface="Georgia" panose="02040502050405020303" pitchFamily="18" charset="0"/>
                  <a:cs typeface="Times New Roman" panose="02020603050405020304" pitchFamily="18" charset="0"/>
                </a:rPr>
                <a:t>9 small terminals on NW-3 (Kerala).</a:t>
              </a:r>
            </a:p>
            <a:p>
              <a:pPr marL="252146" indent="-252146" algn="just">
                <a:buFont typeface="Wingdings" panose="05000000000000000000" pitchFamily="2" charset="2"/>
                <a:buChar char="q"/>
              </a:pPr>
              <a:r>
                <a:rPr lang="en-GB" sz="1400" dirty="0">
                  <a:latin typeface="Georgia" panose="02040502050405020303" pitchFamily="18" charset="0"/>
                  <a:cs typeface="Times New Roman" panose="02020603050405020304" pitchFamily="18" charset="0"/>
                </a:rPr>
                <a:t>Holistic development of waterway</a:t>
              </a:r>
            </a:p>
            <a:p>
              <a:pPr marL="252146" lvl="1" indent="-252146" algn="just" defTabSz="750975" eaLnBrk="0" hangingPunct="0">
                <a:lnSpc>
                  <a:spcPct val="150000"/>
                </a:lnSpc>
                <a:spcAft>
                  <a:spcPts val="302"/>
                </a:spcAft>
                <a:buSzPct val="100000"/>
                <a:buFont typeface="Wingdings" panose="05000000000000000000" pitchFamily="2" charset="2"/>
                <a:buChar char="q"/>
                <a:defRPr/>
              </a:pPr>
              <a:endParaRPr lang="en-GB" sz="1400" kern="0" dirty="0">
                <a:latin typeface="Georgia" panose="02040502050405020303" pitchFamily="18" charset="0"/>
                <a:cs typeface="Arial" pitchFamily="34" charset="0"/>
              </a:endParaRPr>
            </a:p>
          </p:txBody>
        </p:sp>
        <p:sp>
          <p:nvSpPr>
            <p:cNvPr id="11" name="Freeform 29">
              <a:extLst>
                <a:ext uri="{FF2B5EF4-FFF2-40B4-BE49-F238E27FC236}">
                  <a16:creationId xmlns:a16="http://schemas.microsoft.com/office/drawing/2014/main" id="{B18BAA8E-7518-47D4-9B0A-97587159AAEC}"/>
                </a:ext>
              </a:extLst>
            </p:cNvPr>
            <p:cNvSpPr/>
            <p:nvPr/>
          </p:nvSpPr>
          <p:spPr>
            <a:xfrm>
              <a:off x="7881888" y="1588045"/>
              <a:ext cx="4680000" cy="252000"/>
            </a:xfrm>
            <a:custGeom>
              <a:avLst/>
              <a:gdLst>
                <a:gd name="connsiteX0" fmla="*/ 0 w 733245"/>
                <a:gd name="connsiteY0" fmla="*/ 198407 h 198407"/>
                <a:gd name="connsiteX1" fmla="*/ 198407 w 733245"/>
                <a:gd name="connsiteY1" fmla="*/ 0 h 198407"/>
                <a:gd name="connsiteX2" fmla="*/ 733245 w 733245"/>
                <a:gd name="connsiteY2" fmla="*/ 0 h 198407"/>
                <a:gd name="connsiteX0" fmla="*/ 0 w 733245"/>
                <a:gd name="connsiteY0" fmla="*/ 198407 h 198407"/>
                <a:gd name="connsiteX1" fmla="*/ 37531 w 733245"/>
                <a:gd name="connsiteY1" fmla="*/ 0 h 198407"/>
                <a:gd name="connsiteX2" fmla="*/ 733245 w 733245"/>
                <a:gd name="connsiteY2" fmla="*/ 0 h 198407"/>
              </a:gdLst>
              <a:ahLst/>
              <a:cxnLst>
                <a:cxn ang="0">
                  <a:pos x="connsiteX0" y="connsiteY0"/>
                </a:cxn>
                <a:cxn ang="0">
                  <a:pos x="connsiteX1" y="connsiteY1"/>
                </a:cxn>
                <a:cxn ang="0">
                  <a:pos x="connsiteX2" y="connsiteY2"/>
                </a:cxn>
              </a:cxnLst>
              <a:rect l="l" t="t" r="r" b="b"/>
              <a:pathLst>
                <a:path w="733245" h="198407">
                  <a:moveTo>
                    <a:pt x="0" y="198407"/>
                  </a:moveTo>
                  <a:lnTo>
                    <a:pt x="37531" y="0"/>
                  </a:lnTo>
                  <a:lnTo>
                    <a:pt x="733245" y="0"/>
                  </a:lnTo>
                </a:path>
              </a:pathLst>
            </a:custGeom>
            <a:ln w="38100">
              <a:solidFill>
                <a:srgbClr val="134263"/>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GB" sz="794" dirty="0"/>
            </a:p>
          </p:txBody>
        </p:sp>
        <p:sp>
          <p:nvSpPr>
            <p:cNvPr id="12" name="Freeform 35">
              <a:extLst>
                <a:ext uri="{FF2B5EF4-FFF2-40B4-BE49-F238E27FC236}">
                  <a16:creationId xmlns:a16="http://schemas.microsoft.com/office/drawing/2014/main" id="{26BE369D-F422-4F7C-87DD-76A90FE5470B}"/>
                </a:ext>
              </a:extLst>
            </p:cNvPr>
            <p:cNvSpPr/>
            <p:nvPr/>
          </p:nvSpPr>
          <p:spPr>
            <a:xfrm flipV="1">
              <a:off x="7881888" y="5932355"/>
              <a:ext cx="4680000" cy="252000"/>
            </a:xfrm>
            <a:custGeom>
              <a:avLst/>
              <a:gdLst>
                <a:gd name="connsiteX0" fmla="*/ 0 w 733245"/>
                <a:gd name="connsiteY0" fmla="*/ 198407 h 198407"/>
                <a:gd name="connsiteX1" fmla="*/ 198407 w 733245"/>
                <a:gd name="connsiteY1" fmla="*/ 0 h 198407"/>
                <a:gd name="connsiteX2" fmla="*/ 733245 w 733245"/>
                <a:gd name="connsiteY2" fmla="*/ 0 h 198407"/>
                <a:gd name="connsiteX0" fmla="*/ 0 w 733245"/>
                <a:gd name="connsiteY0" fmla="*/ 198407 h 198407"/>
                <a:gd name="connsiteX1" fmla="*/ 37531 w 733245"/>
                <a:gd name="connsiteY1" fmla="*/ 0 h 198407"/>
                <a:gd name="connsiteX2" fmla="*/ 733245 w 733245"/>
                <a:gd name="connsiteY2" fmla="*/ 0 h 198407"/>
              </a:gdLst>
              <a:ahLst/>
              <a:cxnLst>
                <a:cxn ang="0">
                  <a:pos x="connsiteX0" y="connsiteY0"/>
                </a:cxn>
                <a:cxn ang="0">
                  <a:pos x="connsiteX1" y="connsiteY1"/>
                </a:cxn>
                <a:cxn ang="0">
                  <a:pos x="connsiteX2" y="connsiteY2"/>
                </a:cxn>
              </a:cxnLst>
              <a:rect l="l" t="t" r="r" b="b"/>
              <a:pathLst>
                <a:path w="733245" h="198407">
                  <a:moveTo>
                    <a:pt x="0" y="198407"/>
                  </a:moveTo>
                  <a:lnTo>
                    <a:pt x="37531" y="0"/>
                  </a:lnTo>
                  <a:lnTo>
                    <a:pt x="733245" y="0"/>
                  </a:lnTo>
                </a:path>
              </a:pathLst>
            </a:custGeom>
            <a:ln w="38100">
              <a:solidFill>
                <a:srgbClr val="2C8646"/>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GB" sz="794" dirty="0"/>
            </a:p>
          </p:txBody>
        </p:sp>
        <p:sp>
          <p:nvSpPr>
            <p:cNvPr id="13" name="Rectangle 12">
              <a:extLst>
                <a:ext uri="{FF2B5EF4-FFF2-40B4-BE49-F238E27FC236}">
                  <a16:creationId xmlns:a16="http://schemas.microsoft.com/office/drawing/2014/main" id="{BFB6947C-33E6-4676-B672-6D3C24C86F94}"/>
                </a:ext>
              </a:extLst>
            </p:cNvPr>
            <p:cNvSpPr>
              <a:spLocks noChangeArrowheads="1"/>
            </p:cNvSpPr>
            <p:nvPr/>
          </p:nvSpPr>
          <p:spPr bwMode="auto">
            <a:xfrm>
              <a:off x="8951991" y="5091886"/>
              <a:ext cx="3481028" cy="1109894"/>
            </a:xfrm>
            <a:prstGeom prst="rect">
              <a:avLst/>
            </a:prstGeom>
            <a:noFill/>
            <a:ln w="9525">
              <a:noFill/>
              <a:miter lim="800000"/>
              <a:headEnd/>
              <a:tailEnd/>
            </a:ln>
          </p:spPr>
          <p:txBody>
            <a:bodyPr vert="horz" wrap="square" lIns="0" tIns="0" rIns="0" bIns="0" numCol="1" anchor="b"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2146" indent="-252146">
                <a:buFont typeface="Wingdings" panose="05000000000000000000" pitchFamily="2" charset="2"/>
                <a:buChar char="q"/>
              </a:pPr>
              <a:r>
                <a:rPr lang="en-US" sz="1400" dirty="0">
                  <a:latin typeface="Georgia" panose="02040502050405020303" pitchFamily="18" charset="0"/>
                </a:rPr>
                <a:t>Smart Hydrography development </a:t>
              </a:r>
            </a:p>
            <a:p>
              <a:endParaRPr lang="en-US" sz="700" dirty="0">
                <a:latin typeface="Georgia" panose="02040502050405020303" pitchFamily="18" charset="0"/>
              </a:endParaRPr>
            </a:p>
            <a:p>
              <a:pPr marL="252146" indent="-252146" algn="just">
                <a:buFont typeface="Wingdings" panose="05000000000000000000" pitchFamily="2" charset="2"/>
                <a:buChar char="q"/>
              </a:pPr>
              <a:r>
                <a:rPr lang="en-US" sz="1400" dirty="0">
                  <a:latin typeface="Georgia" panose="02040502050405020303" pitchFamily="18" charset="0"/>
                </a:rPr>
                <a:t>Development of smart vessel tracking system, auto pilotage, safety and navigation framework (AIS/ ENC/ Beacon/ Buoys etc.)</a:t>
              </a:r>
              <a:endParaRPr lang="en-GB" sz="1400" dirty="0">
                <a:latin typeface="Georgia" panose="02040502050405020303" pitchFamily="18" charset="0"/>
              </a:endParaRPr>
            </a:p>
          </p:txBody>
        </p:sp>
        <p:sp>
          <p:nvSpPr>
            <p:cNvPr id="15" name="Rectangle 14">
              <a:extLst>
                <a:ext uri="{FF2B5EF4-FFF2-40B4-BE49-F238E27FC236}">
                  <a16:creationId xmlns:a16="http://schemas.microsoft.com/office/drawing/2014/main" id="{9E3E3677-1A0F-415D-B561-C469BACA6006}"/>
                </a:ext>
              </a:extLst>
            </p:cNvPr>
            <p:cNvSpPr/>
            <p:nvPr/>
          </p:nvSpPr>
          <p:spPr>
            <a:xfrm rot="18971778">
              <a:off x="4988785" y="2455322"/>
              <a:ext cx="2341277" cy="1095777"/>
            </a:xfrm>
            <a:prstGeom prst="rect">
              <a:avLst/>
            </a:prstGeom>
          </p:spPr>
          <p:txBody>
            <a:bodyPr spcFirstLastPara="1" wrap="none" numCol="1">
              <a:prstTxWarp prst="textArchUp">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02458" eaLnBrk="0" hangingPunct="0">
                <a:spcAft>
                  <a:spcPts val="151"/>
                </a:spcAft>
                <a:defRPr/>
              </a:pPr>
              <a:r>
                <a:rPr lang="en-GB" sz="1765" b="1" kern="0" dirty="0">
                  <a:solidFill>
                    <a:schemeClr val="bg1"/>
                  </a:solidFill>
                  <a:cs typeface="Arial" charset="0"/>
                </a:rPr>
                <a:t>INLAND VESSELS</a:t>
              </a:r>
            </a:p>
          </p:txBody>
        </p:sp>
        <p:sp>
          <p:nvSpPr>
            <p:cNvPr id="16" name="Rectangle 15">
              <a:extLst>
                <a:ext uri="{FF2B5EF4-FFF2-40B4-BE49-F238E27FC236}">
                  <a16:creationId xmlns:a16="http://schemas.microsoft.com/office/drawing/2014/main" id="{984975CC-2244-4721-8572-572198DB3DF6}"/>
                </a:ext>
              </a:extLst>
            </p:cNvPr>
            <p:cNvSpPr/>
            <p:nvPr/>
          </p:nvSpPr>
          <p:spPr>
            <a:xfrm rot="2941930">
              <a:off x="6102810" y="2427074"/>
              <a:ext cx="2463899" cy="1887025"/>
            </a:xfrm>
            <a:prstGeom prst="rect">
              <a:avLst/>
            </a:prstGeom>
          </p:spPr>
          <p:txBody>
            <a:bodyPr spcFirstLastPara="1" wrap="none" numCol="1">
              <a:prstTxWarp prst="textArchUp">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02458" eaLnBrk="0" hangingPunct="0">
                <a:spcAft>
                  <a:spcPts val="151"/>
                </a:spcAft>
                <a:defRPr/>
              </a:pPr>
              <a:r>
                <a:rPr lang="en-GB" sz="1765" b="1" kern="0" dirty="0">
                  <a:solidFill>
                    <a:schemeClr val="bg1"/>
                  </a:solidFill>
                  <a:cs typeface="Arial" charset="0"/>
                </a:rPr>
                <a:t>TERMINAL</a:t>
              </a:r>
            </a:p>
            <a:p>
              <a:pPr algn="ctr" defTabSz="602458" eaLnBrk="0" hangingPunct="0">
                <a:spcAft>
                  <a:spcPts val="151"/>
                </a:spcAft>
                <a:defRPr/>
              </a:pPr>
              <a:r>
                <a:rPr lang="en-GB" sz="1765" b="1" kern="0" dirty="0">
                  <a:solidFill>
                    <a:schemeClr val="bg1"/>
                  </a:solidFill>
                  <a:cs typeface="Arial" charset="0"/>
                </a:rPr>
                <a:t>MANAGEMENT</a:t>
              </a:r>
            </a:p>
          </p:txBody>
        </p:sp>
        <p:sp>
          <p:nvSpPr>
            <p:cNvPr id="17" name="Rectangle 16">
              <a:extLst>
                <a:ext uri="{FF2B5EF4-FFF2-40B4-BE49-F238E27FC236}">
                  <a16:creationId xmlns:a16="http://schemas.microsoft.com/office/drawing/2014/main" id="{5F571DC7-BEDD-4DCE-B631-E88F258411C4}"/>
                </a:ext>
              </a:extLst>
            </p:cNvPr>
            <p:cNvSpPr/>
            <p:nvPr/>
          </p:nvSpPr>
          <p:spPr>
            <a:xfrm rot="2877516">
              <a:off x="5173219" y="3475029"/>
              <a:ext cx="2463899" cy="1887025"/>
            </a:xfrm>
            <a:prstGeom prst="rect">
              <a:avLst/>
            </a:prstGeom>
          </p:spPr>
          <p:txBody>
            <a:bodyPr spcFirstLastPara="1" wrap="none" numCol="1">
              <a:prstTxWarp prst="textArchDow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02458" eaLnBrk="0" hangingPunct="0">
                <a:spcAft>
                  <a:spcPts val="151"/>
                </a:spcAft>
                <a:defRPr/>
              </a:pPr>
              <a:r>
                <a:rPr lang="en-GB" sz="1765" b="1" kern="0" dirty="0">
                  <a:solidFill>
                    <a:schemeClr val="bg1"/>
                  </a:solidFill>
                  <a:cs typeface="Arial" charset="0"/>
                </a:rPr>
                <a:t>TRAINING &amp; </a:t>
              </a:r>
            </a:p>
            <a:p>
              <a:pPr algn="ctr" defTabSz="602458" eaLnBrk="0" hangingPunct="0">
                <a:spcAft>
                  <a:spcPts val="151"/>
                </a:spcAft>
                <a:defRPr/>
              </a:pPr>
              <a:r>
                <a:rPr lang="en-GB" sz="1765" b="1" kern="0" dirty="0">
                  <a:solidFill>
                    <a:schemeClr val="bg1"/>
                  </a:solidFill>
                  <a:cs typeface="Arial" charset="0"/>
                </a:rPr>
                <a:t>DEVELOPMENT</a:t>
              </a:r>
            </a:p>
          </p:txBody>
        </p:sp>
        <p:sp>
          <p:nvSpPr>
            <p:cNvPr id="18" name="Rectangle 17">
              <a:extLst>
                <a:ext uri="{FF2B5EF4-FFF2-40B4-BE49-F238E27FC236}">
                  <a16:creationId xmlns:a16="http://schemas.microsoft.com/office/drawing/2014/main" id="{E72B556D-BF82-4CDA-A80F-2D82527B9814}"/>
                </a:ext>
              </a:extLst>
            </p:cNvPr>
            <p:cNvSpPr/>
            <p:nvPr/>
          </p:nvSpPr>
          <p:spPr>
            <a:xfrm rot="18610453">
              <a:off x="6163922" y="3463751"/>
              <a:ext cx="2463899" cy="1887025"/>
            </a:xfrm>
            <a:prstGeom prst="rect">
              <a:avLst/>
            </a:prstGeom>
          </p:spPr>
          <p:txBody>
            <a:bodyPr spcFirstLastPara="1" wrap="none" numCol="1">
              <a:prstTxWarp prst="textArchDow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02458" eaLnBrk="0" hangingPunct="0">
                <a:spcAft>
                  <a:spcPts val="151"/>
                </a:spcAft>
                <a:defRPr/>
              </a:pPr>
              <a:r>
                <a:rPr lang="en-GB" sz="1765" b="1" kern="0" dirty="0">
                  <a:solidFill>
                    <a:schemeClr val="bg1"/>
                  </a:solidFill>
                  <a:cs typeface="Arial" charset="0"/>
                </a:rPr>
                <a:t>TECHNOLOGICAL </a:t>
              </a:r>
            </a:p>
            <a:p>
              <a:pPr algn="ctr" defTabSz="602458" eaLnBrk="0" hangingPunct="0">
                <a:spcAft>
                  <a:spcPts val="151"/>
                </a:spcAft>
                <a:defRPr/>
              </a:pPr>
              <a:r>
                <a:rPr lang="en-GB" sz="1765" b="1" kern="0" dirty="0">
                  <a:solidFill>
                    <a:schemeClr val="bg1"/>
                  </a:solidFill>
                  <a:cs typeface="Arial" charset="0"/>
                </a:rPr>
                <a:t>INVESTMENT</a:t>
              </a:r>
            </a:p>
          </p:txBody>
        </p:sp>
      </p:grpSp>
      <p:pic>
        <p:nvPicPr>
          <p:cNvPr id="26" name="Picture 25">
            <a:extLst>
              <a:ext uri="{FF2B5EF4-FFF2-40B4-BE49-F238E27FC236}">
                <a16:creationId xmlns:a16="http://schemas.microsoft.com/office/drawing/2014/main" id="{FE1B85AB-2A23-46CD-8DA2-24A0FF2C268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l="2459" t="7791" r="43548" b="4365"/>
          <a:stretch/>
        </p:blipFill>
        <p:spPr>
          <a:xfrm>
            <a:off x="4716653" y="2446306"/>
            <a:ext cx="2820777" cy="2999207"/>
          </a:xfrm>
          <a:prstGeom prst="ellipse">
            <a:avLst/>
          </a:prstGeom>
        </p:spPr>
      </p:pic>
      <p:sp>
        <p:nvSpPr>
          <p:cNvPr id="3" name="Section Header" hidden="1">
            <a:extLst>
              <a:ext uri="{FF2B5EF4-FFF2-40B4-BE49-F238E27FC236}">
                <a16:creationId xmlns:a16="http://schemas.microsoft.com/office/drawing/2014/main" id="{51D14F05-938B-4C8E-A080-351EB285B0CA}"/>
              </a:ext>
            </a:extLst>
          </p:cNvPr>
          <p:cNvSpPr txBox="1"/>
          <p:nvPr>
            <p:custDataLst>
              <p:tags r:id="rId2"/>
            </p:custDataLst>
          </p:nvPr>
        </p:nvSpPr>
        <p:spPr>
          <a:xfrm>
            <a:off x="554182" y="621254"/>
            <a:ext cx="3678035" cy="121024"/>
          </a:xfrm>
          <a:prstGeom prst="rect">
            <a:avLst/>
          </a:prstGeom>
          <a:noFill/>
        </p:spPr>
        <p:txBody>
          <a:bodyPr wrap="square" lIns="0" tIns="0" rIns="0" bIns="0" rtlCol="0" anchor="b" anchorCtr="0">
            <a:noAutofit/>
          </a:bodyPr>
          <a:lstStyle/>
          <a:p>
            <a:r>
              <a:rPr lang="en-GB" sz="794" noProof="1"/>
              <a:t> </a:t>
            </a:r>
          </a:p>
        </p:txBody>
      </p:sp>
      <p:sp>
        <p:nvSpPr>
          <p:cNvPr id="29" name="Title 1">
            <a:extLst>
              <a:ext uri="{FF2B5EF4-FFF2-40B4-BE49-F238E27FC236}">
                <a16:creationId xmlns:a16="http://schemas.microsoft.com/office/drawing/2014/main" id="{E23B6D2C-9FC3-4108-97CB-FC619B0C5044}"/>
              </a:ext>
            </a:extLst>
          </p:cNvPr>
          <p:cNvSpPr>
            <a:spLocks noGrp="1"/>
          </p:cNvSpPr>
          <p:nvPr>
            <p:ph type="title"/>
          </p:nvPr>
        </p:nvSpPr>
        <p:spPr>
          <a:xfrm>
            <a:off x="711201" y="685801"/>
            <a:ext cx="10791824" cy="487218"/>
          </a:xfrm>
        </p:spPr>
        <p:txBody>
          <a:bodyPr>
            <a:normAutofit fontScale="90000"/>
          </a:bodyPr>
          <a:lstStyle/>
          <a:p>
            <a:r>
              <a:rPr lang="en-US" sz="2800" b="1" dirty="0">
                <a:solidFill>
                  <a:srgbClr val="EB8C00"/>
                </a:solidFill>
              </a:rPr>
              <a:t>Opportunities in IWT</a:t>
            </a:r>
            <a:endParaRPr lang="en-IN" sz="2400" b="1" dirty="0">
              <a:solidFill>
                <a:srgbClr val="EB8C00"/>
              </a:solidFill>
            </a:endParaRPr>
          </a:p>
        </p:txBody>
      </p:sp>
    </p:spTree>
    <p:custDataLst>
      <p:tags r:id="rId1"/>
    </p:custDataLst>
    <p:extLst>
      <p:ext uri="{BB962C8B-B14F-4D97-AF65-F5344CB8AC3E}">
        <p14:creationId xmlns:p14="http://schemas.microsoft.com/office/powerpoint/2010/main" val="29603031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a:extLst>
              <a:ext uri="{FF2B5EF4-FFF2-40B4-BE49-F238E27FC236}">
                <a16:creationId xmlns:a16="http://schemas.microsoft.com/office/drawing/2014/main" id="{A5F38B70-FCA5-4E96-B604-8E2B9FAAE704}"/>
              </a:ext>
            </a:extLst>
          </p:cNvPr>
          <p:cNvPicPr>
            <a:picLocks noChangeAspect="1"/>
          </p:cNvPicPr>
          <p:nvPr/>
        </p:nvPicPr>
        <p:blipFill rotWithShape="1">
          <a:blip r:embed="rId3"/>
          <a:srcRect l="22539"/>
          <a:stretch/>
        </p:blipFill>
        <p:spPr>
          <a:xfrm>
            <a:off x="3346547" y="2917078"/>
            <a:ext cx="5517041" cy="3307515"/>
          </a:xfrm>
          <a:prstGeom prst="rect">
            <a:avLst/>
          </a:prstGeom>
          <a:ln>
            <a:prstDash val="lgDashDotDot"/>
          </a:ln>
        </p:spPr>
      </p:pic>
      <p:pic>
        <p:nvPicPr>
          <p:cNvPr id="44" name="Picture 43">
            <a:extLst>
              <a:ext uri="{FF2B5EF4-FFF2-40B4-BE49-F238E27FC236}">
                <a16:creationId xmlns:a16="http://schemas.microsoft.com/office/drawing/2014/main" id="{B8CAE2B1-FC2E-4DBC-A507-FEAA6E731643}"/>
              </a:ext>
            </a:extLst>
          </p:cNvPr>
          <p:cNvPicPr>
            <a:picLocks noChangeAspect="1"/>
          </p:cNvPicPr>
          <p:nvPr/>
        </p:nvPicPr>
        <p:blipFill>
          <a:blip r:embed="rId4"/>
          <a:stretch>
            <a:fillRect/>
          </a:stretch>
        </p:blipFill>
        <p:spPr>
          <a:xfrm rot="1164594">
            <a:off x="9016588" y="4568652"/>
            <a:ext cx="3116718" cy="1755075"/>
          </a:xfrm>
          <a:prstGeom prst="rect">
            <a:avLst/>
          </a:prstGeom>
        </p:spPr>
      </p:pic>
      <p:pic>
        <p:nvPicPr>
          <p:cNvPr id="55" name="Picture 54">
            <a:extLst>
              <a:ext uri="{FF2B5EF4-FFF2-40B4-BE49-F238E27FC236}">
                <a16:creationId xmlns:a16="http://schemas.microsoft.com/office/drawing/2014/main" id="{D8A99472-0FF5-42FA-818C-5392948C64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84547" y="822147"/>
            <a:ext cx="2378437" cy="1562184"/>
          </a:xfrm>
          <a:prstGeom prst="rect">
            <a:avLst/>
          </a:prstGeom>
          <a:ln>
            <a:noFill/>
          </a:ln>
          <a:effectLst>
            <a:outerShdw blurRad="292100" dist="139700" dir="2700000" algn="tl" rotWithShape="0">
              <a:srgbClr val="333333">
                <a:alpha val="65000"/>
              </a:srgbClr>
            </a:outerShdw>
          </a:effectLst>
        </p:spPr>
      </p:pic>
      <p:sp>
        <p:nvSpPr>
          <p:cNvPr id="30" name="TextBox 29"/>
          <p:cNvSpPr txBox="1"/>
          <p:nvPr/>
        </p:nvSpPr>
        <p:spPr>
          <a:xfrm rot="20528952">
            <a:off x="7880514" y="1091183"/>
            <a:ext cx="2114506" cy="1600438"/>
          </a:xfrm>
          <a:prstGeom prst="rect">
            <a:avLst/>
          </a:prstGeom>
          <a:ln>
            <a:prstDash val="lgDashDotDot"/>
          </a:ln>
        </p:spPr>
        <p:style>
          <a:lnRef idx="1">
            <a:schemeClr val="dk1"/>
          </a:lnRef>
          <a:fillRef idx="2">
            <a:schemeClr val="dk1"/>
          </a:fillRef>
          <a:effectRef idx="1">
            <a:schemeClr val="dk1"/>
          </a:effectRef>
          <a:fontRef idx="minor">
            <a:schemeClr val="dk1"/>
          </a:fontRef>
        </p:style>
        <p:txBody>
          <a:bodyPr wrap="square" rtlCol="0">
            <a:spAutoFit/>
          </a:bodyPr>
          <a:lstStyle>
            <a:defPPr>
              <a:defRPr lang="en-US"/>
            </a:defPPr>
            <a:lvl1pPr algn="just">
              <a:defRPr sz="1400">
                <a:solidFill>
                  <a:srgbClr val="0000FF"/>
                </a:solidFill>
                <a:latin typeface="Georgia" panose="02040502050405020303" pitchFamily="18" charset="0"/>
                <a:cs typeface="Arial" panose="020B0604020202020204" pitchFamily="34" charset="0"/>
              </a:defRPr>
            </a:lvl1pPr>
          </a:lstStyle>
          <a:p>
            <a:r>
              <a:rPr lang="en-GB" dirty="0"/>
              <a:t>First containerized movement from Haldia Docks to Pandu with 48 TEUs of Edible oil, Petrochemicals, Beverages etc. (Nov’ 2019)</a:t>
            </a:r>
          </a:p>
        </p:txBody>
      </p:sp>
      <p:pic>
        <p:nvPicPr>
          <p:cNvPr id="82" name="Picture 81"/>
          <p:cNvPicPr>
            <a:picLocks noChangeAspect="1"/>
          </p:cNvPicPr>
          <p:nvPr/>
        </p:nvPicPr>
        <p:blipFill>
          <a:blip r:embed="rId6"/>
          <a:srcRect l="18780" r="18780"/>
          <a:stretch/>
        </p:blipFill>
        <p:spPr>
          <a:xfrm rot="1203371">
            <a:off x="5081296" y="1269311"/>
            <a:ext cx="2225034" cy="1645920"/>
          </a:xfrm>
          <a:prstGeom prst="rect">
            <a:avLst/>
          </a:prstGeom>
        </p:spPr>
      </p:pic>
      <p:sp>
        <p:nvSpPr>
          <p:cNvPr id="88" name="Hexagon 87"/>
          <p:cNvSpPr/>
          <p:nvPr/>
        </p:nvSpPr>
        <p:spPr>
          <a:xfrm>
            <a:off x="11624733" y="703804"/>
            <a:ext cx="548640" cy="457200"/>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4</a:t>
            </a:r>
          </a:p>
        </p:txBody>
      </p:sp>
      <p:sp>
        <p:nvSpPr>
          <p:cNvPr id="90" name="Hexagon 89"/>
          <p:cNvSpPr/>
          <p:nvPr/>
        </p:nvSpPr>
        <p:spPr>
          <a:xfrm>
            <a:off x="4874017" y="1481747"/>
            <a:ext cx="548640" cy="457200"/>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3</a:t>
            </a:r>
          </a:p>
        </p:txBody>
      </p:sp>
      <p:sp>
        <p:nvSpPr>
          <p:cNvPr id="47" name="TextBox 46"/>
          <p:cNvSpPr txBox="1"/>
          <p:nvPr/>
        </p:nvSpPr>
        <p:spPr>
          <a:xfrm>
            <a:off x="7692976" y="5319497"/>
            <a:ext cx="2158377" cy="1384995"/>
          </a:xfrm>
          <a:prstGeom prst="rect">
            <a:avLst/>
          </a:prstGeom>
          <a:ln>
            <a:prstDash val="lgDashDotDot"/>
          </a:ln>
        </p:spPr>
        <p:style>
          <a:lnRef idx="1">
            <a:schemeClr val="dk1"/>
          </a:lnRef>
          <a:fillRef idx="2">
            <a:schemeClr val="dk1"/>
          </a:fillRef>
          <a:effectRef idx="1">
            <a:schemeClr val="dk1"/>
          </a:effectRef>
          <a:fontRef idx="minor">
            <a:schemeClr val="dk1"/>
          </a:fontRef>
        </p:style>
        <p:txBody>
          <a:bodyPr wrap="square" rtlCol="0">
            <a:spAutoFit/>
          </a:bodyPr>
          <a:lstStyle>
            <a:defPPr>
              <a:defRPr lang="en-US"/>
            </a:defPPr>
            <a:lvl1pPr algn="just">
              <a:defRPr sz="1400">
                <a:solidFill>
                  <a:srgbClr val="0000FF"/>
                </a:solidFill>
                <a:latin typeface="Georgia" panose="02040502050405020303" pitchFamily="18" charset="0"/>
                <a:cs typeface="Arial" panose="020B0604020202020204" pitchFamily="34" charset="0"/>
              </a:defRPr>
            </a:lvl1pPr>
          </a:lstStyle>
          <a:p>
            <a:r>
              <a:rPr lang="en-US" dirty="0"/>
              <a:t>18 movements of approx. 5,815 </a:t>
            </a:r>
            <a:r>
              <a:rPr lang="en-US" dirty="0" err="1"/>
              <a:t>tonne</a:t>
            </a:r>
            <a:r>
              <a:rPr lang="en-US" dirty="0"/>
              <a:t> of Over Dimensional Cargo moved on NW-1 </a:t>
            </a:r>
            <a:r>
              <a:rPr lang="en-GB" dirty="0"/>
              <a:t>from Kolkata/ Haldia port to destinations along NW-1</a:t>
            </a:r>
          </a:p>
        </p:txBody>
      </p:sp>
      <p:sp>
        <p:nvSpPr>
          <p:cNvPr id="34" name="Title 1">
            <a:extLst>
              <a:ext uri="{FF2B5EF4-FFF2-40B4-BE49-F238E27FC236}">
                <a16:creationId xmlns:a16="http://schemas.microsoft.com/office/drawing/2014/main" id="{4AAE037F-C12B-4958-9125-24FF54B709AF}"/>
              </a:ext>
            </a:extLst>
          </p:cNvPr>
          <p:cNvSpPr>
            <a:spLocks noGrp="1"/>
          </p:cNvSpPr>
          <p:nvPr>
            <p:ph type="title"/>
          </p:nvPr>
        </p:nvSpPr>
        <p:spPr>
          <a:xfrm>
            <a:off x="257902" y="77084"/>
            <a:ext cx="11650622" cy="852095"/>
          </a:xfrm>
        </p:spPr>
        <p:txBody>
          <a:bodyPr>
            <a:normAutofit/>
          </a:bodyPr>
          <a:lstStyle/>
          <a:p>
            <a:pPr algn="ctr"/>
            <a:r>
              <a:rPr lang="en-US" b="1" dirty="0">
                <a:solidFill>
                  <a:srgbClr val="EB8C00"/>
                </a:solidFill>
              </a:rPr>
              <a:t>Pilot movements conducted to establish viability of </a:t>
            </a:r>
            <a:br>
              <a:rPr lang="en-US" b="1" dirty="0">
                <a:solidFill>
                  <a:srgbClr val="EB8C00"/>
                </a:solidFill>
              </a:rPr>
            </a:br>
            <a:r>
              <a:rPr lang="en-US" b="1" dirty="0">
                <a:solidFill>
                  <a:srgbClr val="EB8C00"/>
                </a:solidFill>
              </a:rPr>
              <a:t>IWT connectivity through NW-1, NW-2 and IBP route</a:t>
            </a:r>
          </a:p>
        </p:txBody>
      </p:sp>
      <p:pic>
        <p:nvPicPr>
          <p:cNvPr id="58" name="Picture 57">
            <a:extLst>
              <a:ext uri="{FF2B5EF4-FFF2-40B4-BE49-F238E27FC236}">
                <a16:creationId xmlns:a16="http://schemas.microsoft.com/office/drawing/2014/main" id="{D115E778-2F97-4685-8CD4-A8B9E5FA0E73}"/>
              </a:ext>
            </a:extLst>
          </p:cNvPr>
          <p:cNvPicPr>
            <a:picLocks noChangeAspect="1"/>
          </p:cNvPicPr>
          <p:nvPr/>
        </p:nvPicPr>
        <p:blipFill rotWithShape="1">
          <a:blip r:embed="rId7"/>
          <a:srcRect t="27410" r="9638"/>
          <a:stretch/>
        </p:blipFill>
        <p:spPr>
          <a:xfrm rot="710528">
            <a:off x="9116122" y="2972226"/>
            <a:ext cx="2926120" cy="1762988"/>
          </a:xfrm>
          <a:prstGeom prst="rect">
            <a:avLst/>
          </a:prstGeom>
        </p:spPr>
      </p:pic>
      <p:pic>
        <p:nvPicPr>
          <p:cNvPr id="84" name="Picture 83"/>
          <p:cNvPicPr>
            <a:picLocks noChangeAspect="1"/>
          </p:cNvPicPr>
          <p:nvPr/>
        </p:nvPicPr>
        <p:blipFill>
          <a:blip r:embed="rId8"/>
          <a:srcRect t="22599" b="22599"/>
          <a:stretch/>
        </p:blipFill>
        <p:spPr>
          <a:xfrm rot="20427576">
            <a:off x="1546549" y="1419259"/>
            <a:ext cx="2252508" cy="1645920"/>
          </a:xfrm>
          <a:prstGeom prst="rect">
            <a:avLst/>
          </a:prstGeom>
        </p:spPr>
      </p:pic>
      <p:pic>
        <p:nvPicPr>
          <p:cNvPr id="85" name="Picture 84"/>
          <p:cNvPicPr>
            <a:picLocks noChangeAspect="1"/>
          </p:cNvPicPr>
          <p:nvPr/>
        </p:nvPicPr>
        <p:blipFill>
          <a:blip r:embed="rId9"/>
          <a:srcRect/>
          <a:stretch/>
        </p:blipFill>
        <p:spPr>
          <a:xfrm rot="20264391">
            <a:off x="37490" y="1355855"/>
            <a:ext cx="2240127" cy="1701306"/>
          </a:xfrm>
          <a:prstGeom prst="rect">
            <a:avLst/>
          </a:prstGeom>
        </p:spPr>
      </p:pic>
      <p:sp>
        <p:nvSpPr>
          <p:cNvPr id="29" name="TextBox 28"/>
          <p:cNvSpPr txBox="1"/>
          <p:nvPr/>
        </p:nvSpPr>
        <p:spPr>
          <a:xfrm rot="20338240">
            <a:off x="1263" y="3276476"/>
            <a:ext cx="2140172" cy="738664"/>
          </a:xfrm>
          <a:prstGeom prst="rect">
            <a:avLst/>
          </a:prstGeom>
          <a:ln>
            <a:prstDash val="lgDashDotDot"/>
          </a:ln>
        </p:spPr>
        <p:style>
          <a:lnRef idx="1">
            <a:schemeClr val="dk1"/>
          </a:lnRef>
          <a:fillRef idx="2">
            <a:schemeClr val="dk1"/>
          </a:fillRef>
          <a:effectRef idx="1">
            <a:schemeClr val="dk1"/>
          </a:effectRef>
          <a:fontRef idx="minor">
            <a:schemeClr val="dk1"/>
          </a:fontRef>
        </p:style>
        <p:txBody>
          <a:bodyPr wrap="square" rtlCol="0">
            <a:spAutoFit/>
          </a:bodyPr>
          <a:lstStyle/>
          <a:p>
            <a:pPr algn="just"/>
            <a:r>
              <a:rPr lang="en-GB" sz="1400" dirty="0">
                <a:solidFill>
                  <a:srgbClr val="0000FF"/>
                </a:solidFill>
                <a:latin typeface="Georgia" panose="02040502050405020303" pitchFamily="18" charset="0"/>
                <a:cs typeface="Arial" panose="020B0604020202020204" pitchFamily="34" charset="0"/>
              </a:rPr>
              <a:t>Schedule service started from Varanasi in Dec. 2020</a:t>
            </a:r>
          </a:p>
        </p:txBody>
      </p:sp>
      <p:sp>
        <p:nvSpPr>
          <p:cNvPr id="94" name="Hexagon 93"/>
          <p:cNvSpPr/>
          <p:nvPr/>
        </p:nvSpPr>
        <p:spPr>
          <a:xfrm>
            <a:off x="257901" y="1441705"/>
            <a:ext cx="548640" cy="457200"/>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1</a:t>
            </a:r>
          </a:p>
        </p:txBody>
      </p:sp>
      <p:pic>
        <p:nvPicPr>
          <p:cNvPr id="60" name="Picture 59">
            <a:extLst>
              <a:ext uri="{FF2B5EF4-FFF2-40B4-BE49-F238E27FC236}">
                <a16:creationId xmlns:a16="http://schemas.microsoft.com/office/drawing/2014/main" id="{B1B40323-A5DD-4E3B-9035-35B71CF90DAE}"/>
              </a:ext>
            </a:extLst>
          </p:cNvPr>
          <p:cNvPicPr>
            <a:picLocks noChangeAspect="1"/>
          </p:cNvPicPr>
          <p:nvPr/>
        </p:nvPicPr>
        <p:blipFill>
          <a:blip r:embed="rId10"/>
          <a:stretch>
            <a:fillRect/>
          </a:stretch>
        </p:blipFill>
        <p:spPr>
          <a:xfrm rot="20320503">
            <a:off x="55869" y="4150023"/>
            <a:ext cx="2965881" cy="1668308"/>
          </a:xfrm>
          <a:prstGeom prst="rect">
            <a:avLst/>
          </a:prstGeom>
        </p:spPr>
      </p:pic>
      <p:sp>
        <p:nvSpPr>
          <p:cNvPr id="81" name="TextBox 80"/>
          <p:cNvSpPr txBox="1"/>
          <p:nvPr/>
        </p:nvSpPr>
        <p:spPr>
          <a:xfrm>
            <a:off x="846899" y="5782201"/>
            <a:ext cx="3369508" cy="954107"/>
          </a:xfrm>
          <a:prstGeom prst="rect">
            <a:avLst/>
          </a:prstGeom>
          <a:ln>
            <a:prstDash val="lgDashDotDot"/>
          </a:ln>
        </p:spPr>
        <p:style>
          <a:lnRef idx="1">
            <a:schemeClr val="dk1"/>
          </a:lnRef>
          <a:fillRef idx="2">
            <a:schemeClr val="dk1"/>
          </a:fillRef>
          <a:effectRef idx="1">
            <a:schemeClr val="dk1"/>
          </a:effectRef>
          <a:fontRef idx="minor">
            <a:schemeClr val="dk1"/>
          </a:fontRef>
        </p:style>
        <p:txBody>
          <a:bodyPr wrap="square" rtlCol="0">
            <a:spAutoFit/>
          </a:bodyPr>
          <a:lstStyle>
            <a:defPPr>
              <a:defRPr lang="en-US"/>
            </a:defPPr>
            <a:lvl1pPr algn="just">
              <a:defRPr sz="1400">
                <a:solidFill>
                  <a:srgbClr val="0000FF"/>
                </a:solidFill>
                <a:latin typeface="Georgia" panose="02040502050405020303" pitchFamily="18" charset="0"/>
                <a:cs typeface="Arial" panose="020B0604020202020204" pitchFamily="34" charset="0"/>
              </a:defRPr>
            </a:lvl1pPr>
          </a:lstStyle>
          <a:p>
            <a:r>
              <a:rPr lang="en-US" dirty="0"/>
              <a:t>The first containerized export (sponge iron) from India to Bangladesh using Indo Bangladesh Protocol (IBP) routes was conducted in June 2020 (45 TEUs)</a:t>
            </a:r>
            <a:endParaRPr lang="en-GB" dirty="0"/>
          </a:p>
        </p:txBody>
      </p:sp>
      <p:sp>
        <p:nvSpPr>
          <p:cNvPr id="92" name="Hexagon 91"/>
          <p:cNvSpPr/>
          <p:nvPr/>
        </p:nvSpPr>
        <p:spPr>
          <a:xfrm>
            <a:off x="103435" y="6030654"/>
            <a:ext cx="548640" cy="457200"/>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2</a:t>
            </a:r>
          </a:p>
        </p:txBody>
      </p:sp>
      <p:sp>
        <p:nvSpPr>
          <p:cNvPr id="32" name="TextBox 31"/>
          <p:cNvSpPr txBox="1"/>
          <p:nvPr/>
        </p:nvSpPr>
        <p:spPr>
          <a:xfrm>
            <a:off x="4216851" y="2670828"/>
            <a:ext cx="2786928" cy="954107"/>
          </a:xfrm>
          <a:prstGeom prst="rect">
            <a:avLst/>
          </a:prstGeom>
          <a:ln>
            <a:prstDash val="lgDashDotDot"/>
          </a:ln>
        </p:spPr>
        <p:style>
          <a:lnRef idx="1">
            <a:schemeClr val="dk1"/>
          </a:lnRef>
          <a:fillRef idx="2">
            <a:schemeClr val="dk1"/>
          </a:fillRef>
          <a:effectRef idx="1">
            <a:schemeClr val="dk1"/>
          </a:effectRef>
          <a:fontRef idx="minor">
            <a:schemeClr val="dk1"/>
          </a:fontRef>
        </p:style>
        <p:txBody>
          <a:bodyPr wrap="square" rtlCol="0">
            <a:spAutoFit/>
          </a:bodyPr>
          <a:lstStyle>
            <a:defPPr>
              <a:defRPr lang="en-US"/>
            </a:defPPr>
            <a:lvl1pPr algn="just">
              <a:defRPr sz="1400">
                <a:solidFill>
                  <a:srgbClr val="0000FF"/>
                </a:solidFill>
                <a:latin typeface="Georgia" panose="02040502050405020303" pitchFamily="18" charset="0"/>
                <a:cs typeface="Arial" panose="020B0604020202020204" pitchFamily="34" charset="0"/>
              </a:defRPr>
            </a:lvl1pPr>
          </a:lstStyle>
          <a:p>
            <a:r>
              <a:rPr lang="en-US" dirty="0"/>
              <a:t>Operationalizing </a:t>
            </a:r>
            <a:r>
              <a:rPr lang="en-US" dirty="0" err="1"/>
              <a:t>Karimganj</a:t>
            </a:r>
            <a:r>
              <a:rPr lang="en-US" dirty="0"/>
              <a:t> terminal for EXIM cargo through INDO-BANGLADESH PROTOCOL route no. 3 &amp; 4.</a:t>
            </a:r>
          </a:p>
        </p:txBody>
      </p:sp>
      <p:sp>
        <p:nvSpPr>
          <p:cNvPr id="50" name="Hexagon 49"/>
          <p:cNvSpPr/>
          <p:nvPr/>
        </p:nvSpPr>
        <p:spPr>
          <a:xfrm>
            <a:off x="8730798" y="4318594"/>
            <a:ext cx="548640" cy="457200"/>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5</a:t>
            </a:r>
          </a:p>
        </p:txBody>
      </p:sp>
      <p:grpSp>
        <p:nvGrpSpPr>
          <p:cNvPr id="63" name="Group 62">
            <a:extLst>
              <a:ext uri="{FF2B5EF4-FFF2-40B4-BE49-F238E27FC236}">
                <a16:creationId xmlns:a16="http://schemas.microsoft.com/office/drawing/2014/main" id="{9802BC6C-6CBA-4D95-9B6C-6E1D77B6A81F}"/>
              </a:ext>
            </a:extLst>
          </p:cNvPr>
          <p:cNvGrpSpPr/>
          <p:nvPr/>
        </p:nvGrpSpPr>
        <p:grpSpPr>
          <a:xfrm>
            <a:off x="4869286" y="4125305"/>
            <a:ext cx="2667245" cy="1998160"/>
            <a:chOff x="4745927" y="3400798"/>
            <a:chExt cx="3274421" cy="2405839"/>
          </a:xfrm>
        </p:grpSpPr>
        <p:grpSp>
          <p:nvGrpSpPr>
            <p:cNvPr id="64" name="Group 63">
              <a:extLst>
                <a:ext uri="{FF2B5EF4-FFF2-40B4-BE49-F238E27FC236}">
                  <a16:creationId xmlns:a16="http://schemas.microsoft.com/office/drawing/2014/main" id="{52DF50E0-BD6F-4F47-B49E-DE50B825DC7A}"/>
                </a:ext>
              </a:extLst>
            </p:cNvPr>
            <p:cNvGrpSpPr/>
            <p:nvPr/>
          </p:nvGrpSpPr>
          <p:grpSpPr>
            <a:xfrm>
              <a:off x="4745927" y="3400798"/>
              <a:ext cx="3098261" cy="2405839"/>
              <a:chOff x="5582235" y="2522259"/>
              <a:chExt cx="3098261" cy="2405839"/>
            </a:xfrm>
          </p:grpSpPr>
          <p:sp>
            <p:nvSpPr>
              <p:cNvPr id="68" name="Oval 67">
                <a:extLst>
                  <a:ext uri="{FF2B5EF4-FFF2-40B4-BE49-F238E27FC236}">
                    <a16:creationId xmlns:a16="http://schemas.microsoft.com/office/drawing/2014/main" id="{29EEF471-1395-4C93-A36B-663030A466A7}"/>
                  </a:ext>
                </a:extLst>
              </p:cNvPr>
              <p:cNvSpPr>
                <a:spLocks noChangeAspect="1"/>
              </p:cNvSpPr>
              <p:nvPr/>
            </p:nvSpPr>
            <p:spPr bwMode="ltGray">
              <a:xfrm>
                <a:off x="7394474" y="2878452"/>
                <a:ext cx="91440" cy="91440"/>
              </a:xfrm>
              <a:prstGeom prst="ellipse">
                <a:avLst/>
              </a:prstGeom>
              <a:solidFill>
                <a:srgbClr val="F79646">
                  <a:lumMod val="75000"/>
                </a:srgbClr>
              </a:solidFill>
              <a:ln w="15875" cap="flat" cmpd="dbl" algn="ctr">
                <a:solidFill>
                  <a:sysClr val="windowText" lastClr="000000"/>
                </a:solid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69" name="Rectangle 68">
                <a:extLst>
                  <a:ext uri="{FF2B5EF4-FFF2-40B4-BE49-F238E27FC236}">
                    <a16:creationId xmlns:a16="http://schemas.microsoft.com/office/drawing/2014/main" id="{85E07B2A-3415-4C3F-A2B8-EDF05BBEE65C}"/>
                  </a:ext>
                </a:extLst>
              </p:cNvPr>
              <p:cNvSpPr/>
              <p:nvPr/>
            </p:nvSpPr>
            <p:spPr>
              <a:xfrm>
                <a:off x="5582235" y="2856984"/>
                <a:ext cx="1348415" cy="370572"/>
              </a:xfrm>
              <a:prstGeom prst="rect">
                <a:avLst/>
              </a:prstGeom>
            </p:spPr>
            <p:txBody>
              <a:bodyPr wrap="none">
                <a:spAutoFit/>
              </a:bodyPr>
              <a:lstStyle/>
              <a:p>
                <a:r>
                  <a:rPr lang="en-GB" sz="1400" b="1" i="1" dirty="0" err="1">
                    <a:solidFill>
                      <a:prstClr val="black"/>
                    </a:solidFill>
                    <a:latin typeface="Arial" panose="020B0604020202020204" pitchFamily="34" charset="0"/>
                    <a:cs typeface="Arial" panose="020B0604020202020204" pitchFamily="34" charset="0"/>
                  </a:rPr>
                  <a:t>Kahalgaon</a:t>
                </a:r>
                <a:endParaRPr lang="en-GB" sz="1400" b="1" i="1" dirty="0">
                  <a:solidFill>
                    <a:prstClr val="black"/>
                  </a:solidFill>
                  <a:latin typeface="Arial" panose="020B0604020202020204" pitchFamily="34" charset="0"/>
                  <a:cs typeface="Arial" panose="020B0604020202020204" pitchFamily="34" charset="0"/>
                </a:endParaRPr>
              </a:p>
            </p:txBody>
          </p:sp>
          <p:sp>
            <p:nvSpPr>
              <p:cNvPr id="70" name="Oval 69">
                <a:extLst>
                  <a:ext uri="{FF2B5EF4-FFF2-40B4-BE49-F238E27FC236}">
                    <a16:creationId xmlns:a16="http://schemas.microsoft.com/office/drawing/2014/main" id="{BE368581-E689-4DBB-B3E4-9C0ECDE1F668}"/>
                  </a:ext>
                </a:extLst>
              </p:cNvPr>
              <p:cNvSpPr>
                <a:spLocks noChangeAspect="1"/>
              </p:cNvSpPr>
              <p:nvPr/>
            </p:nvSpPr>
            <p:spPr bwMode="ltGray">
              <a:xfrm>
                <a:off x="8111188" y="2789848"/>
                <a:ext cx="91440" cy="91440"/>
              </a:xfrm>
              <a:prstGeom prst="ellipse">
                <a:avLst/>
              </a:prstGeom>
              <a:solidFill>
                <a:srgbClr val="F79646">
                  <a:lumMod val="75000"/>
                </a:srgbClr>
              </a:solidFill>
              <a:ln w="15875" cap="flat" cmpd="dbl" algn="ctr">
                <a:solidFill>
                  <a:sysClr val="windowText" lastClr="000000"/>
                </a:solid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71" name="Oval 70">
                <a:extLst>
                  <a:ext uri="{FF2B5EF4-FFF2-40B4-BE49-F238E27FC236}">
                    <a16:creationId xmlns:a16="http://schemas.microsoft.com/office/drawing/2014/main" id="{20B09CC7-4918-4514-A316-084AA8994221}"/>
                  </a:ext>
                </a:extLst>
              </p:cNvPr>
              <p:cNvSpPr>
                <a:spLocks noChangeAspect="1"/>
              </p:cNvSpPr>
              <p:nvPr/>
            </p:nvSpPr>
            <p:spPr bwMode="ltGray">
              <a:xfrm>
                <a:off x="7156632" y="3439855"/>
                <a:ext cx="91440" cy="91440"/>
              </a:xfrm>
              <a:prstGeom prst="ellipse">
                <a:avLst/>
              </a:prstGeom>
              <a:solidFill>
                <a:srgbClr val="F79646">
                  <a:lumMod val="75000"/>
                </a:srgbClr>
              </a:solidFill>
              <a:ln w="15875" cap="flat" cmpd="dbl" algn="ctr">
                <a:solidFill>
                  <a:sysClr val="windowText" lastClr="000000"/>
                </a:solid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72" name="Isosceles Triangle 71">
                <a:extLst>
                  <a:ext uri="{FF2B5EF4-FFF2-40B4-BE49-F238E27FC236}">
                    <a16:creationId xmlns:a16="http://schemas.microsoft.com/office/drawing/2014/main" id="{EF8393A9-E832-4A65-BDB8-AE0F3A182536}"/>
                  </a:ext>
                </a:extLst>
              </p:cNvPr>
              <p:cNvSpPr/>
              <p:nvPr/>
            </p:nvSpPr>
            <p:spPr>
              <a:xfrm>
                <a:off x="6519022" y="4797762"/>
                <a:ext cx="139645" cy="91440"/>
              </a:xfrm>
              <a:prstGeom prs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Arial" panose="020B0604020202020204" pitchFamily="34" charset="0"/>
                  <a:cs typeface="Arial" panose="020B0604020202020204" pitchFamily="34" charset="0"/>
                </a:endParaRPr>
              </a:p>
            </p:txBody>
          </p:sp>
          <p:sp>
            <p:nvSpPr>
              <p:cNvPr id="73" name="Oval 72">
                <a:extLst>
                  <a:ext uri="{FF2B5EF4-FFF2-40B4-BE49-F238E27FC236}">
                    <a16:creationId xmlns:a16="http://schemas.microsoft.com/office/drawing/2014/main" id="{A98277BE-F848-4248-BD02-F791D276005B}"/>
                  </a:ext>
                </a:extLst>
              </p:cNvPr>
              <p:cNvSpPr>
                <a:spLocks noChangeAspect="1"/>
              </p:cNvSpPr>
              <p:nvPr/>
            </p:nvSpPr>
            <p:spPr bwMode="ltGray">
              <a:xfrm>
                <a:off x="6562534" y="4825273"/>
                <a:ext cx="64008" cy="64008"/>
              </a:xfrm>
              <a:prstGeom prst="ellipse">
                <a:avLst/>
              </a:prstGeom>
              <a:solidFill>
                <a:srgbClr val="F79646">
                  <a:lumMod val="75000"/>
                </a:srgbClr>
              </a:solidFill>
              <a:ln w="15875" cap="flat" cmpd="dbl" algn="ctr">
                <a:solidFill>
                  <a:sysClr val="windowText" lastClr="000000"/>
                </a:solid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76" name="Oval 75">
                <a:extLst>
                  <a:ext uri="{FF2B5EF4-FFF2-40B4-BE49-F238E27FC236}">
                    <a16:creationId xmlns:a16="http://schemas.microsoft.com/office/drawing/2014/main" id="{4B18E151-EA9D-42E1-B409-A6D9EA815670}"/>
                  </a:ext>
                </a:extLst>
              </p:cNvPr>
              <p:cNvSpPr>
                <a:spLocks noChangeAspect="1"/>
              </p:cNvSpPr>
              <p:nvPr/>
            </p:nvSpPr>
            <p:spPr bwMode="ltGray">
              <a:xfrm>
                <a:off x="6537150" y="4836658"/>
                <a:ext cx="91440" cy="91440"/>
              </a:xfrm>
              <a:prstGeom prst="ellipse">
                <a:avLst/>
              </a:prstGeom>
              <a:solidFill>
                <a:srgbClr val="F79646">
                  <a:lumMod val="75000"/>
                </a:srgbClr>
              </a:solidFill>
              <a:ln w="15875" cap="flat" cmpd="dbl" algn="ctr">
                <a:solidFill>
                  <a:sysClr val="windowText" lastClr="000000"/>
                </a:solid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77" name="Rectangle 76">
                <a:extLst>
                  <a:ext uri="{FF2B5EF4-FFF2-40B4-BE49-F238E27FC236}">
                    <a16:creationId xmlns:a16="http://schemas.microsoft.com/office/drawing/2014/main" id="{88F1A16E-FF48-491E-9E13-A8973452B37D}"/>
                  </a:ext>
                </a:extLst>
              </p:cNvPr>
              <p:cNvSpPr/>
              <p:nvPr/>
            </p:nvSpPr>
            <p:spPr>
              <a:xfrm>
                <a:off x="7305091" y="2961050"/>
                <a:ext cx="996159" cy="370572"/>
              </a:xfrm>
              <a:prstGeom prst="rect">
                <a:avLst/>
              </a:prstGeom>
            </p:spPr>
            <p:txBody>
              <a:bodyPr wrap="none">
                <a:spAutoFit/>
              </a:bodyPr>
              <a:lstStyle/>
              <a:p>
                <a:r>
                  <a:rPr lang="en-GB" sz="1400" b="1" i="1" dirty="0" err="1">
                    <a:solidFill>
                      <a:prstClr val="black"/>
                    </a:solidFill>
                    <a:latin typeface="Arial" panose="020B0604020202020204" pitchFamily="34" charset="0"/>
                    <a:cs typeface="Arial" panose="020B0604020202020204" pitchFamily="34" charset="0"/>
                  </a:rPr>
                  <a:t>Dhubri</a:t>
                </a:r>
                <a:r>
                  <a:rPr lang="en-GB" sz="1400" b="1" i="1" dirty="0">
                    <a:solidFill>
                      <a:prstClr val="black"/>
                    </a:solidFill>
                    <a:latin typeface="Arial" panose="020B0604020202020204" pitchFamily="34" charset="0"/>
                    <a:cs typeface="Arial" panose="020B0604020202020204" pitchFamily="34" charset="0"/>
                  </a:rPr>
                  <a:t> </a:t>
                </a:r>
              </a:p>
            </p:txBody>
          </p:sp>
          <p:sp>
            <p:nvSpPr>
              <p:cNvPr id="78" name="Rectangle 77">
                <a:extLst>
                  <a:ext uri="{FF2B5EF4-FFF2-40B4-BE49-F238E27FC236}">
                    <a16:creationId xmlns:a16="http://schemas.microsoft.com/office/drawing/2014/main" id="{438B70F4-3FC3-4236-A2AF-74BD32818462}"/>
                  </a:ext>
                </a:extLst>
              </p:cNvPr>
              <p:cNvSpPr/>
              <p:nvPr/>
            </p:nvSpPr>
            <p:spPr>
              <a:xfrm>
                <a:off x="5787003" y="4542924"/>
                <a:ext cx="885955" cy="370572"/>
              </a:xfrm>
              <a:prstGeom prst="rect">
                <a:avLst/>
              </a:prstGeom>
            </p:spPr>
            <p:txBody>
              <a:bodyPr wrap="none">
                <a:spAutoFit/>
              </a:bodyPr>
              <a:lstStyle/>
              <a:p>
                <a:r>
                  <a:rPr lang="en-GB" sz="1400" b="1" dirty="0">
                    <a:solidFill>
                      <a:prstClr val="black"/>
                    </a:solidFill>
                    <a:latin typeface="Arial" panose="020B0604020202020204" pitchFamily="34" charset="0"/>
                    <a:cs typeface="Arial" panose="020B0604020202020204" pitchFamily="34" charset="0"/>
                  </a:rPr>
                  <a:t>Haldia</a:t>
                </a:r>
              </a:p>
            </p:txBody>
          </p:sp>
          <p:sp>
            <p:nvSpPr>
              <p:cNvPr id="79" name="Rectangle 78">
                <a:extLst>
                  <a:ext uri="{FF2B5EF4-FFF2-40B4-BE49-F238E27FC236}">
                    <a16:creationId xmlns:a16="http://schemas.microsoft.com/office/drawing/2014/main" id="{572A6105-4852-47B4-A4E3-22588E4527CF}"/>
                  </a:ext>
                </a:extLst>
              </p:cNvPr>
              <p:cNvSpPr/>
              <p:nvPr/>
            </p:nvSpPr>
            <p:spPr>
              <a:xfrm>
                <a:off x="7782734" y="2522259"/>
                <a:ext cx="897762" cy="370572"/>
              </a:xfrm>
              <a:prstGeom prst="rect">
                <a:avLst/>
              </a:prstGeom>
            </p:spPr>
            <p:txBody>
              <a:bodyPr wrap="none">
                <a:spAutoFit/>
              </a:bodyPr>
              <a:lstStyle/>
              <a:p>
                <a:r>
                  <a:rPr lang="en-GB" sz="1400" b="1" i="1" dirty="0">
                    <a:solidFill>
                      <a:prstClr val="black"/>
                    </a:solidFill>
                    <a:latin typeface="Arial" panose="020B0604020202020204" pitchFamily="34" charset="0"/>
                    <a:cs typeface="Arial" panose="020B0604020202020204" pitchFamily="34" charset="0"/>
                  </a:rPr>
                  <a:t>Pandu</a:t>
                </a:r>
              </a:p>
            </p:txBody>
          </p:sp>
        </p:grpSp>
        <p:sp>
          <p:nvSpPr>
            <p:cNvPr id="65" name="Oval 64">
              <a:extLst>
                <a:ext uri="{FF2B5EF4-FFF2-40B4-BE49-F238E27FC236}">
                  <a16:creationId xmlns:a16="http://schemas.microsoft.com/office/drawing/2014/main" id="{A5F15265-5452-4BCE-8089-2ECFCDBA19CC}"/>
                </a:ext>
              </a:extLst>
            </p:cNvPr>
            <p:cNvSpPr>
              <a:spLocks noChangeAspect="1"/>
            </p:cNvSpPr>
            <p:nvPr/>
          </p:nvSpPr>
          <p:spPr bwMode="ltGray">
            <a:xfrm>
              <a:off x="6808367" y="4804359"/>
              <a:ext cx="91440" cy="91440"/>
            </a:xfrm>
            <a:prstGeom prst="ellipse">
              <a:avLst/>
            </a:prstGeom>
            <a:solidFill>
              <a:srgbClr val="F79646">
                <a:lumMod val="75000"/>
              </a:srgbClr>
            </a:solidFill>
            <a:ln w="15875" cap="flat" cmpd="dbl" algn="ctr">
              <a:solidFill>
                <a:sysClr val="windowText" lastClr="000000"/>
              </a:solid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66" name="Rectangle 65">
              <a:extLst>
                <a:ext uri="{FF2B5EF4-FFF2-40B4-BE49-F238E27FC236}">
                  <a16:creationId xmlns:a16="http://schemas.microsoft.com/office/drawing/2014/main" id="{D5A53100-B39F-443B-AC14-2F37783E7BBE}"/>
                </a:ext>
              </a:extLst>
            </p:cNvPr>
            <p:cNvSpPr/>
            <p:nvPr/>
          </p:nvSpPr>
          <p:spPr>
            <a:xfrm>
              <a:off x="6475142" y="4535354"/>
              <a:ext cx="1545206" cy="370572"/>
            </a:xfrm>
            <a:prstGeom prst="rect">
              <a:avLst/>
            </a:prstGeom>
          </p:spPr>
          <p:txBody>
            <a:bodyPr wrap="none">
              <a:spAutoFit/>
            </a:bodyPr>
            <a:lstStyle/>
            <a:p>
              <a:r>
                <a:rPr lang="en-GB" sz="1400" b="1" i="1" dirty="0" err="1">
                  <a:solidFill>
                    <a:srgbClr val="FF0000"/>
                  </a:solidFill>
                  <a:latin typeface="Arial" panose="020B0604020202020204" pitchFamily="34" charset="0"/>
                  <a:cs typeface="Arial" panose="020B0604020202020204" pitchFamily="34" charset="0"/>
                </a:rPr>
                <a:t>Narayanganj</a:t>
              </a:r>
              <a:endParaRPr lang="en-GB" sz="1400" b="1" i="1" dirty="0">
                <a:solidFill>
                  <a:srgbClr val="FF0000"/>
                </a:solidFill>
                <a:latin typeface="Arial" panose="020B0604020202020204" pitchFamily="34" charset="0"/>
                <a:cs typeface="Arial" panose="020B0604020202020204" pitchFamily="34" charset="0"/>
              </a:endParaRPr>
            </a:p>
          </p:txBody>
        </p:sp>
        <p:sp>
          <p:nvSpPr>
            <p:cNvPr id="67" name="Oval 66">
              <a:extLst>
                <a:ext uri="{FF2B5EF4-FFF2-40B4-BE49-F238E27FC236}">
                  <a16:creationId xmlns:a16="http://schemas.microsoft.com/office/drawing/2014/main" id="{164AE496-F8C1-45E9-BBE9-6AAD8ED85702}"/>
                </a:ext>
              </a:extLst>
            </p:cNvPr>
            <p:cNvSpPr>
              <a:spLocks noChangeAspect="1"/>
            </p:cNvSpPr>
            <p:nvPr/>
          </p:nvSpPr>
          <p:spPr bwMode="ltGray">
            <a:xfrm>
              <a:off x="5302270" y="4091783"/>
              <a:ext cx="91440" cy="91440"/>
            </a:xfrm>
            <a:prstGeom prst="ellipse">
              <a:avLst/>
            </a:prstGeom>
            <a:solidFill>
              <a:srgbClr val="F79646">
                <a:lumMod val="75000"/>
              </a:srgbClr>
            </a:solidFill>
            <a:ln w="15875" cap="flat" cmpd="dbl" algn="ctr">
              <a:solidFill>
                <a:sysClr val="windowText" lastClr="000000"/>
              </a:solid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1546307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51BBEA-33D7-4D4A-86D7-DFBCEB9ABA41}"/>
              </a:ext>
            </a:extLst>
          </p:cNvPr>
          <p:cNvSpPr>
            <a:spLocks noGrp="1"/>
          </p:cNvSpPr>
          <p:nvPr>
            <p:ph type="sldNum" sz="quarter" idx="12"/>
          </p:nvPr>
        </p:nvSpPr>
        <p:spPr>
          <a:xfrm>
            <a:off x="11709400" y="6326622"/>
            <a:ext cx="2743200" cy="365125"/>
          </a:xfrm>
        </p:spPr>
        <p:txBody>
          <a:bodyPr/>
          <a:lstStyle/>
          <a:p>
            <a:fld id="{CEDC096E-65E0-47DC-BAD7-680427A09DF7}" type="slidenum">
              <a:rPr lang="en-US" smtClean="0"/>
              <a:pPr/>
              <a:t>9</a:t>
            </a:fld>
            <a:endParaRPr lang="en-US"/>
          </a:p>
        </p:txBody>
      </p:sp>
      <p:sp>
        <p:nvSpPr>
          <p:cNvPr id="66" name="Title 1">
            <a:extLst>
              <a:ext uri="{FF2B5EF4-FFF2-40B4-BE49-F238E27FC236}">
                <a16:creationId xmlns:a16="http://schemas.microsoft.com/office/drawing/2014/main" id="{5AA3379C-4F28-42A9-A07A-7C2A35BFB355}"/>
              </a:ext>
            </a:extLst>
          </p:cNvPr>
          <p:cNvSpPr txBox="1">
            <a:spLocks/>
          </p:cNvSpPr>
          <p:nvPr/>
        </p:nvSpPr>
        <p:spPr>
          <a:xfrm>
            <a:off x="323770" y="253401"/>
            <a:ext cx="11681732" cy="634870"/>
          </a:xfrm>
          <a:prstGeom prst="rect">
            <a:avLst/>
          </a:prstGeom>
        </p:spPr>
        <p:txBody>
          <a:bodyPr vert="horz" lIns="0" tIns="0" rIns="0" bIns="0" rtlCol="0" anchor="t" anchorCtr="0">
            <a:noAutofit/>
          </a:bodyPr>
          <a:lstStyle>
            <a:lvl1pPr algn="l" defTabSz="754361" rtl="0" eaLnBrk="1" latinLnBrk="0" hangingPunct="1">
              <a:lnSpc>
                <a:spcPct val="100000"/>
              </a:lnSpc>
              <a:spcBef>
                <a:spcPct val="0"/>
              </a:spcBef>
              <a:buNone/>
              <a:defRPr sz="2000" kern="1200">
                <a:solidFill>
                  <a:schemeClr val="tx1"/>
                </a:solidFill>
                <a:latin typeface="+mj-lt"/>
                <a:ea typeface="+mj-ea"/>
                <a:cs typeface="+mj-cs"/>
              </a:defRPr>
            </a:lvl1pPr>
          </a:lstStyle>
          <a:p>
            <a:pPr algn="ctr"/>
            <a:r>
              <a:rPr lang="en-US" sz="2800" b="1" i="1" dirty="0">
                <a:solidFill>
                  <a:srgbClr val="EB8C00"/>
                </a:solidFill>
                <a:latin typeface="Georgia" panose="02040502050405020303" pitchFamily="18" charset="0"/>
              </a:rPr>
              <a:t>Operation &amp; Maintenance of </a:t>
            </a:r>
          </a:p>
          <a:p>
            <a:pPr algn="ctr"/>
            <a:r>
              <a:rPr lang="en-US" sz="2800" b="1" i="1" dirty="0">
                <a:solidFill>
                  <a:srgbClr val="EB8C00"/>
                </a:solidFill>
                <a:latin typeface="Georgia" panose="02040502050405020303" pitchFamily="18" charset="0"/>
              </a:rPr>
              <a:t>IWAI Terminals by Private Players</a:t>
            </a:r>
          </a:p>
        </p:txBody>
      </p:sp>
      <p:grpSp>
        <p:nvGrpSpPr>
          <p:cNvPr id="95" name="Group 94">
            <a:extLst>
              <a:ext uri="{FF2B5EF4-FFF2-40B4-BE49-F238E27FC236}">
                <a16:creationId xmlns:a16="http://schemas.microsoft.com/office/drawing/2014/main" id="{290FF13C-D752-4BCA-8E6A-8B86CFDB9668}"/>
              </a:ext>
            </a:extLst>
          </p:cNvPr>
          <p:cNvGrpSpPr/>
          <p:nvPr/>
        </p:nvGrpSpPr>
        <p:grpSpPr>
          <a:xfrm>
            <a:off x="255152" y="964276"/>
            <a:ext cx="11681732" cy="5768621"/>
            <a:chOff x="-3145514" y="-1303511"/>
            <a:chExt cx="15932415" cy="8590992"/>
          </a:xfrm>
        </p:grpSpPr>
        <p:grpSp>
          <p:nvGrpSpPr>
            <p:cNvPr id="90" name="Group 89">
              <a:extLst>
                <a:ext uri="{FF2B5EF4-FFF2-40B4-BE49-F238E27FC236}">
                  <a16:creationId xmlns:a16="http://schemas.microsoft.com/office/drawing/2014/main" id="{A1D99792-F4AB-4E0B-9650-8A12C3772200}"/>
                </a:ext>
              </a:extLst>
            </p:cNvPr>
            <p:cNvGrpSpPr/>
            <p:nvPr/>
          </p:nvGrpSpPr>
          <p:grpSpPr>
            <a:xfrm>
              <a:off x="-3145514" y="-1303511"/>
              <a:ext cx="15932415" cy="8590992"/>
              <a:chOff x="-3145514" y="-1137258"/>
              <a:chExt cx="15932415" cy="8590992"/>
            </a:xfrm>
          </p:grpSpPr>
          <p:grpSp>
            <p:nvGrpSpPr>
              <p:cNvPr id="89" name="Group 88">
                <a:extLst>
                  <a:ext uri="{FF2B5EF4-FFF2-40B4-BE49-F238E27FC236}">
                    <a16:creationId xmlns:a16="http://schemas.microsoft.com/office/drawing/2014/main" id="{08E9EB79-19A0-40D0-AC60-72524EDBF238}"/>
                  </a:ext>
                </a:extLst>
              </p:cNvPr>
              <p:cNvGrpSpPr/>
              <p:nvPr/>
            </p:nvGrpSpPr>
            <p:grpSpPr>
              <a:xfrm>
                <a:off x="-3145514" y="-1137258"/>
                <a:ext cx="15932415" cy="8590992"/>
                <a:chOff x="-3145514" y="-1137258"/>
                <a:chExt cx="15932415" cy="8590992"/>
              </a:xfrm>
            </p:grpSpPr>
            <p:grpSp>
              <p:nvGrpSpPr>
                <p:cNvPr id="88" name="Group 87">
                  <a:extLst>
                    <a:ext uri="{FF2B5EF4-FFF2-40B4-BE49-F238E27FC236}">
                      <a16:creationId xmlns:a16="http://schemas.microsoft.com/office/drawing/2014/main" id="{11BFA607-E4A3-4432-93D8-F76123CC19C6}"/>
                    </a:ext>
                  </a:extLst>
                </p:cNvPr>
                <p:cNvGrpSpPr/>
                <p:nvPr/>
              </p:nvGrpSpPr>
              <p:grpSpPr>
                <a:xfrm>
                  <a:off x="-3145514" y="-1137258"/>
                  <a:ext cx="15932415" cy="8590992"/>
                  <a:chOff x="-3145514" y="-1137258"/>
                  <a:chExt cx="15932415" cy="8590992"/>
                </a:xfrm>
              </p:grpSpPr>
              <p:grpSp>
                <p:nvGrpSpPr>
                  <p:cNvPr id="87" name="Group 86">
                    <a:extLst>
                      <a:ext uri="{FF2B5EF4-FFF2-40B4-BE49-F238E27FC236}">
                        <a16:creationId xmlns:a16="http://schemas.microsoft.com/office/drawing/2014/main" id="{79E441B4-035B-4EB8-9DC1-5CC126DD2FC7}"/>
                      </a:ext>
                    </a:extLst>
                  </p:cNvPr>
                  <p:cNvGrpSpPr/>
                  <p:nvPr/>
                </p:nvGrpSpPr>
                <p:grpSpPr>
                  <a:xfrm>
                    <a:off x="-3145514" y="-1137258"/>
                    <a:ext cx="15932415" cy="8590992"/>
                    <a:chOff x="-3145514" y="-1137258"/>
                    <a:chExt cx="15932415" cy="8590992"/>
                  </a:xfrm>
                </p:grpSpPr>
                <p:sp>
                  <p:nvSpPr>
                    <p:cNvPr id="23" name="JHARKHAND">
                      <a:extLst>
                        <a:ext uri="{FF2B5EF4-FFF2-40B4-BE49-F238E27FC236}">
                          <a16:creationId xmlns:a16="http://schemas.microsoft.com/office/drawing/2014/main" id="{DDB02C72-DD0D-4047-858B-1B87CC9EA5FE}"/>
                        </a:ext>
                      </a:extLst>
                    </p:cNvPr>
                    <p:cNvSpPr>
                      <a:spLocks/>
                    </p:cNvSpPr>
                    <p:nvPr/>
                  </p:nvSpPr>
                  <p:spPr bwMode="gray">
                    <a:xfrm>
                      <a:off x="2255766" y="3592102"/>
                      <a:ext cx="3885018" cy="3048761"/>
                    </a:xfrm>
                    <a:custGeom>
                      <a:avLst/>
                      <a:gdLst/>
                      <a:ahLst/>
                      <a:cxnLst>
                        <a:cxn ang="0">
                          <a:pos x="10" y="116"/>
                        </a:cxn>
                        <a:cxn ang="0">
                          <a:pos x="12" y="96"/>
                        </a:cxn>
                        <a:cxn ang="0">
                          <a:pos x="68" y="94"/>
                        </a:cxn>
                        <a:cxn ang="0">
                          <a:pos x="112" y="120"/>
                        </a:cxn>
                        <a:cxn ang="0">
                          <a:pos x="151" y="98"/>
                        </a:cxn>
                        <a:cxn ang="0">
                          <a:pos x="179" y="114"/>
                        </a:cxn>
                        <a:cxn ang="0">
                          <a:pos x="221" y="98"/>
                        </a:cxn>
                        <a:cxn ang="0">
                          <a:pos x="251" y="62"/>
                        </a:cxn>
                        <a:cxn ang="0">
                          <a:pos x="263" y="74"/>
                        </a:cxn>
                        <a:cxn ang="0">
                          <a:pos x="287" y="88"/>
                        </a:cxn>
                        <a:cxn ang="0">
                          <a:pos x="321" y="116"/>
                        </a:cxn>
                        <a:cxn ang="0">
                          <a:pos x="340" y="84"/>
                        </a:cxn>
                        <a:cxn ang="0">
                          <a:pos x="372" y="82"/>
                        </a:cxn>
                        <a:cxn ang="0">
                          <a:pos x="386" y="54"/>
                        </a:cxn>
                        <a:cxn ang="0">
                          <a:pos x="410" y="20"/>
                        </a:cxn>
                        <a:cxn ang="0">
                          <a:pos x="448" y="0"/>
                        </a:cxn>
                        <a:cxn ang="0">
                          <a:pos x="460" y="22"/>
                        </a:cxn>
                        <a:cxn ang="0">
                          <a:pos x="466" y="52"/>
                        </a:cxn>
                        <a:cxn ang="0">
                          <a:pos x="458" y="80"/>
                        </a:cxn>
                        <a:cxn ang="0">
                          <a:pos x="434" y="140"/>
                        </a:cxn>
                        <a:cxn ang="0">
                          <a:pos x="408" y="166"/>
                        </a:cxn>
                        <a:cxn ang="0">
                          <a:pos x="370" y="158"/>
                        </a:cxn>
                        <a:cxn ang="0">
                          <a:pos x="346" y="188"/>
                        </a:cxn>
                        <a:cxn ang="0">
                          <a:pos x="307" y="216"/>
                        </a:cxn>
                        <a:cxn ang="0">
                          <a:pos x="263" y="210"/>
                        </a:cxn>
                        <a:cxn ang="0">
                          <a:pos x="261" y="240"/>
                        </a:cxn>
                        <a:cxn ang="0">
                          <a:pos x="305" y="266"/>
                        </a:cxn>
                        <a:cxn ang="0">
                          <a:pos x="325" y="286"/>
                        </a:cxn>
                        <a:cxn ang="0">
                          <a:pos x="354" y="312"/>
                        </a:cxn>
                        <a:cxn ang="0">
                          <a:pos x="360" y="358"/>
                        </a:cxn>
                        <a:cxn ang="0">
                          <a:pos x="323" y="346"/>
                        </a:cxn>
                        <a:cxn ang="0">
                          <a:pos x="281" y="320"/>
                        </a:cxn>
                        <a:cxn ang="0">
                          <a:pos x="261" y="380"/>
                        </a:cxn>
                        <a:cxn ang="0">
                          <a:pos x="233" y="376"/>
                        </a:cxn>
                        <a:cxn ang="0">
                          <a:pos x="199" y="378"/>
                        </a:cxn>
                        <a:cxn ang="0">
                          <a:pos x="185" y="344"/>
                        </a:cxn>
                        <a:cxn ang="0">
                          <a:pos x="149" y="334"/>
                        </a:cxn>
                        <a:cxn ang="0">
                          <a:pos x="115" y="346"/>
                        </a:cxn>
                        <a:cxn ang="0">
                          <a:pos x="78" y="334"/>
                        </a:cxn>
                        <a:cxn ang="0">
                          <a:pos x="82" y="312"/>
                        </a:cxn>
                        <a:cxn ang="0">
                          <a:pos x="108" y="286"/>
                        </a:cxn>
                        <a:cxn ang="0">
                          <a:pos x="84" y="272"/>
                        </a:cxn>
                        <a:cxn ang="0">
                          <a:pos x="70" y="238"/>
                        </a:cxn>
                        <a:cxn ang="0">
                          <a:pos x="58" y="202"/>
                        </a:cxn>
                        <a:cxn ang="0">
                          <a:pos x="38" y="180"/>
                        </a:cxn>
                        <a:cxn ang="0">
                          <a:pos x="8" y="144"/>
                        </a:cxn>
                      </a:cxnLst>
                      <a:rect l="0" t="0" r="r" b="b"/>
                      <a:pathLst>
                        <a:path w="472" h="380">
                          <a:moveTo>
                            <a:pt x="0" y="142"/>
                          </a:moveTo>
                          <a:lnTo>
                            <a:pt x="10" y="116"/>
                          </a:lnTo>
                          <a:lnTo>
                            <a:pt x="2" y="98"/>
                          </a:lnTo>
                          <a:lnTo>
                            <a:pt x="12" y="96"/>
                          </a:lnTo>
                          <a:lnTo>
                            <a:pt x="40" y="102"/>
                          </a:lnTo>
                          <a:lnTo>
                            <a:pt x="68" y="94"/>
                          </a:lnTo>
                          <a:lnTo>
                            <a:pt x="98" y="94"/>
                          </a:lnTo>
                          <a:lnTo>
                            <a:pt x="112" y="120"/>
                          </a:lnTo>
                          <a:lnTo>
                            <a:pt x="131" y="114"/>
                          </a:lnTo>
                          <a:lnTo>
                            <a:pt x="151" y="98"/>
                          </a:lnTo>
                          <a:lnTo>
                            <a:pt x="159" y="116"/>
                          </a:lnTo>
                          <a:lnTo>
                            <a:pt x="179" y="114"/>
                          </a:lnTo>
                          <a:lnTo>
                            <a:pt x="197" y="100"/>
                          </a:lnTo>
                          <a:lnTo>
                            <a:pt x="221" y="98"/>
                          </a:lnTo>
                          <a:lnTo>
                            <a:pt x="239" y="92"/>
                          </a:lnTo>
                          <a:lnTo>
                            <a:pt x="251" y="62"/>
                          </a:lnTo>
                          <a:lnTo>
                            <a:pt x="257" y="68"/>
                          </a:lnTo>
                          <a:lnTo>
                            <a:pt x="263" y="74"/>
                          </a:lnTo>
                          <a:lnTo>
                            <a:pt x="285" y="70"/>
                          </a:lnTo>
                          <a:lnTo>
                            <a:pt x="287" y="88"/>
                          </a:lnTo>
                          <a:lnTo>
                            <a:pt x="301" y="92"/>
                          </a:lnTo>
                          <a:lnTo>
                            <a:pt x="321" y="116"/>
                          </a:lnTo>
                          <a:lnTo>
                            <a:pt x="327" y="94"/>
                          </a:lnTo>
                          <a:lnTo>
                            <a:pt x="340" y="84"/>
                          </a:lnTo>
                          <a:lnTo>
                            <a:pt x="370" y="94"/>
                          </a:lnTo>
                          <a:lnTo>
                            <a:pt x="372" y="82"/>
                          </a:lnTo>
                          <a:lnTo>
                            <a:pt x="384" y="82"/>
                          </a:lnTo>
                          <a:lnTo>
                            <a:pt x="386" y="54"/>
                          </a:lnTo>
                          <a:lnTo>
                            <a:pt x="390" y="34"/>
                          </a:lnTo>
                          <a:lnTo>
                            <a:pt x="410" y="20"/>
                          </a:lnTo>
                          <a:lnTo>
                            <a:pt x="426" y="2"/>
                          </a:lnTo>
                          <a:lnTo>
                            <a:pt x="448" y="0"/>
                          </a:lnTo>
                          <a:lnTo>
                            <a:pt x="462" y="2"/>
                          </a:lnTo>
                          <a:lnTo>
                            <a:pt x="460" y="22"/>
                          </a:lnTo>
                          <a:lnTo>
                            <a:pt x="472" y="34"/>
                          </a:lnTo>
                          <a:lnTo>
                            <a:pt x="466" y="52"/>
                          </a:lnTo>
                          <a:lnTo>
                            <a:pt x="470" y="62"/>
                          </a:lnTo>
                          <a:lnTo>
                            <a:pt x="458" y="80"/>
                          </a:lnTo>
                          <a:lnTo>
                            <a:pt x="458" y="108"/>
                          </a:lnTo>
                          <a:lnTo>
                            <a:pt x="434" y="140"/>
                          </a:lnTo>
                          <a:lnTo>
                            <a:pt x="406" y="146"/>
                          </a:lnTo>
                          <a:lnTo>
                            <a:pt x="408" y="166"/>
                          </a:lnTo>
                          <a:lnTo>
                            <a:pt x="398" y="174"/>
                          </a:lnTo>
                          <a:lnTo>
                            <a:pt x="370" y="158"/>
                          </a:lnTo>
                          <a:lnTo>
                            <a:pt x="364" y="178"/>
                          </a:lnTo>
                          <a:lnTo>
                            <a:pt x="346" y="188"/>
                          </a:lnTo>
                          <a:lnTo>
                            <a:pt x="317" y="194"/>
                          </a:lnTo>
                          <a:lnTo>
                            <a:pt x="307" y="216"/>
                          </a:lnTo>
                          <a:lnTo>
                            <a:pt x="287" y="202"/>
                          </a:lnTo>
                          <a:lnTo>
                            <a:pt x="263" y="210"/>
                          </a:lnTo>
                          <a:lnTo>
                            <a:pt x="263" y="224"/>
                          </a:lnTo>
                          <a:lnTo>
                            <a:pt x="261" y="240"/>
                          </a:lnTo>
                          <a:lnTo>
                            <a:pt x="283" y="260"/>
                          </a:lnTo>
                          <a:lnTo>
                            <a:pt x="305" y="266"/>
                          </a:lnTo>
                          <a:lnTo>
                            <a:pt x="331" y="266"/>
                          </a:lnTo>
                          <a:lnTo>
                            <a:pt x="325" y="286"/>
                          </a:lnTo>
                          <a:lnTo>
                            <a:pt x="340" y="308"/>
                          </a:lnTo>
                          <a:lnTo>
                            <a:pt x="354" y="312"/>
                          </a:lnTo>
                          <a:lnTo>
                            <a:pt x="366" y="332"/>
                          </a:lnTo>
                          <a:lnTo>
                            <a:pt x="360" y="358"/>
                          </a:lnTo>
                          <a:lnTo>
                            <a:pt x="334" y="344"/>
                          </a:lnTo>
                          <a:lnTo>
                            <a:pt x="323" y="346"/>
                          </a:lnTo>
                          <a:lnTo>
                            <a:pt x="313" y="336"/>
                          </a:lnTo>
                          <a:lnTo>
                            <a:pt x="281" y="320"/>
                          </a:lnTo>
                          <a:lnTo>
                            <a:pt x="279" y="372"/>
                          </a:lnTo>
                          <a:lnTo>
                            <a:pt x="261" y="380"/>
                          </a:lnTo>
                          <a:lnTo>
                            <a:pt x="257" y="370"/>
                          </a:lnTo>
                          <a:lnTo>
                            <a:pt x="233" y="376"/>
                          </a:lnTo>
                          <a:lnTo>
                            <a:pt x="219" y="360"/>
                          </a:lnTo>
                          <a:lnTo>
                            <a:pt x="199" y="378"/>
                          </a:lnTo>
                          <a:lnTo>
                            <a:pt x="177" y="362"/>
                          </a:lnTo>
                          <a:lnTo>
                            <a:pt x="185" y="344"/>
                          </a:lnTo>
                          <a:lnTo>
                            <a:pt x="179" y="324"/>
                          </a:lnTo>
                          <a:lnTo>
                            <a:pt x="149" y="334"/>
                          </a:lnTo>
                          <a:lnTo>
                            <a:pt x="125" y="336"/>
                          </a:lnTo>
                          <a:lnTo>
                            <a:pt x="115" y="346"/>
                          </a:lnTo>
                          <a:lnTo>
                            <a:pt x="86" y="344"/>
                          </a:lnTo>
                          <a:lnTo>
                            <a:pt x="78" y="334"/>
                          </a:lnTo>
                          <a:lnTo>
                            <a:pt x="70" y="314"/>
                          </a:lnTo>
                          <a:lnTo>
                            <a:pt x="82" y="312"/>
                          </a:lnTo>
                          <a:lnTo>
                            <a:pt x="92" y="294"/>
                          </a:lnTo>
                          <a:lnTo>
                            <a:pt x="108" y="286"/>
                          </a:lnTo>
                          <a:lnTo>
                            <a:pt x="102" y="272"/>
                          </a:lnTo>
                          <a:lnTo>
                            <a:pt x="84" y="272"/>
                          </a:lnTo>
                          <a:lnTo>
                            <a:pt x="74" y="260"/>
                          </a:lnTo>
                          <a:lnTo>
                            <a:pt x="70" y="238"/>
                          </a:lnTo>
                          <a:lnTo>
                            <a:pt x="62" y="230"/>
                          </a:lnTo>
                          <a:lnTo>
                            <a:pt x="58" y="202"/>
                          </a:lnTo>
                          <a:lnTo>
                            <a:pt x="38" y="202"/>
                          </a:lnTo>
                          <a:lnTo>
                            <a:pt x="38" y="180"/>
                          </a:lnTo>
                          <a:lnTo>
                            <a:pt x="24" y="168"/>
                          </a:lnTo>
                          <a:lnTo>
                            <a:pt x="8" y="144"/>
                          </a:lnTo>
                          <a:lnTo>
                            <a:pt x="0" y="142"/>
                          </a:lnTo>
                          <a:close/>
                        </a:path>
                      </a:pathLst>
                    </a:custGeom>
                    <a:solidFill>
                      <a:srgbClr val="2B256F"/>
                    </a:solidFill>
                    <a:ln w="3175" cmpd="sng">
                      <a:solidFill>
                        <a:srgbClr val="919191"/>
                      </a:solidFill>
                      <a:prstDash val="solid"/>
                      <a:round/>
                      <a:headEnd/>
                      <a:tailEnd/>
                    </a:ln>
                  </p:spPr>
                  <p:txBody>
                    <a:bodyPr/>
                    <a:lstStyle/>
                    <a:p>
                      <a:pPr defTabSz="1750802"/>
                      <a:endParaRPr lang="en-GB" sz="1532" kern="0" noProof="1">
                        <a:ln w="6350">
                          <a:solidFill>
                            <a:schemeClr val="tx1"/>
                          </a:solidFill>
                        </a:ln>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24" name="BIHAR">
                      <a:extLst>
                        <a:ext uri="{FF2B5EF4-FFF2-40B4-BE49-F238E27FC236}">
                          <a16:creationId xmlns:a16="http://schemas.microsoft.com/office/drawing/2014/main" id="{96BA3DB6-BFF4-4E7C-AC5F-B215E329CC95}"/>
                        </a:ext>
                      </a:extLst>
                    </p:cNvPr>
                    <p:cNvSpPr>
                      <a:spLocks/>
                    </p:cNvSpPr>
                    <p:nvPr/>
                  </p:nvSpPr>
                  <p:spPr bwMode="gray">
                    <a:xfrm>
                      <a:off x="2228117" y="1594121"/>
                      <a:ext cx="4192415" cy="2961138"/>
                    </a:xfrm>
                    <a:custGeom>
                      <a:avLst/>
                      <a:gdLst/>
                      <a:ahLst/>
                      <a:cxnLst>
                        <a:cxn ang="0">
                          <a:pos x="18" y="317"/>
                        </a:cxn>
                        <a:cxn ang="0">
                          <a:pos x="2" y="287"/>
                        </a:cxn>
                        <a:cxn ang="0">
                          <a:pos x="40" y="243"/>
                        </a:cxn>
                        <a:cxn ang="0">
                          <a:pos x="80" y="203"/>
                        </a:cxn>
                        <a:cxn ang="0">
                          <a:pos x="104" y="199"/>
                        </a:cxn>
                        <a:cxn ang="0">
                          <a:pos x="129" y="201"/>
                        </a:cxn>
                        <a:cxn ang="0">
                          <a:pos x="108" y="181"/>
                        </a:cxn>
                        <a:cxn ang="0">
                          <a:pos x="64" y="147"/>
                        </a:cxn>
                        <a:cxn ang="0">
                          <a:pos x="84" y="127"/>
                        </a:cxn>
                        <a:cxn ang="0">
                          <a:pos x="66" y="105"/>
                        </a:cxn>
                        <a:cxn ang="0">
                          <a:pos x="108" y="99"/>
                        </a:cxn>
                        <a:cxn ang="0">
                          <a:pos x="88" y="68"/>
                        </a:cxn>
                        <a:cxn ang="0">
                          <a:pos x="60" y="32"/>
                        </a:cxn>
                        <a:cxn ang="0">
                          <a:pos x="78" y="0"/>
                        </a:cxn>
                        <a:cxn ang="0">
                          <a:pos x="133" y="22"/>
                        </a:cxn>
                        <a:cxn ang="0">
                          <a:pos x="157" y="58"/>
                        </a:cxn>
                        <a:cxn ang="0">
                          <a:pos x="189" y="74"/>
                        </a:cxn>
                        <a:cxn ang="0">
                          <a:pos x="235" y="70"/>
                        </a:cxn>
                        <a:cxn ang="0">
                          <a:pos x="245" y="95"/>
                        </a:cxn>
                        <a:cxn ang="0">
                          <a:pos x="275" y="99"/>
                        </a:cxn>
                        <a:cxn ang="0">
                          <a:pos x="346" y="117"/>
                        </a:cxn>
                        <a:cxn ang="0">
                          <a:pos x="386" y="117"/>
                        </a:cxn>
                        <a:cxn ang="0">
                          <a:pos x="420" y="113"/>
                        </a:cxn>
                        <a:cxn ang="0">
                          <a:pos x="468" y="107"/>
                        </a:cxn>
                        <a:cxn ang="0">
                          <a:pos x="494" y="99"/>
                        </a:cxn>
                        <a:cxn ang="0">
                          <a:pos x="500" y="127"/>
                        </a:cxn>
                        <a:cxn ang="0">
                          <a:pos x="478" y="145"/>
                        </a:cxn>
                        <a:cxn ang="0">
                          <a:pos x="470" y="183"/>
                        </a:cxn>
                        <a:cxn ang="0">
                          <a:pos x="492" y="205"/>
                        </a:cxn>
                        <a:cxn ang="0">
                          <a:pos x="466" y="219"/>
                        </a:cxn>
                        <a:cxn ang="0">
                          <a:pos x="464" y="247"/>
                        </a:cxn>
                        <a:cxn ang="0">
                          <a:pos x="428" y="247"/>
                        </a:cxn>
                        <a:cxn ang="0">
                          <a:pos x="392" y="279"/>
                        </a:cxn>
                        <a:cxn ang="0">
                          <a:pos x="386" y="327"/>
                        </a:cxn>
                        <a:cxn ang="0">
                          <a:pos x="372" y="339"/>
                        </a:cxn>
                        <a:cxn ang="0">
                          <a:pos x="329" y="339"/>
                        </a:cxn>
                        <a:cxn ang="0">
                          <a:pos x="303" y="337"/>
                        </a:cxn>
                        <a:cxn ang="0">
                          <a:pos x="287" y="315"/>
                        </a:cxn>
                        <a:cxn ang="0">
                          <a:pos x="263" y="317"/>
                        </a:cxn>
                        <a:cxn ang="0">
                          <a:pos x="241" y="337"/>
                        </a:cxn>
                        <a:cxn ang="0">
                          <a:pos x="199" y="345"/>
                        </a:cxn>
                        <a:cxn ang="0">
                          <a:pos x="161" y="361"/>
                        </a:cxn>
                        <a:cxn ang="0">
                          <a:pos x="133" y="359"/>
                        </a:cxn>
                        <a:cxn ang="0">
                          <a:pos x="100" y="339"/>
                        </a:cxn>
                        <a:cxn ang="0">
                          <a:pos x="42" y="347"/>
                        </a:cxn>
                      </a:cxnLst>
                      <a:rect l="0" t="0" r="r" b="b"/>
                      <a:pathLst>
                        <a:path w="508" h="365">
                          <a:moveTo>
                            <a:pt x="18" y="343"/>
                          </a:moveTo>
                          <a:lnTo>
                            <a:pt x="18" y="317"/>
                          </a:lnTo>
                          <a:lnTo>
                            <a:pt x="0" y="303"/>
                          </a:lnTo>
                          <a:lnTo>
                            <a:pt x="2" y="287"/>
                          </a:lnTo>
                          <a:lnTo>
                            <a:pt x="4" y="259"/>
                          </a:lnTo>
                          <a:lnTo>
                            <a:pt x="40" y="243"/>
                          </a:lnTo>
                          <a:lnTo>
                            <a:pt x="70" y="213"/>
                          </a:lnTo>
                          <a:lnTo>
                            <a:pt x="80" y="203"/>
                          </a:lnTo>
                          <a:lnTo>
                            <a:pt x="100" y="215"/>
                          </a:lnTo>
                          <a:lnTo>
                            <a:pt x="104" y="199"/>
                          </a:lnTo>
                          <a:lnTo>
                            <a:pt x="117" y="209"/>
                          </a:lnTo>
                          <a:lnTo>
                            <a:pt x="129" y="201"/>
                          </a:lnTo>
                          <a:lnTo>
                            <a:pt x="121" y="189"/>
                          </a:lnTo>
                          <a:lnTo>
                            <a:pt x="108" y="181"/>
                          </a:lnTo>
                          <a:lnTo>
                            <a:pt x="94" y="181"/>
                          </a:lnTo>
                          <a:lnTo>
                            <a:pt x="64" y="147"/>
                          </a:lnTo>
                          <a:lnTo>
                            <a:pt x="76" y="141"/>
                          </a:lnTo>
                          <a:lnTo>
                            <a:pt x="84" y="127"/>
                          </a:lnTo>
                          <a:lnTo>
                            <a:pt x="56" y="119"/>
                          </a:lnTo>
                          <a:lnTo>
                            <a:pt x="66" y="105"/>
                          </a:lnTo>
                          <a:lnTo>
                            <a:pt x="84" y="97"/>
                          </a:lnTo>
                          <a:lnTo>
                            <a:pt x="108" y="99"/>
                          </a:lnTo>
                          <a:lnTo>
                            <a:pt x="94" y="83"/>
                          </a:lnTo>
                          <a:lnTo>
                            <a:pt x="88" y="68"/>
                          </a:lnTo>
                          <a:lnTo>
                            <a:pt x="70" y="66"/>
                          </a:lnTo>
                          <a:lnTo>
                            <a:pt x="60" y="32"/>
                          </a:lnTo>
                          <a:lnTo>
                            <a:pt x="48" y="12"/>
                          </a:lnTo>
                          <a:lnTo>
                            <a:pt x="78" y="0"/>
                          </a:lnTo>
                          <a:lnTo>
                            <a:pt x="98" y="14"/>
                          </a:lnTo>
                          <a:lnTo>
                            <a:pt x="133" y="22"/>
                          </a:lnTo>
                          <a:lnTo>
                            <a:pt x="131" y="50"/>
                          </a:lnTo>
                          <a:lnTo>
                            <a:pt x="157" y="58"/>
                          </a:lnTo>
                          <a:lnTo>
                            <a:pt x="177" y="72"/>
                          </a:lnTo>
                          <a:lnTo>
                            <a:pt x="189" y="74"/>
                          </a:lnTo>
                          <a:lnTo>
                            <a:pt x="203" y="87"/>
                          </a:lnTo>
                          <a:lnTo>
                            <a:pt x="235" y="70"/>
                          </a:lnTo>
                          <a:lnTo>
                            <a:pt x="245" y="79"/>
                          </a:lnTo>
                          <a:lnTo>
                            <a:pt x="245" y="95"/>
                          </a:lnTo>
                          <a:lnTo>
                            <a:pt x="257" y="107"/>
                          </a:lnTo>
                          <a:lnTo>
                            <a:pt x="275" y="99"/>
                          </a:lnTo>
                          <a:lnTo>
                            <a:pt x="311" y="101"/>
                          </a:lnTo>
                          <a:lnTo>
                            <a:pt x="346" y="117"/>
                          </a:lnTo>
                          <a:lnTo>
                            <a:pt x="380" y="97"/>
                          </a:lnTo>
                          <a:lnTo>
                            <a:pt x="386" y="117"/>
                          </a:lnTo>
                          <a:lnTo>
                            <a:pt x="406" y="123"/>
                          </a:lnTo>
                          <a:lnTo>
                            <a:pt x="420" y="113"/>
                          </a:lnTo>
                          <a:lnTo>
                            <a:pt x="438" y="121"/>
                          </a:lnTo>
                          <a:lnTo>
                            <a:pt x="468" y="107"/>
                          </a:lnTo>
                          <a:lnTo>
                            <a:pt x="476" y="119"/>
                          </a:lnTo>
                          <a:lnTo>
                            <a:pt x="494" y="99"/>
                          </a:lnTo>
                          <a:lnTo>
                            <a:pt x="508" y="117"/>
                          </a:lnTo>
                          <a:lnTo>
                            <a:pt x="500" y="127"/>
                          </a:lnTo>
                          <a:lnTo>
                            <a:pt x="494" y="131"/>
                          </a:lnTo>
                          <a:lnTo>
                            <a:pt x="478" y="145"/>
                          </a:lnTo>
                          <a:lnTo>
                            <a:pt x="460" y="167"/>
                          </a:lnTo>
                          <a:lnTo>
                            <a:pt x="470" y="183"/>
                          </a:lnTo>
                          <a:lnTo>
                            <a:pt x="470" y="195"/>
                          </a:lnTo>
                          <a:lnTo>
                            <a:pt x="492" y="205"/>
                          </a:lnTo>
                          <a:lnTo>
                            <a:pt x="490" y="219"/>
                          </a:lnTo>
                          <a:lnTo>
                            <a:pt x="466" y="219"/>
                          </a:lnTo>
                          <a:lnTo>
                            <a:pt x="456" y="229"/>
                          </a:lnTo>
                          <a:lnTo>
                            <a:pt x="464" y="247"/>
                          </a:lnTo>
                          <a:lnTo>
                            <a:pt x="450" y="245"/>
                          </a:lnTo>
                          <a:lnTo>
                            <a:pt x="428" y="247"/>
                          </a:lnTo>
                          <a:lnTo>
                            <a:pt x="412" y="265"/>
                          </a:lnTo>
                          <a:lnTo>
                            <a:pt x="392" y="279"/>
                          </a:lnTo>
                          <a:lnTo>
                            <a:pt x="388" y="297"/>
                          </a:lnTo>
                          <a:lnTo>
                            <a:pt x="386" y="327"/>
                          </a:lnTo>
                          <a:lnTo>
                            <a:pt x="374" y="327"/>
                          </a:lnTo>
                          <a:lnTo>
                            <a:pt x="372" y="339"/>
                          </a:lnTo>
                          <a:lnTo>
                            <a:pt x="342" y="329"/>
                          </a:lnTo>
                          <a:lnTo>
                            <a:pt x="329" y="339"/>
                          </a:lnTo>
                          <a:lnTo>
                            <a:pt x="323" y="361"/>
                          </a:lnTo>
                          <a:lnTo>
                            <a:pt x="303" y="337"/>
                          </a:lnTo>
                          <a:lnTo>
                            <a:pt x="289" y="333"/>
                          </a:lnTo>
                          <a:lnTo>
                            <a:pt x="287" y="315"/>
                          </a:lnTo>
                          <a:lnTo>
                            <a:pt x="265" y="319"/>
                          </a:lnTo>
                          <a:lnTo>
                            <a:pt x="263" y="317"/>
                          </a:lnTo>
                          <a:lnTo>
                            <a:pt x="253" y="307"/>
                          </a:lnTo>
                          <a:lnTo>
                            <a:pt x="241" y="337"/>
                          </a:lnTo>
                          <a:lnTo>
                            <a:pt x="223" y="343"/>
                          </a:lnTo>
                          <a:lnTo>
                            <a:pt x="199" y="345"/>
                          </a:lnTo>
                          <a:lnTo>
                            <a:pt x="181" y="359"/>
                          </a:lnTo>
                          <a:lnTo>
                            <a:pt x="161" y="361"/>
                          </a:lnTo>
                          <a:lnTo>
                            <a:pt x="153" y="343"/>
                          </a:lnTo>
                          <a:lnTo>
                            <a:pt x="133" y="359"/>
                          </a:lnTo>
                          <a:lnTo>
                            <a:pt x="114" y="365"/>
                          </a:lnTo>
                          <a:lnTo>
                            <a:pt x="100" y="339"/>
                          </a:lnTo>
                          <a:lnTo>
                            <a:pt x="72" y="339"/>
                          </a:lnTo>
                          <a:lnTo>
                            <a:pt x="42" y="347"/>
                          </a:lnTo>
                          <a:lnTo>
                            <a:pt x="18" y="343"/>
                          </a:lnTo>
                          <a:close/>
                        </a:path>
                      </a:pathLst>
                    </a:custGeom>
                    <a:solidFill>
                      <a:srgbClr val="2B256F"/>
                    </a:solidFill>
                    <a:ln w="3175" cmpd="sng">
                      <a:solidFill>
                        <a:srgbClr val="919191"/>
                      </a:solidFill>
                      <a:prstDash val="solid"/>
                      <a:round/>
                      <a:headEnd/>
                      <a:tailEnd/>
                    </a:ln>
                  </p:spPr>
                  <p:txBody>
                    <a:bodyPr/>
                    <a:lstStyle/>
                    <a:p>
                      <a:pPr defTabSz="1750802">
                        <a:defRPr/>
                      </a:pPr>
                      <a:endParaRPr lang="en-GB" sz="1532" kern="0" noProof="1">
                        <a:ln w="6350">
                          <a:solidFill>
                            <a:schemeClr val="tx1"/>
                          </a:solidFill>
                        </a:ln>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25" name="Bangladesh">
                      <a:extLst>
                        <a:ext uri="{FF2B5EF4-FFF2-40B4-BE49-F238E27FC236}">
                          <a16:creationId xmlns:a16="http://schemas.microsoft.com/office/drawing/2014/main" id="{247C48C1-6083-4F85-8D09-8ADA4FF8C0B2}"/>
                        </a:ext>
                      </a:extLst>
                    </p:cNvPr>
                    <p:cNvSpPr>
                      <a:spLocks/>
                    </p:cNvSpPr>
                    <p:nvPr/>
                  </p:nvSpPr>
                  <p:spPr bwMode="auto">
                    <a:xfrm>
                      <a:off x="6260950" y="2269737"/>
                      <a:ext cx="4076792" cy="5183997"/>
                    </a:xfrm>
                    <a:custGeom>
                      <a:avLst/>
                      <a:gdLst/>
                      <a:ahLst/>
                      <a:cxnLst>
                        <a:cxn ang="0">
                          <a:pos x="432" y="554"/>
                        </a:cxn>
                        <a:cxn ang="0">
                          <a:pos x="370" y="432"/>
                        </a:cxn>
                        <a:cxn ang="0">
                          <a:pos x="326" y="444"/>
                        </a:cxn>
                        <a:cxn ang="0">
                          <a:pos x="296" y="430"/>
                        </a:cxn>
                        <a:cxn ang="0">
                          <a:pos x="267" y="404"/>
                        </a:cxn>
                        <a:cxn ang="0">
                          <a:pos x="302" y="462"/>
                        </a:cxn>
                        <a:cxn ang="0">
                          <a:pos x="290" y="528"/>
                        </a:cxn>
                        <a:cxn ang="0">
                          <a:pos x="292" y="474"/>
                        </a:cxn>
                        <a:cxn ang="0">
                          <a:pos x="275" y="468"/>
                        </a:cxn>
                        <a:cxn ang="0">
                          <a:pos x="263" y="522"/>
                        </a:cxn>
                        <a:cxn ang="0">
                          <a:pos x="249" y="548"/>
                        </a:cxn>
                        <a:cxn ang="0">
                          <a:pos x="233" y="518"/>
                        </a:cxn>
                        <a:cxn ang="0">
                          <a:pos x="207" y="502"/>
                        </a:cxn>
                        <a:cxn ang="0">
                          <a:pos x="207" y="544"/>
                        </a:cxn>
                        <a:cxn ang="0">
                          <a:pos x="177" y="540"/>
                        </a:cxn>
                        <a:cxn ang="0">
                          <a:pos x="167" y="536"/>
                        </a:cxn>
                        <a:cxn ang="0">
                          <a:pos x="151" y="565"/>
                        </a:cxn>
                        <a:cxn ang="0">
                          <a:pos x="139" y="573"/>
                        </a:cxn>
                        <a:cxn ang="0">
                          <a:pos x="119" y="536"/>
                        </a:cxn>
                        <a:cxn ang="0">
                          <a:pos x="93" y="424"/>
                        </a:cxn>
                        <a:cxn ang="0">
                          <a:pos x="77" y="380"/>
                        </a:cxn>
                        <a:cxn ang="0">
                          <a:pos x="60" y="324"/>
                        </a:cxn>
                        <a:cxn ang="0">
                          <a:pos x="73" y="274"/>
                        </a:cxn>
                        <a:cxn ang="0">
                          <a:pos x="10" y="246"/>
                        </a:cxn>
                        <a:cxn ang="0">
                          <a:pos x="38" y="196"/>
                        </a:cxn>
                        <a:cxn ang="0">
                          <a:pos x="95" y="158"/>
                        </a:cxn>
                        <a:cxn ang="0">
                          <a:pos x="52" y="136"/>
                        </a:cxn>
                        <a:cxn ang="0">
                          <a:pos x="0" y="88"/>
                        </a:cxn>
                        <a:cxn ang="0">
                          <a:pos x="28" y="48"/>
                        </a:cxn>
                        <a:cxn ang="0">
                          <a:pos x="20" y="8"/>
                        </a:cxn>
                        <a:cxn ang="0">
                          <a:pos x="48" y="14"/>
                        </a:cxn>
                        <a:cxn ang="0">
                          <a:pos x="73" y="42"/>
                        </a:cxn>
                        <a:cxn ang="0">
                          <a:pos x="95" y="24"/>
                        </a:cxn>
                        <a:cxn ang="0">
                          <a:pos x="151" y="68"/>
                        </a:cxn>
                        <a:cxn ang="0">
                          <a:pos x="197" y="76"/>
                        </a:cxn>
                        <a:cxn ang="0">
                          <a:pos x="189" y="128"/>
                        </a:cxn>
                        <a:cxn ang="0">
                          <a:pos x="235" y="166"/>
                        </a:cxn>
                        <a:cxn ang="0">
                          <a:pos x="320" y="156"/>
                        </a:cxn>
                        <a:cxn ang="0">
                          <a:pos x="384" y="158"/>
                        </a:cxn>
                        <a:cxn ang="0">
                          <a:pos x="470" y="186"/>
                        </a:cxn>
                        <a:cxn ang="0">
                          <a:pos x="430" y="244"/>
                        </a:cxn>
                        <a:cxn ang="0">
                          <a:pos x="380" y="280"/>
                        </a:cxn>
                        <a:cxn ang="0">
                          <a:pos x="334" y="314"/>
                        </a:cxn>
                        <a:cxn ang="0">
                          <a:pos x="356" y="392"/>
                        </a:cxn>
                        <a:cxn ang="0">
                          <a:pos x="380" y="412"/>
                        </a:cxn>
                        <a:cxn ang="0">
                          <a:pos x="400" y="382"/>
                        </a:cxn>
                        <a:cxn ang="0">
                          <a:pos x="416" y="354"/>
                        </a:cxn>
                        <a:cxn ang="0">
                          <a:pos x="412" y="324"/>
                        </a:cxn>
                        <a:cxn ang="0">
                          <a:pos x="428" y="328"/>
                        </a:cxn>
                        <a:cxn ang="0">
                          <a:pos x="452" y="334"/>
                        </a:cxn>
                        <a:cxn ang="0">
                          <a:pos x="484" y="430"/>
                        </a:cxn>
                        <a:cxn ang="0">
                          <a:pos x="500" y="567"/>
                        </a:cxn>
                        <a:cxn ang="0">
                          <a:pos x="458" y="583"/>
                        </a:cxn>
                      </a:cxnLst>
                      <a:rect l="0" t="0" r="r" b="b"/>
                      <a:pathLst>
                        <a:path w="504" h="645">
                          <a:moveTo>
                            <a:pt x="470" y="645"/>
                          </a:moveTo>
                          <a:lnTo>
                            <a:pt x="440" y="605"/>
                          </a:lnTo>
                          <a:lnTo>
                            <a:pt x="440" y="579"/>
                          </a:lnTo>
                          <a:lnTo>
                            <a:pt x="432" y="554"/>
                          </a:lnTo>
                          <a:lnTo>
                            <a:pt x="420" y="522"/>
                          </a:lnTo>
                          <a:lnTo>
                            <a:pt x="408" y="480"/>
                          </a:lnTo>
                          <a:lnTo>
                            <a:pt x="386" y="452"/>
                          </a:lnTo>
                          <a:lnTo>
                            <a:pt x="370" y="432"/>
                          </a:lnTo>
                          <a:lnTo>
                            <a:pt x="344" y="436"/>
                          </a:lnTo>
                          <a:lnTo>
                            <a:pt x="346" y="444"/>
                          </a:lnTo>
                          <a:lnTo>
                            <a:pt x="338" y="438"/>
                          </a:lnTo>
                          <a:lnTo>
                            <a:pt x="326" y="444"/>
                          </a:lnTo>
                          <a:lnTo>
                            <a:pt x="326" y="456"/>
                          </a:lnTo>
                          <a:lnTo>
                            <a:pt x="320" y="460"/>
                          </a:lnTo>
                          <a:lnTo>
                            <a:pt x="308" y="448"/>
                          </a:lnTo>
                          <a:lnTo>
                            <a:pt x="296" y="430"/>
                          </a:lnTo>
                          <a:lnTo>
                            <a:pt x="289" y="418"/>
                          </a:lnTo>
                          <a:lnTo>
                            <a:pt x="281" y="396"/>
                          </a:lnTo>
                          <a:lnTo>
                            <a:pt x="275" y="398"/>
                          </a:lnTo>
                          <a:lnTo>
                            <a:pt x="267" y="404"/>
                          </a:lnTo>
                          <a:lnTo>
                            <a:pt x="271" y="418"/>
                          </a:lnTo>
                          <a:lnTo>
                            <a:pt x="281" y="430"/>
                          </a:lnTo>
                          <a:lnTo>
                            <a:pt x="290" y="450"/>
                          </a:lnTo>
                          <a:lnTo>
                            <a:pt x="302" y="462"/>
                          </a:lnTo>
                          <a:lnTo>
                            <a:pt x="310" y="476"/>
                          </a:lnTo>
                          <a:lnTo>
                            <a:pt x="310" y="502"/>
                          </a:lnTo>
                          <a:lnTo>
                            <a:pt x="300" y="524"/>
                          </a:lnTo>
                          <a:lnTo>
                            <a:pt x="290" y="528"/>
                          </a:lnTo>
                          <a:lnTo>
                            <a:pt x="283" y="518"/>
                          </a:lnTo>
                          <a:lnTo>
                            <a:pt x="289" y="502"/>
                          </a:lnTo>
                          <a:lnTo>
                            <a:pt x="292" y="486"/>
                          </a:lnTo>
                          <a:lnTo>
                            <a:pt x="292" y="474"/>
                          </a:lnTo>
                          <a:lnTo>
                            <a:pt x="277" y="460"/>
                          </a:lnTo>
                          <a:lnTo>
                            <a:pt x="273" y="450"/>
                          </a:lnTo>
                          <a:lnTo>
                            <a:pt x="269" y="452"/>
                          </a:lnTo>
                          <a:lnTo>
                            <a:pt x="275" y="468"/>
                          </a:lnTo>
                          <a:lnTo>
                            <a:pt x="281" y="484"/>
                          </a:lnTo>
                          <a:lnTo>
                            <a:pt x="281" y="502"/>
                          </a:lnTo>
                          <a:lnTo>
                            <a:pt x="273" y="514"/>
                          </a:lnTo>
                          <a:lnTo>
                            <a:pt x="263" y="522"/>
                          </a:lnTo>
                          <a:lnTo>
                            <a:pt x="261" y="498"/>
                          </a:lnTo>
                          <a:lnTo>
                            <a:pt x="253" y="522"/>
                          </a:lnTo>
                          <a:lnTo>
                            <a:pt x="251" y="538"/>
                          </a:lnTo>
                          <a:lnTo>
                            <a:pt x="249" y="548"/>
                          </a:lnTo>
                          <a:lnTo>
                            <a:pt x="239" y="550"/>
                          </a:lnTo>
                          <a:lnTo>
                            <a:pt x="229" y="540"/>
                          </a:lnTo>
                          <a:lnTo>
                            <a:pt x="229" y="532"/>
                          </a:lnTo>
                          <a:lnTo>
                            <a:pt x="233" y="518"/>
                          </a:lnTo>
                          <a:lnTo>
                            <a:pt x="221" y="534"/>
                          </a:lnTo>
                          <a:lnTo>
                            <a:pt x="213" y="532"/>
                          </a:lnTo>
                          <a:lnTo>
                            <a:pt x="213" y="516"/>
                          </a:lnTo>
                          <a:lnTo>
                            <a:pt x="207" y="502"/>
                          </a:lnTo>
                          <a:lnTo>
                            <a:pt x="207" y="488"/>
                          </a:lnTo>
                          <a:lnTo>
                            <a:pt x="201" y="504"/>
                          </a:lnTo>
                          <a:lnTo>
                            <a:pt x="203" y="528"/>
                          </a:lnTo>
                          <a:lnTo>
                            <a:pt x="207" y="544"/>
                          </a:lnTo>
                          <a:lnTo>
                            <a:pt x="203" y="550"/>
                          </a:lnTo>
                          <a:lnTo>
                            <a:pt x="193" y="552"/>
                          </a:lnTo>
                          <a:lnTo>
                            <a:pt x="183" y="550"/>
                          </a:lnTo>
                          <a:lnTo>
                            <a:pt x="177" y="540"/>
                          </a:lnTo>
                          <a:lnTo>
                            <a:pt x="175" y="524"/>
                          </a:lnTo>
                          <a:lnTo>
                            <a:pt x="175" y="508"/>
                          </a:lnTo>
                          <a:lnTo>
                            <a:pt x="167" y="516"/>
                          </a:lnTo>
                          <a:lnTo>
                            <a:pt x="167" y="536"/>
                          </a:lnTo>
                          <a:lnTo>
                            <a:pt x="169" y="550"/>
                          </a:lnTo>
                          <a:lnTo>
                            <a:pt x="163" y="554"/>
                          </a:lnTo>
                          <a:lnTo>
                            <a:pt x="163" y="563"/>
                          </a:lnTo>
                          <a:lnTo>
                            <a:pt x="151" y="565"/>
                          </a:lnTo>
                          <a:lnTo>
                            <a:pt x="147" y="554"/>
                          </a:lnTo>
                          <a:lnTo>
                            <a:pt x="143" y="558"/>
                          </a:lnTo>
                          <a:lnTo>
                            <a:pt x="143" y="569"/>
                          </a:lnTo>
                          <a:lnTo>
                            <a:pt x="139" y="573"/>
                          </a:lnTo>
                          <a:lnTo>
                            <a:pt x="131" y="560"/>
                          </a:lnTo>
                          <a:lnTo>
                            <a:pt x="125" y="577"/>
                          </a:lnTo>
                          <a:lnTo>
                            <a:pt x="123" y="548"/>
                          </a:lnTo>
                          <a:lnTo>
                            <a:pt x="119" y="536"/>
                          </a:lnTo>
                          <a:lnTo>
                            <a:pt x="121" y="516"/>
                          </a:lnTo>
                          <a:lnTo>
                            <a:pt x="103" y="472"/>
                          </a:lnTo>
                          <a:lnTo>
                            <a:pt x="109" y="444"/>
                          </a:lnTo>
                          <a:lnTo>
                            <a:pt x="93" y="424"/>
                          </a:lnTo>
                          <a:lnTo>
                            <a:pt x="93" y="414"/>
                          </a:lnTo>
                          <a:lnTo>
                            <a:pt x="105" y="398"/>
                          </a:lnTo>
                          <a:lnTo>
                            <a:pt x="77" y="394"/>
                          </a:lnTo>
                          <a:lnTo>
                            <a:pt x="77" y="380"/>
                          </a:lnTo>
                          <a:lnTo>
                            <a:pt x="83" y="368"/>
                          </a:lnTo>
                          <a:lnTo>
                            <a:pt x="69" y="360"/>
                          </a:lnTo>
                          <a:lnTo>
                            <a:pt x="64" y="340"/>
                          </a:lnTo>
                          <a:lnTo>
                            <a:pt x="60" y="324"/>
                          </a:lnTo>
                          <a:lnTo>
                            <a:pt x="77" y="320"/>
                          </a:lnTo>
                          <a:lnTo>
                            <a:pt x="71" y="294"/>
                          </a:lnTo>
                          <a:lnTo>
                            <a:pt x="73" y="286"/>
                          </a:lnTo>
                          <a:lnTo>
                            <a:pt x="73" y="274"/>
                          </a:lnTo>
                          <a:lnTo>
                            <a:pt x="48" y="274"/>
                          </a:lnTo>
                          <a:lnTo>
                            <a:pt x="38" y="266"/>
                          </a:lnTo>
                          <a:lnTo>
                            <a:pt x="24" y="256"/>
                          </a:lnTo>
                          <a:lnTo>
                            <a:pt x="10" y="246"/>
                          </a:lnTo>
                          <a:lnTo>
                            <a:pt x="4" y="228"/>
                          </a:lnTo>
                          <a:lnTo>
                            <a:pt x="16" y="202"/>
                          </a:lnTo>
                          <a:lnTo>
                            <a:pt x="34" y="208"/>
                          </a:lnTo>
                          <a:lnTo>
                            <a:pt x="38" y="196"/>
                          </a:lnTo>
                          <a:lnTo>
                            <a:pt x="44" y="182"/>
                          </a:lnTo>
                          <a:lnTo>
                            <a:pt x="46" y="172"/>
                          </a:lnTo>
                          <a:lnTo>
                            <a:pt x="93" y="170"/>
                          </a:lnTo>
                          <a:lnTo>
                            <a:pt x="95" y="158"/>
                          </a:lnTo>
                          <a:lnTo>
                            <a:pt x="79" y="152"/>
                          </a:lnTo>
                          <a:lnTo>
                            <a:pt x="79" y="134"/>
                          </a:lnTo>
                          <a:lnTo>
                            <a:pt x="66" y="140"/>
                          </a:lnTo>
                          <a:lnTo>
                            <a:pt x="52" y="136"/>
                          </a:lnTo>
                          <a:lnTo>
                            <a:pt x="24" y="106"/>
                          </a:lnTo>
                          <a:lnTo>
                            <a:pt x="12" y="106"/>
                          </a:lnTo>
                          <a:lnTo>
                            <a:pt x="4" y="98"/>
                          </a:lnTo>
                          <a:lnTo>
                            <a:pt x="0" y="88"/>
                          </a:lnTo>
                          <a:lnTo>
                            <a:pt x="10" y="72"/>
                          </a:lnTo>
                          <a:lnTo>
                            <a:pt x="8" y="62"/>
                          </a:lnTo>
                          <a:lnTo>
                            <a:pt x="16" y="54"/>
                          </a:lnTo>
                          <a:lnTo>
                            <a:pt x="28" y="48"/>
                          </a:lnTo>
                          <a:lnTo>
                            <a:pt x="38" y="38"/>
                          </a:lnTo>
                          <a:lnTo>
                            <a:pt x="36" y="26"/>
                          </a:lnTo>
                          <a:lnTo>
                            <a:pt x="26" y="16"/>
                          </a:lnTo>
                          <a:lnTo>
                            <a:pt x="20" y="8"/>
                          </a:lnTo>
                          <a:lnTo>
                            <a:pt x="24" y="0"/>
                          </a:lnTo>
                          <a:lnTo>
                            <a:pt x="34" y="2"/>
                          </a:lnTo>
                          <a:lnTo>
                            <a:pt x="38" y="10"/>
                          </a:lnTo>
                          <a:lnTo>
                            <a:pt x="48" y="14"/>
                          </a:lnTo>
                          <a:lnTo>
                            <a:pt x="56" y="24"/>
                          </a:lnTo>
                          <a:lnTo>
                            <a:pt x="66" y="22"/>
                          </a:lnTo>
                          <a:lnTo>
                            <a:pt x="69" y="32"/>
                          </a:lnTo>
                          <a:lnTo>
                            <a:pt x="73" y="42"/>
                          </a:lnTo>
                          <a:lnTo>
                            <a:pt x="81" y="44"/>
                          </a:lnTo>
                          <a:lnTo>
                            <a:pt x="79" y="26"/>
                          </a:lnTo>
                          <a:lnTo>
                            <a:pt x="85" y="22"/>
                          </a:lnTo>
                          <a:lnTo>
                            <a:pt x="95" y="24"/>
                          </a:lnTo>
                          <a:lnTo>
                            <a:pt x="107" y="34"/>
                          </a:lnTo>
                          <a:lnTo>
                            <a:pt x="113" y="58"/>
                          </a:lnTo>
                          <a:lnTo>
                            <a:pt x="135" y="74"/>
                          </a:lnTo>
                          <a:lnTo>
                            <a:pt x="151" y="68"/>
                          </a:lnTo>
                          <a:lnTo>
                            <a:pt x="151" y="52"/>
                          </a:lnTo>
                          <a:lnTo>
                            <a:pt x="169" y="42"/>
                          </a:lnTo>
                          <a:lnTo>
                            <a:pt x="187" y="58"/>
                          </a:lnTo>
                          <a:lnTo>
                            <a:pt x="197" y="76"/>
                          </a:lnTo>
                          <a:lnTo>
                            <a:pt x="201" y="90"/>
                          </a:lnTo>
                          <a:lnTo>
                            <a:pt x="195" y="104"/>
                          </a:lnTo>
                          <a:lnTo>
                            <a:pt x="201" y="120"/>
                          </a:lnTo>
                          <a:lnTo>
                            <a:pt x="189" y="128"/>
                          </a:lnTo>
                          <a:lnTo>
                            <a:pt x="185" y="150"/>
                          </a:lnTo>
                          <a:lnTo>
                            <a:pt x="207" y="156"/>
                          </a:lnTo>
                          <a:lnTo>
                            <a:pt x="225" y="158"/>
                          </a:lnTo>
                          <a:lnTo>
                            <a:pt x="235" y="166"/>
                          </a:lnTo>
                          <a:lnTo>
                            <a:pt x="249" y="168"/>
                          </a:lnTo>
                          <a:lnTo>
                            <a:pt x="257" y="160"/>
                          </a:lnTo>
                          <a:lnTo>
                            <a:pt x="304" y="164"/>
                          </a:lnTo>
                          <a:lnTo>
                            <a:pt x="320" y="156"/>
                          </a:lnTo>
                          <a:lnTo>
                            <a:pt x="338" y="156"/>
                          </a:lnTo>
                          <a:lnTo>
                            <a:pt x="356" y="162"/>
                          </a:lnTo>
                          <a:lnTo>
                            <a:pt x="368" y="162"/>
                          </a:lnTo>
                          <a:lnTo>
                            <a:pt x="384" y="158"/>
                          </a:lnTo>
                          <a:lnTo>
                            <a:pt x="418" y="152"/>
                          </a:lnTo>
                          <a:lnTo>
                            <a:pt x="438" y="160"/>
                          </a:lnTo>
                          <a:lnTo>
                            <a:pt x="450" y="166"/>
                          </a:lnTo>
                          <a:lnTo>
                            <a:pt x="470" y="186"/>
                          </a:lnTo>
                          <a:lnTo>
                            <a:pt x="444" y="188"/>
                          </a:lnTo>
                          <a:lnTo>
                            <a:pt x="434" y="214"/>
                          </a:lnTo>
                          <a:lnTo>
                            <a:pt x="434" y="230"/>
                          </a:lnTo>
                          <a:lnTo>
                            <a:pt x="430" y="244"/>
                          </a:lnTo>
                          <a:lnTo>
                            <a:pt x="414" y="246"/>
                          </a:lnTo>
                          <a:lnTo>
                            <a:pt x="404" y="268"/>
                          </a:lnTo>
                          <a:lnTo>
                            <a:pt x="384" y="264"/>
                          </a:lnTo>
                          <a:lnTo>
                            <a:pt x="380" y="280"/>
                          </a:lnTo>
                          <a:lnTo>
                            <a:pt x="358" y="282"/>
                          </a:lnTo>
                          <a:lnTo>
                            <a:pt x="352" y="294"/>
                          </a:lnTo>
                          <a:lnTo>
                            <a:pt x="342" y="296"/>
                          </a:lnTo>
                          <a:lnTo>
                            <a:pt x="334" y="314"/>
                          </a:lnTo>
                          <a:lnTo>
                            <a:pt x="334" y="340"/>
                          </a:lnTo>
                          <a:lnTo>
                            <a:pt x="342" y="350"/>
                          </a:lnTo>
                          <a:lnTo>
                            <a:pt x="340" y="360"/>
                          </a:lnTo>
                          <a:lnTo>
                            <a:pt x="356" y="392"/>
                          </a:lnTo>
                          <a:lnTo>
                            <a:pt x="364" y="394"/>
                          </a:lnTo>
                          <a:lnTo>
                            <a:pt x="374" y="392"/>
                          </a:lnTo>
                          <a:lnTo>
                            <a:pt x="376" y="396"/>
                          </a:lnTo>
                          <a:lnTo>
                            <a:pt x="380" y="412"/>
                          </a:lnTo>
                          <a:lnTo>
                            <a:pt x="390" y="406"/>
                          </a:lnTo>
                          <a:lnTo>
                            <a:pt x="404" y="400"/>
                          </a:lnTo>
                          <a:lnTo>
                            <a:pt x="404" y="390"/>
                          </a:lnTo>
                          <a:lnTo>
                            <a:pt x="400" y="382"/>
                          </a:lnTo>
                          <a:lnTo>
                            <a:pt x="398" y="372"/>
                          </a:lnTo>
                          <a:lnTo>
                            <a:pt x="400" y="364"/>
                          </a:lnTo>
                          <a:lnTo>
                            <a:pt x="404" y="356"/>
                          </a:lnTo>
                          <a:lnTo>
                            <a:pt x="416" y="354"/>
                          </a:lnTo>
                          <a:lnTo>
                            <a:pt x="418" y="348"/>
                          </a:lnTo>
                          <a:lnTo>
                            <a:pt x="418" y="334"/>
                          </a:lnTo>
                          <a:lnTo>
                            <a:pt x="414" y="330"/>
                          </a:lnTo>
                          <a:lnTo>
                            <a:pt x="412" y="324"/>
                          </a:lnTo>
                          <a:lnTo>
                            <a:pt x="414" y="318"/>
                          </a:lnTo>
                          <a:lnTo>
                            <a:pt x="418" y="320"/>
                          </a:lnTo>
                          <a:lnTo>
                            <a:pt x="422" y="326"/>
                          </a:lnTo>
                          <a:lnTo>
                            <a:pt x="428" y="328"/>
                          </a:lnTo>
                          <a:lnTo>
                            <a:pt x="434" y="320"/>
                          </a:lnTo>
                          <a:lnTo>
                            <a:pt x="440" y="316"/>
                          </a:lnTo>
                          <a:lnTo>
                            <a:pt x="448" y="314"/>
                          </a:lnTo>
                          <a:lnTo>
                            <a:pt x="452" y="334"/>
                          </a:lnTo>
                          <a:lnTo>
                            <a:pt x="466" y="358"/>
                          </a:lnTo>
                          <a:lnTo>
                            <a:pt x="464" y="368"/>
                          </a:lnTo>
                          <a:lnTo>
                            <a:pt x="464" y="402"/>
                          </a:lnTo>
                          <a:lnTo>
                            <a:pt x="484" y="430"/>
                          </a:lnTo>
                          <a:lnTo>
                            <a:pt x="492" y="468"/>
                          </a:lnTo>
                          <a:lnTo>
                            <a:pt x="494" y="496"/>
                          </a:lnTo>
                          <a:lnTo>
                            <a:pt x="496" y="526"/>
                          </a:lnTo>
                          <a:lnTo>
                            <a:pt x="500" y="567"/>
                          </a:lnTo>
                          <a:lnTo>
                            <a:pt x="504" y="591"/>
                          </a:lnTo>
                          <a:lnTo>
                            <a:pt x="490" y="585"/>
                          </a:lnTo>
                          <a:lnTo>
                            <a:pt x="476" y="573"/>
                          </a:lnTo>
                          <a:lnTo>
                            <a:pt x="458" y="583"/>
                          </a:lnTo>
                          <a:lnTo>
                            <a:pt x="458" y="599"/>
                          </a:lnTo>
                          <a:lnTo>
                            <a:pt x="464" y="615"/>
                          </a:lnTo>
                          <a:lnTo>
                            <a:pt x="470" y="645"/>
                          </a:lnTo>
                          <a:close/>
                        </a:path>
                      </a:pathLst>
                    </a:custGeom>
                    <a:solidFill>
                      <a:schemeClr val="bg1">
                        <a:lumMod val="85000"/>
                      </a:schemeClr>
                    </a:solidFill>
                    <a:ln w="3175" cmpd="sng">
                      <a:solidFill>
                        <a:schemeClr val="bg2"/>
                      </a:solidFill>
                      <a:prstDash val="solid"/>
                      <a:round/>
                      <a:headEnd/>
                      <a:tailEnd/>
                    </a:ln>
                  </p:spPr>
                  <p:txBody>
                    <a:bodyPr/>
                    <a:lstStyle/>
                    <a:p>
                      <a:endParaRPr lang="en-GB" sz="1532" dirty="0">
                        <a:latin typeface="Cambria" panose="02040503050406030204" pitchFamily="18" charset="0"/>
                        <a:ea typeface="Cambria" panose="02040503050406030204" pitchFamily="18" charset="0"/>
                        <a:cs typeface="Arial" panose="020B0604020202020204" pitchFamily="34" charset="0"/>
                      </a:endParaRPr>
                    </a:p>
                  </p:txBody>
                </p:sp>
                <p:sp>
                  <p:nvSpPr>
                    <p:cNvPr id="26" name="UTTAR PRADESH">
                      <a:extLst>
                        <a:ext uri="{FF2B5EF4-FFF2-40B4-BE49-F238E27FC236}">
                          <a16:creationId xmlns:a16="http://schemas.microsoft.com/office/drawing/2014/main" id="{D7F6E736-B005-464A-BF07-72AE0DF5DDDD}"/>
                        </a:ext>
                      </a:extLst>
                    </p:cNvPr>
                    <p:cNvSpPr>
                      <a:spLocks/>
                    </p:cNvSpPr>
                    <p:nvPr/>
                  </p:nvSpPr>
                  <p:spPr bwMode="gray">
                    <a:xfrm>
                      <a:off x="-3145514" y="-1137258"/>
                      <a:ext cx="6455763" cy="6074269"/>
                    </a:xfrm>
                    <a:custGeom>
                      <a:avLst/>
                      <a:gdLst/>
                      <a:ahLst/>
                      <a:cxnLst>
                        <a:cxn ang="0">
                          <a:pos x="344" y="214"/>
                        </a:cxn>
                        <a:cxn ang="0">
                          <a:pos x="412" y="238"/>
                        </a:cxn>
                        <a:cxn ang="0">
                          <a:pos x="502" y="294"/>
                        </a:cxn>
                        <a:cxn ang="0">
                          <a:pos x="571" y="316"/>
                        </a:cxn>
                        <a:cxn ang="0">
                          <a:pos x="623" y="356"/>
                        </a:cxn>
                        <a:cxn ang="0">
                          <a:pos x="661" y="342"/>
                        </a:cxn>
                        <a:cxn ang="0">
                          <a:pos x="705" y="404"/>
                        </a:cxn>
                        <a:cxn ang="0">
                          <a:pos x="743" y="437"/>
                        </a:cxn>
                        <a:cxn ang="0">
                          <a:pos x="691" y="457"/>
                        </a:cxn>
                        <a:cxn ang="0">
                          <a:pos x="699" y="485"/>
                        </a:cxn>
                        <a:cxn ang="0">
                          <a:pos x="756" y="527"/>
                        </a:cxn>
                        <a:cxn ang="0">
                          <a:pos x="739" y="537"/>
                        </a:cxn>
                        <a:cxn ang="0">
                          <a:pos x="675" y="581"/>
                        </a:cxn>
                        <a:cxn ang="0">
                          <a:pos x="653" y="655"/>
                        </a:cxn>
                        <a:cxn ang="0">
                          <a:pos x="647" y="699"/>
                        </a:cxn>
                        <a:cxn ang="0">
                          <a:pos x="611" y="751"/>
                        </a:cxn>
                        <a:cxn ang="0">
                          <a:pos x="565" y="721"/>
                        </a:cxn>
                        <a:cxn ang="0">
                          <a:pos x="551" y="659"/>
                        </a:cxn>
                        <a:cxn ang="0">
                          <a:pos x="496" y="643"/>
                        </a:cxn>
                        <a:cxn ang="0">
                          <a:pos x="400" y="631"/>
                        </a:cxn>
                        <a:cxn ang="0">
                          <a:pos x="358" y="605"/>
                        </a:cxn>
                        <a:cxn ang="0">
                          <a:pos x="318" y="609"/>
                        </a:cxn>
                        <a:cxn ang="0">
                          <a:pos x="299" y="577"/>
                        </a:cxn>
                        <a:cxn ang="0">
                          <a:pos x="235" y="609"/>
                        </a:cxn>
                        <a:cxn ang="0">
                          <a:pos x="215" y="591"/>
                        </a:cxn>
                        <a:cxn ang="0">
                          <a:pos x="181" y="597"/>
                        </a:cxn>
                        <a:cxn ang="0">
                          <a:pos x="173" y="555"/>
                        </a:cxn>
                        <a:cxn ang="0">
                          <a:pos x="137" y="571"/>
                        </a:cxn>
                        <a:cxn ang="0">
                          <a:pos x="145" y="623"/>
                        </a:cxn>
                        <a:cxn ang="0">
                          <a:pos x="169" y="665"/>
                        </a:cxn>
                        <a:cxn ang="0">
                          <a:pos x="147" y="703"/>
                        </a:cxn>
                        <a:cxn ang="0">
                          <a:pos x="99" y="655"/>
                        </a:cxn>
                        <a:cxn ang="0">
                          <a:pos x="113" y="591"/>
                        </a:cxn>
                        <a:cxn ang="0">
                          <a:pos x="117" y="555"/>
                        </a:cxn>
                        <a:cxn ang="0">
                          <a:pos x="157" y="527"/>
                        </a:cxn>
                        <a:cxn ang="0">
                          <a:pos x="193" y="473"/>
                        </a:cxn>
                        <a:cxn ang="0">
                          <a:pos x="143" y="421"/>
                        </a:cxn>
                        <a:cxn ang="0">
                          <a:pos x="72" y="402"/>
                        </a:cxn>
                        <a:cxn ang="0">
                          <a:pos x="28" y="412"/>
                        </a:cxn>
                        <a:cxn ang="0">
                          <a:pos x="42" y="390"/>
                        </a:cxn>
                        <a:cxn ang="0">
                          <a:pos x="48" y="362"/>
                        </a:cxn>
                        <a:cxn ang="0">
                          <a:pos x="16" y="306"/>
                        </a:cxn>
                        <a:cxn ang="0">
                          <a:pos x="42" y="250"/>
                        </a:cxn>
                        <a:cxn ang="0">
                          <a:pos x="22" y="192"/>
                        </a:cxn>
                        <a:cxn ang="0">
                          <a:pos x="0" y="94"/>
                        </a:cxn>
                        <a:cxn ang="0">
                          <a:pos x="66" y="0"/>
                        </a:cxn>
                        <a:cxn ang="0">
                          <a:pos x="76" y="36"/>
                        </a:cxn>
                        <a:cxn ang="0">
                          <a:pos x="70" y="68"/>
                        </a:cxn>
                        <a:cxn ang="0">
                          <a:pos x="105" y="88"/>
                        </a:cxn>
                        <a:cxn ang="0">
                          <a:pos x="109" y="58"/>
                        </a:cxn>
                        <a:cxn ang="0">
                          <a:pos x="133" y="78"/>
                        </a:cxn>
                        <a:cxn ang="0">
                          <a:pos x="185" y="118"/>
                        </a:cxn>
                        <a:cxn ang="0">
                          <a:pos x="185" y="152"/>
                        </a:cxn>
                        <a:cxn ang="0">
                          <a:pos x="235" y="180"/>
                        </a:cxn>
                        <a:cxn ang="0">
                          <a:pos x="255" y="188"/>
                        </a:cxn>
                        <a:cxn ang="0">
                          <a:pos x="301" y="190"/>
                        </a:cxn>
                      </a:cxnLst>
                      <a:rect l="0" t="0" r="r" b="b"/>
                      <a:pathLst>
                        <a:path w="764" h="751">
                          <a:moveTo>
                            <a:pt x="301" y="190"/>
                          </a:moveTo>
                          <a:lnTo>
                            <a:pt x="318" y="192"/>
                          </a:lnTo>
                          <a:lnTo>
                            <a:pt x="344" y="214"/>
                          </a:lnTo>
                          <a:lnTo>
                            <a:pt x="352" y="204"/>
                          </a:lnTo>
                          <a:lnTo>
                            <a:pt x="398" y="236"/>
                          </a:lnTo>
                          <a:lnTo>
                            <a:pt x="412" y="238"/>
                          </a:lnTo>
                          <a:lnTo>
                            <a:pt x="428" y="266"/>
                          </a:lnTo>
                          <a:lnTo>
                            <a:pt x="482" y="302"/>
                          </a:lnTo>
                          <a:lnTo>
                            <a:pt x="502" y="294"/>
                          </a:lnTo>
                          <a:lnTo>
                            <a:pt x="518" y="306"/>
                          </a:lnTo>
                          <a:lnTo>
                            <a:pt x="535" y="318"/>
                          </a:lnTo>
                          <a:lnTo>
                            <a:pt x="571" y="316"/>
                          </a:lnTo>
                          <a:lnTo>
                            <a:pt x="575" y="342"/>
                          </a:lnTo>
                          <a:lnTo>
                            <a:pt x="617" y="344"/>
                          </a:lnTo>
                          <a:lnTo>
                            <a:pt x="623" y="356"/>
                          </a:lnTo>
                          <a:lnTo>
                            <a:pt x="637" y="354"/>
                          </a:lnTo>
                          <a:lnTo>
                            <a:pt x="637" y="342"/>
                          </a:lnTo>
                          <a:lnTo>
                            <a:pt x="661" y="342"/>
                          </a:lnTo>
                          <a:lnTo>
                            <a:pt x="683" y="350"/>
                          </a:lnTo>
                          <a:lnTo>
                            <a:pt x="695" y="370"/>
                          </a:lnTo>
                          <a:lnTo>
                            <a:pt x="705" y="404"/>
                          </a:lnTo>
                          <a:lnTo>
                            <a:pt x="723" y="406"/>
                          </a:lnTo>
                          <a:lnTo>
                            <a:pt x="729" y="421"/>
                          </a:lnTo>
                          <a:lnTo>
                            <a:pt x="743" y="437"/>
                          </a:lnTo>
                          <a:lnTo>
                            <a:pt x="719" y="435"/>
                          </a:lnTo>
                          <a:lnTo>
                            <a:pt x="701" y="443"/>
                          </a:lnTo>
                          <a:lnTo>
                            <a:pt x="691" y="457"/>
                          </a:lnTo>
                          <a:lnTo>
                            <a:pt x="719" y="465"/>
                          </a:lnTo>
                          <a:lnTo>
                            <a:pt x="711" y="479"/>
                          </a:lnTo>
                          <a:lnTo>
                            <a:pt x="699" y="485"/>
                          </a:lnTo>
                          <a:lnTo>
                            <a:pt x="729" y="519"/>
                          </a:lnTo>
                          <a:lnTo>
                            <a:pt x="743" y="519"/>
                          </a:lnTo>
                          <a:lnTo>
                            <a:pt x="756" y="527"/>
                          </a:lnTo>
                          <a:lnTo>
                            <a:pt x="764" y="539"/>
                          </a:lnTo>
                          <a:lnTo>
                            <a:pt x="752" y="547"/>
                          </a:lnTo>
                          <a:lnTo>
                            <a:pt x="739" y="537"/>
                          </a:lnTo>
                          <a:lnTo>
                            <a:pt x="735" y="553"/>
                          </a:lnTo>
                          <a:lnTo>
                            <a:pt x="715" y="541"/>
                          </a:lnTo>
                          <a:lnTo>
                            <a:pt x="675" y="581"/>
                          </a:lnTo>
                          <a:lnTo>
                            <a:pt x="639" y="597"/>
                          </a:lnTo>
                          <a:lnTo>
                            <a:pt x="635" y="641"/>
                          </a:lnTo>
                          <a:lnTo>
                            <a:pt x="653" y="655"/>
                          </a:lnTo>
                          <a:lnTo>
                            <a:pt x="653" y="681"/>
                          </a:lnTo>
                          <a:lnTo>
                            <a:pt x="639" y="681"/>
                          </a:lnTo>
                          <a:lnTo>
                            <a:pt x="647" y="699"/>
                          </a:lnTo>
                          <a:lnTo>
                            <a:pt x="637" y="725"/>
                          </a:lnTo>
                          <a:lnTo>
                            <a:pt x="623" y="745"/>
                          </a:lnTo>
                          <a:lnTo>
                            <a:pt x="611" y="751"/>
                          </a:lnTo>
                          <a:lnTo>
                            <a:pt x="589" y="749"/>
                          </a:lnTo>
                          <a:lnTo>
                            <a:pt x="579" y="743"/>
                          </a:lnTo>
                          <a:lnTo>
                            <a:pt x="565" y="721"/>
                          </a:lnTo>
                          <a:lnTo>
                            <a:pt x="571" y="693"/>
                          </a:lnTo>
                          <a:lnTo>
                            <a:pt x="577" y="667"/>
                          </a:lnTo>
                          <a:lnTo>
                            <a:pt x="551" y="659"/>
                          </a:lnTo>
                          <a:lnTo>
                            <a:pt x="531" y="663"/>
                          </a:lnTo>
                          <a:lnTo>
                            <a:pt x="520" y="649"/>
                          </a:lnTo>
                          <a:lnTo>
                            <a:pt x="496" y="643"/>
                          </a:lnTo>
                          <a:lnTo>
                            <a:pt x="480" y="627"/>
                          </a:lnTo>
                          <a:lnTo>
                            <a:pt x="430" y="605"/>
                          </a:lnTo>
                          <a:lnTo>
                            <a:pt x="400" y="631"/>
                          </a:lnTo>
                          <a:lnTo>
                            <a:pt x="376" y="629"/>
                          </a:lnTo>
                          <a:lnTo>
                            <a:pt x="364" y="617"/>
                          </a:lnTo>
                          <a:lnTo>
                            <a:pt x="358" y="605"/>
                          </a:lnTo>
                          <a:lnTo>
                            <a:pt x="344" y="611"/>
                          </a:lnTo>
                          <a:lnTo>
                            <a:pt x="316" y="623"/>
                          </a:lnTo>
                          <a:lnTo>
                            <a:pt x="318" y="609"/>
                          </a:lnTo>
                          <a:lnTo>
                            <a:pt x="326" y="597"/>
                          </a:lnTo>
                          <a:lnTo>
                            <a:pt x="314" y="579"/>
                          </a:lnTo>
                          <a:lnTo>
                            <a:pt x="299" y="577"/>
                          </a:lnTo>
                          <a:lnTo>
                            <a:pt x="277" y="591"/>
                          </a:lnTo>
                          <a:lnTo>
                            <a:pt x="259" y="607"/>
                          </a:lnTo>
                          <a:lnTo>
                            <a:pt x="235" y="609"/>
                          </a:lnTo>
                          <a:lnTo>
                            <a:pt x="221" y="607"/>
                          </a:lnTo>
                          <a:lnTo>
                            <a:pt x="229" y="589"/>
                          </a:lnTo>
                          <a:lnTo>
                            <a:pt x="215" y="591"/>
                          </a:lnTo>
                          <a:lnTo>
                            <a:pt x="211" y="589"/>
                          </a:lnTo>
                          <a:lnTo>
                            <a:pt x="201" y="603"/>
                          </a:lnTo>
                          <a:lnTo>
                            <a:pt x="181" y="597"/>
                          </a:lnTo>
                          <a:lnTo>
                            <a:pt x="171" y="593"/>
                          </a:lnTo>
                          <a:lnTo>
                            <a:pt x="183" y="577"/>
                          </a:lnTo>
                          <a:lnTo>
                            <a:pt x="173" y="555"/>
                          </a:lnTo>
                          <a:lnTo>
                            <a:pt x="157" y="555"/>
                          </a:lnTo>
                          <a:lnTo>
                            <a:pt x="153" y="575"/>
                          </a:lnTo>
                          <a:lnTo>
                            <a:pt x="137" y="571"/>
                          </a:lnTo>
                          <a:lnTo>
                            <a:pt x="137" y="581"/>
                          </a:lnTo>
                          <a:lnTo>
                            <a:pt x="143" y="605"/>
                          </a:lnTo>
                          <a:lnTo>
                            <a:pt x="145" y="623"/>
                          </a:lnTo>
                          <a:lnTo>
                            <a:pt x="155" y="643"/>
                          </a:lnTo>
                          <a:lnTo>
                            <a:pt x="151" y="661"/>
                          </a:lnTo>
                          <a:lnTo>
                            <a:pt x="169" y="665"/>
                          </a:lnTo>
                          <a:lnTo>
                            <a:pt x="181" y="691"/>
                          </a:lnTo>
                          <a:lnTo>
                            <a:pt x="161" y="711"/>
                          </a:lnTo>
                          <a:lnTo>
                            <a:pt x="147" y="703"/>
                          </a:lnTo>
                          <a:lnTo>
                            <a:pt x="127" y="689"/>
                          </a:lnTo>
                          <a:lnTo>
                            <a:pt x="105" y="685"/>
                          </a:lnTo>
                          <a:lnTo>
                            <a:pt x="99" y="655"/>
                          </a:lnTo>
                          <a:lnTo>
                            <a:pt x="99" y="631"/>
                          </a:lnTo>
                          <a:lnTo>
                            <a:pt x="115" y="613"/>
                          </a:lnTo>
                          <a:lnTo>
                            <a:pt x="113" y="591"/>
                          </a:lnTo>
                          <a:lnTo>
                            <a:pt x="105" y="575"/>
                          </a:lnTo>
                          <a:lnTo>
                            <a:pt x="117" y="565"/>
                          </a:lnTo>
                          <a:lnTo>
                            <a:pt x="117" y="555"/>
                          </a:lnTo>
                          <a:lnTo>
                            <a:pt x="143" y="551"/>
                          </a:lnTo>
                          <a:lnTo>
                            <a:pt x="155" y="543"/>
                          </a:lnTo>
                          <a:lnTo>
                            <a:pt x="157" y="527"/>
                          </a:lnTo>
                          <a:lnTo>
                            <a:pt x="177" y="507"/>
                          </a:lnTo>
                          <a:lnTo>
                            <a:pt x="179" y="479"/>
                          </a:lnTo>
                          <a:lnTo>
                            <a:pt x="193" y="473"/>
                          </a:lnTo>
                          <a:lnTo>
                            <a:pt x="181" y="437"/>
                          </a:lnTo>
                          <a:lnTo>
                            <a:pt x="163" y="421"/>
                          </a:lnTo>
                          <a:lnTo>
                            <a:pt x="143" y="421"/>
                          </a:lnTo>
                          <a:lnTo>
                            <a:pt x="117" y="412"/>
                          </a:lnTo>
                          <a:lnTo>
                            <a:pt x="97" y="400"/>
                          </a:lnTo>
                          <a:lnTo>
                            <a:pt x="72" y="402"/>
                          </a:lnTo>
                          <a:lnTo>
                            <a:pt x="56" y="396"/>
                          </a:lnTo>
                          <a:lnTo>
                            <a:pt x="50" y="404"/>
                          </a:lnTo>
                          <a:lnTo>
                            <a:pt x="28" y="412"/>
                          </a:lnTo>
                          <a:lnTo>
                            <a:pt x="24" y="406"/>
                          </a:lnTo>
                          <a:lnTo>
                            <a:pt x="34" y="400"/>
                          </a:lnTo>
                          <a:lnTo>
                            <a:pt x="42" y="390"/>
                          </a:lnTo>
                          <a:lnTo>
                            <a:pt x="36" y="380"/>
                          </a:lnTo>
                          <a:lnTo>
                            <a:pt x="48" y="374"/>
                          </a:lnTo>
                          <a:lnTo>
                            <a:pt x="48" y="362"/>
                          </a:lnTo>
                          <a:lnTo>
                            <a:pt x="30" y="346"/>
                          </a:lnTo>
                          <a:lnTo>
                            <a:pt x="18" y="318"/>
                          </a:lnTo>
                          <a:lnTo>
                            <a:pt x="16" y="306"/>
                          </a:lnTo>
                          <a:lnTo>
                            <a:pt x="4" y="296"/>
                          </a:lnTo>
                          <a:lnTo>
                            <a:pt x="42" y="278"/>
                          </a:lnTo>
                          <a:lnTo>
                            <a:pt x="42" y="250"/>
                          </a:lnTo>
                          <a:lnTo>
                            <a:pt x="38" y="238"/>
                          </a:lnTo>
                          <a:lnTo>
                            <a:pt x="26" y="216"/>
                          </a:lnTo>
                          <a:lnTo>
                            <a:pt x="22" y="192"/>
                          </a:lnTo>
                          <a:lnTo>
                            <a:pt x="14" y="176"/>
                          </a:lnTo>
                          <a:lnTo>
                            <a:pt x="10" y="146"/>
                          </a:lnTo>
                          <a:lnTo>
                            <a:pt x="0" y="94"/>
                          </a:lnTo>
                          <a:lnTo>
                            <a:pt x="22" y="40"/>
                          </a:lnTo>
                          <a:lnTo>
                            <a:pt x="60" y="8"/>
                          </a:lnTo>
                          <a:lnTo>
                            <a:pt x="66" y="0"/>
                          </a:lnTo>
                          <a:lnTo>
                            <a:pt x="66" y="4"/>
                          </a:lnTo>
                          <a:lnTo>
                            <a:pt x="93" y="20"/>
                          </a:lnTo>
                          <a:lnTo>
                            <a:pt x="76" y="36"/>
                          </a:lnTo>
                          <a:lnTo>
                            <a:pt x="70" y="46"/>
                          </a:lnTo>
                          <a:lnTo>
                            <a:pt x="74" y="58"/>
                          </a:lnTo>
                          <a:lnTo>
                            <a:pt x="70" y="68"/>
                          </a:lnTo>
                          <a:lnTo>
                            <a:pt x="76" y="86"/>
                          </a:lnTo>
                          <a:lnTo>
                            <a:pt x="93" y="76"/>
                          </a:lnTo>
                          <a:lnTo>
                            <a:pt x="105" y="88"/>
                          </a:lnTo>
                          <a:lnTo>
                            <a:pt x="113" y="84"/>
                          </a:lnTo>
                          <a:lnTo>
                            <a:pt x="113" y="70"/>
                          </a:lnTo>
                          <a:lnTo>
                            <a:pt x="109" y="58"/>
                          </a:lnTo>
                          <a:lnTo>
                            <a:pt x="117" y="54"/>
                          </a:lnTo>
                          <a:lnTo>
                            <a:pt x="127" y="66"/>
                          </a:lnTo>
                          <a:lnTo>
                            <a:pt x="133" y="78"/>
                          </a:lnTo>
                          <a:lnTo>
                            <a:pt x="147" y="78"/>
                          </a:lnTo>
                          <a:lnTo>
                            <a:pt x="157" y="104"/>
                          </a:lnTo>
                          <a:lnTo>
                            <a:pt x="185" y="118"/>
                          </a:lnTo>
                          <a:lnTo>
                            <a:pt x="167" y="130"/>
                          </a:lnTo>
                          <a:lnTo>
                            <a:pt x="183" y="140"/>
                          </a:lnTo>
                          <a:lnTo>
                            <a:pt x="185" y="152"/>
                          </a:lnTo>
                          <a:lnTo>
                            <a:pt x="205" y="152"/>
                          </a:lnTo>
                          <a:lnTo>
                            <a:pt x="229" y="168"/>
                          </a:lnTo>
                          <a:lnTo>
                            <a:pt x="235" y="180"/>
                          </a:lnTo>
                          <a:lnTo>
                            <a:pt x="247" y="178"/>
                          </a:lnTo>
                          <a:lnTo>
                            <a:pt x="251" y="180"/>
                          </a:lnTo>
                          <a:lnTo>
                            <a:pt x="255" y="188"/>
                          </a:lnTo>
                          <a:lnTo>
                            <a:pt x="277" y="182"/>
                          </a:lnTo>
                          <a:lnTo>
                            <a:pt x="293" y="200"/>
                          </a:lnTo>
                          <a:lnTo>
                            <a:pt x="301" y="190"/>
                          </a:lnTo>
                          <a:close/>
                        </a:path>
                      </a:pathLst>
                    </a:custGeom>
                    <a:solidFill>
                      <a:srgbClr val="2B256F"/>
                    </a:solidFill>
                    <a:ln w="6350" cmpd="sng">
                      <a:solidFill>
                        <a:srgbClr val="9A9A9A"/>
                      </a:solidFill>
                      <a:prstDash val="solid"/>
                      <a:round/>
                      <a:headEnd/>
                      <a:tailEnd/>
                    </a:ln>
                  </p:spPr>
                  <p:txBody>
                    <a:bodyPr/>
                    <a:lstStyle/>
                    <a:p>
                      <a:pPr defTabSz="1750802">
                        <a:defRPr/>
                      </a:pPr>
                      <a:endParaRPr lang="en-GB" sz="1532" kern="0" noProof="1">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27" name="Freeform: Shape 81">
                      <a:extLst>
                        <a:ext uri="{FF2B5EF4-FFF2-40B4-BE49-F238E27FC236}">
                          <a16:creationId xmlns:a16="http://schemas.microsoft.com/office/drawing/2014/main" id="{F344045E-0E50-41A8-8502-800B5946E582}"/>
                        </a:ext>
                      </a:extLst>
                    </p:cNvPr>
                    <p:cNvSpPr/>
                    <p:nvPr/>
                  </p:nvSpPr>
                  <p:spPr>
                    <a:xfrm>
                      <a:off x="6956476" y="4394026"/>
                      <a:ext cx="730092" cy="297933"/>
                    </a:xfrm>
                    <a:custGeom>
                      <a:avLst/>
                      <a:gdLst>
                        <a:gd name="connsiteX0" fmla="*/ 853440 w 853440"/>
                        <a:gd name="connsiteY0" fmla="*/ 335280 h 366019"/>
                        <a:gd name="connsiteX1" fmla="*/ 723900 w 853440"/>
                        <a:gd name="connsiteY1" fmla="*/ 365760 h 366019"/>
                        <a:gd name="connsiteX2" fmla="*/ 647700 w 853440"/>
                        <a:gd name="connsiteY2" fmla="*/ 320040 h 366019"/>
                        <a:gd name="connsiteX3" fmla="*/ 563880 w 853440"/>
                        <a:gd name="connsiteY3" fmla="*/ 335280 h 366019"/>
                        <a:gd name="connsiteX4" fmla="*/ 502920 w 853440"/>
                        <a:gd name="connsiteY4" fmla="*/ 213360 h 366019"/>
                        <a:gd name="connsiteX5" fmla="*/ 236220 w 853440"/>
                        <a:gd name="connsiteY5" fmla="*/ 121920 h 366019"/>
                        <a:gd name="connsiteX6" fmla="*/ 60960 w 853440"/>
                        <a:gd name="connsiteY6" fmla="*/ 60960 h 366019"/>
                        <a:gd name="connsiteX7" fmla="*/ 0 w 853440"/>
                        <a:gd name="connsiteY7" fmla="*/ 0 h 366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3440" h="366019">
                          <a:moveTo>
                            <a:pt x="853440" y="335280"/>
                          </a:moveTo>
                          <a:cubicBezTo>
                            <a:pt x="805815" y="351790"/>
                            <a:pt x="758190" y="368300"/>
                            <a:pt x="723900" y="365760"/>
                          </a:cubicBezTo>
                          <a:cubicBezTo>
                            <a:pt x="689610" y="363220"/>
                            <a:pt x="674370" y="325120"/>
                            <a:pt x="647700" y="320040"/>
                          </a:cubicBezTo>
                          <a:cubicBezTo>
                            <a:pt x="621030" y="314960"/>
                            <a:pt x="588010" y="353060"/>
                            <a:pt x="563880" y="335280"/>
                          </a:cubicBezTo>
                          <a:cubicBezTo>
                            <a:pt x="539750" y="317500"/>
                            <a:pt x="557530" y="248920"/>
                            <a:pt x="502920" y="213360"/>
                          </a:cubicBezTo>
                          <a:cubicBezTo>
                            <a:pt x="448310" y="177800"/>
                            <a:pt x="236220" y="121920"/>
                            <a:pt x="236220" y="121920"/>
                          </a:cubicBezTo>
                          <a:cubicBezTo>
                            <a:pt x="162560" y="96520"/>
                            <a:pt x="100330" y="81280"/>
                            <a:pt x="60960" y="60960"/>
                          </a:cubicBezTo>
                          <a:cubicBezTo>
                            <a:pt x="21590" y="40640"/>
                            <a:pt x="10795" y="20320"/>
                            <a:pt x="0" y="0"/>
                          </a:cubicBezTo>
                        </a:path>
                      </a:pathLst>
                    </a:custGeom>
                    <a:noFill/>
                    <a:ln w="28575">
                      <a:solidFill>
                        <a:srgbClr val="00B0F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32" dirty="0">
                        <a:latin typeface="Cambria" panose="02040503050406030204" pitchFamily="18" charset="0"/>
                        <a:ea typeface="Cambria" panose="02040503050406030204" pitchFamily="18" charset="0"/>
                        <a:cs typeface="Arial" panose="020B0604020202020204" pitchFamily="34" charset="0"/>
                      </a:endParaRPr>
                    </a:p>
                  </p:txBody>
                </p:sp>
                <p:sp>
                  <p:nvSpPr>
                    <p:cNvPr id="28" name="Freeform: Shape 85">
                      <a:extLst>
                        <a:ext uri="{FF2B5EF4-FFF2-40B4-BE49-F238E27FC236}">
                          <a16:creationId xmlns:a16="http://schemas.microsoft.com/office/drawing/2014/main" id="{1E01EA96-58E6-4FA5-903D-036E20AA8010}"/>
                        </a:ext>
                      </a:extLst>
                    </p:cNvPr>
                    <p:cNvSpPr/>
                    <p:nvPr/>
                  </p:nvSpPr>
                  <p:spPr>
                    <a:xfrm>
                      <a:off x="8537583" y="5151967"/>
                      <a:ext cx="505333" cy="74325"/>
                    </a:xfrm>
                    <a:custGeom>
                      <a:avLst/>
                      <a:gdLst>
                        <a:gd name="connsiteX0" fmla="*/ 0 w 387275"/>
                        <a:gd name="connsiteY0" fmla="*/ 7137 h 55781"/>
                        <a:gd name="connsiteX1" fmla="*/ 118334 w 387275"/>
                        <a:gd name="connsiteY1" fmla="*/ 1758 h 55781"/>
                        <a:gd name="connsiteX2" fmla="*/ 231289 w 387275"/>
                        <a:gd name="connsiteY2" fmla="*/ 34031 h 55781"/>
                        <a:gd name="connsiteX3" fmla="*/ 322729 w 387275"/>
                        <a:gd name="connsiteY3" fmla="*/ 55546 h 55781"/>
                        <a:gd name="connsiteX4" fmla="*/ 387275 w 387275"/>
                        <a:gd name="connsiteY4" fmla="*/ 50167 h 55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275" h="55781">
                          <a:moveTo>
                            <a:pt x="0" y="7137"/>
                          </a:moveTo>
                          <a:cubicBezTo>
                            <a:pt x="39893" y="2206"/>
                            <a:pt x="79786" y="-2724"/>
                            <a:pt x="118334" y="1758"/>
                          </a:cubicBezTo>
                          <a:cubicBezTo>
                            <a:pt x="156882" y="6240"/>
                            <a:pt x="197223" y="25066"/>
                            <a:pt x="231289" y="34031"/>
                          </a:cubicBezTo>
                          <a:cubicBezTo>
                            <a:pt x="265355" y="42996"/>
                            <a:pt x="296731" y="52857"/>
                            <a:pt x="322729" y="55546"/>
                          </a:cubicBezTo>
                          <a:cubicBezTo>
                            <a:pt x="348727" y="58235"/>
                            <a:pt x="344244" y="36720"/>
                            <a:pt x="387275" y="50167"/>
                          </a:cubicBezTo>
                        </a:path>
                      </a:pathLst>
                    </a:custGeom>
                    <a:noFill/>
                    <a:ln w="28575">
                      <a:solidFill>
                        <a:srgbClr val="00B0F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32" dirty="0">
                        <a:latin typeface="Cambria" panose="02040503050406030204" pitchFamily="18" charset="0"/>
                        <a:ea typeface="Cambria" panose="02040503050406030204" pitchFamily="18" charset="0"/>
                        <a:cs typeface="Arial" panose="020B0604020202020204" pitchFamily="34" charset="0"/>
                      </a:endParaRPr>
                    </a:p>
                  </p:txBody>
                </p:sp>
                <p:grpSp>
                  <p:nvGrpSpPr>
                    <p:cNvPr id="86" name="Group 85">
                      <a:extLst>
                        <a:ext uri="{FF2B5EF4-FFF2-40B4-BE49-F238E27FC236}">
                          <a16:creationId xmlns:a16="http://schemas.microsoft.com/office/drawing/2014/main" id="{98380321-2D71-4B22-A56B-1E9BB07D5F69}"/>
                        </a:ext>
                      </a:extLst>
                    </p:cNvPr>
                    <p:cNvGrpSpPr/>
                    <p:nvPr/>
                  </p:nvGrpSpPr>
                  <p:grpSpPr>
                    <a:xfrm>
                      <a:off x="4415740" y="671833"/>
                      <a:ext cx="8371161" cy="6312359"/>
                      <a:chOff x="4415740" y="671833"/>
                      <a:chExt cx="8371161" cy="6312359"/>
                    </a:xfrm>
                  </p:grpSpPr>
                  <p:sp>
                    <p:nvSpPr>
                      <p:cNvPr id="57" name="WEST BENGAL">
                        <a:extLst>
                          <a:ext uri="{FF2B5EF4-FFF2-40B4-BE49-F238E27FC236}">
                            <a16:creationId xmlns:a16="http://schemas.microsoft.com/office/drawing/2014/main" id="{8FB06AA2-E750-4882-8889-C2B7F13D5F66}"/>
                          </a:ext>
                        </a:extLst>
                      </p:cNvPr>
                      <p:cNvSpPr>
                        <a:spLocks/>
                      </p:cNvSpPr>
                      <p:nvPr/>
                    </p:nvSpPr>
                    <p:spPr bwMode="auto">
                      <a:xfrm>
                        <a:off x="4415740" y="1747152"/>
                        <a:ext cx="3310044" cy="5237040"/>
                      </a:xfrm>
                      <a:custGeom>
                        <a:avLst/>
                        <a:gdLst/>
                        <a:ahLst/>
                        <a:cxnLst>
                          <a:cxn ang="0">
                            <a:pos x="253" y="24"/>
                          </a:cxn>
                          <a:cxn ang="0">
                            <a:pos x="293" y="6"/>
                          </a:cxn>
                          <a:cxn ang="0">
                            <a:pos x="342" y="46"/>
                          </a:cxn>
                          <a:cxn ang="0">
                            <a:pos x="396" y="56"/>
                          </a:cxn>
                          <a:cxn ang="0">
                            <a:pos x="402" y="89"/>
                          </a:cxn>
                          <a:cxn ang="0">
                            <a:pos x="376" y="117"/>
                          </a:cxn>
                          <a:cxn ang="0">
                            <a:pos x="338" y="123"/>
                          </a:cxn>
                          <a:cxn ang="0">
                            <a:pos x="310" y="87"/>
                          </a:cxn>
                          <a:cxn ang="0">
                            <a:pos x="298" y="107"/>
                          </a:cxn>
                          <a:cxn ang="0">
                            <a:pos x="281" y="89"/>
                          </a:cxn>
                          <a:cxn ang="0">
                            <a:pos x="259" y="67"/>
                          </a:cxn>
                          <a:cxn ang="0">
                            <a:pos x="251" y="81"/>
                          </a:cxn>
                          <a:cxn ang="0">
                            <a:pos x="253" y="113"/>
                          </a:cxn>
                          <a:cxn ang="0">
                            <a:pos x="235" y="137"/>
                          </a:cxn>
                          <a:cxn ang="0">
                            <a:pos x="237" y="171"/>
                          </a:cxn>
                          <a:cxn ang="0">
                            <a:pos x="277" y="201"/>
                          </a:cxn>
                          <a:cxn ang="0">
                            <a:pos x="306" y="211"/>
                          </a:cxn>
                          <a:cxn ang="0">
                            <a:pos x="318" y="235"/>
                          </a:cxn>
                          <a:cxn ang="0">
                            <a:pos x="267" y="251"/>
                          </a:cxn>
                          <a:cxn ang="0">
                            <a:pos x="241" y="267"/>
                          </a:cxn>
                          <a:cxn ang="0">
                            <a:pos x="235" y="311"/>
                          </a:cxn>
                          <a:cxn ang="0">
                            <a:pos x="273" y="339"/>
                          </a:cxn>
                          <a:cxn ang="0">
                            <a:pos x="296" y="359"/>
                          </a:cxn>
                          <a:cxn ang="0">
                            <a:pos x="291" y="411"/>
                          </a:cxn>
                          <a:cxn ang="0">
                            <a:pos x="302" y="447"/>
                          </a:cxn>
                          <a:cxn ang="0">
                            <a:pos x="318" y="479"/>
                          </a:cxn>
                          <a:cxn ang="0">
                            <a:pos x="328" y="537"/>
                          </a:cxn>
                          <a:cxn ang="0">
                            <a:pos x="344" y="601"/>
                          </a:cxn>
                          <a:cxn ang="0">
                            <a:pos x="350" y="642"/>
                          </a:cxn>
                          <a:cxn ang="0">
                            <a:pos x="320" y="646"/>
                          </a:cxn>
                          <a:cxn ang="0">
                            <a:pos x="308" y="644"/>
                          </a:cxn>
                          <a:cxn ang="0">
                            <a:pos x="302" y="585"/>
                          </a:cxn>
                          <a:cxn ang="0">
                            <a:pos x="289" y="634"/>
                          </a:cxn>
                          <a:cxn ang="0">
                            <a:pos x="255" y="640"/>
                          </a:cxn>
                          <a:cxn ang="0">
                            <a:pos x="251" y="589"/>
                          </a:cxn>
                          <a:cxn ang="0">
                            <a:pos x="229" y="569"/>
                          </a:cxn>
                          <a:cxn ang="0">
                            <a:pos x="239" y="593"/>
                          </a:cxn>
                          <a:cxn ang="0">
                            <a:pos x="229" y="615"/>
                          </a:cxn>
                          <a:cxn ang="0">
                            <a:pos x="205" y="642"/>
                          </a:cxn>
                          <a:cxn ang="0">
                            <a:pos x="169" y="628"/>
                          </a:cxn>
                          <a:cxn ang="0">
                            <a:pos x="125" y="615"/>
                          </a:cxn>
                          <a:cxn ang="0">
                            <a:pos x="105" y="561"/>
                          </a:cxn>
                          <a:cxn ang="0">
                            <a:pos x="64" y="515"/>
                          </a:cxn>
                          <a:cxn ang="0">
                            <a:pos x="22" y="489"/>
                          </a:cxn>
                          <a:cxn ang="0">
                            <a:pos x="2" y="439"/>
                          </a:cxn>
                          <a:cxn ang="0">
                            <a:pos x="56" y="423"/>
                          </a:cxn>
                          <a:cxn ang="0">
                            <a:pos x="109" y="387"/>
                          </a:cxn>
                          <a:cxn ang="0">
                            <a:pos x="145" y="375"/>
                          </a:cxn>
                          <a:cxn ang="0">
                            <a:pos x="197" y="309"/>
                          </a:cxn>
                          <a:cxn ang="0">
                            <a:pos x="211" y="263"/>
                          </a:cxn>
                          <a:cxn ang="0">
                            <a:pos x="193" y="213"/>
                          </a:cxn>
                          <a:cxn ang="0">
                            <a:pos x="229" y="189"/>
                          </a:cxn>
                          <a:cxn ang="0">
                            <a:pos x="197" y="151"/>
                          </a:cxn>
                          <a:cxn ang="0">
                            <a:pos x="245" y="101"/>
                          </a:cxn>
                          <a:cxn ang="0">
                            <a:pos x="231" y="42"/>
                          </a:cxn>
                        </a:cxnLst>
                        <a:rect l="0" t="0" r="r" b="b"/>
                        <a:pathLst>
                          <a:path w="406" h="652">
                            <a:moveTo>
                              <a:pt x="215" y="16"/>
                            </a:moveTo>
                            <a:lnTo>
                              <a:pt x="235" y="16"/>
                            </a:lnTo>
                            <a:lnTo>
                              <a:pt x="253" y="24"/>
                            </a:lnTo>
                            <a:lnTo>
                              <a:pt x="271" y="8"/>
                            </a:lnTo>
                            <a:lnTo>
                              <a:pt x="287" y="0"/>
                            </a:lnTo>
                            <a:lnTo>
                              <a:pt x="293" y="6"/>
                            </a:lnTo>
                            <a:lnTo>
                              <a:pt x="302" y="22"/>
                            </a:lnTo>
                            <a:lnTo>
                              <a:pt x="318" y="38"/>
                            </a:lnTo>
                            <a:lnTo>
                              <a:pt x="342" y="46"/>
                            </a:lnTo>
                            <a:lnTo>
                              <a:pt x="354" y="44"/>
                            </a:lnTo>
                            <a:lnTo>
                              <a:pt x="376" y="48"/>
                            </a:lnTo>
                            <a:lnTo>
                              <a:pt x="396" y="56"/>
                            </a:lnTo>
                            <a:lnTo>
                              <a:pt x="406" y="58"/>
                            </a:lnTo>
                            <a:lnTo>
                              <a:pt x="406" y="71"/>
                            </a:lnTo>
                            <a:lnTo>
                              <a:pt x="402" y="89"/>
                            </a:lnTo>
                            <a:lnTo>
                              <a:pt x="394" y="107"/>
                            </a:lnTo>
                            <a:lnTo>
                              <a:pt x="386" y="111"/>
                            </a:lnTo>
                            <a:lnTo>
                              <a:pt x="376" y="117"/>
                            </a:lnTo>
                            <a:lnTo>
                              <a:pt x="376" y="133"/>
                            </a:lnTo>
                            <a:lnTo>
                              <a:pt x="360" y="139"/>
                            </a:lnTo>
                            <a:lnTo>
                              <a:pt x="338" y="123"/>
                            </a:lnTo>
                            <a:lnTo>
                              <a:pt x="332" y="99"/>
                            </a:lnTo>
                            <a:lnTo>
                              <a:pt x="320" y="89"/>
                            </a:lnTo>
                            <a:lnTo>
                              <a:pt x="310" y="87"/>
                            </a:lnTo>
                            <a:lnTo>
                              <a:pt x="304" y="93"/>
                            </a:lnTo>
                            <a:lnTo>
                              <a:pt x="306" y="109"/>
                            </a:lnTo>
                            <a:lnTo>
                              <a:pt x="298" y="107"/>
                            </a:lnTo>
                            <a:lnTo>
                              <a:pt x="294" y="97"/>
                            </a:lnTo>
                            <a:lnTo>
                              <a:pt x="291" y="87"/>
                            </a:lnTo>
                            <a:lnTo>
                              <a:pt x="281" y="89"/>
                            </a:lnTo>
                            <a:lnTo>
                              <a:pt x="273" y="79"/>
                            </a:lnTo>
                            <a:lnTo>
                              <a:pt x="263" y="77"/>
                            </a:lnTo>
                            <a:lnTo>
                              <a:pt x="259" y="67"/>
                            </a:lnTo>
                            <a:lnTo>
                              <a:pt x="249" y="65"/>
                            </a:lnTo>
                            <a:lnTo>
                              <a:pt x="245" y="75"/>
                            </a:lnTo>
                            <a:lnTo>
                              <a:pt x="251" y="81"/>
                            </a:lnTo>
                            <a:lnTo>
                              <a:pt x="261" y="91"/>
                            </a:lnTo>
                            <a:lnTo>
                              <a:pt x="263" y="103"/>
                            </a:lnTo>
                            <a:lnTo>
                              <a:pt x="253" y="113"/>
                            </a:lnTo>
                            <a:lnTo>
                              <a:pt x="241" y="121"/>
                            </a:lnTo>
                            <a:lnTo>
                              <a:pt x="233" y="127"/>
                            </a:lnTo>
                            <a:lnTo>
                              <a:pt x="235" y="137"/>
                            </a:lnTo>
                            <a:lnTo>
                              <a:pt x="225" y="153"/>
                            </a:lnTo>
                            <a:lnTo>
                              <a:pt x="229" y="163"/>
                            </a:lnTo>
                            <a:lnTo>
                              <a:pt x="237" y="171"/>
                            </a:lnTo>
                            <a:lnTo>
                              <a:pt x="249" y="171"/>
                            </a:lnTo>
                            <a:lnTo>
                              <a:pt x="269" y="193"/>
                            </a:lnTo>
                            <a:lnTo>
                              <a:pt x="277" y="201"/>
                            </a:lnTo>
                            <a:lnTo>
                              <a:pt x="291" y="205"/>
                            </a:lnTo>
                            <a:lnTo>
                              <a:pt x="304" y="199"/>
                            </a:lnTo>
                            <a:lnTo>
                              <a:pt x="306" y="211"/>
                            </a:lnTo>
                            <a:lnTo>
                              <a:pt x="304" y="217"/>
                            </a:lnTo>
                            <a:lnTo>
                              <a:pt x="320" y="223"/>
                            </a:lnTo>
                            <a:lnTo>
                              <a:pt x="318" y="235"/>
                            </a:lnTo>
                            <a:lnTo>
                              <a:pt x="291" y="237"/>
                            </a:lnTo>
                            <a:lnTo>
                              <a:pt x="271" y="237"/>
                            </a:lnTo>
                            <a:lnTo>
                              <a:pt x="267" y="251"/>
                            </a:lnTo>
                            <a:lnTo>
                              <a:pt x="263" y="263"/>
                            </a:lnTo>
                            <a:lnTo>
                              <a:pt x="259" y="273"/>
                            </a:lnTo>
                            <a:lnTo>
                              <a:pt x="241" y="267"/>
                            </a:lnTo>
                            <a:lnTo>
                              <a:pt x="235" y="281"/>
                            </a:lnTo>
                            <a:lnTo>
                              <a:pt x="229" y="293"/>
                            </a:lnTo>
                            <a:lnTo>
                              <a:pt x="235" y="311"/>
                            </a:lnTo>
                            <a:lnTo>
                              <a:pt x="249" y="321"/>
                            </a:lnTo>
                            <a:lnTo>
                              <a:pt x="263" y="331"/>
                            </a:lnTo>
                            <a:lnTo>
                              <a:pt x="273" y="339"/>
                            </a:lnTo>
                            <a:lnTo>
                              <a:pt x="298" y="339"/>
                            </a:lnTo>
                            <a:lnTo>
                              <a:pt x="298" y="351"/>
                            </a:lnTo>
                            <a:lnTo>
                              <a:pt x="296" y="359"/>
                            </a:lnTo>
                            <a:lnTo>
                              <a:pt x="302" y="385"/>
                            </a:lnTo>
                            <a:lnTo>
                              <a:pt x="285" y="389"/>
                            </a:lnTo>
                            <a:lnTo>
                              <a:pt x="291" y="411"/>
                            </a:lnTo>
                            <a:lnTo>
                              <a:pt x="294" y="425"/>
                            </a:lnTo>
                            <a:lnTo>
                              <a:pt x="308" y="433"/>
                            </a:lnTo>
                            <a:lnTo>
                              <a:pt x="302" y="447"/>
                            </a:lnTo>
                            <a:lnTo>
                              <a:pt x="302" y="459"/>
                            </a:lnTo>
                            <a:lnTo>
                              <a:pt x="330" y="463"/>
                            </a:lnTo>
                            <a:lnTo>
                              <a:pt x="318" y="479"/>
                            </a:lnTo>
                            <a:lnTo>
                              <a:pt x="318" y="489"/>
                            </a:lnTo>
                            <a:lnTo>
                              <a:pt x="334" y="509"/>
                            </a:lnTo>
                            <a:lnTo>
                              <a:pt x="328" y="537"/>
                            </a:lnTo>
                            <a:lnTo>
                              <a:pt x="338" y="559"/>
                            </a:lnTo>
                            <a:lnTo>
                              <a:pt x="346" y="581"/>
                            </a:lnTo>
                            <a:lnTo>
                              <a:pt x="344" y="601"/>
                            </a:lnTo>
                            <a:lnTo>
                              <a:pt x="348" y="613"/>
                            </a:lnTo>
                            <a:lnTo>
                              <a:pt x="350" y="636"/>
                            </a:lnTo>
                            <a:lnTo>
                              <a:pt x="350" y="642"/>
                            </a:lnTo>
                            <a:lnTo>
                              <a:pt x="340" y="642"/>
                            </a:lnTo>
                            <a:lnTo>
                              <a:pt x="328" y="634"/>
                            </a:lnTo>
                            <a:lnTo>
                              <a:pt x="320" y="646"/>
                            </a:lnTo>
                            <a:lnTo>
                              <a:pt x="314" y="646"/>
                            </a:lnTo>
                            <a:lnTo>
                              <a:pt x="310" y="646"/>
                            </a:lnTo>
                            <a:lnTo>
                              <a:pt x="308" y="644"/>
                            </a:lnTo>
                            <a:lnTo>
                              <a:pt x="306" y="627"/>
                            </a:lnTo>
                            <a:lnTo>
                              <a:pt x="306" y="607"/>
                            </a:lnTo>
                            <a:lnTo>
                              <a:pt x="302" y="585"/>
                            </a:lnTo>
                            <a:lnTo>
                              <a:pt x="296" y="593"/>
                            </a:lnTo>
                            <a:lnTo>
                              <a:pt x="294" y="617"/>
                            </a:lnTo>
                            <a:lnTo>
                              <a:pt x="289" y="634"/>
                            </a:lnTo>
                            <a:lnTo>
                              <a:pt x="281" y="642"/>
                            </a:lnTo>
                            <a:lnTo>
                              <a:pt x="267" y="650"/>
                            </a:lnTo>
                            <a:lnTo>
                              <a:pt x="255" y="640"/>
                            </a:lnTo>
                            <a:lnTo>
                              <a:pt x="249" y="619"/>
                            </a:lnTo>
                            <a:lnTo>
                              <a:pt x="247" y="603"/>
                            </a:lnTo>
                            <a:lnTo>
                              <a:pt x="251" y="589"/>
                            </a:lnTo>
                            <a:lnTo>
                              <a:pt x="247" y="583"/>
                            </a:lnTo>
                            <a:lnTo>
                              <a:pt x="237" y="581"/>
                            </a:lnTo>
                            <a:lnTo>
                              <a:pt x="229" y="569"/>
                            </a:lnTo>
                            <a:lnTo>
                              <a:pt x="223" y="573"/>
                            </a:lnTo>
                            <a:lnTo>
                              <a:pt x="229" y="583"/>
                            </a:lnTo>
                            <a:lnTo>
                              <a:pt x="239" y="593"/>
                            </a:lnTo>
                            <a:lnTo>
                              <a:pt x="239" y="613"/>
                            </a:lnTo>
                            <a:lnTo>
                              <a:pt x="233" y="613"/>
                            </a:lnTo>
                            <a:lnTo>
                              <a:pt x="229" y="615"/>
                            </a:lnTo>
                            <a:lnTo>
                              <a:pt x="227" y="617"/>
                            </a:lnTo>
                            <a:lnTo>
                              <a:pt x="227" y="627"/>
                            </a:lnTo>
                            <a:lnTo>
                              <a:pt x="205" y="642"/>
                            </a:lnTo>
                            <a:lnTo>
                              <a:pt x="197" y="642"/>
                            </a:lnTo>
                            <a:lnTo>
                              <a:pt x="175" y="652"/>
                            </a:lnTo>
                            <a:lnTo>
                              <a:pt x="169" y="628"/>
                            </a:lnTo>
                            <a:lnTo>
                              <a:pt x="155" y="628"/>
                            </a:lnTo>
                            <a:lnTo>
                              <a:pt x="147" y="611"/>
                            </a:lnTo>
                            <a:lnTo>
                              <a:pt x="125" y="615"/>
                            </a:lnTo>
                            <a:lnTo>
                              <a:pt x="119" y="595"/>
                            </a:lnTo>
                            <a:lnTo>
                              <a:pt x="99" y="587"/>
                            </a:lnTo>
                            <a:lnTo>
                              <a:pt x="105" y="561"/>
                            </a:lnTo>
                            <a:lnTo>
                              <a:pt x="93" y="541"/>
                            </a:lnTo>
                            <a:lnTo>
                              <a:pt x="79" y="537"/>
                            </a:lnTo>
                            <a:lnTo>
                              <a:pt x="64" y="515"/>
                            </a:lnTo>
                            <a:lnTo>
                              <a:pt x="70" y="495"/>
                            </a:lnTo>
                            <a:lnTo>
                              <a:pt x="44" y="495"/>
                            </a:lnTo>
                            <a:lnTo>
                              <a:pt x="22" y="489"/>
                            </a:lnTo>
                            <a:lnTo>
                              <a:pt x="0" y="469"/>
                            </a:lnTo>
                            <a:lnTo>
                              <a:pt x="2" y="451"/>
                            </a:lnTo>
                            <a:lnTo>
                              <a:pt x="2" y="439"/>
                            </a:lnTo>
                            <a:lnTo>
                              <a:pt x="26" y="431"/>
                            </a:lnTo>
                            <a:lnTo>
                              <a:pt x="46" y="445"/>
                            </a:lnTo>
                            <a:lnTo>
                              <a:pt x="56" y="423"/>
                            </a:lnTo>
                            <a:lnTo>
                              <a:pt x="85" y="417"/>
                            </a:lnTo>
                            <a:lnTo>
                              <a:pt x="103" y="407"/>
                            </a:lnTo>
                            <a:lnTo>
                              <a:pt x="109" y="387"/>
                            </a:lnTo>
                            <a:lnTo>
                              <a:pt x="137" y="403"/>
                            </a:lnTo>
                            <a:lnTo>
                              <a:pt x="147" y="395"/>
                            </a:lnTo>
                            <a:lnTo>
                              <a:pt x="145" y="375"/>
                            </a:lnTo>
                            <a:lnTo>
                              <a:pt x="173" y="369"/>
                            </a:lnTo>
                            <a:lnTo>
                              <a:pt x="197" y="337"/>
                            </a:lnTo>
                            <a:lnTo>
                              <a:pt x="197" y="309"/>
                            </a:lnTo>
                            <a:lnTo>
                              <a:pt x="209" y="291"/>
                            </a:lnTo>
                            <a:lnTo>
                              <a:pt x="205" y="281"/>
                            </a:lnTo>
                            <a:lnTo>
                              <a:pt x="211" y="263"/>
                            </a:lnTo>
                            <a:lnTo>
                              <a:pt x="199" y="251"/>
                            </a:lnTo>
                            <a:lnTo>
                              <a:pt x="201" y="231"/>
                            </a:lnTo>
                            <a:lnTo>
                              <a:pt x="193" y="213"/>
                            </a:lnTo>
                            <a:lnTo>
                              <a:pt x="203" y="203"/>
                            </a:lnTo>
                            <a:lnTo>
                              <a:pt x="227" y="203"/>
                            </a:lnTo>
                            <a:lnTo>
                              <a:pt x="229" y="189"/>
                            </a:lnTo>
                            <a:lnTo>
                              <a:pt x="207" y="179"/>
                            </a:lnTo>
                            <a:lnTo>
                              <a:pt x="207" y="167"/>
                            </a:lnTo>
                            <a:lnTo>
                              <a:pt x="197" y="151"/>
                            </a:lnTo>
                            <a:lnTo>
                              <a:pt x="215" y="129"/>
                            </a:lnTo>
                            <a:lnTo>
                              <a:pt x="231" y="115"/>
                            </a:lnTo>
                            <a:lnTo>
                              <a:pt x="245" y="101"/>
                            </a:lnTo>
                            <a:lnTo>
                              <a:pt x="231" y="83"/>
                            </a:lnTo>
                            <a:lnTo>
                              <a:pt x="233" y="61"/>
                            </a:lnTo>
                            <a:lnTo>
                              <a:pt x="231" y="42"/>
                            </a:lnTo>
                            <a:lnTo>
                              <a:pt x="219" y="26"/>
                            </a:lnTo>
                            <a:lnTo>
                              <a:pt x="215" y="16"/>
                            </a:lnTo>
                            <a:close/>
                          </a:path>
                        </a:pathLst>
                      </a:custGeom>
                      <a:solidFill>
                        <a:srgbClr val="2B256F"/>
                      </a:solidFill>
                      <a:ln w="3175" cmpd="sng">
                        <a:solidFill>
                          <a:schemeClr val="bg1">
                            <a:lumMod val="50000"/>
                          </a:schemeClr>
                        </a:solidFill>
                        <a:prstDash val="solid"/>
                        <a:round/>
                        <a:headEnd/>
                        <a:tailEnd/>
                      </a:ln>
                    </p:spPr>
                    <p:txBody>
                      <a:bodyPr/>
                      <a:lstStyle/>
                      <a:p>
                        <a:pPr>
                          <a:defRPr/>
                        </a:pPr>
                        <a:endParaRPr lang="en-GB" sz="1532" kern="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59" name="NAGALAND">
                        <a:extLst>
                          <a:ext uri="{FF2B5EF4-FFF2-40B4-BE49-F238E27FC236}">
                            <a16:creationId xmlns:a16="http://schemas.microsoft.com/office/drawing/2014/main" id="{6EE0D8ED-BE7F-400E-9DAA-2AF2B1445771}"/>
                          </a:ext>
                        </a:extLst>
                      </p:cNvPr>
                      <p:cNvSpPr>
                        <a:spLocks/>
                      </p:cNvSpPr>
                      <p:nvPr/>
                    </p:nvSpPr>
                    <p:spPr bwMode="auto">
                      <a:xfrm>
                        <a:off x="10715339" y="1618756"/>
                        <a:ext cx="1494778" cy="1741370"/>
                      </a:xfrm>
                      <a:custGeom>
                        <a:avLst/>
                        <a:gdLst/>
                        <a:ahLst/>
                        <a:cxnLst>
                          <a:cxn ang="0">
                            <a:pos x="76" y="87"/>
                          </a:cxn>
                          <a:cxn ang="0">
                            <a:pos x="80" y="72"/>
                          </a:cxn>
                          <a:cxn ang="0">
                            <a:pos x="86" y="66"/>
                          </a:cxn>
                          <a:cxn ang="0">
                            <a:pos x="96" y="70"/>
                          </a:cxn>
                          <a:cxn ang="0">
                            <a:pos x="104" y="54"/>
                          </a:cxn>
                          <a:cxn ang="0">
                            <a:pos x="118" y="44"/>
                          </a:cxn>
                          <a:cxn ang="0">
                            <a:pos x="128" y="40"/>
                          </a:cxn>
                          <a:cxn ang="0">
                            <a:pos x="146" y="14"/>
                          </a:cxn>
                          <a:cxn ang="0">
                            <a:pos x="158" y="10"/>
                          </a:cxn>
                          <a:cxn ang="0">
                            <a:pos x="178" y="0"/>
                          </a:cxn>
                          <a:cxn ang="0">
                            <a:pos x="180" y="46"/>
                          </a:cxn>
                          <a:cxn ang="0">
                            <a:pos x="174" y="54"/>
                          </a:cxn>
                          <a:cxn ang="0">
                            <a:pos x="168" y="64"/>
                          </a:cxn>
                          <a:cxn ang="0">
                            <a:pos x="174" y="77"/>
                          </a:cxn>
                          <a:cxn ang="0">
                            <a:pos x="184" y="97"/>
                          </a:cxn>
                          <a:cxn ang="0">
                            <a:pos x="182" y="127"/>
                          </a:cxn>
                          <a:cxn ang="0">
                            <a:pos x="170" y="133"/>
                          </a:cxn>
                          <a:cxn ang="0">
                            <a:pos x="164" y="159"/>
                          </a:cxn>
                          <a:cxn ang="0">
                            <a:pos x="150" y="173"/>
                          </a:cxn>
                          <a:cxn ang="0">
                            <a:pos x="130" y="183"/>
                          </a:cxn>
                          <a:cxn ang="0">
                            <a:pos x="120" y="175"/>
                          </a:cxn>
                          <a:cxn ang="0">
                            <a:pos x="122" y="159"/>
                          </a:cxn>
                          <a:cxn ang="0">
                            <a:pos x="112" y="167"/>
                          </a:cxn>
                          <a:cxn ang="0">
                            <a:pos x="106" y="179"/>
                          </a:cxn>
                          <a:cxn ang="0">
                            <a:pos x="100" y="183"/>
                          </a:cxn>
                          <a:cxn ang="0">
                            <a:pos x="90" y="181"/>
                          </a:cxn>
                          <a:cxn ang="0">
                            <a:pos x="74" y="175"/>
                          </a:cxn>
                          <a:cxn ang="0">
                            <a:pos x="62" y="175"/>
                          </a:cxn>
                          <a:cxn ang="0">
                            <a:pos x="56" y="183"/>
                          </a:cxn>
                          <a:cxn ang="0">
                            <a:pos x="40" y="185"/>
                          </a:cxn>
                          <a:cxn ang="0">
                            <a:pos x="44" y="197"/>
                          </a:cxn>
                          <a:cxn ang="0">
                            <a:pos x="26" y="217"/>
                          </a:cxn>
                          <a:cxn ang="0">
                            <a:pos x="10" y="213"/>
                          </a:cxn>
                          <a:cxn ang="0">
                            <a:pos x="10" y="201"/>
                          </a:cxn>
                          <a:cxn ang="0">
                            <a:pos x="0" y="185"/>
                          </a:cxn>
                          <a:cxn ang="0">
                            <a:pos x="20" y="153"/>
                          </a:cxn>
                          <a:cxn ang="0">
                            <a:pos x="38" y="131"/>
                          </a:cxn>
                          <a:cxn ang="0">
                            <a:pos x="42" y="137"/>
                          </a:cxn>
                          <a:cxn ang="0">
                            <a:pos x="48" y="145"/>
                          </a:cxn>
                          <a:cxn ang="0">
                            <a:pos x="60" y="139"/>
                          </a:cxn>
                          <a:cxn ang="0">
                            <a:pos x="62" y="109"/>
                          </a:cxn>
                          <a:cxn ang="0">
                            <a:pos x="64" y="95"/>
                          </a:cxn>
                          <a:cxn ang="0">
                            <a:pos x="76" y="87"/>
                          </a:cxn>
                        </a:cxnLst>
                        <a:rect l="0" t="0" r="r" b="b"/>
                        <a:pathLst>
                          <a:path w="184" h="217">
                            <a:moveTo>
                              <a:pt x="76" y="87"/>
                            </a:moveTo>
                            <a:lnTo>
                              <a:pt x="80" y="72"/>
                            </a:lnTo>
                            <a:lnTo>
                              <a:pt x="86" y="66"/>
                            </a:lnTo>
                            <a:lnTo>
                              <a:pt x="96" y="70"/>
                            </a:lnTo>
                            <a:lnTo>
                              <a:pt x="104" y="54"/>
                            </a:lnTo>
                            <a:lnTo>
                              <a:pt x="118" y="44"/>
                            </a:lnTo>
                            <a:lnTo>
                              <a:pt x="128" y="40"/>
                            </a:lnTo>
                            <a:lnTo>
                              <a:pt x="146" y="14"/>
                            </a:lnTo>
                            <a:lnTo>
                              <a:pt x="158" y="10"/>
                            </a:lnTo>
                            <a:lnTo>
                              <a:pt x="178" y="0"/>
                            </a:lnTo>
                            <a:lnTo>
                              <a:pt x="180" y="46"/>
                            </a:lnTo>
                            <a:lnTo>
                              <a:pt x="174" y="54"/>
                            </a:lnTo>
                            <a:lnTo>
                              <a:pt x="168" y="64"/>
                            </a:lnTo>
                            <a:lnTo>
                              <a:pt x="174" y="77"/>
                            </a:lnTo>
                            <a:lnTo>
                              <a:pt x="184" y="97"/>
                            </a:lnTo>
                            <a:lnTo>
                              <a:pt x="182" y="127"/>
                            </a:lnTo>
                            <a:lnTo>
                              <a:pt x="170" y="133"/>
                            </a:lnTo>
                            <a:lnTo>
                              <a:pt x="164" y="159"/>
                            </a:lnTo>
                            <a:lnTo>
                              <a:pt x="150" y="173"/>
                            </a:lnTo>
                            <a:lnTo>
                              <a:pt x="130" y="183"/>
                            </a:lnTo>
                            <a:lnTo>
                              <a:pt x="120" y="175"/>
                            </a:lnTo>
                            <a:lnTo>
                              <a:pt x="122" y="159"/>
                            </a:lnTo>
                            <a:lnTo>
                              <a:pt x="112" y="167"/>
                            </a:lnTo>
                            <a:lnTo>
                              <a:pt x="106" y="179"/>
                            </a:lnTo>
                            <a:lnTo>
                              <a:pt x="100" y="183"/>
                            </a:lnTo>
                            <a:lnTo>
                              <a:pt x="90" y="181"/>
                            </a:lnTo>
                            <a:lnTo>
                              <a:pt x="74" y="175"/>
                            </a:lnTo>
                            <a:lnTo>
                              <a:pt x="62" y="175"/>
                            </a:lnTo>
                            <a:lnTo>
                              <a:pt x="56" y="183"/>
                            </a:lnTo>
                            <a:lnTo>
                              <a:pt x="40" y="185"/>
                            </a:lnTo>
                            <a:lnTo>
                              <a:pt x="44" y="197"/>
                            </a:lnTo>
                            <a:lnTo>
                              <a:pt x="26" y="217"/>
                            </a:lnTo>
                            <a:lnTo>
                              <a:pt x="10" y="213"/>
                            </a:lnTo>
                            <a:lnTo>
                              <a:pt x="10" y="201"/>
                            </a:lnTo>
                            <a:lnTo>
                              <a:pt x="0" y="185"/>
                            </a:lnTo>
                            <a:lnTo>
                              <a:pt x="20" y="153"/>
                            </a:lnTo>
                            <a:lnTo>
                              <a:pt x="38" y="131"/>
                            </a:lnTo>
                            <a:lnTo>
                              <a:pt x="42" y="137"/>
                            </a:lnTo>
                            <a:lnTo>
                              <a:pt x="48" y="145"/>
                            </a:lnTo>
                            <a:lnTo>
                              <a:pt x="60" y="139"/>
                            </a:lnTo>
                            <a:lnTo>
                              <a:pt x="62" y="109"/>
                            </a:lnTo>
                            <a:lnTo>
                              <a:pt x="64" y="95"/>
                            </a:lnTo>
                            <a:lnTo>
                              <a:pt x="76" y="87"/>
                            </a:lnTo>
                            <a:close/>
                          </a:path>
                        </a:pathLst>
                      </a:custGeom>
                      <a:solidFill>
                        <a:srgbClr val="2B256F"/>
                      </a:solidFill>
                      <a:ln w="3175" cmpd="sng">
                        <a:solidFill>
                          <a:schemeClr val="bg1">
                            <a:lumMod val="50000"/>
                          </a:schemeClr>
                        </a:solidFill>
                        <a:prstDash val="solid"/>
                        <a:round/>
                        <a:headEnd/>
                        <a:tailEnd/>
                      </a:ln>
                    </p:spPr>
                    <p:txBody>
                      <a:bodyPr/>
                      <a:lstStyle/>
                      <a:p>
                        <a:pPr>
                          <a:defRPr/>
                        </a:pPr>
                        <a:endParaRPr lang="en-GB" sz="1532" kern="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60" name="MANIPUR">
                        <a:extLst>
                          <a:ext uri="{FF2B5EF4-FFF2-40B4-BE49-F238E27FC236}">
                            <a16:creationId xmlns:a16="http://schemas.microsoft.com/office/drawing/2014/main" id="{8B706CA1-6360-48C4-B515-DFA569F20221}"/>
                          </a:ext>
                        </a:extLst>
                      </p:cNvPr>
                      <p:cNvSpPr>
                        <a:spLocks/>
                      </p:cNvSpPr>
                      <p:nvPr/>
                    </p:nvSpPr>
                    <p:spPr bwMode="auto">
                      <a:xfrm>
                        <a:off x="10487872" y="2894693"/>
                        <a:ext cx="1381044" cy="1685200"/>
                      </a:xfrm>
                      <a:custGeom>
                        <a:avLst/>
                        <a:gdLst/>
                        <a:ahLst/>
                        <a:cxnLst>
                          <a:cxn ang="0">
                            <a:pos x="38" y="54"/>
                          </a:cxn>
                          <a:cxn ang="0">
                            <a:pos x="54" y="58"/>
                          </a:cxn>
                          <a:cxn ang="0">
                            <a:pos x="72" y="38"/>
                          </a:cxn>
                          <a:cxn ang="0">
                            <a:pos x="68" y="26"/>
                          </a:cxn>
                          <a:cxn ang="0">
                            <a:pos x="84" y="24"/>
                          </a:cxn>
                          <a:cxn ang="0">
                            <a:pos x="90" y="16"/>
                          </a:cxn>
                          <a:cxn ang="0">
                            <a:pos x="102" y="16"/>
                          </a:cxn>
                          <a:cxn ang="0">
                            <a:pos x="118" y="22"/>
                          </a:cxn>
                          <a:cxn ang="0">
                            <a:pos x="128" y="24"/>
                          </a:cxn>
                          <a:cxn ang="0">
                            <a:pos x="134" y="20"/>
                          </a:cxn>
                          <a:cxn ang="0">
                            <a:pos x="140" y="10"/>
                          </a:cxn>
                          <a:cxn ang="0">
                            <a:pos x="150" y="0"/>
                          </a:cxn>
                          <a:cxn ang="0">
                            <a:pos x="148" y="16"/>
                          </a:cxn>
                          <a:cxn ang="0">
                            <a:pos x="158" y="24"/>
                          </a:cxn>
                          <a:cxn ang="0">
                            <a:pos x="160" y="38"/>
                          </a:cxn>
                          <a:cxn ang="0">
                            <a:pos x="154" y="52"/>
                          </a:cxn>
                          <a:cxn ang="0">
                            <a:pos x="160" y="64"/>
                          </a:cxn>
                          <a:cxn ang="0">
                            <a:pos x="170" y="82"/>
                          </a:cxn>
                          <a:cxn ang="0">
                            <a:pos x="168" y="98"/>
                          </a:cxn>
                          <a:cxn ang="0">
                            <a:pos x="146" y="124"/>
                          </a:cxn>
                          <a:cxn ang="0">
                            <a:pos x="142" y="146"/>
                          </a:cxn>
                          <a:cxn ang="0">
                            <a:pos x="136" y="160"/>
                          </a:cxn>
                          <a:cxn ang="0">
                            <a:pos x="132" y="182"/>
                          </a:cxn>
                          <a:cxn ang="0">
                            <a:pos x="124" y="210"/>
                          </a:cxn>
                          <a:cxn ang="0">
                            <a:pos x="102" y="200"/>
                          </a:cxn>
                          <a:cxn ang="0">
                            <a:pos x="88" y="204"/>
                          </a:cxn>
                          <a:cxn ang="0">
                            <a:pos x="82" y="196"/>
                          </a:cxn>
                          <a:cxn ang="0">
                            <a:pos x="66" y="200"/>
                          </a:cxn>
                          <a:cxn ang="0">
                            <a:pos x="44" y="206"/>
                          </a:cxn>
                          <a:cxn ang="0">
                            <a:pos x="34" y="196"/>
                          </a:cxn>
                          <a:cxn ang="0">
                            <a:pos x="0" y="194"/>
                          </a:cxn>
                          <a:cxn ang="0">
                            <a:pos x="0" y="156"/>
                          </a:cxn>
                          <a:cxn ang="0">
                            <a:pos x="12" y="128"/>
                          </a:cxn>
                          <a:cxn ang="0">
                            <a:pos x="10" y="108"/>
                          </a:cxn>
                          <a:cxn ang="0">
                            <a:pos x="22" y="94"/>
                          </a:cxn>
                          <a:cxn ang="0">
                            <a:pos x="20" y="82"/>
                          </a:cxn>
                          <a:cxn ang="0">
                            <a:pos x="32" y="66"/>
                          </a:cxn>
                          <a:cxn ang="0">
                            <a:pos x="38" y="54"/>
                          </a:cxn>
                        </a:cxnLst>
                        <a:rect l="0" t="0" r="r" b="b"/>
                        <a:pathLst>
                          <a:path w="170" h="210">
                            <a:moveTo>
                              <a:pt x="38" y="54"/>
                            </a:moveTo>
                            <a:lnTo>
                              <a:pt x="54" y="58"/>
                            </a:lnTo>
                            <a:lnTo>
                              <a:pt x="72" y="38"/>
                            </a:lnTo>
                            <a:lnTo>
                              <a:pt x="68" y="26"/>
                            </a:lnTo>
                            <a:lnTo>
                              <a:pt x="84" y="24"/>
                            </a:lnTo>
                            <a:lnTo>
                              <a:pt x="90" y="16"/>
                            </a:lnTo>
                            <a:lnTo>
                              <a:pt x="102" y="16"/>
                            </a:lnTo>
                            <a:lnTo>
                              <a:pt x="118" y="22"/>
                            </a:lnTo>
                            <a:lnTo>
                              <a:pt x="128" y="24"/>
                            </a:lnTo>
                            <a:lnTo>
                              <a:pt x="134" y="20"/>
                            </a:lnTo>
                            <a:lnTo>
                              <a:pt x="140" y="10"/>
                            </a:lnTo>
                            <a:lnTo>
                              <a:pt x="150" y="0"/>
                            </a:lnTo>
                            <a:lnTo>
                              <a:pt x="148" y="16"/>
                            </a:lnTo>
                            <a:lnTo>
                              <a:pt x="158" y="24"/>
                            </a:lnTo>
                            <a:lnTo>
                              <a:pt x="160" y="38"/>
                            </a:lnTo>
                            <a:lnTo>
                              <a:pt x="154" y="52"/>
                            </a:lnTo>
                            <a:lnTo>
                              <a:pt x="160" y="64"/>
                            </a:lnTo>
                            <a:lnTo>
                              <a:pt x="170" y="82"/>
                            </a:lnTo>
                            <a:lnTo>
                              <a:pt x="168" y="98"/>
                            </a:lnTo>
                            <a:lnTo>
                              <a:pt x="146" y="124"/>
                            </a:lnTo>
                            <a:lnTo>
                              <a:pt x="142" y="146"/>
                            </a:lnTo>
                            <a:lnTo>
                              <a:pt x="136" y="160"/>
                            </a:lnTo>
                            <a:lnTo>
                              <a:pt x="132" y="182"/>
                            </a:lnTo>
                            <a:lnTo>
                              <a:pt x="124" y="210"/>
                            </a:lnTo>
                            <a:lnTo>
                              <a:pt x="102" y="200"/>
                            </a:lnTo>
                            <a:lnTo>
                              <a:pt x="88" y="204"/>
                            </a:lnTo>
                            <a:lnTo>
                              <a:pt x="82" y="196"/>
                            </a:lnTo>
                            <a:lnTo>
                              <a:pt x="66" y="200"/>
                            </a:lnTo>
                            <a:lnTo>
                              <a:pt x="44" y="206"/>
                            </a:lnTo>
                            <a:lnTo>
                              <a:pt x="34" y="196"/>
                            </a:lnTo>
                            <a:lnTo>
                              <a:pt x="0" y="194"/>
                            </a:lnTo>
                            <a:lnTo>
                              <a:pt x="0" y="156"/>
                            </a:lnTo>
                            <a:lnTo>
                              <a:pt x="12" y="128"/>
                            </a:lnTo>
                            <a:lnTo>
                              <a:pt x="10" y="108"/>
                            </a:lnTo>
                            <a:lnTo>
                              <a:pt x="22" y="94"/>
                            </a:lnTo>
                            <a:lnTo>
                              <a:pt x="20" y="82"/>
                            </a:lnTo>
                            <a:lnTo>
                              <a:pt x="32" y="66"/>
                            </a:lnTo>
                            <a:lnTo>
                              <a:pt x="38" y="54"/>
                            </a:lnTo>
                            <a:close/>
                          </a:path>
                        </a:pathLst>
                      </a:custGeom>
                      <a:solidFill>
                        <a:srgbClr val="2B256F"/>
                      </a:solidFill>
                      <a:ln w="3175" cmpd="sng">
                        <a:solidFill>
                          <a:schemeClr val="bg1">
                            <a:lumMod val="50000"/>
                          </a:schemeClr>
                        </a:solidFill>
                        <a:prstDash val="solid"/>
                        <a:round/>
                        <a:headEnd/>
                        <a:tailEnd/>
                      </a:ln>
                    </p:spPr>
                    <p:txBody>
                      <a:bodyPr/>
                      <a:lstStyle/>
                      <a:p>
                        <a:pPr>
                          <a:defRPr/>
                        </a:pPr>
                        <a:endParaRPr lang="en-GB" sz="1532" kern="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61" name="MIZORAM">
                        <a:extLst>
                          <a:ext uri="{FF2B5EF4-FFF2-40B4-BE49-F238E27FC236}">
                            <a16:creationId xmlns:a16="http://schemas.microsoft.com/office/drawing/2014/main" id="{7382107B-EEB7-4E82-B0E0-DE925123A712}"/>
                          </a:ext>
                        </a:extLst>
                      </p:cNvPr>
                      <p:cNvSpPr>
                        <a:spLocks/>
                      </p:cNvSpPr>
                      <p:nvPr/>
                    </p:nvSpPr>
                    <p:spPr bwMode="auto">
                      <a:xfrm>
                        <a:off x="9894836" y="4146554"/>
                        <a:ext cx="1015471" cy="2214836"/>
                      </a:xfrm>
                      <a:custGeom>
                        <a:avLst/>
                        <a:gdLst/>
                        <a:ahLst/>
                        <a:cxnLst>
                          <a:cxn ang="0">
                            <a:pos x="0" y="80"/>
                          </a:cxn>
                          <a:cxn ang="0">
                            <a:pos x="8" y="52"/>
                          </a:cxn>
                          <a:cxn ang="0">
                            <a:pos x="6" y="26"/>
                          </a:cxn>
                          <a:cxn ang="0">
                            <a:pos x="22" y="36"/>
                          </a:cxn>
                          <a:cxn ang="0">
                            <a:pos x="42" y="6"/>
                          </a:cxn>
                          <a:cxn ang="0">
                            <a:pos x="73" y="0"/>
                          </a:cxn>
                          <a:cxn ang="0">
                            <a:pos x="73" y="38"/>
                          </a:cxn>
                          <a:cxn ang="0">
                            <a:pos x="107" y="40"/>
                          </a:cxn>
                          <a:cxn ang="0">
                            <a:pos x="117" y="50"/>
                          </a:cxn>
                          <a:cxn ang="0">
                            <a:pos x="117" y="64"/>
                          </a:cxn>
                          <a:cxn ang="0">
                            <a:pos x="125" y="84"/>
                          </a:cxn>
                          <a:cxn ang="0">
                            <a:pos x="125" y="114"/>
                          </a:cxn>
                          <a:cxn ang="0">
                            <a:pos x="125" y="132"/>
                          </a:cxn>
                          <a:cxn ang="0">
                            <a:pos x="119" y="156"/>
                          </a:cxn>
                          <a:cxn ang="0">
                            <a:pos x="103" y="154"/>
                          </a:cxn>
                          <a:cxn ang="0">
                            <a:pos x="95" y="162"/>
                          </a:cxn>
                          <a:cxn ang="0">
                            <a:pos x="97" y="182"/>
                          </a:cxn>
                          <a:cxn ang="0">
                            <a:pos x="97" y="210"/>
                          </a:cxn>
                          <a:cxn ang="0">
                            <a:pos x="101" y="220"/>
                          </a:cxn>
                          <a:cxn ang="0">
                            <a:pos x="107" y="228"/>
                          </a:cxn>
                          <a:cxn ang="0">
                            <a:pos x="109" y="250"/>
                          </a:cxn>
                          <a:cxn ang="0">
                            <a:pos x="95" y="254"/>
                          </a:cxn>
                          <a:cxn ang="0">
                            <a:pos x="89" y="264"/>
                          </a:cxn>
                          <a:cxn ang="0">
                            <a:pos x="83" y="276"/>
                          </a:cxn>
                          <a:cxn ang="0">
                            <a:pos x="71" y="266"/>
                          </a:cxn>
                          <a:cxn ang="0">
                            <a:pos x="62" y="258"/>
                          </a:cxn>
                          <a:cxn ang="0">
                            <a:pos x="46" y="262"/>
                          </a:cxn>
                          <a:cxn ang="0">
                            <a:pos x="44" y="234"/>
                          </a:cxn>
                          <a:cxn ang="0">
                            <a:pos x="36" y="196"/>
                          </a:cxn>
                          <a:cxn ang="0">
                            <a:pos x="16" y="168"/>
                          </a:cxn>
                          <a:cxn ang="0">
                            <a:pos x="16" y="138"/>
                          </a:cxn>
                          <a:cxn ang="0">
                            <a:pos x="18" y="124"/>
                          </a:cxn>
                          <a:cxn ang="0">
                            <a:pos x="4" y="100"/>
                          </a:cxn>
                          <a:cxn ang="0">
                            <a:pos x="0" y="80"/>
                          </a:cxn>
                        </a:cxnLst>
                        <a:rect l="0" t="0" r="r" b="b"/>
                        <a:pathLst>
                          <a:path w="125" h="276">
                            <a:moveTo>
                              <a:pt x="0" y="80"/>
                            </a:moveTo>
                            <a:lnTo>
                              <a:pt x="8" y="52"/>
                            </a:lnTo>
                            <a:lnTo>
                              <a:pt x="6" y="26"/>
                            </a:lnTo>
                            <a:lnTo>
                              <a:pt x="22" y="36"/>
                            </a:lnTo>
                            <a:lnTo>
                              <a:pt x="42" y="6"/>
                            </a:lnTo>
                            <a:lnTo>
                              <a:pt x="73" y="0"/>
                            </a:lnTo>
                            <a:lnTo>
                              <a:pt x="73" y="38"/>
                            </a:lnTo>
                            <a:lnTo>
                              <a:pt x="107" y="40"/>
                            </a:lnTo>
                            <a:lnTo>
                              <a:pt x="117" y="50"/>
                            </a:lnTo>
                            <a:lnTo>
                              <a:pt x="117" y="64"/>
                            </a:lnTo>
                            <a:lnTo>
                              <a:pt x="125" y="84"/>
                            </a:lnTo>
                            <a:lnTo>
                              <a:pt x="125" y="114"/>
                            </a:lnTo>
                            <a:lnTo>
                              <a:pt x="125" y="132"/>
                            </a:lnTo>
                            <a:lnTo>
                              <a:pt x="119" y="156"/>
                            </a:lnTo>
                            <a:lnTo>
                              <a:pt x="103" y="154"/>
                            </a:lnTo>
                            <a:lnTo>
                              <a:pt x="95" y="162"/>
                            </a:lnTo>
                            <a:lnTo>
                              <a:pt x="97" y="182"/>
                            </a:lnTo>
                            <a:lnTo>
                              <a:pt x="97" y="210"/>
                            </a:lnTo>
                            <a:lnTo>
                              <a:pt x="101" y="220"/>
                            </a:lnTo>
                            <a:lnTo>
                              <a:pt x="107" y="228"/>
                            </a:lnTo>
                            <a:lnTo>
                              <a:pt x="109" y="250"/>
                            </a:lnTo>
                            <a:lnTo>
                              <a:pt x="95" y="254"/>
                            </a:lnTo>
                            <a:lnTo>
                              <a:pt x="89" y="264"/>
                            </a:lnTo>
                            <a:lnTo>
                              <a:pt x="83" y="276"/>
                            </a:lnTo>
                            <a:lnTo>
                              <a:pt x="71" y="266"/>
                            </a:lnTo>
                            <a:lnTo>
                              <a:pt x="62" y="258"/>
                            </a:lnTo>
                            <a:lnTo>
                              <a:pt x="46" y="262"/>
                            </a:lnTo>
                            <a:lnTo>
                              <a:pt x="44" y="234"/>
                            </a:lnTo>
                            <a:lnTo>
                              <a:pt x="36" y="196"/>
                            </a:lnTo>
                            <a:lnTo>
                              <a:pt x="16" y="168"/>
                            </a:lnTo>
                            <a:lnTo>
                              <a:pt x="16" y="138"/>
                            </a:lnTo>
                            <a:lnTo>
                              <a:pt x="18" y="124"/>
                            </a:lnTo>
                            <a:lnTo>
                              <a:pt x="4" y="100"/>
                            </a:lnTo>
                            <a:lnTo>
                              <a:pt x="0" y="80"/>
                            </a:lnTo>
                            <a:close/>
                          </a:path>
                        </a:pathLst>
                      </a:custGeom>
                      <a:solidFill>
                        <a:srgbClr val="2B256F"/>
                      </a:solidFill>
                      <a:ln w="3175" cmpd="sng">
                        <a:solidFill>
                          <a:schemeClr val="bg1">
                            <a:lumMod val="50000"/>
                          </a:schemeClr>
                        </a:solidFill>
                        <a:prstDash val="solid"/>
                        <a:round/>
                        <a:headEnd/>
                        <a:tailEnd/>
                      </a:ln>
                    </p:spPr>
                    <p:txBody>
                      <a:bodyPr/>
                      <a:lstStyle/>
                      <a:p>
                        <a:pPr>
                          <a:defRPr/>
                        </a:pPr>
                        <a:endParaRPr lang="en-GB" sz="1532" kern="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62" name="TRIPURA">
                        <a:extLst>
                          <a:ext uri="{FF2B5EF4-FFF2-40B4-BE49-F238E27FC236}">
                            <a16:creationId xmlns:a16="http://schemas.microsoft.com/office/drawing/2014/main" id="{FEE2E41D-011B-4888-AF3B-7DE451160CD6}"/>
                          </a:ext>
                        </a:extLst>
                      </p:cNvPr>
                      <p:cNvSpPr>
                        <a:spLocks/>
                      </p:cNvSpPr>
                      <p:nvPr/>
                    </p:nvSpPr>
                    <p:spPr bwMode="auto">
                      <a:xfrm>
                        <a:off x="8950703" y="4099284"/>
                        <a:ext cx="1007350" cy="1444460"/>
                      </a:xfrm>
                      <a:custGeom>
                        <a:avLst/>
                        <a:gdLst/>
                        <a:ahLst/>
                        <a:cxnLst>
                          <a:cxn ang="0">
                            <a:pos x="26" y="52"/>
                          </a:cxn>
                          <a:cxn ang="0">
                            <a:pos x="48" y="50"/>
                          </a:cxn>
                          <a:cxn ang="0">
                            <a:pos x="52" y="34"/>
                          </a:cxn>
                          <a:cxn ang="0">
                            <a:pos x="72" y="38"/>
                          </a:cxn>
                          <a:cxn ang="0">
                            <a:pos x="82" y="16"/>
                          </a:cxn>
                          <a:cxn ang="0">
                            <a:pos x="98" y="14"/>
                          </a:cxn>
                          <a:cxn ang="0">
                            <a:pos x="102" y="0"/>
                          </a:cxn>
                          <a:cxn ang="0">
                            <a:pos x="110" y="10"/>
                          </a:cxn>
                          <a:cxn ang="0">
                            <a:pos x="112" y="28"/>
                          </a:cxn>
                          <a:cxn ang="0">
                            <a:pos x="122" y="30"/>
                          </a:cxn>
                          <a:cxn ang="0">
                            <a:pos x="124" y="56"/>
                          </a:cxn>
                          <a:cxn ang="0">
                            <a:pos x="116" y="84"/>
                          </a:cxn>
                          <a:cxn ang="0">
                            <a:pos x="108" y="86"/>
                          </a:cxn>
                          <a:cxn ang="0">
                            <a:pos x="102" y="90"/>
                          </a:cxn>
                          <a:cxn ang="0">
                            <a:pos x="96" y="98"/>
                          </a:cxn>
                          <a:cxn ang="0">
                            <a:pos x="92" y="98"/>
                          </a:cxn>
                          <a:cxn ang="0">
                            <a:pos x="86" y="90"/>
                          </a:cxn>
                          <a:cxn ang="0">
                            <a:pos x="82" y="88"/>
                          </a:cxn>
                          <a:cxn ang="0">
                            <a:pos x="80" y="94"/>
                          </a:cxn>
                          <a:cxn ang="0">
                            <a:pos x="82" y="100"/>
                          </a:cxn>
                          <a:cxn ang="0">
                            <a:pos x="86" y="104"/>
                          </a:cxn>
                          <a:cxn ang="0">
                            <a:pos x="86" y="120"/>
                          </a:cxn>
                          <a:cxn ang="0">
                            <a:pos x="84" y="124"/>
                          </a:cxn>
                          <a:cxn ang="0">
                            <a:pos x="72" y="126"/>
                          </a:cxn>
                          <a:cxn ang="0">
                            <a:pos x="66" y="136"/>
                          </a:cxn>
                          <a:cxn ang="0">
                            <a:pos x="66" y="144"/>
                          </a:cxn>
                          <a:cxn ang="0">
                            <a:pos x="68" y="152"/>
                          </a:cxn>
                          <a:cxn ang="0">
                            <a:pos x="72" y="160"/>
                          </a:cxn>
                          <a:cxn ang="0">
                            <a:pos x="72" y="170"/>
                          </a:cxn>
                          <a:cxn ang="0">
                            <a:pos x="58" y="176"/>
                          </a:cxn>
                          <a:cxn ang="0">
                            <a:pos x="52" y="180"/>
                          </a:cxn>
                          <a:cxn ang="0">
                            <a:pos x="50" y="180"/>
                          </a:cxn>
                          <a:cxn ang="0">
                            <a:pos x="48" y="180"/>
                          </a:cxn>
                          <a:cxn ang="0">
                            <a:pos x="44" y="166"/>
                          </a:cxn>
                          <a:cxn ang="0">
                            <a:pos x="42" y="162"/>
                          </a:cxn>
                          <a:cxn ang="0">
                            <a:pos x="32" y="164"/>
                          </a:cxn>
                          <a:cxn ang="0">
                            <a:pos x="24" y="162"/>
                          </a:cxn>
                          <a:cxn ang="0">
                            <a:pos x="16" y="148"/>
                          </a:cxn>
                          <a:cxn ang="0">
                            <a:pos x="8" y="130"/>
                          </a:cxn>
                          <a:cxn ang="0">
                            <a:pos x="10" y="120"/>
                          </a:cxn>
                          <a:cxn ang="0">
                            <a:pos x="4" y="110"/>
                          </a:cxn>
                          <a:cxn ang="0">
                            <a:pos x="0" y="86"/>
                          </a:cxn>
                          <a:cxn ang="0">
                            <a:pos x="10" y="66"/>
                          </a:cxn>
                          <a:cxn ang="0">
                            <a:pos x="20" y="64"/>
                          </a:cxn>
                          <a:cxn ang="0">
                            <a:pos x="26" y="52"/>
                          </a:cxn>
                        </a:cxnLst>
                        <a:rect l="0" t="0" r="r" b="b"/>
                        <a:pathLst>
                          <a:path w="124" h="180">
                            <a:moveTo>
                              <a:pt x="26" y="52"/>
                            </a:moveTo>
                            <a:lnTo>
                              <a:pt x="48" y="50"/>
                            </a:lnTo>
                            <a:lnTo>
                              <a:pt x="52" y="34"/>
                            </a:lnTo>
                            <a:lnTo>
                              <a:pt x="72" y="38"/>
                            </a:lnTo>
                            <a:lnTo>
                              <a:pt x="82" y="16"/>
                            </a:lnTo>
                            <a:lnTo>
                              <a:pt x="98" y="14"/>
                            </a:lnTo>
                            <a:lnTo>
                              <a:pt x="102" y="0"/>
                            </a:lnTo>
                            <a:lnTo>
                              <a:pt x="110" y="10"/>
                            </a:lnTo>
                            <a:lnTo>
                              <a:pt x="112" y="28"/>
                            </a:lnTo>
                            <a:lnTo>
                              <a:pt x="122" y="30"/>
                            </a:lnTo>
                            <a:lnTo>
                              <a:pt x="124" y="56"/>
                            </a:lnTo>
                            <a:lnTo>
                              <a:pt x="116" y="84"/>
                            </a:lnTo>
                            <a:lnTo>
                              <a:pt x="108" y="86"/>
                            </a:lnTo>
                            <a:lnTo>
                              <a:pt x="102" y="90"/>
                            </a:lnTo>
                            <a:lnTo>
                              <a:pt x="96" y="98"/>
                            </a:lnTo>
                            <a:lnTo>
                              <a:pt x="92" y="98"/>
                            </a:lnTo>
                            <a:lnTo>
                              <a:pt x="86" y="90"/>
                            </a:lnTo>
                            <a:lnTo>
                              <a:pt x="82" y="88"/>
                            </a:lnTo>
                            <a:lnTo>
                              <a:pt x="80" y="94"/>
                            </a:lnTo>
                            <a:lnTo>
                              <a:pt x="82" y="100"/>
                            </a:lnTo>
                            <a:lnTo>
                              <a:pt x="86" y="104"/>
                            </a:lnTo>
                            <a:lnTo>
                              <a:pt x="86" y="120"/>
                            </a:lnTo>
                            <a:lnTo>
                              <a:pt x="84" y="124"/>
                            </a:lnTo>
                            <a:lnTo>
                              <a:pt x="72" y="126"/>
                            </a:lnTo>
                            <a:lnTo>
                              <a:pt x="66" y="136"/>
                            </a:lnTo>
                            <a:lnTo>
                              <a:pt x="66" y="144"/>
                            </a:lnTo>
                            <a:lnTo>
                              <a:pt x="68" y="152"/>
                            </a:lnTo>
                            <a:lnTo>
                              <a:pt x="72" y="160"/>
                            </a:lnTo>
                            <a:lnTo>
                              <a:pt x="72" y="170"/>
                            </a:lnTo>
                            <a:lnTo>
                              <a:pt x="58" y="176"/>
                            </a:lnTo>
                            <a:lnTo>
                              <a:pt x="52" y="180"/>
                            </a:lnTo>
                            <a:lnTo>
                              <a:pt x="50" y="180"/>
                            </a:lnTo>
                            <a:lnTo>
                              <a:pt x="48" y="180"/>
                            </a:lnTo>
                            <a:lnTo>
                              <a:pt x="44" y="166"/>
                            </a:lnTo>
                            <a:lnTo>
                              <a:pt x="42" y="162"/>
                            </a:lnTo>
                            <a:lnTo>
                              <a:pt x="32" y="164"/>
                            </a:lnTo>
                            <a:lnTo>
                              <a:pt x="24" y="162"/>
                            </a:lnTo>
                            <a:lnTo>
                              <a:pt x="16" y="148"/>
                            </a:lnTo>
                            <a:lnTo>
                              <a:pt x="8" y="130"/>
                            </a:lnTo>
                            <a:lnTo>
                              <a:pt x="10" y="120"/>
                            </a:lnTo>
                            <a:lnTo>
                              <a:pt x="4" y="110"/>
                            </a:lnTo>
                            <a:lnTo>
                              <a:pt x="0" y="86"/>
                            </a:lnTo>
                            <a:lnTo>
                              <a:pt x="10" y="66"/>
                            </a:lnTo>
                            <a:lnTo>
                              <a:pt x="20" y="64"/>
                            </a:lnTo>
                            <a:lnTo>
                              <a:pt x="26" y="52"/>
                            </a:lnTo>
                            <a:close/>
                          </a:path>
                        </a:pathLst>
                      </a:custGeom>
                      <a:solidFill>
                        <a:srgbClr val="2B256F"/>
                      </a:solidFill>
                      <a:ln w="3175" cmpd="sng">
                        <a:solidFill>
                          <a:schemeClr val="bg1">
                            <a:lumMod val="50000"/>
                          </a:schemeClr>
                        </a:solidFill>
                        <a:prstDash val="solid"/>
                        <a:round/>
                        <a:headEnd/>
                        <a:tailEnd/>
                      </a:ln>
                    </p:spPr>
                    <p:txBody>
                      <a:bodyPr/>
                      <a:lstStyle/>
                      <a:p>
                        <a:pPr>
                          <a:defRPr/>
                        </a:pPr>
                        <a:endParaRPr lang="en-GB" sz="1532" kern="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63" name="MEGHALAYA">
                        <a:extLst>
                          <a:ext uri="{FF2B5EF4-FFF2-40B4-BE49-F238E27FC236}">
                            <a16:creationId xmlns:a16="http://schemas.microsoft.com/office/drawing/2014/main" id="{3A7F7A4C-9748-4966-B37A-C33AEDA1B7BC}"/>
                          </a:ext>
                        </a:extLst>
                      </p:cNvPr>
                      <p:cNvSpPr>
                        <a:spLocks/>
                      </p:cNvSpPr>
                      <p:nvPr/>
                    </p:nvSpPr>
                    <p:spPr bwMode="auto">
                      <a:xfrm>
                        <a:off x="7758278" y="2702094"/>
                        <a:ext cx="2477755" cy="914824"/>
                      </a:xfrm>
                      <a:custGeom>
                        <a:avLst/>
                        <a:gdLst/>
                        <a:ahLst/>
                        <a:cxnLst>
                          <a:cxn ang="0">
                            <a:pos x="0" y="96"/>
                          </a:cxn>
                          <a:cxn ang="0">
                            <a:pos x="4" y="74"/>
                          </a:cxn>
                          <a:cxn ang="0">
                            <a:pos x="16" y="66"/>
                          </a:cxn>
                          <a:cxn ang="0">
                            <a:pos x="10" y="50"/>
                          </a:cxn>
                          <a:cxn ang="0">
                            <a:pos x="16" y="36"/>
                          </a:cxn>
                          <a:cxn ang="0">
                            <a:pos x="26" y="26"/>
                          </a:cxn>
                          <a:cxn ang="0">
                            <a:pos x="42" y="22"/>
                          </a:cxn>
                          <a:cxn ang="0">
                            <a:pos x="58" y="18"/>
                          </a:cxn>
                          <a:cxn ang="0">
                            <a:pos x="72" y="24"/>
                          </a:cxn>
                          <a:cxn ang="0">
                            <a:pos x="90" y="22"/>
                          </a:cxn>
                          <a:cxn ang="0">
                            <a:pos x="119" y="24"/>
                          </a:cxn>
                          <a:cxn ang="0">
                            <a:pos x="123" y="30"/>
                          </a:cxn>
                          <a:cxn ang="0">
                            <a:pos x="135" y="34"/>
                          </a:cxn>
                          <a:cxn ang="0">
                            <a:pos x="145" y="40"/>
                          </a:cxn>
                          <a:cxn ang="0">
                            <a:pos x="151" y="36"/>
                          </a:cxn>
                          <a:cxn ang="0">
                            <a:pos x="153" y="30"/>
                          </a:cxn>
                          <a:cxn ang="0">
                            <a:pos x="167" y="26"/>
                          </a:cxn>
                          <a:cxn ang="0">
                            <a:pos x="177" y="12"/>
                          </a:cxn>
                          <a:cxn ang="0">
                            <a:pos x="191" y="12"/>
                          </a:cxn>
                          <a:cxn ang="0">
                            <a:pos x="199" y="0"/>
                          </a:cxn>
                          <a:cxn ang="0">
                            <a:pos x="209" y="0"/>
                          </a:cxn>
                          <a:cxn ang="0">
                            <a:pos x="219" y="4"/>
                          </a:cxn>
                          <a:cxn ang="0">
                            <a:pos x="239" y="0"/>
                          </a:cxn>
                          <a:cxn ang="0">
                            <a:pos x="243" y="16"/>
                          </a:cxn>
                          <a:cxn ang="0">
                            <a:pos x="237" y="26"/>
                          </a:cxn>
                          <a:cxn ang="0">
                            <a:pos x="237" y="38"/>
                          </a:cxn>
                          <a:cxn ang="0">
                            <a:pos x="251" y="38"/>
                          </a:cxn>
                          <a:cxn ang="0">
                            <a:pos x="261" y="32"/>
                          </a:cxn>
                          <a:cxn ang="0">
                            <a:pos x="271" y="38"/>
                          </a:cxn>
                          <a:cxn ang="0">
                            <a:pos x="277" y="46"/>
                          </a:cxn>
                          <a:cxn ang="0">
                            <a:pos x="285" y="50"/>
                          </a:cxn>
                          <a:cxn ang="0">
                            <a:pos x="295" y="48"/>
                          </a:cxn>
                          <a:cxn ang="0">
                            <a:pos x="287" y="60"/>
                          </a:cxn>
                          <a:cxn ang="0">
                            <a:pos x="295" y="68"/>
                          </a:cxn>
                          <a:cxn ang="0">
                            <a:pos x="305" y="74"/>
                          </a:cxn>
                          <a:cxn ang="0">
                            <a:pos x="305" y="86"/>
                          </a:cxn>
                          <a:cxn ang="0">
                            <a:pos x="295" y="94"/>
                          </a:cxn>
                          <a:cxn ang="0">
                            <a:pos x="277" y="104"/>
                          </a:cxn>
                          <a:cxn ang="0">
                            <a:pos x="265" y="112"/>
                          </a:cxn>
                          <a:cxn ang="0">
                            <a:pos x="253" y="106"/>
                          </a:cxn>
                          <a:cxn ang="0">
                            <a:pos x="233" y="98"/>
                          </a:cxn>
                          <a:cxn ang="0">
                            <a:pos x="217" y="102"/>
                          </a:cxn>
                          <a:cxn ang="0">
                            <a:pos x="199" y="104"/>
                          </a:cxn>
                          <a:cxn ang="0">
                            <a:pos x="183" y="108"/>
                          </a:cxn>
                          <a:cxn ang="0">
                            <a:pos x="171" y="108"/>
                          </a:cxn>
                          <a:cxn ang="0">
                            <a:pos x="151" y="102"/>
                          </a:cxn>
                          <a:cxn ang="0">
                            <a:pos x="135" y="102"/>
                          </a:cxn>
                          <a:cxn ang="0">
                            <a:pos x="119" y="110"/>
                          </a:cxn>
                          <a:cxn ang="0">
                            <a:pos x="100" y="110"/>
                          </a:cxn>
                          <a:cxn ang="0">
                            <a:pos x="74" y="106"/>
                          </a:cxn>
                          <a:cxn ang="0">
                            <a:pos x="64" y="114"/>
                          </a:cxn>
                          <a:cxn ang="0">
                            <a:pos x="50" y="112"/>
                          </a:cxn>
                          <a:cxn ang="0">
                            <a:pos x="40" y="104"/>
                          </a:cxn>
                          <a:cxn ang="0">
                            <a:pos x="22" y="102"/>
                          </a:cxn>
                          <a:cxn ang="0">
                            <a:pos x="0" y="96"/>
                          </a:cxn>
                        </a:cxnLst>
                        <a:rect l="0" t="0" r="r" b="b"/>
                        <a:pathLst>
                          <a:path w="305" h="114">
                            <a:moveTo>
                              <a:pt x="0" y="96"/>
                            </a:moveTo>
                            <a:lnTo>
                              <a:pt x="4" y="74"/>
                            </a:lnTo>
                            <a:lnTo>
                              <a:pt x="16" y="66"/>
                            </a:lnTo>
                            <a:lnTo>
                              <a:pt x="10" y="50"/>
                            </a:lnTo>
                            <a:lnTo>
                              <a:pt x="16" y="36"/>
                            </a:lnTo>
                            <a:lnTo>
                              <a:pt x="26" y="26"/>
                            </a:lnTo>
                            <a:lnTo>
                              <a:pt x="42" y="22"/>
                            </a:lnTo>
                            <a:lnTo>
                              <a:pt x="58" y="18"/>
                            </a:lnTo>
                            <a:lnTo>
                              <a:pt x="72" y="24"/>
                            </a:lnTo>
                            <a:lnTo>
                              <a:pt x="90" y="22"/>
                            </a:lnTo>
                            <a:lnTo>
                              <a:pt x="119" y="24"/>
                            </a:lnTo>
                            <a:lnTo>
                              <a:pt x="123" y="30"/>
                            </a:lnTo>
                            <a:lnTo>
                              <a:pt x="135" y="34"/>
                            </a:lnTo>
                            <a:lnTo>
                              <a:pt x="145" y="40"/>
                            </a:lnTo>
                            <a:lnTo>
                              <a:pt x="151" y="36"/>
                            </a:lnTo>
                            <a:lnTo>
                              <a:pt x="153" y="30"/>
                            </a:lnTo>
                            <a:lnTo>
                              <a:pt x="167" y="26"/>
                            </a:lnTo>
                            <a:lnTo>
                              <a:pt x="177" y="12"/>
                            </a:lnTo>
                            <a:lnTo>
                              <a:pt x="191" y="12"/>
                            </a:lnTo>
                            <a:lnTo>
                              <a:pt x="199" y="0"/>
                            </a:lnTo>
                            <a:lnTo>
                              <a:pt x="209" y="0"/>
                            </a:lnTo>
                            <a:lnTo>
                              <a:pt x="219" y="4"/>
                            </a:lnTo>
                            <a:lnTo>
                              <a:pt x="239" y="0"/>
                            </a:lnTo>
                            <a:lnTo>
                              <a:pt x="243" y="16"/>
                            </a:lnTo>
                            <a:lnTo>
                              <a:pt x="237" y="26"/>
                            </a:lnTo>
                            <a:lnTo>
                              <a:pt x="237" y="38"/>
                            </a:lnTo>
                            <a:lnTo>
                              <a:pt x="251" y="38"/>
                            </a:lnTo>
                            <a:lnTo>
                              <a:pt x="261" y="32"/>
                            </a:lnTo>
                            <a:lnTo>
                              <a:pt x="271" y="38"/>
                            </a:lnTo>
                            <a:lnTo>
                              <a:pt x="277" y="46"/>
                            </a:lnTo>
                            <a:lnTo>
                              <a:pt x="285" y="50"/>
                            </a:lnTo>
                            <a:lnTo>
                              <a:pt x="295" y="48"/>
                            </a:lnTo>
                            <a:lnTo>
                              <a:pt x="287" y="60"/>
                            </a:lnTo>
                            <a:lnTo>
                              <a:pt x="295" y="68"/>
                            </a:lnTo>
                            <a:lnTo>
                              <a:pt x="305" y="74"/>
                            </a:lnTo>
                            <a:lnTo>
                              <a:pt x="305" y="86"/>
                            </a:lnTo>
                            <a:lnTo>
                              <a:pt x="295" y="94"/>
                            </a:lnTo>
                            <a:lnTo>
                              <a:pt x="277" y="104"/>
                            </a:lnTo>
                            <a:lnTo>
                              <a:pt x="265" y="112"/>
                            </a:lnTo>
                            <a:lnTo>
                              <a:pt x="253" y="106"/>
                            </a:lnTo>
                            <a:lnTo>
                              <a:pt x="233" y="98"/>
                            </a:lnTo>
                            <a:lnTo>
                              <a:pt x="217" y="102"/>
                            </a:lnTo>
                            <a:lnTo>
                              <a:pt x="199" y="104"/>
                            </a:lnTo>
                            <a:lnTo>
                              <a:pt x="183" y="108"/>
                            </a:lnTo>
                            <a:lnTo>
                              <a:pt x="171" y="108"/>
                            </a:lnTo>
                            <a:lnTo>
                              <a:pt x="151" y="102"/>
                            </a:lnTo>
                            <a:lnTo>
                              <a:pt x="135" y="102"/>
                            </a:lnTo>
                            <a:lnTo>
                              <a:pt x="119" y="110"/>
                            </a:lnTo>
                            <a:lnTo>
                              <a:pt x="100" y="110"/>
                            </a:lnTo>
                            <a:lnTo>
                              <a:pt x="74" y="106"/>
                            </a:lnTo>
                            <a:lnTo>
                              <a:pt x="64" y="114"/>
                            </a:lnTo>
                            <a:lnTo>
                              <a:pt x="50" y="112"/>
                            </a:lnTo>
                            <a:lnTo>
                              <a:pt x="40" y="104"/>
                            </a:lnTo>
                            <a:lnTo>
                              <a:pt x="22" y="102"/>
                            </a:lnTo>
                            <a:lnTo>
                              <a:pt x="0" y="96"/>
                            </a:lnTo>
                            <a:close/>
                          </a:path>
                        </a:pathLst>
                      </a:custGeom>
                      <a:solidFill>
                        <a:srgbClr val="2B256F"/>
                      </a:solidFill>
                      <a:ln w="3175" cmpd="sng">
                        <a:solidFill>
                          <a:schemeClr val="bg1">
                            <a:lumMod val="50000"/>
                          </a:schemeClr>
                        </a:solidFill>
                        <a:prstDash val="solid"/>
                        <a:round/>
                        <a:headEnd/>
                        <a:tailEnd/>
                      </a:ln>
                    </p:spPr>
                    <p:txBody>
                      <a:bodyPr/>
                      <a:lstStyle/>
                      <a:p>
                        <a:pPr>
                          <a:defRPr/>
                        </a:pPr>
                        <a:endParaRPr lang="en-GB" sz="1532" kern="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65" name="ASSAM">
                        <a:extLst>
                          <a:ext uri="{FF2B5EF4-FFF2-40B4-BE49-F238E27FC236}">
                            <a16:creationId xmlns:a16="http://schemas.microsoft.com/office/drawing/2014/main" id="{CF327FD1-3451-459F-AB40-9AD48D589BCB}"/>
                          </a:ext>
                        </a:extLst>
                      </p:cNvPr>
                      <p:cNvSpPr>
                        <a:spLocks/>
                      </p:cNvSpPr>
                      <p:nvPr/>
                    </p:nvSpPr>
                    <p:spPr bwMode="auto">
                      <a:xfrm>
                        <a:off x="7628297" y="671833"/>
                        <a:ext cx="5158604" cy="3763612"/>
                      </a:xfrm>
                      <a:custGeom>
                        <a:avLst/>
                        <a:gdLst/>
                        <a:ahLst/>
                        <a:cxnLst>
                          <a:cxn ang="0">
                            <a:pos x="34" y="188"/>
                          </a:cxn>
                          <a:cxn ang="0">
                            <a:pos x="90" y="180"/>
                          </a:cxn>
                          <a:cxn ang="0">
                            <a:pos x="157" y="178"/>
                          </a:cxn>
                          <a:cxn ang="0">
                            <a:pos x="183" y="166"/>
                          </a:cxn>
                          <a:cxn ang="0">
                            <a:pos x="215" y="168"/>
                          </a:cxn>
                          <a:cxn ang="0">
                            <a:pos x="245" y="152"/>
                          </a:cxn>
                          <a:cxn ang="0">
                            <a:pos x="289" y="146"/>
                          </a:cxn>
                          <a:cxn ang="0">
                            <a:pos x="309" y="138"/>
                          </a:cxn>
                          <a:cxn ang="0">
                            <a:pos x="331" y="148"/>
                          </a:cxn>
                          <a:cxn ang="0">
                            <a:pos x="376" y="142"/>
                          </a:cxn>
                          <a:cxn ang="0">
                            <a:pos x="414" y="124"/>
                          </a:cxn>
                          <a:cxn ang="0">
                            <a:pos x="448" y="78"/>
                          </a:cxn>
                          <a:cxn ang="0">
                            <a:pos x="494" y="54"/>
                          </a:cxn>
                          <a:cxn ang="0">
                            <a:pos x="554" y="20"/>
                          </a:cxn>
                          <a:cxn ang="0">
                            <a:pos x="591" y="4"/>
                          </a:cxn>
                          <a:cxn ang="0">
                            <a:pos x="621" y="18"/>
                          </a:cxn>
                          <a:cxn ang="0">
                            <a:pos x="621" y="48"/>
                          </a:cxn>
                          <a:cxn ang="0">
                            <a:pos x="633" y="64"/>
                          </a:cxn>
                          <a:cxn ang="0">
                            <a:pos x="601" y="90"/>
                          </a:cxn>
                          <a:cxn ang="0">
                            <a:pos x="581" y="92"/>
                          </a:cxn>
                          <a:cxn ang="0">
                            <a:pos x="558" y="118"/>
                          </a:cxn>
                          <a:cxn ang="0">
                            <a:pos x="526" y="132"/>
                          </a:cxn>
                          <a:cxn ang="0">
                            <a:pos x="498" y="162"/>
                          </a:cxn>
                          <a:cxn ang="0">
                            <a:pos x="476" y="188"/>
                          </a:cxn>
                          <a:cxn ang="0">
                            <a:pos x="460" y="190"/>
                          </a:cxn>
                          <a:cxn ang="0">
                            <a:pos x="444" y="213"/>
                          </a:cxn>
                          <a:cxn ang="0">
                            <a:pos x="440" y="257"/>
                          </a:cxn>
                          <a:cxn ang="0">
                            <a:pos x="418" y="249"/>
                          </a:cxn>
                          <a:cxn ang="0">
                            <a:pos x="380" y="303"/>
                          </a:cxn>
                          <a:cxn ang="0">
                            <a:pos x="390" y="331"/>
                          </a:cxn>
                          <a:cxn ang="0">
                            <a:pos x="372" y="359"/>
                          </a:cxn>
                          <a:cxn ang="0">
                            <a:pos x="362" y="385"/>
                          </a:cxn>
                          <a:cxn ang="0">
                            <a:pos x="352" y="433"/>
                          </a:cxn>
                          <a:cxn ang="0">
                            <a:pos x="301" y="469"/>
                          </a:cxn>
                          <a:cxn ang="0">
                            <a:pos x="275" y="457"/>
                          </a:cxn>
                          <a:cxn ang="0">
                            <a:pos x="265" y="429"/>
                          </a:cxn>
                          <a:cxn ang="0">
                            <a:pos x="275" y="387"/>
                          </a:cxn>
                          <a:cxn ang="0">
                            <a:pos x="281" y="365"/>
                          </a:cxn>
                          <a:cxn ang="0">
                            <a:pos x="311" y="347"/>
                          </a:cxn>
                          <a:cxn ang="0">
                            <a:pos x="321" y="327"/>
                          </a:cxn>
                          <a:cxn ang="0">
                            <a:pos x="303" y="313"/>
                          </a:cxn>
                          <a:cxn ang="0">
                            <a:pos x="301" y="303"/>
                          </a:cxn>
                          <a:cxn ang="0">
                            <a:pos x="287" y="291"/>
                          </a:cxn>
                          <a:cxn ang="0">
                            <a:pos x="267" y="291"/>
                          </a:cxn>
                          <a:cxn ang="0">
                            <a:pos x="253" y="279"/>
                          </a:cxn>
                          <a:cxn ang="0">
                            <a:pos x="255" y="253"/>
                          </a:cxn>
                          <a:cxn ang="0">
                            <a:pos x="225" y="253"/>
                          </a:cxn>
                          <a:cxn ang="0">
                            <a:pos x="207" y="265"/>
                          </a:cxn>
                          <a:cxn ang="0">
                            <a:pos x="183" y="279"/>
                          </a:cxn>
                          <a:cxn ang="0">
                            <a:pos x="167" y="289"/>
                          </a:cxn>
                          <a:cxn ang="0">
                            <a:pos x="151" y="287"/>
                          </a:cxn>
                          <a:cxn ang="0">
                            <a:pos x="135" y="277"/>
                          </a:cxn>
                          <a:cxn ang="0">
                            <a:pos x="98" y="275"/>
                          </a:cxn>
                          <a:cxn ang="0">
                            <a:pos x="74" y="271"/>
                          </a:cxn>
                          <a:cxn ang="0">
                            <a:pos x="42" y="279"/>
                          </a:cxn>
                          <a:cxn ang="0">
                            <a:pos x="28" y="275"/>
                          </a:cxn>
                          <a:cxn ang="0">
                            <a:pos x="0" y="241"/>
                          </a:cxn>
                          <a:cxn ang="0">
                            <a:pos x="12" y="207"/>
                          </a:cxn>
                        </a:cxnLst>
                        <a:rect l="0" t="0" r="r" b="b"/>
                        <a:pathLst>
                          <a:path w="635" h="469">
                            <a:moveTo>
                              <a:pt x="12" y="192"/>
                            </a:moveTo>
                            <a:lnTo>
                              <a:pt x="34" y="188"/>
                            </a:lnTo>
                            <a:lnTo>
                              <a:pt x="60" y="166"/>
                            </a:lnTo>
                            <a:lnTo>
                              <a:pt x="90" y="180"/>
                            </a:lnTo>
                            <a:lnTo>
                              <a:pt x="127" y="178"/>
                            </a:lnTo>
                            <a:lnTo>
                              <a:pt x="157" y="178"/>
                            </a:lnTo>
                            <a:lnTo>
                              <a:pt x="169" y="166"/>
                            </a:lnTo>
                            <a:lnTo>
                              <a:pt x="183" y="166"/>
                            </a:lnTo>
                            <a:lnTo>
                              <a:pt x="197" y="172"/>
                            </a:lnTo>
                            <a:lnTo>
                              <a:pt x="215" y="168"/>
                            </a:lnTo>
                            <a:lnTo>
                              <a:pt x="239" y="160"/>
                            </a:lnTo>
                            <a:lnTo>
                              <a:pt x="245" y="152"/>
                            </a:lnTo>
                            <a:lnTo>
                              <a:pt x="267" y="152"/>
                            </a:lnTo>
                            <a:lnTo>
                              <a:pt x="289" y="146"/>
                            </a:lnTo>
                            <a:lnTo>
                              <a:pt x="295" y="138"/>
                            </a:lnTo>
                            <a:lnTo>
                              <a:pt x="309" y="138"/>
                            </a:lnTo>
                            <a:lnTo>
                              <a:pt x="319" y="138"/>
                            </a:lnTo>
                            <a:lnTo>
                              <a:pt x="331" y="148"/>
                            </a:lnTo>
                            <a:lnTo>
                              <a:pt x="370" y="138"/>
                            </a:lnTo>
                            <a:lnTo>
                              <a:pt x="376" y="142"/>
                            </a:lnTo>
                            <a:lnTo>
                              <a:pt x="396" y="142"/>
                            </a:lnTo>
                            <a:lnTo>
                              <a:pt x="414" y="124"/>
                            </a:lnTo>
                            <a:lnTo>
                              <a:pt x="416" y="106"/>
                            </a:lnTo>
                            <a:lnTo>
                              <a:pt x="448" y="78"/>
                            </a:lnTo>
                            <a:lnTo>
                              <a:pt x="458" y="58"/>
                            </a:lnTo>
                            <a:lnTo>
                              <a:pt x="494" y="54"/>
                            </a:lnTo>
                            <a:lnTo>
                              <a:pt x="524" y="34"/>
                            </a:lnTo>
                            <a:lnTo>
                              <a:pt x="554" y="20"/>
                            </a:lnTo>
                            <a:lnTo>
                              <a:pt x="575" y="18"/>
                            </a:lnTo>
                            <a:lnTo>
                              <a:pt x="591" y="4"/>
                            </a:lnTo>
                            <a:lnTo>
                              <a:pt x="619" y="0"/>
                            </a:lnTo>
                            <a:lnTo>
                              <a:pt x="621" y="18"/>
                            </a:lnTo>
                            <a:lnTo>
                              <a:pt x="605" y="30"/>
                            </a:lnTo>
                            <a:lnTo>
                              <a:pt x="621" y="48"/>
                            </a:lnTo>
                            <a:lnTo>
                              <a:pt x="621" y="60"/>
                            </a:lnTo>
                            <a:lnTo>
                              <a:pt x="633" y="64"/>
                            </a:lnTo>
                            <a:lnTo>
                              <a:pt x="635" y="74"/>
                            </a:lnTo>
                            <a:lnTo>
                              <a:pt x="601" y="90"/>
                            </a:lnTo>
                            <a:lnTo>
                              <a:pt x="589" y="86"/>
                            </a:lnTo>
                            <a:lnTo>
                              <a:pt x="581" y="92"/>
                            </a:lnTo>
                            <a:lnTo>
                              <a:pt x="575" y="106"/>
                            </a:lnTo>
                            <a:lnTo>
                              <a:pt x="558" y="118"/>
                            </a:lnTo>
                            <a:lnTo>
                              <a:pt x="536" y="130"/>
                            </a:lnTo>
                            <a:lnTo>
                              <a:pt x="526" y="132"/>
                            </a:lnTo>
                            <a:lnTo>
                              <a:pt x="508" y="158"/>
                            </a:lnTo>
                            <a:lnTo>
                              <a:pt x="498" y="162"/>
                            </a:lnTo>
                            <a:lnTo>
                              <a:pt x="484" y="172"/>
                            </a:lnTo>
                            <a:lnTo>
                              <a:pt x="476" y="188"/>
                            </a:lnTo>
                            <a:lnTo>
                              <a:pt x="466" y="184"/>
                            </a:lnTo>
                            <a:lnTo>
                              <a:pt x="460" y="190"/>
                            </a:lnTo>
                            <a:lnTo>
                              <a:pt x="456" y="205"/>
                            </a:lnTo>
                            <a:lnTo>
                              <a:pt x="444" y="213"/>
                            </a:lnTo>
                            <a:lnTo>
                              <a:pt x="442" y="229"/>
                            </a:lnTo>
                            <a:lnTo>
                              <a:pt x="440" y="257"/>
                            </a:lnTo>
                            <a:lnTo>
                              <a:pt x="428" y="263"/>
                            </a:lnTo>
                            <a:lnTo>
                              <a:pt x="418" y="249"/>
                            </a:lnTo>
                            <a:lnTo>
                              <a:pt x="400" y="273"/>
                            </a:lnTo>
                            <a:lnTo>
                              <a:pt x="380" y="303"/>
                            </a:lnTo>
                            <a:lnTo>
                              <a:pt x="390" y="319"/>
                            </a:lnTo>
                            <a:lnTo>
                              <a:pt x="390" y="331"/>
                            </a:lnTo>
                            <a:lnTo>
                              <a:pt x="384" y="343"/>
                            </a:lnTo>
                            <a:lnTo>
                              <a:pt x="372" y="359"/>
                            </a:lnTo>
                            <a:lnTo>
                              <a:pt x="374" y="371"/>
                            </a:lnTo>
                            <a:lnTo>
                              <a:pt x="362" y="385"/>
                            </a:lnTo>
                            <a:lnTo>
                              <a:pt x="364" y="405"/>
                            </a:lnTo>
                            <a:lnTo>
                              <a:pt x="352" y="433"/>
                            </a:lnTo>
                            <a:lnTo>
                              <a:pt x="321" y="439"/>
                            </a:lnTo>
                            <a:lnTo>
                              <a:pt x="301" y="469"/>
                            </a:lnTo>
                            <a:lnTo>
                              <a:pt x="285" y="459"/>
                            </a:lnTo>
                            <a:lnTo>
                              <a:pt x="275" y="457"/>
                            </a:lnTo>
                            <a:lnTo>
                              <a:pt x="273" y="439"/>
                            </a:lnTo>
                            <a:lnTo>
                              <a:pt x="265" y="429"/>
                            </a:lnTo>
                            <a:lnTo>
                              <a:pt x="265" y="413"/>
                            </a:lnTo>
                            <a:lnTo>
                              <a:pt x="275" y="387"/>
                            </a:lnTo>
                            <a:lnTo>
                              <a:pt x="301" y="385"/>
                            </a:lnTo>
                            <a:lnTo>
                              <a:pt x="281" y="365"/>
                            </a:lnTo>
                            <a:lnTo>
                              <a:pt x="293" y="357"/>
                            </a:lnTo>
                            <a:lnTo>
                              <a:pt x="311" y="347"/>
                            </a:lnTo>
                            <a:lnTo>
                              <a:pt x="321" y="339"/>
                            </a:lnTo>
                            <a:lnTo>
                              <a:pt x="321" y="327"/>
                            </a:lnTo>
                            <a:lnTo>
                              <a:pt x="309" y="319"/>
                            </a:lnTo>
                            <a:lnTo>
                              <a:pt x="303" y="313"/>
                            </a:lnTo>
                            <a:lnTo>
                              <a:pt x="311" y="301"/>
                            </a:lnTo>
                            <a:lnTo>
                              <a:pt x="301" y="303"/>
                            </a:lnTo>
                            <a:lnTo>
                              <a:pt x="293" y="299"/>
                            </a:lnTo>
                            <a:lnTo>
                              <a:pt x="287" y="291"/>
                            </a:lnTo>
                            <a:lnTo>
                              <a:pt x="277" y="285"/>
                            </a:lnTo>
                            <a:lnTo>
                              <a:pt x="267" y="291"/>
                            </a:lnTo>
                            <a:lnTo>
                              <a:pt x="253" y="291"/>
                            </a:lnTo>
                            <a:lnTo>
                              <a:pt x="253" y="279"/>
                            </a:lnTo>
                            <a:lnTo>
                              <a:pt x="259" y="269"/>
                            </a:lnTo>
                            <a:lnTo>
                              <a:pt x="255" y="253"/>
                            </a:lnTo>
                            <a:lnTo>
                              <a:pt x="235" y="257"/>
                            </a:lnTo>
                            <a:lnTo>
                              <a:pt x="225" y="253"/>
                            </a:lnTo>
                            <a:lnTo>
                              <a:pt x="215" y="253"/>
                            </a:lnTo>
                            <a:lnTo>
                              <a:pt x="207" y="265"/>
                            </a:lnTo>
                            <a:lnTo>
                              <a:pt x="193" y="265"/>
                            </a:lnTo>
                            <a:lnTo>
                              <a:pt x="183" y="279"/>
                            </a:lnTo>
                            <a:lnTo>
                              <a:pt x="169" y="283"/>
                            </a:lnTo>
                            <a:lnTo>
                              <a:pt x="167" y="289"/>
                            </a:lnTo>
                            <a:lnTo>
                              <a:pt x="161" y="293"/>
                            </a:lnTo>
                            <a:lnTo>
                              <a:pt x="151" y="287"/>
                            </a:lnTo>
                            <a:lnTo>
                              <a:pt x="139" y="283"/>
                            </a:lnTo>
                            <a:lnTo>
                              <a:pt x="135" y="277"/>
                            </a:lnTo>
                            <a:lnTo>
                              <a:pt x="120" y="277"/>
                            </a:lnTo>
                            <a:lnTo>
                              <a:pt x="98" y="275"/>
                            </a:lnTo>
                            <a:lnTo>
                              <a:pt x="86" y="277"/>
                            </a:lnTo>
                            <a:lnTo>
                              <a:pt x="74" y="271"/>
                            </a:lnTo>
                            <a:lnTo>
                              <a:pt x="58" y="275"/>
                            </a:lnTo>
                            <a:lnTo>
                              <a:pt x="42" y="279"/>
                            </a:lnTo>
                            <a:lnTo>
                              <a:pt x="32" y="289"/>
                            </a:lnTo>
                            <a:lnTo>
                              <a:pt x="28" y="275"/>
                            </a:lnTo>
                            <a:lnTo>
                              <a:pt x="18" y="257"/>
                            </a:lnTo>
                            <a:lnTo>
                              <a:pt x="0" y="241"/>
                            </a:lnTo>
                            <a:lnTo>
                              <a:pt x="8" y="225"/>
                            </a:lnTo>
                            <a:lnTo>
                              <a:pt x="12" y="207"/>
                            </a:lnTo>
                            <a:lnTo>
                              <a:pt x="12" y="192"/>
                            </a:lnTo>
                            <a:close/>
                          </a:path>
                        </a:pathLst>
                      </a:custGeom>
                      <a:solidFill>
                        <a:srgbClr val="2B256F"/>
                      </a:solidFill>
                      <a:ln w="3175" cmpd="sng">
                        <a:solidFill>
                          <a:schemeClr val="bg1">
                            <a:lumMod val="50000"/>
                          </a:schemeClr>
                        </a:solidFill>
                        <a:prstDash val="solid"/>
                        <a:round/>
                        <a:headEnd/>
                        <a:tailEnd/>
                      </a:ln>
                    </p:spPr>
                    <p:txBody>
                      <a:bodyPr/>
                      <a:lstStyle/>
                      <a:p>
                        <a:pPr>
                          <a:defRPr/>
                        </a:pPr>
                        <a:endParaRPr lang="en-GB" sz="1532" kern="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sp>
                  <p:nvSpPr>
                    <p:cNvPr id="30" name="Freeform: Shape 129">
                      <a:extLst>
                        <a:ext uri="{FF2B5EF4-FFF2-40B4-BE49-F238E27FC236}">
                          <a16:creationId xmlns:a16="http://schemas.microsoft.com/office/drawing/2014/main" id="{63C160B9-56E3-4BD3-9780-4F0CCB449ECE}"/>
                        </a:ext>
                      </a:extLst>
                    </p:cNvPr>
                    <p:cNvSpPr/>
                    <p:nvPr/>
                  </p:nvSpPr>
                  <p:spPr>
                    <a:xfrm>
                      <a:off x="7258003" y="2875642"/>
                      <a:ext cx="1371593" cy="3891053"/>
                    </a:xfrm>
                    <a:custGeom>
                      <a:avLst/>
                      <a:gdLst>
                        <a:gd name="connsiteX0" fmla="*/ 0 w 1304925"/>
                        <a:gd name="connsiteY0" fmla="*/ 2362200 h 2374838"/>
                        <a:gd name="connsiteX1" fmla="*/ 85725 w 1304925"/>
                        <a:gd name="connsiteY1" fmla="*/ 2371725 h 2374838"/>
                        <a:gd name="connsiteX2" fmla="*/ 161925 w 1304925"/>
                        <a:gd name="connsiteY2" fmla="*/ 2314575 h 2374838"/>
                        <a:gd name="connsiteX3" fmla="*/ 228600 w 1304925"/>
                        <a:gd name="connsiteY3" fmla="*/ 2314575 h 2374838"/>
                        <a:gd name="connsiteX4" fmla="*/ 304800 w 1304925"/>
                        <a:gd name="connsiteY4" fmla="*/ 2333625 h 2374838"/>
                        <a:gd name="connsiteX5" fmla="*/ 381000 w 1304925"/>
                        <a:gd name="connsiteY5" fmla="*/ 2324100 h 2374838"/>
                        <a:gd name="connsiteX6" fmla="*/ 419100 w 1304925"/>
                        <a:gd name="connsiteY6" fmla="*/ 2333625 h 2374838"/>
                        <a:gd name="connsiteX7" fmla="*/ 476250 w 1304925"/>
                        <a:gd name="connsiteY7" fmla="*/ 2247900 h 2374838"/>
                        <a:gd name="connsiteX8" fmla="*/ 542925 w 1304925"/>
                        <a:gd name="connsiteY8" fmla="*/ 2209800 h 2374838"/>
                        <a:gd name="connsiteX9" fmla="*/ 628650 w 1304925"/>
                        <a:gd name="connsiteY9" fmla="*/ 2066925 h 2374838"/>
                        <a:gd name="connsiteX10" fmla="*/ 714375 w 1304925"/>
                        <a:gd name="connsiteY10" fmla="*/ 1962150 h 2374838"/>
                        <a:gd name="connsiteX11" fmla="*/ 914400 w 1304925"/>
                        <a:gd name="connsiteY11" fmla="*/ 1981200 h 2374838"/>
                        <a:gd name="connsiteX12" fmla="*/ 942975 w 1304925"/>
                        <a:gd name="connsiteY12" fmla="*/ 1876425 h 2374838"/>
                        <a:gd name="connsiteX13" fmla="*/ 1038225 w 1304925"/>
                        <a:gd name="connsiteY13" fmla="*/ 1885950 h 2374838"/>
                        <a:gd name="connsiteX14" fmla="*/ 1095375 w 1304925"/>
                        <a:gd name="connsiteY14" fmla="*/ 1819275 h 2374838"/>
                        <a:gd name="connsiteX15" fmla="*/ 1143000 w 1304925"/>
                        <a:gd name="connsiteY15" fmla="*/ 1847850 h 2374838"/>
                        <a:gd name="connsiteX16" fmla="*/ 1238250 w 1304925"/>
                        <a:gd name="connsiteY16" fmla="*/ 1781175 h 2374838"/>
                        <a:gd name="connsiteX17" fmla="*/ 1304925 w 1304925"/>
                        <a:gd name="connsiteY17" fmla="*/ 1724025 h 2374838"/>
                        <a:gd name="connsiteX18" fmla="*/ 1238250 w 1304925"/>
                        <a:gd name="connsiteY18" fmla="*/ 1685925 h 2374838"/>
                        <a:gd name="connsiteX19" fmla="*/ 1219200 w 1304925"/>
                        <a:gd name="connsiteY19" fmla="*/ 1562100 h 2374838"/>
                        <a:gd name="connsiteX20" fmla="*/ 1171575 w 1304925"/>
                        <a:gd name="connsiteY20" fmla="*/ 1457325 h 2374838"/>
                        <a:gd name="connsiteX21" fmla="*/ 1057275 w 1304925"/>
                        <a:gd name="connsiteY21" fmla="*/ 1457325 h 2374838"/>
                        <a:gd name="connsiteX22" fmla="*/ 1028700 w 1304925"/>
                        <a:gd name="connsiteY22" fmla="*/ 1419225 h 2374838"/>
                        <a:gd name="connsiteX23" fmla="*/ 933450 w 1304925"/>
                        <a:gd name="connsiteY23" fmla="*/ 1428750 h 2374838"/>
                        <a:gd name="connsiteX24" fmla="*/ 800100 w 1304925"/>
                        <a:gd name="connsiteY24" fmla="*/ 1381125 h 2374838"/>
                        <a:gd name="connsiteX25" fmla="*/ 733425 w 1304925"/>
                        <a:gd name="connsiteY25" fmla="*/ 1295400 h 2374838"/>
                        <a:gd name="connsiteX26" fmla="*/ 685800 w 1304925"/>
                        <a:gd name="connsiteY26" fmla="*/ 1228725 h 2374838"/>
                        <a:gd name="connsiteX27" fmla="*/ 619125 w 1304925"/>
                        <a:gd name="connsiteY27" fmla="*/ 1171575 h 2374838"/>
                        <a:gd name="connsiteX28" fmla="*/ 609600 w 1304925"/>
                        <a:gd name="connsiteY28" fmla="*/ 1066800 h 2374838"/>
                        <a:gd name="connsiteX29" fmla="*/ 590550 w 1304925"/>
                        <a:gd name="connsiteY29" fmla="*/ 952500 h 2374838"/>
                        <a:gd name="connsiteX30" fmla="*/ 600075 w 1304925"/>
                        <a:gd name="connsiteY30" fmla="*/ 800100 h 2374838"/>
                        <a:gd name="connsiteX31" fmla="*/ 533400 w 1304925"/>
                        <a:gd name="connsiteY31" fmla="*/ 657225 h 2374838"/>
                        <a:gd name="connsiteX32" fmla="*/ 495300 w 1304925"/>
                        <a:gd name="connsiteY32" fmla="*/ 581025 h 2374838"/>
                        <a:gd name="connsiteX33" fmla="*/ 523875 w 1304925"/>
                        <a:gd name="connsiteY33" fmla="*/ 485775 h 2374838"/>
                        <a:gd name="connsiteX34" fmla="*/ 523875 w 1304925"/>
                        <a:gd name="connsiteY34" fmla="*/ 390525 h 2374838"/>
                        <a:gd name="connsiteX35" fmla="*/ 504825 w 1304925"/>
                        <a:gd name="connsiteY35" fmla="*/ 304800 h 2374838"/>
                        <a:gd name="connsiteX36" fmla="*/ 561975 w 1304925"/>
                        <a:gd name="connsiteY36" fmla="*/ 238125 h 2374838"/>
                        <a:gd name="connsiteX37" fmla="*/ 590550 w 1304925"/>
                        <a:gd name="connsiteY37" fmla="*/ 0 h 2374838"/>
                        <a:gd name="connsiteX0" fmla="*/ 0 w 1304925"/>
                        <a:gd name="connsiteY0" fmla="*/ 2362200 h 2374838"/>
                        <a:gd name="connsiteX1" fmla="*/ 85725 w 1304925"/>
                        <a:gd name="connsiteY1" fmla="*/ 2371725 h 2374838"/>
                        <a:gd name="connsiteX2" fmla="*/ 161925 w 1304925"/>
                        <a:gd name="connsiteY2" fmla="*/ 2314575 h 2374838"/>
                        <a:gd name="connsiteX3" fmla="*/ 304800 w 1304925"/>
                        <a:gd name="connsiteY3" fmla="*/ 2333625 h 2374838"/>
                        <a:gd name="connsiteX4" fmla="*/ 381000 w 1304925"/>
                        <a:gd name="connsiteY4" fmla="*/ 2324100 h 2374838"/>
                        <a:gd name="connsiteX5" fmla="*/ 419100 w 1304925"/>
                        <a:gd name="connsiteY5" fmla="*/ 2333625 h 2374838"/>
                        <a:gd name="connsiteX6" fmla="*/ 476250 w 1304925"/>
                        <a:gd name="connsiteY6" fmla="*/ 2247900 h 2374838"/>
                        <a:gd name="connsiteX7" fmla="*/ 542925 w 1304925"/>
                        <a:gd name="connsiteY7" fmla="*/ 2209800 h 2374838"/>
                        <a:gd name="connsiteX8" fmla="*/ 628650 w 1304925"/>
                        <a:gd name="connsiteY8" fmla="*/ 2066925 h 2374838"/>
                        <a:gd name="connsiteX9" fmla="*/ 714375 w 1304925"/>
                        <a:gd name="connsiteY9" fmla="*/ 1962150 h 2374838"/>
                        <a:gd name="connsiteX10" fmla="*/ 914400 w 1304925"/>
                        <a:gd name="connsiteY10" fmla="*/ 1981200 h 2374838"/>
                        <a:gd name="connsiteX11" fmla="*/ 942975 w 1304925"/>
                        <a:gd name="connsiteY11" fmla="*/ 1876425 h 2374838"/>
                        <a:gd name="connsiteX12" fmla="*/ 1038225 w 1304925"/>
                        <a:gd name="connsiteY12" fmla="*/ 1885950 h 2374838"/>
                        <a:gd name="connsiteX13" fmla="*/ 1095375 w 1304925"/>
                        <a:gd name="connsiteY13" fmla="*/ 1819275 h 2374838"/>
                        <a:gd name="connsiteX14" fmla="*/ 1143000 w 1304925"/>
                        <a:gd name="connsiteY14" fmla="*/ 1847850 h 2374838"/>
                        <a:gd name="connsiteX15" fmla="*/ 1238250 w 1304925"/>
                        <a:gd name="connsiteY15" fmla="*/ 1781175 h 2374838"/>
                        <a:gd name="connsiteX16" fmla="*/ 1304925 w 1304925"/>
                        <a:gd name="connsiteY16" fmla="*/ 1724025 h 2374838"/>
                        <a:gd name="connsiteX17" fmla="*/ 1238250 w 1304925"/>
                        <a:gd name="connsiteY17" fmla="*/ 1685925 h 2374838"/>
                        <a:gd name="connsiteX18" fmla="*/ 1219200 w 1304925"/>
                        <a:gd name="connsiteY18" fmla="*/ 1562100 h 2374838"/>
                        <a:gd name="connsiteX19" fmla="*/ 1171575 w 1304925"/>
                        <a:gd name="connsiteY19" fmla="*/ 1457325 h 2374838"/>
                        <a:gd name="connsiteX20" fmla="*/ 1057275 w 1304925"/>
                        <a:gd name="connsiteY20" fmla="*/ 1457325 h 2374838"/>
                        <a:gd name="connsiteX21" fmla="*/ 1028700 w 1304925"/>
                        <a:gd name="connsiteY21" fmla="*/ 1419225 h 2374838"/>
                        <a:gd name="connsiteX22" fmla="*/ 933450 w 1304925"/>
                        <a:gd name="connsiteY22" fmla="*/ 1428750 h 2374838"/>
                        <a:gd name="connsiteX23" fmla="*/ 800100 w 1304925"/>
                        <a:gd name="connsiteY23" fmla="*/ 1381125 h 2374838"/>
                        <a:gd name="connsiteX24" fmla="*/ 733425 w 1304925"/>
                        <a:gd name="connsiteY24" fmla="*/ 1295400 h 2374838"/>
                        <a:gd name="connsiteX25" fmla="*/ 685800 w 1304925"/>
                        <a:gd name="connsiteY25" fmla="*/ 1228725 h 2374838"/>
                        <a:gd name="connsiteX26" fmla="*/ 619125 w 1304925"/>
                        <a:gd name="connsiteY26" fmla="*/ 1171575 h 2374838"/>
                        <a:gd name="connsiteX27" fmla="*/ 609600 w 1304925"/>
                        <a:gd name="connsiteY27" fmla="*/ 1066800 h 2374838"/>
                        <a:gd name="connsiteX28" fmla="*/ 590550 w 1304925"/>
                        <a:gd name="connsiteY28" fmla="*/ 952500 h 2374838"/>
                        <a:gd name="connsiteX29" fmla="*/ 600075 w 1304925"/>
                        <a:gd name="connsiteY29" fmla="*/ 800100 h 2374838"/>
                        <a:gd name="connsiteX30" fmla="*/ 533400 w 1304925"/>
                        <a:gd name="connsiteY30" fmla="*/ 657225 h 2374838"/>
                        <a:gd name="connsiteX31" fmla="*/ 495300 w 1304925"/>
                        <a:gd name="connsiteY31" fmla="*/ 581025 h 2374838"/>
                        <a:gd name="connsiteX32" fmla="*/ 523875 w 1304925"/>
                        <a:gd name="connsiteY32" fmla="*/ 485775 h 2374838"/>
                        <a:gd name="connsiteX33" fmla="*/ 523875 w 1304925"/>
                        <a:gd name="connsiteY33" fmla="*/ 390525 h 2374838"/>
                        <a:gd name="connsiteX34" fmla="*/ 504825 w 1304925"/>
                        <a:gd name="connsiteY34" fmla="*/ 304800 h 2374838"/>
                        <a:gd name="connsiteX35" fmla="*/ 561975 w 1304925"/>
                        <a:gd name="connsiteY35" fmla="*/ 238125 h 2374838"/>
                        <a:gd name="connsiteX36" fmla="*/ 590550 w 1304925"/>
                        <a:gd name="connsiteY36" fmla="*/ 0 h 2374838"/>
                        <a:gd name="connsiteX0" fmla="*/ 0 w 1304925"/>
                        <a:gd name="connsiteY0" fmla="*/ 2362200 h 2373473"/>
                        <a:gd name="connsiteX1" fmla="*/ 85725 w 1304925"/>
                        <a:gd name="connsiteY1" fmla="*/ 2371725 h 2373473"/>
                        <a:gd name="connsiteX2" fmla="*/ 304800 w 1304925"/>
                        <a:gd name="connsiteY2" fmla="*/ 2333625 h 2373473"/>
                        <a:gd name="connsiteX3" fmla="*/ 381000 w 1304925"/>
                        <a:gd name="connsiteY3" fmla="*/ 2324100 h 2373473"/>
                        <a:gd name="connsiteX4" fmla="*/ 419100 w 1304925"/>
                        <a:gd name="connsiteY4" fmla="*/ 2333625 h 2373473"/>
                        <a:gd name="connsiteX5" fmla="*/ 476250 w 1304925"/>
                        <a:gd name="connsiteY5" fmla="*/ 2247900 h 2373473"/>
                        <a:gd name="connsiteX6" fmla="*/ 542925 w 1304925"/>
                        <a:gd name="connsiteY6" fmla="*/ 2209800 h 2373473"/>
                        <a:gd name="connsiteX7" fmla="*/ 628650 w 1304925"/>
                        <a:gd name="connsiteY7" fmla="*/ 2066925 h 2373473"/>
                        <a:gd name="connsiteX8" fmla="*/ 714375 w 1304925"/>
                        <a:gd name="connsiteY8" fmla="*/ 1962150 h 2373473"/>
                        <a:gd name="connsiteX9" fmla="*/ 914400 w 1304925"/>
                        <a:gd name="connsiteY9" fmla="*/ 1981200 h 2373473"/>
                        <a:gd name="connsiteX10" fmla="*/ 942975 w 1304925"/>
                        <a:gd name="connsiteY10" fmla="*/ 1876425 h 2373473"/>
                        <a:gd name="connsiteX11" fmla="*/ 1038225 w 1304925"/>
                        <a:gd name="connsiteY11" fmla="*/ 1885950 h 2373473"/>
                        <a:gd name="connsiteX12" fmla="*/ 1095375 w 1304925"/>
                        <a:gd name="connsiteY12" fmla="*/ 1819275 h 2373473"/>
                        <a:gd name="connsiteX13" fmla="*/ 1143000 w 1304925"/>
                        <a:gd name="connsiteY13" fmla="*/ 1847850 h 2373473"/>
                        <a:gd name="connsiteX14" fmla="*/ 1238250 w 1304925"/>
                        <a:gd name="connsiteY14" fmla="*/ 1781175 h 2373473"/>
                        <a:gd name="connsiteX15" fmla="*/ 1304925 w 1304925"/>
                        <a:gd name="connsiteY15" fmla="*/ 1724025 h 2373473"/>
                        <a:gd name="connsiteX16" fmla="*/ 1238250 w 1304925"/>
                        <a:gd name="connsiteY16" fmla="*/ 1685925 h 2373473"/>
                        <a:gd name="connsiteX17" fmla="*/ 1219200 w 1304925"/>
                        <a:gd name="connsiteY17" fmla="*/ 1562100 h 2373473"/>
                        <a:gd name="connsiteX18" fmla="*/ 1171575 w 1304925"/>
                        <a:gd name="connsiteY18" fmla="*/ 1457325 h 2373473"/>
                        <a:gd name="connsiteX19" fmla="*/ 1057275 w 1304925"/>
                        <a:gd name="connsiteY19" fmla="*/ 1457325 h 2373473"/>
                        <a:gd name="connsiteX20" fmla="*/ 1028700 w 1304925"/>
                        <a:gd name="connsiteY20" fmla="*/ 1419225 h 2373473"/>
                        <a:gd name="connsiteX21" fmla="*/ 933450 w 1304925"/>
                        <a:gd name="connsiteY21" fmla="*/ 1428750 h 2373473"/>
                        <a:gd name="connsiteX22" fmla="*/ 800100 w 1304925"/>
                        <a:gd name="connsiteY22" fmla="*/ 1381125 h 2373473"/>
                        <a:gd name="connsiteX23" fmla="*/ 733425 w 1304925"/>
                        <a:gd name="connsiteY23" fmla="*/ 1295400 h 2373473"/>
                        <a:gd name="connsiteX24" fmla="*/ 685800 w 1304925"/>
                        <a:gd name="connsiteY24" fmla="*/ 1228725 h 2373473"/>
                        <a:gd name="connsiteX25" fmla="*/ 619125 w 1304925"/>
                        <a:gd name="connsiteY25" fmla="*/ 1171575 h 2373473"/>
                        <a:gd name="connsiteX26" fmla="*/ 609600 w 1304925"/>
                        <a:gd name="connsiteY26" fmla="*/ 1066800 h 2373473"/>
                        <a:gd name="connsiteX27" fmla="*/ 590550 w 1304925"/>
                        <a:gd name="connsiteY27" fmla="*/ 952500 h 2373473"/>
                        <a:gd name="connsiteX28" fmla="*/ 600075 w 1304925"/>
                        <a:gd name="connsiteY28" fmla="*/ 800100 h 2373473"/>
                        <a:gd name="connsiteX29" fmla="*/ 533400 w 1304925"/>
                        <a:gd name="connsiteY29" fmla="*/ 657225 h 2373473"/>
                        <a:gd name="connsiteX30" fmla="*/ 495300 w 1304925"/>
                        <a:gd name="connsiteY30" fmla="*/ 581025 h 2373473"/>
                        <a:gd name="connsiteX31" fmla="*/ 523875 w 1304925"/>
                        <a:gd name="connsiteY31" fmla="*/ 485775 h 2373473"/>
                        <a:gd name="connsiteX32" fmla="*/ 523875 w 1304925"/>
                        <a:gd name="connsiteY32" fmla="*/ 390525 h 2373473"/>
                        <a:gd name="connsiteX33" fmla="*/ 504825 w 1304925"/>
                        <a:gd name="connsiteY33" fmla="*/ 304800 h 2373473"/>
                        <a:gd name="connsiteX34" fmla="*/ 561975 w 1304925"/>
                        <a:gd name="connsiteY34" fmla="*/ 238125 h 2373473"/>
                        <a:gd name="connsiteX35" fmla="*/ 590550 w 1304925"/>
                        <a:gd name="connsiteY35" fmla="*/ 0 h 2373473"/>
                        <a:gd name="connsiteX0" fmla="*/ 0 w 1304925"/>
                        <a:gd name="connsiteY0" fmla="*/ 2362200 h 2362200"/>
                        <a:gd name="connsiteX1" fmla="*/ 304800 w 1304925"/>
                        <a:gd name="connsiteY1" fmla="*/ 2333625 h 2362200"/>
                        <a:gd name="connsiteX2" fmla="*/ 381000 w 1304925"/>
                        <a:gd name="connsiteY2" fmla="*/ 2324100 h 2362200"/>
                        <a:gd name="connsiteX3" fmla="*/ 419100 w 1304925"/>
                        <a:gd name="connsiteY3" fmla="*/ 2333625 h 2362200"/>
                        <a:gd name="connsiteX4" fmla="*/ 476250 w 1304925"/>
                        <a:gd name="connsiteY4" fmla="*/ 2247900 h 2362200"/>
                        <a:gd name="connsiteX5" fmla="*/ 542925 w 1304925"/>
                        <a:gd name="connsiteY5" fmla="*/ 2209800 h 2362200"/>
                        <a:gd name="connsiteX6" fmla="*/ 628650 w 1304925"/>
                        <a:gd name="connsiteY6" fmla="*/ 2066925 h 2362200"/>
                        <a:gd name="connsiteX7" fmla="*/ 714375 w 1304925"/>
                        <a:gd name="connsiteY7" fmla="*/ 1962150 h 2362200"/>
                        <a:gd name="connsiteX8" fmla="*/ 914400 w 1304925"/>
                        <a:gd name="connsiteY8" fmla="*/ 1981200 h 2362200"/>
                        <a:gd name="connsiteX9" fmla="*/ 942975 w 1304925"/>
                        <a:gd name="connsiteY9" fmla="*/ 1876425 h 2362200"/>
                        <a:gd name="connsiteX10" fmla="*/ 1038225 w 1304925"/>
                        <a:gd name="connsiteY10" fmla="*/ 1885950 h 2362200"/>
                        <a:gd name="connsiteX11" fmla="*/ 1095375 w 1304925"/>
                        <a:gd name="connsiteY11" fmla="*/ 1819275 h 2362200"/>
                        <a:gd name="connsiteX12" fmla="*/ 1143000 w 1304925"/>
                        <a:gd name="connsiteY12" fmla="*/ 1847850 h 2362200"/>
                        <a:gd name="connsiteX13" fmla="*/ 1238250 w 1304925"/>
                        <a:gd name="connsiteY13" fmla="*/ 1781175 h 2362200"/>
                        <a:gd name="connsiteX14" fmla="*/ 1304925 w 1304925"/>
                        <a:gd name="connsiteY14" fmla="*/ 1724025 h 2362200"/>
                        <a:gd name="connsiteX15" fmla="*/ 1238250 w 1304925"/>
                        <a:gd name="connsiteY15" fmla="*/ 1685925 h 2362200"/>
                        <a:gd name="connsiteX16" fmla="*/ 1219200 w 1304925"/>
                        <a:gd name="connsiteY16" fmla="*/ 1562100 h 2362200"/>
                        <a:gd name="connsiteX17" fmla="*/ 1171575 w 1304925"/>
                        <a:gd name="connsiteY17" fmla="*/ 1457325 h 2362200"/>
                        <a:gd name="connsiteX18" fmla="*/ 1057275 w 1304925"/>
                        <a:gd name="connsiteY18" fmla="*/ 1457325 h 2362200"/>
                        <a:gd name="connsiteX19" fmla="*/ 1028700 w 1304925"/>
                        <a:gd name="connsiteY19" fmla="*/ 1419225 h 2362200"/>
                        <a:gd name="connsiteX20" fmla="*/ 933450 w 1304925"/>
                        <a:gd name="connsiteY20" fmla="*/ 1428750 h 2362200"/>
                        <a:gd name="connsiteX21" fmla="*/ 800100 w 1304925"/>
                        <a:gd name="connsiteY21" fmla="*/ 1381125 h 2362200"/>
                        <a:gd name="connsiteX22" fmla="*/ 733425 w 1304925"/>
                        <a:gd name="connsiteY22" fmla="*/ 1295400 h 2362200"/>
                        <a:gd name="connsiteX23" fmla="*/ 685800 w 1304925"/>
                        <a:gd name="connsiteY23" fmla="*/ 1228725 h 2362200"/>
                        <a:gd name="connsiteX24" fmla="*/ 619125 w 1304925"/>
                        <a:gd name="connsiteY24" fmla="*/ 1171575 h 2362200"/>
                        <a:gd name="connsiteX25" fmla="*/ 609600 w 1304925"/>
                        <a:gd name="connsiteY25" fmla="*/ 1066800 h 2362200"/>
                        <a:gd name="connsiteX26" fmla="*/ 590550 w 1304925"/>
                        <a:gd name="connsiteY26" fmla="*/ 952500 h 2362200"/>
                        <a:gd name="connsiteX27" fmla="*/ 600075 w 1304925"/>
                        <a:gd name="connsiteY27" fmla="*/ 800100 h 2362200"/>
                        <a:gd name="connsiteX28" fmla="*/ 533400 w 1304925"/>
                        <a:gd name="connsiteY28" fmla="*/ 657225 h 2362200"/>
                        <a:gd name="connsiteX29" fmla="*/ 495300 w 1304925"/>
                        <a:gd name="connsiteY29" fmla="*/ 581025 h 2362200"/>
                        <a:gd name="connsiteX30" fmla="*/ 523875 w 1304925"/>
                        <a:gd name="connsiteY30" fmla="*/ 485775 h 2362200"/>
                        <a:gd name="connsiteX31" fmla="*/ 523875 w 1304925"/>
                        <a:gd name="connsiteY31" fmla="*/ 390525 h 2362200"/>
                        <a:gd name="connsiteX32" fmla="*/ 504825 w 1304925"/>
                        <a:gd name="connsiteY32" fmla="*/ 304800 h 2362200"/>
                        <a:gd name="connsiteX33" fmla="*/ 561975 w 1304925"/>
                        <a:gd name="connsiteY33" fmla="*/ 238125 h 2362200"/>
                        <a:gd name="connsiteX34" fmla="*/ 590550 w 1304925"/>
                        <a:gd name="connsiteY34" fmla="*/ 0 h 2362200"/>
                        <a:gd name="connsiteX0" fmla="*/ 0 w 1000125"/>
                        <a:gd name="connsiteY0" fmla="*/ 2333625 h 2337544"/>
                        <a:gd name="connsiteX1" fmla="*/ 76200 w 1000125"/>
                        <a:gd name="connsiteY1" fmla="*/ 2324100 h 2337544"/>
                        <a:gd name="connsiteX2" fmla="*/ 114300 w 1000125"/>
                        <a:gd name="connsiteY2" fmla="*/ 2333625 h 2337544"/>
                        <a:gd name="connsiteX3" fmla="*/ 171450 w 1000125"/>
                        <a:gd name="connsiteY3" fmla="*/ 2247900 h 2337544"/>
                        <a:gd name="connsiteX4" fmla="*/ 238125 w 1000125"/>
                        <a:gd name="connsiteY4" fmla="*/ 2209800 h 2337544"/>
                        <a:gd name="connsiteX5" fmla="*/ 323850 w 1000125"/>
                        <a:gd name="connsiteY5" fmla="*/ 2066925 h 2337544"/>
                        <a:gd name="connsiteX6" fmla="*/ 409575 w 1000125"/>
                        <a:gd name="connsiteY6" fmla="*/ 1962150 h 2337544"/>
                        <a:gd name="connsiteX7" fmla="*/ 609600 w 1000125"/>
                        <a:gd name="connsiteY7" fmla="*/ 1981200 h 2337544"/>
                        <a:gd name="connsiteX8" fmla="*/ 638175 w 1000125"/>
                        <a:gd name="connsiteY8" fmla="*/ 1876425 h 2337544"/>
                        <a:gd name="connsiteX9" fmla="*/ 733425 w 1000125"/>
                        <a:gd name="connsiteY9" fmla="*/ 1885950 h 2337544"/>
                        <a:gd name="connsiteX10" fmla="*/ 790575 w 1000125"/>
                        <a:gd name="connsiteY10" fmla="*/ 1819275 h 2337544"/>
                        <a:gd name="connsiteX11" fmla="*/ 838200 w 1000125"/>
                        <a:gd name="connsiteY11" fmla="*/ 1847850 h 2337544"/>
                        <a:gd name="connsiteX12" fmla="*/ 933450 w 1000125"/>
                        <a:gd name="connsiteY12" fmla="*/ 1781175 h 2337544"/>
                        <a:gd name="connsiteX13" fmla="*/ 1000125 w 1000125"/>
                        <a:gd name="connsiteY13" fmla="*/ 1724025 h 2337544"/>
                        <a:gd name="connsiteX14" fmla="*/ 933450 w 1000125"/>
                        <a:gd name="connsiteY14" fmla="*/ 1685925 h 2337544"/>
                        <a:gd name="connsiteX15" fmla="*/ 914400 w 1000125"/>
                        <a:gd name="connsiteY15" fmla="*/ 1562100 h 2337544"/>
                        <a:gd name="connsiteX16" fmla="*/ 866775 w 1000125"/>
                        <a:gd name="connsiteY16" fmla="*/ 1457325 h 2337544"/>
                        <a:gd name="connsiteX17" fmla="*/ 752475 w 1000125"/>
                        <a:gd name="connsiteY17" fmla="*/ 1457325 h 2337544"/>
                        <a:gd name="connsiteX18" fmla="*/ 723900 w 1000125"/>
                        <a:gd name="connsiteY18" fmla="*/ 1419225 h 2337544"/>
                        <a:gd name="connsiteX19" fmla="*/ 628650 w 1000125"/>
                        <a:gd name="connsiteY19" fmla="*/ 1428750 h 2337544"/>
                        <a:gd name="connsiteX20" fmla="*/ 495300 w 1000125"/>
                        <a:gd name="connsiteY20" fmla="*/ 1381125 h 2337544"/>
                        <a:gd name="connsiteX21" fmla="*/ 428625 w 1000125"/>
                        <a:gd name="connsiteY21" fmla="*/ 1295400 h 2337544"/>
                        <a:gd name="connsiteX22" fmla="*/ 381000 w 1000125"/>
                        <a:gd name="connsiteY22" fmla="*/ 1228725 h 2337544"/>
                        <a:gd name="connsiteX23" fmla="*/ 314325 w 1000125"/>
                        <a:gd name="connsiteY23" fmla="*/ 1171575 h 2337544"/>
                        <a:gd name="connsiteX24" fmla="*/ 304800 w 1000125"/>
                        <a:gd name="connsiteY24" fmla="*/ 1066800 h 2337544"/>
                        <a:gd name="connsiteX25" fmla="*/ 285750 w 1000125"/>
                        <a:gd name="connsiteY25" fmla="*/ 952500 h 2337544"/>
                        <a:gd name="connsiteX26" fmla="*/ 295275 w 1000125"/>
                        <a:gd name="connsiteY26" fmla="*/ 800100 h 2337544"/>
                        <a:gd name="connsiteX27" fmla="*/ 228600 w 1000125"/>
                        <a:gd name="connsiteY27" fmla="*/ 657225 h 2337544"/>
                        <a:gd name="connsiteX28" fmla="*/ 190500 w 1000125"/>
                        <a:gd name="connsiteY28" fmla="*/ 581025 h 2337544"/>
                        <a:gd name="connsiteX29" fmla="*/ 219075 w 1000125"/>
                        <a:gd name="connsiteY29" fmla="*/ 485775 h 2337544"/>
                        <a:gd name="connsiteX30" fmla="*/ 219075 w 1000125"/>
                        <a:gd name="connsiteY30" fmla="*/ 390525 h 2337544"/>
                        <a:gd name="connsiteX31" fmla="*/ 200025 w 1000125"/>
                        <a:gd name="connsiteY31" fmla="*/ 304800 h 2337544"/>
                        <a:gd name="connsiteX32" fmla="*/ 257175 w 1000125"/>
                        <a:gd name="connsiteY32" fmla="*/ 238125 h 2337544"/>
                        <a:gd name="connsiteX33" fmla="*/ 285750 w 1000125"/>
                        <a:gd name="connsiteY33" fmla="*/ 0 h 2337544"/>
                        <a:gd name="connsiteX0" fmla="*/ 0 w 1000125"/>
                        <a:gd name="connsiteY0" fmla="*/ 2429721 h 2433640"/>
                        <a:gd name="connsiteX1" fmla="*/ 76200 w 1000125"/>
                        <a:gd name="connsiteY1" fmla="*/ 2420196 h 2433640"/>
                        <a:gd name="connsiteX2" fmla="*/ 114300 w 1000125"/>
                        <a:gd name="connsiteY2" fmla="*/ 2429721 h 2433640"/>
                        <a:gd name="connsiteX3" fmla="*/ 171450 w 1000125"/>
                        <a:gd name="connsiteY3" fmla="*/ 2343996 h 2433640"/>
                        <a:gd name="connsiteX4" fmla="*/ 238125 w 1000125"/>
                        <a:gd name="connsiteY4" fmla="*/ 2305896 h 2433640"/>
                        <a:gd name="connsiteX5" fmla="*/ 323850 w 1000125"/>
                        <a:gd name="connsiteY5" fmla="*/ 2163021 h 2433640"/>
                        <a:gd name="connsiteX6" fmla="*/ 409575 w 1000125"/>
                        <a:gd name="connsiteY6" fmla="*/ 2058246 h 2433640"/>
                        <a:gd name="connsiteX7" fmla="*/ 609600 w 1000125"/>
                        <a:gd name="connsiteY7" fmla="*/ 2077296 h 2433640"/>
                        <a:gd name="connsiteX8" fmla="*/ 638175 w 1000125"/>
                        <a:gd name="connsiteY8" fmla="*/ 1972521 h 2433640"/>
                        <a:gd name="connsiteX9" fmla="*/ 733425 w 1000125"/>
                        <a:gd name="connsiteY9" fmla="*/ 1982046 h 2433640"/>
                        <a:gd name="connsiteX10" fmla="*/ 790575 w 1000125"/>
                        <a:gd name="connsiteY10" fmla="*/ 1915371 h 2433640"/>
                        <a:gd name="connsiteX11" fmla="*/ 838200 w 1000125"/>
                        <a:gd name="connsiteY11" fmla="*/ 1943946 h 2433640"/>
                        <a:gd name="connsiteX12" fmla="*/ 933450 w 1000125"/>
                        <a:gd name="connsiteY12" fmla="*/ 1877271 h 2433640"/>
                        <a:gd name="connsiteX13" fmla="*/ 1000125 w 1000125"/>
                        <a:gd name="connsiteY13" fmla="*/ 1820121 h 2433640"/>
                        <a:gd name="connsiteX14" fmla="*/ 933450 w 1000125"/>
                        <a:gd name="connsiteY14" fmla="*/ 1782021 h 2433640"/>
                        <a:gd name="connsiteX15" fmla="*/ 914400 w 1000125"/>
                        <a:gd name="connsiteY15" fmla="*/ 1658196 h 2433640"/>
                        <a:gd name="connsiteX16" fmla="*/ 866775 w 1000125"/>
                        <a:gd name="connsiteY16" fmla="*/ 1553421 h 2433640"/>
                        <a:gd name="connsiteX17" fmla="*/ 752475 w 1000125"/>
                        <a:gd name="connsiteY17" fmla="*/ 1553421 h 2433640"/>
                        <a:gd name="connsiteX18" fmla="*/ 723900 w 1000125"/>
                        <a:gd name="connsiteY18" fmla="*/ 1515321 h 2433640"/>
                        <a:gd name="connsiteX19" fmla="*/ 628650 w 1000125"/>
                        <a:gd name="connsiteY19" fmla="*/ 1524846 h 2433640"/>
                        <a:gd name="connsiteX20" fmla="*/ 495300 w 1000125"/>
                        <a:gd name="connsiteY20" fmla="*/ 1477221 h 2433640"/>
                        <a:gd name="connsiteX21" fmla="*/ 428625 w 1000125"/>
                        <a:gd name="connsiteY21" fmla="*/ 1391496 h 2433640"/>
                        <a:gd name="connsiteX22" fmla="*/ 381000 w 1000125"/>
                        <a:gd name="connsiteY22" fmla="*/ 1324821 h 2433640"/>
                        <a:gd name="connsiteX23" fmla="*/ 314325 w 1000125"/>
                        <a:gd name="connsiteY23" fmla="*/ 1267671 h 2433640"/>
                        <a:gd name="connsiteX24" fmla="*/ 304800 w 1000125"/>
                        <a:gd name="connsiteY24" fmla="*/ 1162896 h 2433640"/>
                        <a:gd name="connsiteX25" fmla="*/ 285750 w 1000125"/>
                        <a:gd name="connsiteY25" fmla="*/ 1048596 h 2433640"/>
                        <a:gd name="connsiteX26" fmla="*/ 295275 w 1000125"/>
                        <a:gd name="connsiteY26" fmla="*/ 896196 h 2433640"/>
                        <a:gd name="connsiteX27" fmla="*/ 228600 w 1000125"/>
                        <a:gd name="connsiteY27" fmla="*/ 753321 h 2433640"/>
                        <a:gd name="connsiteX28" fmla="*/ 190500 w 1000125"/>
                        <a:gd name="connsiteY28" fmla="*/ 677121 h 2433640"/>
                        <a:gd name="connsiteX29" fmla="*/ 219075 w 1000125"/>
                        <a:gd name="connsiteY29" fmla="*/ 581871 h 2433640"/>
                        <a:gd name="connsiteX30" fmla="*/ 219075 w 1000125"/>
                        <a:gd name="connsiteY30" fmla="*/ 486621 h 2433640"/>
                        <a:gd name="connsiteX31" fmla="*/ 200025 w 1000125"/>
                        <a:gd name="connsiteY31" fmla="*/ 400896 h 2433640"/>
                        <a:gd name="connsiteX32" fmla="*/ 257175 w 1000125"/>
                        <a:gd name="connsiteY32" fmla="*/ 334221 h 2433640"/>
                        <a:gd name="connsiteX33" fmla="*/ 399974 w 1000125"/>
                        <a:gd name="connsiteY33" fmla="*/ 0 h 2433640"/>
                        <a:gd name="connsiteX0" fmla="*/ 0 w 1000125"/>
                        <a:gd name="connsiteY0" fmla="*/ 2411157 h 2415076"/>
                        <a:gd name="connsiteX1" fmla="*/ 76200 w 1000125"/>
                        <a:gd name="connsiteY1" fmla="*/ 2401632 h 2415076"/>
                        <a:gd name="connsiteX2" fmla="*/ 114300 w 1000125"/>
                        <a:gd name="connsiteY2" fmla="*/ 2411157 h 2415076"/>
                        <a:gd name="connsiteX3" fmla="*/ 171450 w 1000125"/>
                        <a:gd name="connsiteY3" fmla="*/ 2325432 h 2415076"/>
                        <a:gd name="connsiteX4" fmla="*/ 238125 w 1000125"/>
                        <a:gd name="connsiteY4" fmla="*/ 2287332 h 2415076"/>
                        <a:gd name="connsiteX5" fmla="*/ 323850 w 1000125"/>
                        <a:gd name="connsiteY5" fmla="*/ 2144457 h 2415076"/>
                        <a:gd name="connsiteX6" fmla="*/ 409575 w 1000125"/>
                        <a:gd name="connsiteY6" fmla="*/ 2039682 h 2415076"/>
                        <a:gd name="connsiteX7" fmla="*/ 609600 w 1000125"/>
                        <a:gd name="connsiteY7" fmla="*/ 2058732 h 2415076"/>
                        <a:gd name="connsiteX8" fmla="*/ 638175 w 1000125"/>
                        <a:gd name="connsiteY8" fmla="*/ 1953957 h 2415076"/>
                        <a:gd name="connsiteX9" fmla="*/ 733425 w 1000125"/>
                        <a:gd name="connsiteY9" fmla="*/ 1963482 h 2415076"/>
                        <a:gd name="connsiteX10" fmla="*/ 790575 w 1000125"/>
                        <a:gd name="connsiteY10" fmla="*/ 1896807 h 2415076"/>
                        <a:gd name="connsiteX11" fmla="*/ 838200 w 1000125"/>
                        <a:gd name="connsiteY11" fmla="*/ 1925382 h 2415076"/>
                        <a:gd name="connsiteX12" fmla="*/ 933450 w 1000125"/>
                        <a:gd name="connsiteY12" fmla="*/ 1858707 h 2415076"/>
                        <a:gd name="connsiteX13" fmla="*/ 1000125 w 1000125"/>
                        <a:gd name="connsiteY13" fmla="*/ 1801557 h 2415076"/>
                        <a:gd name="connsiteX14" fmla="*/ 933450 w 1000125"/>
                        <a:gd name="connsiteY14" fmla="*/ 1763457 h 2415076"/>
                        <a:gd name="connsiteX15" fmla="*/ 914400 w 1000125"/>
                        <a:gd name="connsiteY15" fmla="*/ 1639632 h 2415076"/>
                        <a:gd name="connsiteX16" fmla="*/ 866775 w 1000125"/>
                        <a:gd name="connsiteY16" fmla="*/ 1534857 h 2415076"/>
                        <a:gd name="connsiteX17" fmla="*/ 752475 w 1000125"/>
                        <a:gd name="connsiteY17" fmla="*/ 1534857 h 2415076"/>
                        <a:gd name="connsiteX18" fmla="*/ 723900 w 1000125"/>
                        <a:gd name="connsiteY18" fmla="*/ 1496757 h 2415076"/>
                        <a:gd name="connsiteX19" fmla="*/ 628650 w 1000125"/>
                        <a:gd name="connsiteY19" fmla="*/ 1506282 h 2415076"/>
                        <a:gd name="connsiteX20" fmla="*/ 495300 w 1000125"/>
                        <a:gd name="connsiteY20" fmla="*/ 1458657 h 2415076"/>
                        <a:gd name="connsiteX21" fmla="*/ 428625 w 1000125"/>
                        <a:gd name="connsiteY21" fmla="*/ 1372932 h 2415076"/>
                        <a:gd name="connsiteX22" fmla="*/ 381000 w 1000125"/>
                        <a:gd name="connsiteY22" fmla="*/ 1306257 h 2415076"/>
                        <a:gd name="connsiteX23" fmla="*/ 314325 w 1000125"/>
                        <a:gd name="connsiteY23" fmla="*/ 1249107 h 2415076"/>
                        <a:gd name="connsiteX24" fmla="*/ 304800 w 1000125"/>
                        <a:gd name="connsiteY24" fmla="*/ 1144332 h 2415076"/>
                        <a:gd name="connsiteX25" fmla="*/ 285750 w 1000125"/>
                        <a:gd name="connsiteY25" fmla="*/ 1030032 h 2415076"/>
                        <a:gd name="connsiteX26" fmla="*/ 295275 w 1000125"/>
                        <a:gd name="connsiteY26" fmla="*/ 877632 h 2415076"/>
                        <a:gd name="connsiteX27" fmla="*/ 228600 w 1000125"/>
                        <a:gd name="connsiteY27" fmla="*/ 734757 h 2415076"/>
                        <a:gd name="connsiteX28" fmla="*/ 190500 w 1000125"/>
                        <a:gd name="connsiteY28" fmla="*/ 658557 h 2415076"/>
                        <a:gd name="connsiteX29" fmla="*/ 219075 w 1000125"/>
                        <a:gd name="connsiteY29" fmla="*/ 563307 h 2415076"/>
                        <a:gd name="connsiteX30" fmla="*/ 219075 w 1000125"/>
                        <a:gd name="connsiteY30" fmla="*/ 468057 h 2415076"/>
                        <a:gd name="connsiteX31" fmla="*/ 200025 w 1000125"/>
                        <a:gd name="connsiteY31" fmla="*/ 382332 h 2415076"/>
                        <a:gd name="connsiteX32" fmla="*/ 257175 w 1000125"/>
                        <a:gd name="connsiteY32" fmla="*/ 315657 h 2415076"/>
                        <a:gd name="connsiteX33" fmla="*/ 409414 w 1000125"/>
                        <a:gd name="connsiteY33" fmla="*/ 0 h 2415076"/>
                        <a:gd name="connsiteX0" fmla="*/ 0 w 1000125"/>
                        <a:gd name="connsiteY0" fmla="*/ 2411157 h 2415076"/>
                        <a:gd name="connsiteX1" fmla="*/ 76200 w 1000125"/>
                        <a:gd name="connsiteY1" fmla="*/ 2401632 h 2415076"/>
                        <a:gd name="connsiteX2" fmla="*/ 114300 w 1000125"/>
                        <a:gd name="connsiteY2" fmla="*/ 2411157 h 2415076"/>
                        <a:gd name="connsiteX3" fmla="*/ 171450 w 1000125"/>
                        <a:gd name="connsiteY3" fmla="*/ 2325432 h 2415076"/>
                        <a:gd name="connsiteX4" fmla="*/ 238125 w 1000125"/>
                        <a:gd name="connsiteY4" fmla="*/ 2287332 h 2415076"/>
                        <a:gd name="connsiteX5" fmla="*/ 323850 w 1000125"/>
                        <a:gd name="connsiteY5" fmla="*/ 2144457 h 2415076"/>
                        <a:gd name="connsiteX6" fmla="*/ 409575 w 1000125"/>
                        <a:gd name="connsiteY6" fmla="*/ 2039682 h 2415076"/>
                        <a:gd name="connsiteX7" fmla="*/ 609600 w 1000125"/>
                        <a:gd name="connsiteY7" fmla="*/ 2058732 h 2415076"/>
                        <a:gd name="connsiteX8" fmla="*/ 638175 w 1000125"/>
                        <a:gd name="connsiteY8" fmla="*/ 1953957 h 2415076"/>
                        <a:gd name="connsiteX9" fmla="*/ 733425 w 1000125"/>
                        <a:gd name="connsiteY9" fmla="*/ 1963482 h 2415076"/>
                        <a:gd name="connsiteX10" fmla="*/ 790575 w 1000125"/>
                        <a:gd name="connsiteY10" fmla="*/ 1896807 h 2415076"/>
                        <a:gd name="connsiteX11" fmla="*/ 838200 w 1000125"/>
                        <a:gd name="connsiteY11" fmla="*/ 1925382 h 2415076"/>
                        <a:gd name="connsiteX12" fmla="*/ 933450 w 1000125"/>
                        <a:gd name="connsiteY12" fmla="*/ 1858707 h 2415076"/>
                        <a:gd name="connsiteX13" fmla="*/ 1000125 w 1000125"/>
                        <a:gd name="connsiteY13" fmla="*/ 1801557 h 2415076"/>
                        <a:gd name="connsiteX14" fmla="*/ 933450 w 1000125"/>
                        <a:gd name="connsiteY14" fmla="*/ 1763457 h 2415076"/>
                        <a:gd name="connsiteX15" fmla="*/ 914400 w 1000125"/>
                        <a:gd name="connsiteY15" fmla="*/ 1639632 h 2415076"/>
                        <a:gd name="connsiteX16" fmla="*/ 866775 w 1000125"/>
                        <a:gd name="connsiteY16" fmla="*/ 1534857 h 2415076"/>
                        <a:gd name="connsiteX17" fmla="*/ 752475 w 1000125"/>
                        <a:gd name="connsiteY17" fmla="*/ 1534857 h 2415076"/>
                        <a:gd name="connsiteX18" fmla="*/ 723900 w 1000125"/>
                        <a:gd name="connsiteY18" fmla="*/ 1496757 h 2415076"/>
                        <a:gd name="connsiteX19" fmla="*/ 628650 w 1000125"/>
                        <a:gd name="connsiteY19" fmla="*/ 1506282 h 2415076"/>
                        <a:gd name="connsiteX20" fmla="*/ 495300 w 1000125"/>
                        <a:gd name="connsiteY20" fmla="*/ 1458657 h 2415076"/>
                        <a:gd name="connsiteX21" fmla="*/ 428625 w 1000125"/>
                        <a:gd name="connsiteY21" fmla="*/ 1372932 h 2415076"/>
                        <a:gd name="connsiteX22" fmla="*/ 381000 w 1000125"/>
                        <a:gd name="connsiteY22" fmla="*/ 1306257 h 2415076"/>
                        <a:gd name="connsiteX23" fmla="*/ 314325 w 1000125"/>
                        <a:gd name="connsiteY23" fmla="*/ 1249107 h 2415076"/>
                        <a:gd name="connsiteX24" fmla="*/ 304800 w 1000125"/>
                        <a:gd name="connsiteY24" fmla="*/ 1144332 h 2415076"/>
                        <a:gd name="connsiteX25" fmla="*/ 285750 w 1000125"/>
                        <a:gd name="connsiteY25" fmla="*/ 1030032 h 2415076"/>
                        <a:gd name="connsiteX26" fmla="*/ 295275 w 1000125"/>
                        <a:gd name="connsiteY26" fmla="*/ 877632 h 2415076"/>
                        <a:gd name="connsiteX27" fmla="*/ 228600 w 1000125"/>
                        <a:gd name="connsiteY27" fmla="*/ 734757 h 2415076"/>
                        <a:gd name="connsiteX28" fmla="*/ 190500 w 1000125"/>
                        <a:gd name="connsiteY28" fmla="*/ 658557 h 2415076"/>
                        <a:gd name="connsiteX29" fmla="*/ 219075 w 1000125"/>
                        <a:gd name="connsiteY29" fmla="*/ 563307 h 2415076"/>
                        <a:gd name="connsiteX30" fmla="*/ 219075 w 1000125"/>
                        <a:gd name="connsiteY30" fmla="*/ 468057 h 2415076"/>
                        <a:gd name="connsiteX31" fmla="*/ 200025 w 1000125"/>
                        <a:gd name="connsiteY31" fmla="*/ 382332 h 2415076"/>
                        <a:gd name="connsiteX32" fmla="*/ 257175 w 1000125"/>
                        <a:gd name="connsiteY32" fmla="*/ 315657 h 2415076"/>
                        <a:gd name="connsiteX33" fmla="*/ 422001 w 1000125"/>
                        <a:gd name="connsiteY33" fmla="*/ 0 h 2415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00125" h="2415076">
                          <a:moveTo>
                            <a:pt x="0" y="2411157"/>
                          </a:moveTo>
                          <a:cubicBezTo>
                            <a:pt x="25400" y="2412744"/>
                            <a:pt x="76200" y="2401632"/>
                            <a:pt x="76200" y="2401632"/>
                          </a:cubicBezTo>
                          <a:cubicBezTo>
                            <a:pt x="95250" y="2401632"/>
                            <a:pt x="98425" y="2423857"/>
                            <a:pt x="114300" y="2411157"/>
                          </a:cubicBezTo>
                          <a:cubicBezTo>
                            <a:pt x="130175" y="2398457"/>
                            <a:pt x="150813" y="2346069"/>
                            <a:pt x="171450" y="2325432"/>
                          </a:cubicBezTo>
                          <a:cubicBezTo>
                            <a:pt x="192087" y="2304795"/>
                            <a:pt x="212725" y="2317495"/>
                            <a:pt x="238125" y="2287332"/>
                          </a:cubicBezTo>
                          <a:cubicBezTo>
                            <a:pt x="263525" y="2257169"/>
                            <a:pt x="295275" y="2185732"/>
                            <a:pt x="323850" y="2144457"/>
                          </a:cubicBezTo>
                          <a:cubicBezTo>
                            <a:pt x="352425" y="2103182"/>
                            <a:pt x="361950" y="2053969"/>
                            <a:pt x="409575" y="2039682"/>
                          </a:cubicBezTo>
                          <a:cubicBezTo>
                            <a:pt x="457200" y="2025395"/>
                            <a:pt x="571500" y="2073019"/>
                            <a:pt x="609600" y="2058732"/>
                          </a:cubicBezTo>
                          <a:cubicBezTo>
                            <a:pt x="647700" y="2044445"/>
                            <a:pt x="617538" y="1969832"/>
                            <a:pt x="638175" y="1953957"/>
                          </a:cubicBezTo>
                          <a:cubicBezTo>
                            <a:pt x="658813" y="1938082"/>
                            <a:pt x="708025" y="1973007"/>
                            <a:pt x="733425" y="1963482"/>
                          </a:cubicBezTo>
                          <a:cubicBezTo>
                            <a:pt x="758825" y="1953957"/>
                            <a:pt x="773113" y="1903157"/>
                            <a:pt x="790575" y="1896807"/>
                          </a:cubicBezTo>
                          <a:cubicBezTo>
                            <a:pt x="808037" y="1890457"/>
                            <a:pt x="814388" y="1931732"/>
                            <a:pt x="838200" y="1925382"/>
                          </a:cubicBezTo>
                          <a:cubicBezTo>
                            <a:pt x="862012" y="1919032"/>
                            <a:pt x="906462" y="1879345"/>
                            <a:pt x="933450" y="1858707"/>
                          </a:cubicBezTo>
                          <a:cubicBezTo>
                            <a:pt x="960438" y="1838069"/>
                            <a:pt x="1000125" y="1817432"/>
                            <a:pt x="1000125" y="1801557"/>
                          </a:cubicBezTo>
                          <a:cubicBezTo>
                            <a:pt x="1000125" y="1785682"/>
                            <a:pt x="947738" y="1790444"/>
                            <a:pt x="933450" y="1763457"/>
                          </a:cubicBezTo>
                          <a:cubicBezTo>
                            <a:pt x="919163" y="1736469"/>
                            <a:pt x="925512" y="1677732"/>
                            <a:pt x="914400" y="1639632"/>
                          </a:cubicBezTo>
                          <a:cubicBezTo>
                            <a:pt x="903288" y="1601532"/>
                            <a:pt x="893763" y="1552320"/>
                            <a:pt x="866775" y="1534857"/>
                          </a:cubicBezTo>
                          <a:cubicBezTo>
                            <a:pt x="839787" y="1517394"/>
                            <a:pt x="752475" y="1534857"/>
                            <a:pt x="752475" y="1534857"/>
                          </a:cubicBezTo>
                          <a:cubicBezTo>
                            <a:pt x="728663" y="1528507"/>
                            <a:pt x="744537" y="1501519"/>
                            <a:pt x="723900" y="1496757"/>
                          </a:cubicBezTo>
                          <a:cubicBezTo>
                            <a:pt x="703263" y="1491995"/>
                            <a:pt x="666750" y="1512632"/>
                            <a:pt x="628650" y="1506282"/>
                          </a:cubicBezTo>
                          <a:cubicBezTo>
                            <a:pt x="590550" y="1499932"/>
                            <a:pt x="528637" y="1480882"/>
                            <a:pt x="495300" y="1458657"/>
                          </a:cubicBezTo>
                          <a:cubicBezTo>
                            <a:pt x="461963" y="1436432"/>
                            <a:pt x="447675" y="1398332"/>
                            <a:pt x="428625" y="1372932"/>
                          </a:cubicBezTo>
                          <a:cubicBezTo>
                            <a:pt x="409575" y="1347532"/>
                            <a:pt x="400050" y="1326894"/>
                            <a:pt x="381000" y="1306257"/>
                          </a:cubicBezTo>
                          <a:cubicBezTo>
                            <a:pt x="361950" y="1285620"/>
                            <a:pt x="327025" y="1276094"/>
                            <a:pt x="314325" y="1249107"/>
                          </a:cubicBezTo>
                          <a:cubicBezTo>
                            <a:pt x="301625" y="1222120"/>
                            <a:pt x="309563" y="1180844"/>
                            <a:pt x="304800" y="1144332"/>
                          </a:cubicBezTo>
                          <a:cubicBezTo>
                            <a:pt x="300038" y="1107819"/>
                            <a:pt x="287338" y="1074482"/>
                            <a:pt x="285750" y="1030032"/>
                          </a:cubicBezTo>
                          <a:cubicBezTo>
                            <a:pt x="284163" y="985582"/>
                            <a:pt x="304800" y="926845"/>
                            <a:pt x="295275" y="877632"/>
                          </a:cubicBezTo>
                          <a:cubicBezTo>
                            <a:pt x="285750" y="828419"/>
                            <a:pt x="246062" y="771269"/>
                            <a:pt x="228600" y="734757"/>
                          </a:cubicBezTo>
                          <a:cubicBezTo>
                            <a:pt x="211138" y="698245"/>
                            <a:pt x="192088" y="687132"/>
                            <a:pt x="190500" y="658557"/>
                          </a:cubicBezTo>
                          <a:cubicBezTo>
                            <a:pt x="188913" y="629982"/>
                            <a:pt x="214313" y="595057"/>
                            <a:pt x="219075" y="563307"/>
                          </a:cubicBezTo>
                          <a:cubicBezTo>
                            <a:pt x="223837" y="531557"/>
                            <a:pt x="222250" y="498220"/>
                            <a:pt x="219075" y="468057"/>
                          </a:cubicBezTo>
                          <a:cubicBezTo>
                            <a:pt x="215900" y="437894"/>
                            <a:pt x="193675" y="407732"/>
                            <a:pt x="200025" y="382332"/>
                          </a:cubicBezTo>
                          <a:cubicBezTo>
                            <a:pt x="206375" y="356932"/>
                            <a:pt x="242888" y="366457"/>
                            <a:pt x="257175" y="315657"/>
                          </a:cubicBezTo>
                          <a:cubicBezTo>
                            <a:pt x="271462" y="264857"/>
                            <a:pt x="414857" y="93662"/>
                            <a:pt x="422001" y="0"/>
                          </a:cubicBezTo>
                        </a:path>
                      </a:pathLst>
                    </a:custGeom>
                    <a:noFill/>
                    <a:ln w="28575">
                      <a:solidFill>
                        <a:srgbClr val="00B0F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32" dirty="0">
                        <a:latin typeface="Cambria" panose="02040503050406030204" pitchFamily="18" charset="0"/>
                        <a:ea typeface="Cambria" panose="02040503050406030204" pitchFamily="18" charset="0"/>
                        <a:cs typeface="Arial" panose="020B0604020202020204" pitchFamily="34" charset="0"/>
                      </a:endParaRPr>
                    </a:p>
                  </p:txBody>
                </p:sp>
                <p:sp>
                  <p:nvSpPr>
                    <p:cNvPr id="31" name="TextBox 30">
                      <a:extLst>
                        <a:ext uri="{FF2B5EF4-FFF2-40B4-BE49-F238E27FC236}">
                          <a16:creationId xmlns:a16="http://schemas.microsoft.com/office/drawing/2014/main" id="{CA337B50-34C9-4B7F-BE81-4926023E7FD0}"/>
                        </a:ext>
                      </a:extLst>
                    </p:cNvPr>
                    <p:cNvSpPr txBox="1"/>
                    <p:nvPr/>
                  </p:nvSpPr>
                  <p:spPr>
                    <a:xfrm>
                      <a:off x="5944178" y="5280495"/>
                      <a:ext cx="727887" cy="262366"/>
                    </a:xfrm>
                    <a:prstGeom prst="rect">
                      <a:avLst/>
                    </a:prstGeom>
                    <a:noFill/>
                    <a:ln>
                      <a:noFill/>
                    </a:ln>
                  </p:spPr>
                  <p:txBody>
                    <a:bodyPr wrap="square" lIns="0" tIns="61392" rIns="0" bIns="0" rtlCol="0">
                      <a:spAutoFit/>
                    </a:bodyPr>
                    <a:lstStyle/>
                    <a:p>
                      <a:pPr>
                        <a:lnSpc>
                          <a:spcPct val="85000"/>
                        </a:lnSpc>
                        <a:spcAft>
                          <a:spcPts val="1007"/>
                        </a:spcAft>
                        <a:buClr>
                          <a:schemeClr val="accent2"/>
                        </a:buClr>
                        <a:buSzPct val="70000"/>
                      </a:pPr>
                      <a:r>
                        <a:rPr lang="en-GB" sz="1532" b="1" dirty="0">
                          <a:solidFill>
                            <a:schemeClr val="bg1"/>
                          </a:solidFill>
                          <a:highlight>
                            <a:srgbClr val="FF1F49"/>
                          </a:highlight>
                          <a:latin typeface="Cambria" panose="02040503050406030204" pitchFamily="18" charset="0"/>
                          <a:ea typeface="Cambria" panose="02040503050406030204" pitchFamily="18" charset="0"/>
                          <a:cs typeface="Arial" panose="020B0604020202020204" pitchFamily="34" charset="0"/>
                        </a:rPr>
                        <a:t>NW-1</a:t>
                      </a:r>
                    </a:p>
                  </p:txBody>
                </p:sp>
                <p:sp>
                  <p:nvSpPr>
                    <p:cNvPr id="32" name="TextBox 31">
                      <a:extLst>
                        <a:ext uri="{FF2B5EF4-FFF2-40B4-BE49-F238E27FC236}">
                          <a16:creationId xmlns:a16="http://schemas.microsoft.com/office/drawing/2014/main" id="{1D16FE31-51FF-4C84-9C83-888B277CBBFA}"/>
                        </a:ext>
                      </a:extLst>
                    </p:cNvPr>
                    <p:cNvSpPr txBox="1"/>
                    <p:nvPr/>
                  </p:nvSpPr>
                  <p:spPr>
                    <a:xfrm>
                      <a:off x="9876354" y="2281796"/>
                      <a:ext cx="802554" cy="390733"/>
                    </a:xfrm>
                    <a:prstGeom prst="rect">
                      <a:avLst/>
                    </a:prstGeom>
                    <a:noFill/>
                    <a:ln>
                      <a:noFill/>
                    </a:ln>
                  </p:spPr>
                  <p:txBody>
                    <a:bodyPr wrap="square" lIns="0" tIns="61392" rIns="0" bIns="0" rtlCol="0">
                      <a:spAutoFit/>
                    </a:bodyPr>
                    <a:lstStyle/>
                    <a:p>
                      <a:pPr>
                        <a:lnSpc>
                          <a:spcPct val="85000"/>
                        </a:lnSpc>
                        <a:spcAft>
                          <a:spcPts val="1007"/>
                        </a:spcAft>
                        <a:buClr>
                          <a:schemeClr val="accent2"/>
                        </a:buClr>
                        <a:buSzPct val="70000"/>
                      </a:pPr>
                      <a:r>
                        <a:rPr lang="en-GB" sz="1532" b="1" dirty="0">
                          <a:solidFill>
                            <a:schemeClr val="bg1"/>
                          </a:solidFill>
                          <a:highlight>
                            <a:srgbClr val="FF1F49"/>
                          </a:highlight>
                          <a:latin typeface="Cambria" panose="02040503050406030204" pitchFamily="18" charset="0"/>
                          <a:ea typeface="Cambria" panose="02040503050406030204" pitchFamily="18" charset="0"/>
                          <a:cs typeface="Arial" panose="020B0604020202020204" pitchFamily="34" charset="0"/>
                        </a:rPr>
                        <a:t>NW-2</a:t>
                      </a:r>
                    </a:p>
                  </p:txBody>
                </p:sp>
                <p:sp>
                  <p:nvSpPr>
                    <p:cNvPr id="33" name="Freeform: Shape 188">
                      <a:extLst>
                        <a:ext uri="{FF2B5EF4-FFF2-40B4-BE49-F238E27FC236}">
                          <a16:creationId xmlns:a16="http://schemas.microsoft.com/office/drawing/2014/main" id="{5D98F90C-48C1-4166-A555-0500BE34D67E}"/>
                        </a:ext>
                      </a:extLst>
                    </p:cNvPr>
                    <p:cNvSpPr>
                      <a:spLocks noChangeAspect="1"/>
                    </p:cNvSpPr>
                    <p:nvPr/>
                  </p:nvSpPr>
                  <p:spPr>
                    <a:xfrm rot="120000">
                      <a:off x="7878263" y="945916"/>
                      <a:ext cx="4270466" cy="2022793"/>
                    </a:xfrm>
                    <a:custGeom>
                      <a:avLst/>
                      <a:gdLst>
                        <a:gd name="connsiteX0" fmla="*/ 0 w 3272589"/>
                        <a:gd name="connsiteY0" fmla="*/ 1457769 h 1457769"/>
                        <a:gd name="connsiteX1" fmla="*/ 96252 w 3272589"/>
                        <a:gd name="connsiteY1" fmla="*/ 1289327 h 1457769"/>
                        <a:gd name="connsiteX2" fmla="*/ 252663 w 3272589"/>
                        <a:gd name="connsiteY2" fmla="*/ 1217137 h 1457769"/>
                        <a:gd name="connsiteX3" fmla="*/ 433136 w 3272589"/>
                        <a:gd name="connsiteY3" fmla="*/ 1253232 h 1457769"/>
                        <a:gd name="connsiteX4" fmla="*/ 601578 w 3272589"/>
                        <a:gd name="connsiteY4" fmla="*/ 1289327 h 1457769"/>
                        <a:gd name="connsiteX5" fmla="*/ 673768 w 3272589"/>
                        <a:gd name="connsiteY5" fmla="*/ 1265263 h 1457769"/>
                        <a:gd name="connsiteX6" fmla="*/ 745957 w 3272589"/>
                        <a:gd name="connsiteY6" fmla="*/ 1241200 h 1457769"/>
                        <a:gd name="connsiteX7" fmla="*/ 782052 w 3272589"/>
                        <a:gd name="connsiteY7" fmla="*/ 1265263 h 1457769"/>
                        <a:gd name="connsiteX8" fmla="*/ 866273 w 3272589"/>
                        <a:gd name="connsiteY8" fmla="*/ 1241200 h 1457769"/>
                        <a:gd name="connsiteX9" fmla="*/ 902368 w 3272589"/>
                        <a:gd name="connsiteY9" fmla="*/ 1289327 h 1457769"/>
                        <a:gd name="connsiteX10" fmla="*/ 1034715 w 3272589"/>
                        <a:gd name="connsiteY10" fmla="*/ 1253232 h 1457769"/>
                        <a:gd name="connsiteX11" fmla="*/ 1118936 w 3272589"/>
                        <a:gd name="connsiteY11" fmla="*/ 1205105 h 1457769"/>
                        <a:gd name="connsiteX12" fmla="*/ 1203157 w 3272589"/>
                        <a:gd name="connsiteY12" fmla="*/ 1181042 h 1457769"/>
                        <a:gd name="connsiteX13" fmla="*/ 1335505 w 3272589"/>
                        <a:gd name="connsiteY13" fmla="*/ 1060727 h 1457769"/>
                        <a:gd name="connsiteX14" fmla="*/ 1395663 w 3272589"/>
                        <a:gd name="connsiteY14" fmla="*/ 1024632 h 1457769"/>
                        <a:gd name="connsiteX15" fmla="*/ 1600200 w 3272589"/>
                        <a:gd name="connsiteY15" fmla="*/ 928379 h 1457769"/>
                        <a:gd name="connsiteX16" fmla="*/ 1828800 w 3272589"/>
                        <a:gd name="connsiteY16" fmla="*/ 904316 h 1457769"/>
                        <a:gd name="connsiteX17" fmla="*/ 1973178 w 3272589"/>
                        <a:gd name="connsiteY17" fmla="*/ 832127 h 1457769"/>
                        <a:gd name="connsiteX18" fmla="*/ 2201778 w 3272589"/>
                        <a:gd name="connsiteY18" fmla="*/ 832127 h 1457769"/>
                        <a:gd name="connsiteX19" fmla="*/ 2273968 w 3272589"/>
                        <a:gd name="connsiteY19" fmla="*/ 771969 h 1457769"/>
                        <a:gd name="connsiteX20" fmla="*/ 2442410 w 3272589"/>
                        <a:gd name="connsiteY20" fmla="*/ 687748 h 1457769"/>
                        <a:gd name="connsiteX21" fmla="*/ 2671010 w 3272589"/>
                        <a:gd name="connsiteY21" fmla="*/ 579463 h 1457769"/>
                        <a:gd name="connsiteX22" fmla="*/ 2755231 w 3272589"/>
                        <a:gd name="connsiteY22" fmla="*/ 398990 h 1457769"/>
                        <a:gd name="connsiteX23" fmla="*/ 2827421 w 3272589"/>
                        <a:gd name="connsiteY23" fmla="*/ 302737 h 1457769"/>
                        <a:gd name="connsiteX24" fmla="*/ 2923673 w 3272589"/>
                        <a:gd name="connsiteY24" fmla="*/ 194453 h 1457769"/>
                        <a:gd name="connsiteX25" fmla="*/ 3068052 w 3272589"/>
                        <a:gd name="connsiteY25" fmla="*/ 98200 h 1457769"/>
                        <a:gd name="connsiteX26" fmla="*/ 3104147 w 3272589"/>
                        <a:gd name="connsiteY26" fmla="*/ 50074 h 1457769"/>
                        <a:gd name="connsiteX27" fmla="*/ 3164305 w 3272589"/>
                        <a:gd name="connsiteY27" fmla="*/ 1948 h 1457769"/>
                        <a:gd name="connsiteX28" fmla="*/ 3272589 w 3272589"/>
                        <a:gd name="connsiteY28" fmla="*/ 13979 h 1457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272589" h="1457769">
                          <a:moveTo>
                            <a:pt x="0" y="1457769"/>
                          </a:moveTo>
                          <a:cubicBezTo>
                            <a:pt x="27071" y="1393600"/>
                            <a:pt x="54142" y="1329432"/>
                            <a:pt x="96252" y="1289327"/>
                          </a:cubicBezTo>
                          <a:cubicBezTo>
                            <a:pt x="138362" y="1249222"/>
                            <a:pt x="196516" y="1223153"/>
                            <a:pt x="252663" y="1217137"/>
                          </a:cubicBezTo>
                          <a:cubicBezTo>
                            <a:pt x="308810" y="1211121"/>
                            <a:pt x="433136" y="1253232"/>
                            <a:pt x="433136" y="1253232"/>
                          </a:cubicBezTo>
                          <a:cubicBezTo>
                            <a:pt x="491288" y="1265264"/>
                            <a:pt x="561473" y="1287322"/>
                            <a:pt x="601578" y="1289327"/>
                          </a:cubicBezTo>
                          <a:cubicBezTo>
                            <a:pt x="641683" y="1291332"/>
                            <a:pt x="673768" y="1265263"/>
                            <a:pt x="673768" y="1265263"/>
                          </a:cubicBezTo>
                          <a:lnTo>
                            <a:pt x="745957" y="1241200"/>
                          </a:lnTo>
                          <a:cubicBezTo>
                            <a:pt x="764004" y="1241200"/>
                            <a:pt x="761999" y="1265263"/>
                            <a:pt x="782052" y="1265263"/>
                          </a:cubicBezTo>
                          <a:cubicBezTo>
                            <a:pt x="802105" y="1265263"/>
                            <a:pt x="866273" y="1241200"/>
                            <a:pt x="866273" y="1241200"/>
                          </a:cubicBezTo>
                          <a:cubicBezTo>
                            <a:pt x="886326" y="1245211"/>
                            <a:pt x="874294" y="1287322"/>
                            <a:pt x="902368" y="1289327"/>
                          </a:cubicBezTo>
                          <a:cubicBezTo>
                            <a:pt x="930442" y="1291332"/>
                            <a:pt x="998620" y="1267269"/>
                            <a:pt x="1034715" y="1253232"/>
                          </a:cubicBezTo>
                          <a:cubicBezTo>
                            <a:pt x="1070810" y="1239195"/>
                            <a:pt x="1090862" y="1217137"/>
                            <a:pt x="1118936" y="1205105"/>
                          </a:cubicBezTo>
                          <a:cubicBezTo>
                            <a:pt x="1147010" y="1193073"/>
                            <a:pt x="1167062" y="1205105"/>
                            <a:pt x="1203157" y="1181042"/>
                          </a:cubicBezTo>
                          <a:cubicBezTo>
                            <a:pt x="1239252" y="1156979"/>
                            <a:pt x="1303421" y="1086795"/>
                            <a:pt x="1335505" y="1060727"/>
                          </a:cubicBezTo>
                          <a:cubicBezTo>
                            <a:pt x="1367589" y="1034659"/>
                            <a:pt x="1351547" y="1046690"/>
                            <a:pt x="1395663" y="1024632"/>
                          </a:cubicBezTo>
                          <a:cubicBezTo>
                            <a:pt x="1439779" y="1002574"/>
                            <a:pt x="1528010" y="948432"/>
                            <a:pt x="1600200" y="928379"/>
                          </a:cubicBezTo>
                          <a:cubicBezTo>
                            <a:pt x="1672390" y="908326"/>
                            <a:pt x="1766637" y="920358"/>
                            <a:pt x="1828800" y="904316"/>
                          </a:cubicBezTo>
                          <a:cubicBezTo>
                            <a:pt x="1890963" y="888274"/>
                            <a:pt x="1911015" y="844158"/>
                            <a:pt x="1973178" y="832127"/>
                          </a:cubicBezTo>
                          <a:cubicBezTo>
                            <a:pt x="2035341" y="820096"/>
                            <a:pt x="2151646" y="842153"/>
                            <a:pt x="2201778" y="832127"/>
                          </a:cubicBezTo>
                          <a:cubicBezTo>
                            <a:pt x="2251910" y="822101"/>
                            <a:pt x="2233863" y="796032"/>
                            <a:pt x="2273968" y="771969"/>
                          </a:cubicBezTo>
                          <a:cubicBezTo>
                            <a:pt x="2314073" y="747906"/>
                            <a:pt x="2376236" y="719832"/>
                            <a:pt x="2442410" y="687748"/>
                          </a:cubicBezTo>
                          <a:cubicBezTo>
                            <a:pt x="2508584" y="655664"/>
                            <a:pt x="2618873" y="627589"/>
                            <a:pt x="2671010" y="579463"/>
                          </a:cubicBezTo>
                          <a:cubicBezTo>
                            <a:pt x="2723147" y="531337"/>
                            <a:pt x="2729163" y="445111"/>
                            <a:pt x="2755231" y="398990"/>
                          </a:cubicBezTo>
                          <a:cubicBezTo>
                            <a:pt x="2781299" y="352869"/>
                            <a:pt x="2799347" y="336826"/>
                            <a:pt x="2827421" y="302737"/>
                          </a:cubicBezTo>
                          <a:cubicBezTo>
                            <a:pt x="2855495" y="268647"/>
                            <a:pt x="2883568" y="228542"/>
                            <a:pt x="2923673" y="194453"/>
                          </a:cubicBezTo>
                          <a:cubicBezTo>
                            <a:pt x="2963778" y="160364"/>
                            <a:pt x="3068052" y="98200"/>
                            <a:pt x="3068052" y="98200"/>
                          </a:cubicBezTo>
                          <a:cubicBezTo>
                            <a:pt x="3098131" y="74137"/>
                            <a:pt x="3088105" y="66116"/>
                            <a:pt x="3104147" y="50074"/>
                          </a:cubicBezTo>
                          <a:cubicBezTo>
                            <a:pt x="3120189" y="34032"/>
                            <a:pt x="3136231" y="7964"/>
                            <a:pt x="3164305" y="1948"/>
                          </a:cubicBezTo>
                          <a:cubicBezTo>
                            <a:pt x="3192379" y="-4068"/>
                            <a:pt x="3232484" y="4955"/>
                            <a:pt x="3272589" y="13979"/>
                          </a:cubicBezTo>
                        </a:path>
                      </a:pathLst>
                    </a:cu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5084" tIns="87542" rIns="175084" bIns="87542" numCol="1" spcCol="0" rtlCol="0" fromWordArt="0" anchor="ctr" anchorCtr="0" forceAA="0" compatLnSpc="1">
                      <a:prstTxWarp prst="textNoShape">
                        <a:avLst/>
                      </a:prstTxWarp>
                      <a:noAutofit/>
                    </a:bodyPr>
                    <a:lstStyle/>
                    <a:p>
                      <a:pPr algn="ctr"/>
                      <a:endParaRPr lang="en-GB" sz="1532" dirty="0">
                        <a:latin typeface="Cambria" panose="02040503050406030204" pitchFamily="18" charset="0"/>
                        <a:ea typeface="Cambria" panose="02040503050406030204" pitchFamily="18" charset="0"/>
                        <a:cs typeface="Arial" panose="020B0604020202020204" pitchFamily="34" charset="0"/>
                      </a:endParaRPr>
                    </a:p>
                  </p:txBody>
                </p:sp>
                <p:sp>
                  <p:nvSpPr>
                    <p:cNvPr id="34" name="Freeform: Shape 189">
                      <a:extLst>
                        <a:ext uri="{FF2B5EF4-FFF2-40B4-BE49-F238E27FC236}">
                          <a16:creationId xmlns:a16="http://schemas.microsoft.com/office/drawing/2014/main" id="{324AC423-5AA2-4323-B694-497E7B9FDF38}"/>
                        </a:ext>
                      </a:extLst>
                    </p:cNvPr>
                    <p:cNvSpPr/>
                    <p:nvPr/>
                  </p:nvSpPr>
                  <p:spPr>
                    <a:xfrm>
                      <a:off x="6077752" y="3603757"/>
                      <a:ext cx="716212" cy="3205837"/>
                    </a:xfrm>
                    <a:custGeom>
                      <a:avLst/>
                      <a:gdLst>
                        <a:gd name="connsiteX0" fmla="*/ 517358 w 517358"/>
                        <a:gd name="connsiteY0" fmla="*/ 1744579 h 1744579"/>
                        <a:gd name="connsiteX1" fmla="*/ 481263 w 517358"/>
                        <a:gd name="connsiteY1" fmla="*/ 1552074 h 1744579"/>
                        <a:gd name="connsiteX2" fmla="*/ 493295 w 517358"/>
                        <a:gd name="connsiteY2" fmla="*/ 1323474 h 1744579"/>
                        <a:gd name="connsiteX3" fmla="*/ 385011 w 517358"/>
                        <a:gd name="connsiteY3" fmla="*/ 1287379 h 1744579"/>
                        <a:gd name="connsiteX4" fmla="*/ 409074 w 517358"/>
                        <a:gd name="connsiteY4" fmla="*/ 962527 h 1744579"/>
                        <a:gd name="connsiteX5" fmla="*/ 409074 w 517358"/>
                        <a:gd name="connsiteY5" fmla="*/ 962527 h 1744579"/>
                        <a:gd name="connsiteX6" fmla="*/ 348916 w 517358"/>
                        <a:gd name="connsiteY6" fmla="*/ 926432 h 1744579"/>
                        <a:gd name="connsiteX7" fmla="*/ 336884 w 517358"/>
                        <a:gd name="connsiteY7" fmla="*/ 721895 h 1744579"/>
                        <a:gd name="connsiteX8" fmla="*/ 204537 w 517358"/>
                        <a:gd name="connsiteY8" fmla="*/ 577516 h 1744579"/>
                        <a:gd name="connsiteX9" fmla="*/ 192505 w 517358"/>
                        <a:gd name="connsiteY9" fmla="*/ 493295 h 1744579"/>
                        <a:gd name="connsiteX10" fmla="*/ 144379 w 517358"/>
                        <a:gd name="connsiteY10" fmla="*/ 348916 h 1744579"/>
                        <a:gd name="connsiteX11" fmla="*/ 156411 w 517358"/>
                        <a:gd name="connsiteY11" fmla="*/ 180474 h 1744579"/>
                        <a:gd name="connsiteX12" fmla="*/ 0 w 517358"/>
                        <a:gd name="connsiteY12" fmla="*/ 0 h 1744579"/>
                        <a:gd name="connsiteX0" fmla="*/ 517358 w 517358"/>
                        <a:gd name="connsiteY0" fmla="*/ 1744579 h 1744579"/>
                        <a:gd name="connsiteX1" fmla="*/ 481263 w 517358"/>
                        <a:gd name="connsiteY1" fmla="*/ 1552074 h 1744579"/>
                        <a:gd name="connsiteX2" fmla="*/ 493295 w 517358"/>
                        <a:gd name="connsiteY2" fmla="*/ 1323474 h 1744579"/>
                        <a:gd name="connsiteX3" fmla="*/ 385011 w 517358"/>
                        <a:gd name="connsiteY3" fmla="*/ 1287379 h 1744579"/>
                        <a:gd name="connsiteX4" fmla="*/ 409074 w 517358"/>
                        <a:gd name="connsiteY4" fmla="*/ 962527 h 1744579"/>
                        <a:gd name="connsiteX5" fmla="*/ 409074 w 517358"/>
                        <a:gd name="connsiteY5" fmla="*/ 962527 h 1744579"/>
                        <a:gd name="connsiteX6" fmla="*/ 348916 w 517358"/>
                        <a:gd name="connsiteY6" fmla="*/ 926432 h 1744579"/>
                        <a:gd name="connsiteX7" fmla="*/ 336884 w 517358"/>
                        <a:gd name="connsiteY7" fmla="*/ 721895 h 1744579"/>
                        <a:gd name="connsiteX8" fmla="*/ 204537 w 517358"/>
                        <a:gd name="connsiteY8" fmla="*/ 577516 h 1744579"/>
                        <a:gd name="connsiteX9" fmla="*/ 192505 w 517358"/>
                        <a:gd name="connsiteY9" fmla="*/ 493295 h 1744579"/>
                        <a:gd name="connsiteX10" fmla="*/ 103621 w 517358"/>
                        <a:gd name="connsiteY10" fmla="*/ 334886 h 1744579"/>
                        <a:gd name="connsiteX11" fmla="*/ 156411 w 517358"/>
                        <a:gd name="connsiteY11" fmla="*/ 180474 h 1744579"/>
                        <a:gd name="connsiteX12" fmla="*/ 0 w 517358"/>
                        <a:gd name="connsiteY12" fmla="*/ 0 h 1744579"/>
                        <a:gd name="connsiteX0" fmla="*/ 517358 w 517358"/>
                        <a:gd name="connsiteY0" fmla="*/ 1744579 h 1744579"/>
                        <a:gd name="connsiteX1" fmla="*/ 481263 w 517358"/>
                        <a:gd name="connsiteY1" fmla="*/ 1552074 h 1744579"/>
                        <a:gd name="connsiteX2" fmla="*/ 493295 w 517358"/>
                        <a:gd name="connsiteY2" fmla="*/ 1323474 h 1744579"/>
                        <a:gd name="connsiteX3" fmla="*/ 385011 w 517358"/>
                        <a:gd name="connsiteY3" fmla="*/ 1287379 h 1744579"/>
                        <a:gd name="connsiteX4" fmla="*/ 409074 w 517358"/>
                        <a:gd name="connsiteY4" fmla="*/ 962527 h 1744579"/>
                        <a:gd name="connsiteX5" fmla="*/ 409074 w 517358"/>
                        <a:gd name="connsiteY5" fmla="*/ 962527 h 1744579"/>
                        <a:gd name="connsiteX6" fmla="*/ 348916 w 517358"/>
                        <a:gd name="connsiteY6" fmla="*/ 926432 h 1744579"/>
                        <a:gd name="connsiteX7" fmla="*/ 336884 w 517358"/>
                        <a:gd name="connsiteY7" fmla="*/ 721895 h 1744579"/>
                        <a:gd name="connsiteX8" fmla="*/ 204537 w 517358"/>
                        <a:gd name="connsiteY8" fmla="*/ 577516 h 1744579"/>
                        <a:gd name="connsiteX9" fmla="*/ 192505 w 517358"/>
                        <a:gd name="connsiteY9" fmla="*/ 493295 h 1744579"/>
                        <a:gd name="connsiteX10" fmla="*/ 103621 w 517358"/>
                        <a:gd name="connsiteY10" fmla="*/ 334886 h 1744579"/>
                        <a:gd name="connsiteX11" fmla="*/ 133121 w 517358"/>
                        <a:gd name="connsiteY11" fmla="*/ 180474 h 1744579"/>
                        <a:gd name="connsiteX12" fmla="*/ 0 w 517358"/>
                        <a:gd name="connsiteY12" fmla="*/ 0 h 1744579"/>
                        <a:gd name="connsiteX0" fmla="*/ 517358 w 517358"/>
                        <a:gd name="connsiteY0" fmla="*/ 1744579 h 1744579"/>
                        <a:gd name="connsiteX1" fmla="*/ 481263 w 517358"/>
                        <a:gd name="connsiteY1" fmla="*/ 1552074 h 1744579"/>
                        <a:gd name="connsiteX2" fmla="*/ 493295 w 517358"/>
                        <a:gd name="connsiteY2" fmla="*/ 1323474 h 1744579"/>
                        <a:gd name="connsiteX3" fmla="*/ 385011 w 517358"/>
                        <a:gd name="connsiteY3" fmla="*/ 1287379 h 1744579"/>
                        <a:gd name="connsiteX4" fmla="*/ 409074 w 517358"/>
                        <a:gd name="connsiteY4" fmla="*/ 962527 h 1744579"/>
                        <a:gd name="connsiteX5" fmla="*/ 409074 w 517358"/>
                        <a:gd name="connsiteY5" fmla="*/ 962527 h 1744579"/>
                        <a:gd name="connsiteX6" fmla="*/ 348916 w 517358"/>
                        <a:gd name="connsiteY6" fmla="*/ 926432 h 1744579"/>
                        <a:gd name="connsiteX7" fmla="*/ 336884 w 517358"/>
                        <a:gd name="connsiteY7" fmla="*/ 721895 h 1744579"/>
                        <a:gd name="connsiteX8" fmla="*/ 204537 w 517358"/>
                        <a:gd name="connsiteY8" fmla="*/ 577516 h 1744579"/>
                        <a:gd name="connsiteX9" fmla="*/ 192505 w 517358"/>
                        <a:gd name="connsiteY9" fmla="*/ 493295 h 1744579"/>
                        <a:gd name="connsiteX10" fmla="*/ 103621 w 517358"/>
                        <a:gd name="connsiteY10" fmla="*/ 334886 h 1744579"/>
                        <a:gd name="connsiteX11" fmla="*/ 113154 w 517358"/>
                        <a:gd name="connsiteY11" fmla="*/ 275373 h 1744579"/>
                        <a:gd name="connsiteX12" fmla="*/ 133121 w 517358"/>
                        <a:gd name="connsiteY12" fmla="*/ 180474 h 1744579"/>
                        <a:gd name="connsiteX13" fmla="*/ 0 w 517358"/>
                        <a:gd name="connsiteY13" fmla="*/ 0 h 1744579"/>
                        <a:gd name="connsiteX0" fmla="*/ 517358 w 517358"/>
                        <a:gd name="connsiteY0" fmla="*/ 1744579 h 1744579"/>
                        <a:gd name="connsiteX1" fmla="*/ 481263 w 517358"/>
                        <a:gd name="connsiteY1" fmla="*/ 1552074 h 1744579"/>
                        <a:gd name="connsiteX2" fmla="*/ 493295 w 517358"/>
                        <a:gd name="connsiteY2" fmla="*/ 1323474 h 1744579"/>
                        <a:gd name="connsiteX3" fmla="*/ 385011 w 517358"/>
                        <a:gd name="connsiteY3" fmla="*/ 1287379 h 1744579"/>
                        <a:gd name="connsiteX4" fmla="*/ 409074 w 517358"/>
                        <a:gd name="connsiteY4" fmla="*/ 962527 h 1744579"/>
                        <a:gd name="connsiteX5" fmla="*/ 409074 w 517358"/>
                        <a:gd name="connsiteY5" fmla="*/ 962527 h 1744579"/>
                        <a:gd name="connsiteX6" fmla="*/ 348916 w 517358"/>
                        <a:gd name="connsiteY6" fmla="*/ 926432 h 1744579"/>
                        <a:gd name="connsiteX7" fmla="*/ 336884 w 517358"/>
                        <a:gd name="connsiteY7" fmla="*/ 721895 h 1744579"/>
                        <a:gd name="connsiteX8" fmla="*/ 204537 w 517358"/>
                        <a:gd name="connsiteY8" fmla="*/ 577516 h 1744579"/>
                        <a:gd name="connsiteX9" fmla="*/ 192505 w 517358"/>
                        <a:gd name="connsiteY9" fmla="*/ 493295 h 1744579"/>
                        <a:gd name="connsiteX10" fmla="*/ 134692 w 517358"/>
                        <a:gd name="connsiteY10" fmla="*/ 404769 h 1744579"/>
                        <a:gd name="connsiteX11" fmla="*/ 103621 w 517358"/>
                        <a:gd name="connsiteY11" fmla="*/ 334886 h 1744579"/>
                        <a:gd name="connsiteX12" fmla="*/ 113154 w 517358"/>
                        <a:gd name="connsiteY12" fmla="*/ 275373 h 1744579"/>
                        <a:gd name="connsiteX13" fmla="*/ 133121 w 517358"/>
                        <a:gd name="connsiteY13" fmla="*/ 180474 h 1744579"/>
                        <a:gd name="connsiteX14" fmla="*/ 0 w 517358"/>
                        <a:gd name="connsiteY14" fmla="*/ 0 h 1744579"/>
                        <a:gd name="connsiteX0" fmla="*/ 517358 w 517358"/>
                        <a:gd name="connsiteY0" fmla="*/ 1744579 h 1744579"/>
                        <a:gd name="connsiteX1" fmla="*/ 481263 w 517358"/>
                        <a:gd name="connsiteY1" fmla="*/ 1552074 h 1744579"/>
                        <a:gd name="connsiteX2" fmla="*/ 493295 w 517358"/>
                        <a:gd name="connsiteY2" fmla="*/ 1323474 h 1744579"/>
                        <a:gd name="connsiteX3" fmla="*/ 385011 w 517358"/>
                        <a:gd name="connsiteY3" fmla="*/ 1287379 h 1744579"/>
                        <a:gd name="connsiteX4" fmla="*/ 409074 w 517358"/>
                        <a:gd name="connsiteY4" fmla="*/ 962527 h 1744579"/>
                        <a:gd name="connsiteX5" fmla="*/ 409074 w 517358"/>
                        <a:gd name="connsiteY5" fmla="*/ 962527 h 1744579"/>
                        <a:gd name="connsiteX6" fmla="*/ 348916 w 517358"/>
                        <a:gd name="connsiteY6" fmla="*/ 926432 h 1744579"/>
                        <a:gd name="connsiteX7" fmla="*/ 336884 w 517358"/>
                        <a:gd name="connsiteY7" fmla="*/ 721895 h 1744579"/>
                        <a:gd name="connsiteX8" fmla="*/ 204537 w 517358"/>
                        <a:gd name="connsiteY8" fmla="*/ 577516 h 1744579"/>
                        <a:gd name="connsiteX9" fmla="*/ 192505 w 517358"/>
                        <a:gd name="connsiteY9" fmla="*/ 493295 h 1744579"/>
                        <a:gd name="connsiteX10" fmla="*/ 134692 w 517358"/>
                        <a:gd name="connsiteY10" fmla="*/ 404769 h 1744579"/>
                        <a:gd name="connsiteX11" fmla="*/ 103621 w 517358"/>
                        <a:gd name="connsiteY11" fmla="*/ 334886 h 1744579"/>
                        <a:gd name="connsiteX12" fmla="*/ 116231 w 517358"/>
                        <a:gd name="connsiteY12" fmla="*/ 261894 h 1744579"/>
                        <a:gd name="connsiteX13" fmla="*/ 133121 w 517358"/>
                        <a:gd name="connsiteY13" fmla="*/ 180474 h 1744579"/>
                        <a:gd name="connsiteX14" fmla="*/ 0 w 517358"/>
                        <a:gd name="connsiteY14" fmla="*/ 0 h 1744579"/>
                        <a:gd name="connsiteX0" fmla="*/ 519253 w 519253"/>
                        <a:gd name="connsiteY0" fmla="*/ 1732953 h 1732953"/>
                        <a:gd name="connsiteX1" fmla="*/ 483158 w 519253"/>
                        <a:gd name="connsiteY1" fmla="*/ 1540448 h 1732953"/>
                        <a:gd name="connsiteX2" fmla="*/ 495190 w 519253"/>
                        <a:gd name="connsiteY2" fmla="*/ 1311848 h 1732953"/>
                        <a:gd name="connsiteX3" fmla="*/ 386906 w 519253"/>
                        <a:gd name="connsiteY3" fmla="*/ 1275753 h 1732953"/>
                        <a:gd name="connsiteX4" fmla="*/ 410969 w 519253"/>
                        <a:gd name="connsiteY4" fmla="*/ 950901 h 1732953"/>
                        <a:gd name="connsiteX5" fmla="*/ 410969 w 519253"/>
                        <a:gd name="connsiteY5" fmla="*/ 950901 h 1732953"/>
                        <a:gd name="connsiteX6" fmla="*/ 350811 w 519253"/>
                        <a:gd name="connsiteY6" fmla="*/ 914806 h 1732953"/>
                        <a:gd name="connsiteX7" fmla="*/ 338779 w 519253"/>
                        <a:gd name="connsiteY7" fmla="*/ 710269 h 1732953"/>
                        <a:gd name="connsiteX8" fmla="*/ 206432 w 519253"/>
                        <a:gd name="connsiteY8" fmla="*/ 565890 h 1732953"/>
                        <a:gd name="connsiteX9" fmla="*/ 194400 w 519253"/>
                        <a:gd name="connsiteY9" fmla="*/ 481669 h 1732953"/>
                        <a:gd name="connsiteX10" fmla="*/ 136587 w 519253"/>
                        <a:gd name="connsiteY10" fmla="*/ 393143 h 1732953"/>
                        <a:gd name="connsiteX11" fmla="*/ 105516 w 519253"/>
                        <a:gd name="connsiteY11" fmla="*/ 323260 h 1732953"/>
                        <a:gd name="connsiteX12" fmla="*/ 118126 w 519253"/>
                        <a:gd name="connsiteY12" fmla="*/ 250268 h 1732953"/>
                        <a:gd name="connsiteX13" fmla="*/ 135016 w 519253"/>
                        <a:gd name="connsiteY13" fmla="*/ 168848 h 1732953"/>
                        <a:gd name="connsiteX14" fmla="*/ 0 w 519253"/>
                        <a:gd name="connsiteY14" fmla="*/ 0 h 1732953"/>
                        <a:gd name="connsiteX0" fmla="*/ 519253 w 519253"/>
                        <a:gd name="connsiteY0" fmla="*/ 1732953 h 1732953"/>
                        <a:gd name="connsiteX1" fmla="*/ 483158 w 519253"/>
                        <a:gd name="connsiteY1" fmla="*/ 1540448 h 1732953"/>
                        <a:gd name="connsiteX2" fmla="*/ 495190 w 519253"/>
                        <a:gd name="connsiteY2" fmla="*/ 1311848 h 1732953"/>
                        <a:gd name="connsiteX3" fmla="*/ 386906 w 519253"/>
                        <a:gd name="connsiteY3" fmla="*/ 1275753 h 1732953"/>
                        <a:gd name="connsiteX4" fmla="*/ 410969 w 519253"/>
                        <a:gd name="connsiteY4" fmla="*/ 950901 h 1732953"/>
                        <a:gd name="connsiteX5" fmla="*/ 410969 w 519253"/>
                        <a:gd name="connsiteY5" fmla="*/ 950901 h 1732953"/>
                        <a:gd name="connsiteX6" fmla="*/ 350811 w 519253"/>
                        <a:gd name="connsiteY6" fmla="*/ 914806 h 1732953"/>
                        <a:gd name="connsiteX7" fmla="*/ 338779 w 519253"/>
                        <a:gd name="connsiteY7" fmla="*/ 710269 h 1732953"/>
                        <a:gd name="connsiteX8" fmla="*/ 206432 w 519253"/>
                        <a:gd name="connsiteY8" fmla="*/ 565890 h 1732953"/>
                        <a:gd name="connsiteX9" fmla="*/ 194400 w 519253"/>
                        <a:gd name="connsiteY9" fmla="*/ 481669 h 1732953"/>
                        <a:gd name="connsiteX10" fmla="*/ 136587 w 519253"/>
                        <a:gd name="connsiteY10" fmla="*/ 393143 h 1732953"/>
                        <a:gd name="connsiteX11" fmla="*/ 105516 w 519253"/>
                        <a:gd name="connsiteY11" fmla="*/ 323260 h 1732953"/>
                        <a:gd name="connsiteX12" fmla="*/ 118126 w 519253"/>
                        <a:gd name="connsiteY12" fmla="*/ 250268 h 1732953"/>
                        <a:gd name="connsiteX13" fmla="*/ 135016 w 519253"/>
                        <a:gd name="connsiteY13" fmla="*/ 168848 h 1732953"/>
                        <a:gd name="connsiteX14" fmla="*/ 0 w 519253"/>
                        <a:gd name="connsiteY14" fmla="*/ 0 h 1732953"/>
                        <a:gd name="connsiteX0" fmla="*/ 519253 w 519253"/>
                        <a:gd name="connsiteY0" fmla="*/ 1732953 h 1732953"/>
                        <a:gd name="connsiteX1" fmla="*/ 483158 w 519253"/>
                        <a:gd name="connsiteY1" fmla="*/ 1540448 h 1732953"/>
                        <a:gd name="connsiteX2" fmla="*/ 495190 w 519253"/>
                        <a:gd name="connsiteY2" fmla="*/ 1311848 h 1732953"/>
                        <a:gd name="connsiteX3" fmla="*/ 386906 w 519253"/>
                        <a:gd name="connsiteY3" fmla="*/ 1275753 h 1732953"/>
                        <a:gd name="connsiteX4" fmla="*/ 410969 w 519253"/>
                        <a:gd name="connsiteY4" fmla="*/ 950901 h 1732953"/>
                        <a:gd name="connsiteX5" fmla="*/ 410969 w 519253"/>
                        <a:gd name="connsiteY5" fmla="*/ 950901 h 1732953"/>
                        <a:gd name="connsiteX6" fmla="*/ 350811 w 519253"/>
                        <a:gd name="connsiteY6" fmla="*/ 914806 h 1732953"/>
                        <a:gd name="connsiteX7" fmla="*/ 338779 w 519253"/>
                        <a:gd name="connsiteY7" fmla="*/ 710269 h 1732953"/>
                        <a:gd name="connsiteX8" fmla="*/ 169510 w 519253"/>
                        <a:gd name="connsiteY8" fmla="*/ 573977 h 1732953"/>
                        <a:gd name="connsiteX9" fmla="*/ 194400 w 519253"/>
                        <a:gd name="connsiteY9" fmla="*/ 481669 h 1732953"/>
                        <a:gd name="connsiteX10" fmla="*/ 136587 w 519253"/>
                        <a:gd name="connsiteY10" fmla="*/ 393143 h 1732953"/>
                        <a:gd name="connsiteX11" fmla="*/ 105516 w 519253"/>
                        <a:gd name="connsiteY11" fmla="*/ 323260 h 1732953"/>
                        <a:gd name="connsiteX12" fmla="*/ 118126 w 519253"/>
                        <a:gd name="connsiteY12" fmla="*/ 250268 h 1732953"/>
                        <a:gd name="connsiteX13" fmla="*/ 135016 w 519253"/>
                        <a:gd name="connsiteY13" fmla="*/ 168848 h 1732953"/>
                        <a:gd name="connsiteX14" fmla="*/ 0 w 519253"/>
                        <a:gd name="connsiteY14" fmla="*/ 0 h 1732953"/>
                        <a:gd name="connsiteX0" fmla="*/ 519253 w 519253"/>
                        <a:gd name="connsiteY0" fmla="*/ 1732953 h 1732953"/>
                        <a:gd name="connsiteX1" fmla="*/ 483158 w 519253"/>
                        <a:gd name="connsiteY1" fmla="*/ 1540448 h 1732953"/>
                        <a:gd name="connsiteX2" fmla="*/ 495190 w 519253"/>
                        <a:gd name="connsiteY2" fmla="*/ 1311848 h 1732953"/>
                        <a:gd name="connsiteX3" fmla="*/ 386906 w 519253"/>
                        <a:gd name="connsiteY3" fmla="*/ 1275753 h 1732953"/>
                        <a:gd name="connsiteX4" fmla="*/ 410969 w 519253"/>
                        <a:gd name="connsiteY4" fmla="*/ 950901 h 1732953"/>
                        <a:gd name="connsiteX5" fmla="*/ 410969 w 519253"/>
                        <a:gd name="connsiteY5" fmla="*/ 950901 h 1732953"/>
                        <a:gd name="connsiteX6" fmla="*/ 350811 w 519253"/>
                        <a:gd name="connsiteY6" fmla="*/ 914806 h 1732953"/>
                        <a:gd name="connsiteX7" fmla="*/ 323395 w 519253"/>
                        <a:gd name="connsiteY7" fmla="*/ 632093 h 1732953"/>
                        <a:gd name="connsiteX8" fmla="*/ 169510 w 519253"/>
                        <a:gd name="connsiteY8" fmla="*/ 573977 h 1732953"/>
                        <a:gd name="connsiteX9" fmla="*/ 194400 w 519253"/>
                        <a:gd name="connsiteY9" fmla="*/ 481669 h 1732953"/>
                        <a:gd name="connsiteX10" fmla="*/ 136587 w 519253"/>
                        <a:gd name="connsiteY10" fmla="*/ 393143 h 1732953"/>
                        <a:gd name="connsiteX11" fmla="*/ 105516 w 519253"/>
                        <a:gd name="connsiteY11" fmla="*/ 323260 h 1732953"/>
                        <a:gd name="connsiteX12" fmla="*/ 118126 w 519253"/>
                        <a:gd name="connsiteY12" fmla="*/ 250268 h 1732953"/>
                        <a:gd name="connsiteX13" fmla="*/ 135016 w 519253"/>
                        <a:gd name="connsiteY13" fmla="*/ 168848 h 1732953"/>
                        <a:gd name="connsiteX14" fmla="*/ 0 w 519253"/>
                        <a:gd name="connsiteY14" fmla="*/ 0 h 1732953"/>
                        <a:gd name="connsiteX0" fmla="*/ 519253 w 519253"/>
                        <a:gd name="connsiteY0" fmla="*/ 1732953 h 1732953"/>
                        <a:gd name="connsiteX1" fmla="*/ 483158 w 519253"/>
                        <a:gd name="connsiteY1" fmla="*/ 1540448 h 1732953"/>
                        <a:gd name="connsiteX2" fmla="*/ 495190 w 519253"/>
                        <a:gd name="connsiteY2" fmla="*/ 1311848 h 1732953"/>
                        <a:gd name="connsiteX3" fmla="*/ 386906 w 519253"/>
                        <a:gd name="connsiteY3" fmla="*/ 1275753 h 1732953"/>
                        <a:gd name="connsiteX4" fmla="*/ 410969 w 519253"/>
                        <a:gd name="connsiteY4" fmla="*/ 950901 h 1732953"/>
                        <a:gd name="connsiteX5" fmla="*/ 410969 w 519253"/>
                        <a:gd name="connsiteY5" fmla="*/ 950901 h 1732953"/>
                        <a:gd name="connsiteX6" fmla="*/ 350811 w 519253"/>
                        <a:gd name="connsiteY6" fmla="*/ 914806 h 1732953"/>
                        <a:gd name="connsiteX7" fmla="*/ 284276 w 519253"/>
                        <a:gd name="connsiteY7" fmla="*/ 713934 h 1732953"/>
                        <a:gd name="connsiteX8" fmla="*/ 323395 w 519253"/>
                        <a:gd name="connsiteY8" fmla="*/ 632093 h 1732953"/>
                        <a:gd name="connsiteX9" fmla="*/ 169510 w 519253"/>
                        <a:gd name="connsiteY9" fmla="*/ 573977 h 1732953"/>
                        <a:gd name="connsiteX10" fmla="*/ 194400 w 519253"/>
                        <a:gd name="connsiteY10" fmla="*/ 481669 h 1732953"/>
                        <a:gd name="connsiteX11" fmla="*/ 136587 w 519253"/>
                        <a:gd name="connsiteY11" fmla="*/ 393143 h 1732953"/>
                        <a:gd name="connsiteX12" fmla="*/ 105516 w 519253"/>
                        <a:gd name="connsiteY12" fmla="*/ 323260 h 1732953"/>
                        <a:gd name="connsiteX13" fmla="*/ 118126 w 519253"/>
                        <a:gd name="connsiteY13" fmla="*/ 250268 h 1732953"/>
                        <a:gd name="connsiteX14" fmla="*/ 135016 w 519253"/>
                        <a:gd name="connsiteY14" fmla="*/ 168848 h 1732953"/>
                        <a:gd name="connsiteX15" fmla="*/ 0 w 519253"/>
                        <a:gd name="connsiteY15" fmla="*/ 0 h 1732953"/>
                        <a:gd name="connsiteX0" fmla="*/ 519253 w 519253"/>
                        <a:gd name="connsiteY0" fmla="*/ 1732953 h 1732953"/>
                        <a:gd name="connsiteX1" fmla="*/ 483158 w 519253"/>
                        <a:gd name="connsiteY1" fmla="*/ 1540448 h 1732953"/>
                        <a:gd name="connsiteX2" fmla="*/ 495190 w 519253"/>
                        <a:gd name="connsiteY2" fmla="*/ 1311848 h 1732953"/>
                        <a:gd name="connsiteX3" fmla="*/ 386906 w 519253"/>
                        <a:gd name="connsiteY3" fmla="*/ 1275753 h 1732953"/>
                        <a:gd name="connsiteX4" fmla="*/ 410969 w 519253"/>
                        <a:gd name="connsiteY4" fmla="*/ 950901 h 1732953"/>
                        <a:gd name="connsiteX5" fmla="*/ 410969 w 519253"/>
                        <a:gd name="connsiteY5" fmla="*/ 950901 h 1732953"/>
                        <a:gd name="connsiteX6" fmla="*/ 350811 w 519253"/>
                        <a:gd name="connsiteY6" fmla="*/ 914806 h 1732953"/>
                        <a:gd name="connsiteX7" fmla="*/ 284276 w 519253"/>
                        <a:gd name="connsiteY7" fmla="*/ 713934 h 1732953"/>
                        <a:gd name="connsiteX8" fmla="*/ 323395 w 519253"/>
                        <a:gd name="connsiteY8" fmla="*/ 632093 h 1732953"/>
                        <a:gd name="connsiteX9" fmla="*/ 169510 w 519253"/>
                        <a:gd name="connsiteY9" fmla="*/ 573977 h 1732953"/>
                        <a:gd name="connsiteX10" fmla="*/ 194400 w 519253"/>
                        <a:gd name="connsiteY10" fmla="*/ 481669 h 1732953"/>
                        <a:gd name="connsiteX11" fmla="*/ 136587 w 519253"/>
                        <a:gd name="connsiteY11" fmla="*/ 393143 h 1732953"/>
                        <a:gd name="connsiteX12" fmla="*/ 105516 w 519253"/>
                        <a:gd name="connsiteY12" fmla="*/ 323260 h 1732953"/>
                        <a:gd name="connsiteX13" fmla="*/ 118126 w 519253"/>
                        <a:gd name="connsiteY13" fmla="*/ 250268 h 1732953"/>
                        <a:gd name="connsiteX14" fmla="*/ 135016 w 519253"/>
                        <a:gd name="connsiteY14" fmla="*/ 168848 h 1732953"/>
                        <a:gd name="connsiteX15" fmla="*/ 0 w 519253"/>
                        <a:gd name="connsiteY15" fmla="*/ 0 h 1732953"/>
                        <a:gd name="connsiteX0" fmla="*/ 519253 w 519253"/>
                        <a:gd name="connsiteY0" fmla="*/ 1732953 h 1732953"/>
                        <a:gd name="connsiteX1" fmla="*/ 483158 w 519253"/>
                        <a:gd name="connsiteY1" fmla="*/ 1540448 h 1732953"/>
                        <a:gd name="connsiteX2" fmla="*/ 495190 w 519253"/>
                        <a:gd name="connsiteY2" fmla="*/ 1311848 h 1732953"/>
                        <a:gd name="connsiteX3" fmla="*/ 386906 w 519253"/>
                        <a:gd name="connsiteY3" fmla="*/ 1275753 h 1732953"/>
                        <a:gd name="connsiteX4" fmla="*/ 410969 w 519253"/>
                        <a:gd name="connsiteY4" fmla="*/ 950901 h 1732953"/>
                        <a:gd name="connsiteX5" fmla="*/ 410969 w 519253"/>
                        <a:gd name="connsiteY5" fmla="*/ 950901 h 1732953"/>
                        <a:gd name="connsiteX6" fmla="*/ 350811 w 519253"/>
                        <a:gd name="connsiteY6" fmla="*/ 914806 h 1732953"/>
                        <a:gd name="connsiteX7" fmla="*/ 373505 w 519253"/>
                        <a:gd name="connsiteY7" fmla="*/ 767849 h 1732953"/>
                        <a:gd name="connsiteX8" fmla="*/ 284276 w 519253"/>
                        <a:gd name="connsiteY8" fmla="*/ 713934 h 1732953"/>
                        <a:gd name="connsiteX9" fmla="*/ 323395 w 519253"/>
                        <a:gd name="connsiteY9" fmla="*/ 632093 h 1732953"/>
                        <a:gd name="connsiteX10" fmla="*/ 169510 w 519253"/>
                        <a:gd name="connsiteY10" fmla="*/ 573977 h 1732953"/>
                        <a:gd name="connsiteX11" fmla="*/ 194400 w 519253"/>
                        <a:gd name="connsiteY11" fmla="*/ 481669 h 1732953"/>
                        <a:gd name="connsiteX12" fmla="*/ 136587 w 519253"/>
                        <a:gd name="connsiteY12" fmla="*/ 393143 h 1732953"/>
                        <a:gd name="connsiteX13" fmla="*/ 105516 w 519253"/>
                        <a:gd name="connsiteY13" fmla="*/ 323260 h 1732953"/>
                        <a:gd name="connsiteX14" fmla="*/ 118126 w 519253"/>
                        <a:gd name="connsiteY14" fmla="*/ 250268 h 1732953"/>
                        <a:gd name="connsiteX15" fmla="*/ 135016 w 519253"/>
                        <a:gd name="connsiteY15" fmla="*/ 168848 h 1732953"/>
                        <a:gd name="connsiteX16" fmla="*/ 0 w 519253"/>
                        <a:gd name="connsiteY16" fmla="*/ 0 h 1732953"/>
                        <a:gd name="connsiteX0" fmla="*/ 519253 w 519253"/>
                        <a:gd name="connsiteY0" fmla="*/ 1732953 h 1732953"/>
                        <a:gd name="connsiteX1" fmla="*/ 483158 w 519253"/>
                        <a:gd name="connsiteY1" fmla="*/ 1540448 h 1732953"/>
                        <a:gd name="connsiteX2" fmla="*/ 495190 w 519253"/>
                        <a:gd name="connsiteY2" fmla="*/ 1311848 h 1732953"/>
                        <a:gd name="connsiteX3" fmla="*/ 386906 w 519253"/>
                        <a:gd name="connsiteY3" fmla="*/ 1275753 h 1732953"/>
                        <a:gd name="connsiteX4" fmla="*/ 410969 w 519253"/>
                        <a:gd name="connsiteY4" fmla="*/ 950901 h 1732953"/>
                        <a:gd name="connsiteX5" fmla="*/ 410969 w 519253"/>
                        <a:gd name="connsiteY5" fmla="*/ 950901 h 1732953"/>
                        <a:gd name="connsiteX6" fmla="*/ 350811 w 519253"/>
                        <a:gd name="connsiteY6" fmla="*/ 914806 h 1732953"/>
                        <a:gd name="connsiteX7" fmla="*/ 308891 w 519253"/>
                        <a:gd name="connsiteY7" fmla="*/ 846026 h 1732953"/>
                        <a:gd name="connsiteX8" fmla="*/ 373505 w 519253"/>
                        <a:gd name="connsiteY8" fmla="*/ 767849 h 1732953"/>
                        <a:gd name="connsiteX9" fmla="*/ 284276 w 519253"/>
                        <a:gd name="connsiteY9" fmla="*/ 713934 h 1732953"/>
                        <a:gd name="connsiteX10" fmla="*/ 323395 w 519253"/>
                        <a:gd name="connsiteY10" fmla="*/ 632093 h 1732953"/>
                        <a:gd name="connsiteX11" fmla="*/ 169510 w 519253"/>
                        <a:gd name="connsiteY11" fmla="*/ 573977 h 1732953"/>
                        <a:gd name="connsiteX12" fmla="*/ 194400 w 519253"/>
                        <a:gd name="connsiteY12" fmla="*/ 481669 h 1732953"/>
                        <a:gd name="connsiteX13" fmla="*/ 136587 w 519253"/>
                        <a:gd name="connsiteY13" fmla="*/ 393143 h 1732953"/>
                        <a:gd name="connsiteX14" fmla="*/ 105516 w 519253"/>
                        <a:gd name="connsiteY14" fmla="*/ 323260 h 1732953"/>
                        <a:gd name="connsiteX15" fmla="*/ 118126 w 519253"/>
                        <a:gd name="connsiteY15" fmla="*/ 250268 h 1732953"/>
                        <a:gd name="connsiteX16" fmla="*/ 135016 w 519253"/>
                        <a:gd name="connsiteY16" fmla="*/ 168848 h 1732953"/>
                        <a:gd name="connsiteX17" fmla="*/ 0 w 519253"/>
                        <a:gd name="connsiteY17" fmla="*/ 0 h 1732953"/>
                        <a:gd name="connsiteX0" fmla="*/ 519253 w 519253"/>
                        <a:gd name="connsiteY0" fmla="*/ 1732953 h 1732953"/>
                        <a:gd name="connsiteX1" fmla="*/ 483158 w 519253"/>
                        <a:gd name="connsiteY1" fmla="*/ 1540448 h 1732953"/>
                        <a:gd name="connsiteX2" fmla="*/ 495190 w 519253"/>
                        <a:gd name="connsiteY2" fmla="*/ 1311848 h 1732953"/>
                        <a:gd name="connsiteX3" fmla="*/ 386906 w 519253"/>
                        <a:gd name="connsiteY3" fmla="*/ 1275753 h 1732953"/>
                        <a:gd name="connsiteX4" fmla="*/ 410969 w 519253"/>
                        <a:gd name="connsiteY4" fmla="*/ 950901 h 1732953"/>
                        <a:gd name="connsiteX5" fmla="*/ 410969 w 519253"/>
                        <a:gd name="connsiteY5" fmla="*/ 950901 h 1732953"/>
                        <a:gd name="connsiteX6" fmla="*/ 350811 w 519253"/>
                        <a:gd name="connsiteY6" fmla="*/ 914806 h 1732953"/>
                        <a:gd name="connsiteX7" fmla="*/ 308891 w 519253"/>
                        <a:gd name="connsiteY7" fmla="*/ 846026 h 1732953"/>
                        <a:gd name="connsiteX8" fmla="*/ 373505 w 519253"/>
                        <a:gd name="connsiteY8" fmla="*/ 767849 h 1732953"/>
                        <a:gd name="connsiteX9" fmla="*/ 284276 w 519253"/>
                        <a:gd name="connsiteY9" fmla="*/ 713934 h 1732953"/>
                        <a:gd name="connsiteX10" fmla="*/ 323395 w 519253"/>
                        <a:gd name="connsiteY10" fmla="*/ 632093 h 1732953"/>
                        <a:gd name="connsiteX11" fmla="*/ 283354 w 519253"/>
                        <a:gd name="connsiteY11" fmla="*/ 587456 h 1732953"/>
                        <a:gd name="connsiteX12" fmla="*/ 194400 w 519253"/>
                        <a:gd name="connsiteY12" fmla="*/ 481669 h 1732953"/>
                        <a:gd name="connsiteX13" fmla="*/ 136587 w 519253"/>
                        <a:gd name="connsiteY13" fmla="*/ 393143 h 1732953"/>
                        <a:gd name="connsiteX14" fmla="*/ 105516 w 519253"/>
                        <a:gd name="connsiteY14" fmla="*/ 323260 h 1732953"/>
                        <a:gd name="connsiteX15" fmla="*/ 118126 w 519253"/>
                        <a:gd name="connsiteY15" fmla="*/ 250268 h 1732953"/>
                        <a:gd name="connsiteX16" fmla="*/ 135016 w 519253"/>
                        <a:gd name="connsiteY16" fmla="*/ 168848 h 1732953"/>
                        <a:gd name="connsiteX17" fmla="*/ 0 w 519253"/>
                        <a:gd name="connsiteY17" fmla="*/ 0 h 1732953"/>
                        <a:gd name="connsiteX0" fmla="*/ 519253 w 519253"/>
                        <a:gd name="connsiteY0" fmla="*/ 1732953 h 1732953"/>
                        <a:gd name="connsiteX1" fmla="*/ 483158 w 519253"/>
                        <a:gd name="connsiteY1" fmla="*/ 1540448 h 1732953"/>
                        <a:gd name="connsiteX2" fmla="*/ 495190 w 519253"/>
                        <a:gd name="connsiteY2" fmla="*/ 1311848 h 1732953"/>
                        <a:gd name="connsiteX3" fmla="*/ 386906 w 519253"/>
                        <a:gd name="connsiteY3" fmla="*/ 1275753 h 1732953"/>
                        <a:gd name="connsiteX4" fmla="*/ 410969 w 519253"/>
                        <a:gd name="connsiteY4" fmla="*/ 950901 h 1732953"/>
                        <a:gd name="connsiteX5" fmla="*/ 410969 w 519253"/>
                        <a:gd name="connsiteY5" fmla="*/ 950901 h 1732953"/>
                        <a:gd name="connsiteX6" fmla="*/ 350811 w 519253"/>
                        <a:gd name="connsiteY6" fmla="*/ 914806 h 1732953"/>
                        <a:gd name="connsiteX7" fmla="*/ 308891 w 519253"/>
                        <a:gd name="connsiteY7" fmla="*/ 846026 h 1732953"/>
                        <a:gd name="connsiteX8" fmla="*/ 373505 w 519253"/>
                        <a:gd name="connsiteY8" fmla="*/ 767849 h 1732953"/>
                        <a:gd name="connsiteX9" fmla="*/ 284276 w 519253"/>
                        <a:gd name="connsiteY9" fmla="*/ 713934 h 1732953"/>
                        <a:gd name="connsiteX10" fmla="*/ 323395 w 519253"/>
                        <a:gd name="connsiteY10" fmla="*/ 632093 h 1732953"/>
                        <a:gd name="connsiteX11" fmla="*/ 283354 w 519253"/>
                        <a:gd name="connsiteY11" fmla="*/ 587456 h 1732953"/>
                        <a:gd name="connsiteX12" fmla="*/ 243629 w 519253"/>
                        <a:gd name="connsiteY12" fmla="*/ 487060 h 1732953"/>
                        <a:gd name="connsiteX13" fmla="*/ 136587 w 519253"/>
                        <a:gd name="connsiteY13" fmla="*/ 393143 h 1732953"/>
                        <a:gd name="connsiteX14" fmla="*/ 105516 w 519253"/>
                        <a:gd name="connsiteY14" fmla="*/ 323260 h 1732953"/>
                        <a:gd name="connsiteX15" fmla="*/ 118126 w 519253"/>
                        <a:gd name="connsiteY15" fmla="*/ 250268 h 1732953"/>
                        <a:gd name="connsiteX16" fmla="*/ 135016 w 519253"/>
                        <a:gd name="connsiteY16" fmla="*/ 168848 h 1732953"/>
                        <a:gd name="connsiteX17" fmla="*/ 0 w 519253"/>
                        <a:gd name="connsiteY17" fmla="*/ 0 h 1732953"/>
                        <a:gd name="connsiteX0" fmla="*/ 519253 w 519253"/>
                        <a:gd name="connsiteY0" fmla="*/ 1732953 h 1732953"/>
                        <a:gd name="connsiteX1" fmla="*/ 483158 w 519253"/>
                        <a:gd name="connsiteY1" fmla="*/ 1540448 h 1732953"/>
                        <a:gd name="connsiteX2" fmla="*/ 495190 w 519253"/>
                        <a:gd name="connsiteY2" fmla="*/ 1311848 h 1732953"/>
                        <a:gd name="connsiteX3" fmla="*/ 386906 w 519253"/>
                        <a:gd name="connsiteY3" fmla="*/ 1275753 h 1732953"/>
                        <a:gd name="connsiteX4" fmla="*/ 410969 w 519253"/>
                        <a:gd name="connsiteY4" fmla="*/ 950901 h 1732953"/>
                        <a:gd name="connsiteX5" fmla="*/ 410969 w 519253"/>
                        <a:gd name="connsiteY5" fmla="*/ 950901 h 1732953"/>
                        <a:gd name="connsiteX6" fmla="*/ 350811 w 519253"/>
                        <a:gd name="connsiteY6" fmla="*/ 914806 h 1732953"/>
                        <a:gd name="connsiteX7" fmla="*/ 308891 w 519253"/>
                        <a:gd name="connsiteY7" fmla="*/ 846026 h 1732953"/>
                        <a:gd name="connsiteX8" fmla="*/ 373505 w 519253"/>
                        <a:gd name="connsiteY8" fmla="*/ 767849 h 1732953"/>
                        <a:gd name="connsiteX9" fmla="*/ 284276 w 519253"/>
                        <a:gd name="connsiteY9" fmla="*/ 713934 h 1732953"/>
                        <a:gd name="connsiteX10" fmla="*/ 246473 w 519253"/>
                        <a:gd name="connsiteY10" fmla="*/ 683312 h 1732953"/>
                        <a:gd name="connsiteX11" fmla="*/ 283354 w 519253"/>
                        <a:gd name="connsiteY11" fmla="*/ 587456 h 1732953"/>
                        <a:gd name="connsiteX12" fmla="*/ 243629 w 519253"/>
                        <a:gd name="connsiteY12" fmla="*/ 487060 h 1732953"/>
                        <a:gd name="connsiteX13" fmla="*/ 136587 w 519253"/>
                        <a:gd name="connsiteY13" fmla="*/ 393143 h 1732953"/>
                        <a:gd name="connsiteX14" fmla="*/ 105516 w 519253"/>
                        <a:gd name="connsiteY14" fmla="*/ 323260 h 1732953"/>
                        <a:gd name="connsiteX15" fmla="*/ 118126 w 519253"/>
                        <a:gd name="connsiteY15" fmla="*/ 250268 h 1732953"/>
                        <a:gd name="connsiteX16" fmla="*/ 135016 w 519253"/>
                        <a:gd name="connsiteY16" fmla="*/ 168848 h 1732953"/>
                        <a:gd name="connsiteX17" fmla="*/ 0 w 519253"/>
                        <a:gd name="connsiteY17" fmla="*/ 0 h 1732953"/>
                        <a:gd name="connsiteX0" fmla="*/ 519253 w 519253"/>
                        <a:gd name="connsiteY0" fmla="*/ 1732953 h 1732953"/>
                        <a:gd name="connsiteX1" fmla="*/ 483158 w 519253"/>
                        <a:gd name="connsiteY1" fmla="*/ 1540448 h 1732953"/>
                        <a:gd name="connsiteX2" fmla="*/ 495190 w 519253"/>
                        <a:gd name="connsiteY2" fmla="*/ 1311848 h 1732953"/>
                        <a:gd name="connsiteX3" fmla="*/ 386906 w 519253"/>
                        <a:gd name="connsiteY3" fmla="*/ 1275753 h 1732953"/>
                        <a:gd name="connsiteX4" fmla="*/ 410969 w 519253"/>
                        <a:gd name="connsiteY4" fmla="*/ 950901 h 1732953"/>
                        <a:gd name="connsiteX5" fmla="*/ 410969 w 519253"/>
                        <a:gd name="connsiteY5" fmla="*/ 950901 h 1732953"/>
                        <a:gd name="connsiteX6" fmla="*/ 350811 w 519253"/>
                        <a:gd name="connsiteY6" fmla="*/ 914806 h 1732953"/>
                        <a:gd name="connsiteX7" fmla="*/ 308891 w 519253"/>
                        <a:gd name="connsiteY7" fmla="*/ 846026 h 1732953"/>
                        <a:gd name="connsiteX8" fmla="*/ 302737 w 519253"/>
                        <a:gd name="connsiteY8" fmla="*/ 792111 h 1732953"/>
                        <a:gd name="connsiteX9" fmla="*/ 284276 w 519253"/>
                        <a:gd name="connsiteY9" fmla="*/ 713934 h 1732953"/>
                        <a:gd name="connsiteX10" fmla="*/ 246473 w 519253"/>
                        <a:gd name="connsiteY10" fmla="*/ 683312 h 1732953"/>
                        <a:gd name="connsiteX11" fmla="*/ 283354 w 519253"/>
                        <a:gd name="connsiteY11" fmla="*/ 587456 h 1732953"/>
                        <a:gd name="connsiteX12" fmla="*/ 243629 w 519253"/>
                        <a:gd name="connsiteY12" fmla="*/ 487060 h 1732953"/>
                        <a:gd name="connsiteX13" fmla="*/ 136587 w 519253"/>
                        <a:gd name="connsiteY13" fmla="*/ 393143 h 1732953"/>
                        <a:gd name="connsiteX14" fmla="*/ 105516 w 519253"/>
                        <a:gd name="connsiteY14" fmla="*/ 323260 h 1732953"/>
                        <a:gd name="connsiteX15" fmla="*/ 118126 w 519253"/>
                        <a:gd name="connsiteY15" fmla="*/ 250268 h 1732953"/>
                        <a:gd name="connsiteX16" fmla="*/ 135016 w 519253"/>
                        <a:gd name="connsiteY16" fmla="*/ 168848 h 1732953"/>
                        <a:gd name="connsiteX17" fmla="*/ 0 w 519253"/>
                        <a:gd name="connsiteY17" fmla="*/ 0 h 1732953"/>
                        <a:gd name="connsiteX0" fmla="*/ 519253 w 519253"/>
                        <a:gd name="connsiteY0" fmla="*/ 1732953 h 1732953"/>
                        <a:gd name="connsiteX1" fmla="*/ 483158 w 519253"/>
                        <a:gd name="connsiteY1" fmla="*/ 1540448 h 1732953"/>
                        <a:gd name="connsiteX2" fmla="*/ 495190 w 519253"/>
                        <a:gd name="connsiteY2" fmla="*/ 1311848 h 1732953"/>
                        <a:gd name="connsiteX3" fmla="*/ 386906 w 519253"/>
                        <a:gd name="connsiteY3" fmla="*/ 1275753 h 1732953"/>
                        <a:gd name="connsiteX4" fmla="*/ 410969 w 519253"/>
                        <a:gd name="connsiteY4" fmla="*/ 950901 h 1732953"/>
                        <a:gd name="connsiteX5" fmla="*/ 410969 w 519253"/>
                        <a:gd name="connsiteY5" fmla="*/ 950901 h 1732953"/>
                        <a:gd name="connsiteX6" fmla="*/ 350811 w 519253"/>
                        <a:gd name="connsiteY6" fmla="*/ 914806 h 1732953"/>
                        <a:gd name="connsiteX7" fmla="*/ 308891 w 519253"/>
                        <a:gd name="connsiteY7" fmla="*/ 846026 h 1732953"/>
                        <a:gd name="connsiteX8" fmla="*/ 302737 w 519253"/>
                        <a:gd name="connsiteY8" fmla="*/ 792111 h 1732953"/>
                        <a:gd name="connsiteX9" fmla="*/ 284276 w 519253"/>
                        <a:gd name="connsiteY9" fmla="*/ 713934 h 1732953"/>
                        <a:gd name="connsiteX10" fmla="*/ 264934 w 519253"/>
                        <a:gd name="connsiteY10" fmla="*/ 650963 h 1732953"/>
                        <a:gd name="connsiteX11" fmla="*/ 283354 w 519253"/>
                        <a:gd name="connsiteY11" fmla="*/ 587456 h 1732953"/>
                        <a:gd name="connsiteX12" fmla="*/ 243629 w 519253"/>
                        <a:gd name="connsiteY12" fmla="*/ 487060 h 1732953"/>
                        <a:gd name="connsiteX13" fmla="*/ 136587 w 519253"/>
                        <a:gd name="connsiteY13" fmla="*/ 393143 h 1732953"/>
                        <a:gd name="connsiteX14" fmla="*/ 105516 w 519253"/>
                        <a:gd name="connsiteY14" fmla="*/ 323260 h 1732953"/>
                        <a:gd name="connsiteX15" fmla="*/ 118126 w 519253"/>
                        <a:gd name="connsiteY15" fmla="*/ 250268 h 1732953"/>
                        <a:gd name="connsiteX16" fmla="*/ 135016 w 519253"/>
                        <a:gd name="connsiteY16" fmla="*/ 168848 h 1732953"/>
                        <a:gd name="connsiteX17" fmla="*/ 0 w 519253"/>
                        <a:gd name="connsiteY17" fmla="*/ 0 h 1732953"/>
                        <a:gd name="connsiteX0" fmla="*/ 519253 w 519253"/>
                        <a:gd name="connsiteY0" fmla="*/ 1732953 h 1732953"/>
                        <a:gd name="connsiteX1" fmla="*/ 483158 w 519253"/>
                        <a:gd name="connsiteY1" fmla="*/ 1540448 h 1732953"/>
                        <a:gd name="connsiteX2" fmla="*/ 495190 w 519253"/>
                        <a:gd name="connsiteY2" fmla="*/ 1311848 h 1732953"/>
                        <a:gd name="connsiteX3" fmla="*/ 386906 w 519253"/>
                        <a:gd name="connsiteY3" fmla="*/ 1275753 h 1732953"/>
                        <a:gd name="connsiteX4" fmla="*/ 410969 w 519253"/>
                        <a:gd name="connsiteY4" fmla="*/ 950901 h 1732953"/>
                        <a:gd name="connsiteX5" fmla="*/ 410969 w 519253"/>
                        <a:gd name="connsiteY5" fmla="*/ 950901 h 1732953"/>
                        <a:gd name="connsiteX6" fmla="*/ 350811 w 519253"/>
                        <a:gd name="connsiteY6" fmla="*/ 914806 h 1732953"/>
                        <a:gd name="connsiteX7" fmla="*/ 308891 w 519253"/>
                        <a:gd name="connsiteY7" fmla="*/ 846026 h 1732953"/>
                        <a:gd name="connsiteX8" fmla="*/ 302737 w 519253"/>
                        <a:gd name="connsiteY8" fmla="*/ 792111 h 1732953"/>
                        <a:gd name="connsiteX9" fmla="*/ 213509 w 519253"/>
                        <a:gd name="connsiteY9" fmla="*/ 732804 h 1732953"/>
                        <a:gd name="connsiteX10" fmla="*/ 264934 w 519253"/>
                        <a:gd name="connsiteY10" fmla="*/ 650963 h 1732953"/>
                        <a:gd name="connsiteX11" fmla="*/ 283354 w 519253"/>
                        <a:gd name="connsiteY11" fmla="*/ 587456 h 1732953"/>
                        <a:gd name="connsiteX12" fmla="*/ 243629 w 519253"/>
                        <a:gd name="connsiteY12" fmla="*/ 487060 h 1732953"/>
                        <a:gd name="connsiteX13" fmla="*/ 136587 w 519253"/>
                        <a:gd name="connsiteY13" fmla="*/ 393143 h 1732953"/>
                        <a:gd name="connsiteX14" fmla="*/ 105516 w 519253"/>
                        <a:gd name="connsiteY14" fmla="*/ 323260 h 1732953"/>
                        <a:gd name="connsiteX15" fmla="*/ 118126 w 519253"/>
                        <a:gd name="connsiteY15" fmla="*/ 250268 h 1732953"/>
                        <a:gd name="connsiteX16" fmla="*/ 135016 w 519253"/>
                        <a:gd name="connsiteY16" fmla="*/ 168848 h 1732953"/>
                        <a:gd name="connsiteX17" fmla="*/ 0 w 519253"/>
                        <a:gd name="connsiteY17" fmla="*/ 0 h 1732953"/>
                        <a:gd name="connsiteX0" fmla="*/ 519253 w 519253"/>
                        <a:gd name="connsiteY0" fmla="*/ 1732953 h 1732953"/>
                        <a:gd name="connsiteX1" fmla="*/ 483158 w 519253"/>
                        <a:gd name="connsiteY1" fmla="*/ 1540448 h 1732953"/>
                        <a:gd name="connsiteX2" fmla="*/ 495190 w 519253"/>
                        <a:gd name="connsiteY2" fmla="*/ 1311848 h 1732953"/>
                        <a:gd name="connsiteX3" fmla="*/ 386906 w 519253"/>
                        <a:gd name="connsiteY3" fmla="*/ 1275753 h 1732953"/>
                        <a:gd name="connsiteX4" fmla="*/ 410969 w 519253"/>
                        <a:gd name="connsiteY4" fmla="*/ 950901 h 1732953"/>
                        <a:gd name="connsiteX5" fmla="*/ 410969 w 519253"/>
                        <a:gd name="connsiteY5" fmla="*/ 950901 h 1732953"/>
                        <a:gd name="connsiteX6" fmla="*/ 350811 w 519253"/>
                        <a:gd name="connsiteY6" fmla="*/ 914806 h 1732953"/>
                        <a:gd name="connsiteX7" fmla="*/ 355044 w 519253"/>
                        <a:gd name="connsiteY7" fmla="*/ 859505 h 1732953"/>
                        <a:gd name="connsiteX8" fmla="*/ 302737 w 519253"/>
                        <a:gd name="connsiteY8" fmla="*/ 792111 h 1732953"/>
                        <a:gd name="connsiteX9" fmla="*/ 213509 w 519253"/>
                        <a:gd name="connsiteY9" fmla="*/ 732804 h 1732953"/>
                        <a:gd name="connsiteX10" fmla="*/ 264934 w 519253"/>
                        <a:gd name="connsiteY10" fmla="*/ 650963 h 1732953"/>
                        <a:gd name="connsiteX11" fmla="*/ 283354 w 519253"/>
                        <a:gd name="connsiteY11" fmla="*/ 587456 h 1732953"/>
                        <a:gd name="connsiteX12" fmla="*/ 243629 w 519253"/>
                        <a:gd name="connsiteY12" fmla="*/ 487060 h 1732953"/>
                        <a:gd name="connsiteX13" fmla="*/ 136587 w 519253"/>
                        <a:gd name="connsiteY13" fmla="*/ 393143 h 1732953"/>
                        <a:gd name="connsiteX14" fmla="*/ 105516 w 519253"/>
                        <a:gd name="connsiteY14" fmla="*/ 323260 h 1732953"/>
                        <a:gd name="connsiteX15" fmla="*/ 118126 w 519253"/>
                        <a:gd name="connsiteY15" fmla="*/ 250268 h 1732953"/>
                        <a:gd name="connsiteX16" fmla="*/ 135016 w 519253"/>
                        <a:gd name="connsiteY16" fmla="*/ 168848 h 1732953"/>
                        <a:gd name="connsiteX17" fmla="*/ 0 w 519253"/>
                        <a:gd name="connsiteY17" fmla="*/ 0 h 1732953"/>
                        <a:gd name="connsiteX0" fmla="*/ 519253 w 519253"/>
                        <a:gd name="connsiteY0" fmla="*/ 1732953 h 1732953"/>
                        <a:gd name="connsiteX1" fmla="*/ 483158 w 519253"/>
                        <a:gd name="connsiteY1" fmla="*/ 1540448 h 1732953"/>
                        <a:gd name="connsiteX2" fmla="*/ 495190 w 519253"/>
                        <a:gd name="connsiteY2" fmla="*/ 1311848 h 1732953"/>
                        <a:gd name="connsiteX3" fmla="*/ 386906 w 519253"/>
                        <a:gd name="connsiteY3" fmla="*/ 1275753 h 1732953"/>
                        <a:gd name="connsiteX4" fmla="*/ 410969 w 519253"/>
                        <a:gd name="connsiteY4" fmla="*/ 950901 h 1732953"/>
                        <a:gd name="connsiteX5" fmla="*/ 410969 w 519253"/>
                        <a:gd name="connsiteY5" fmla="*/ 950901 h 1732953"/>
                        <a:gd name="connsiteX6" fmla="*/ 381579 w 519253"/>
                        <a:gd name="connsiteY6" fmla="*/ 917502 h 1732953"/>
                        <a:gd name="connsiteX7" fmla="*/ 355044 w 519253"/>
                        <a:gd name="connsiteY7" fmla="*/ 859505 h 1732953"/>
                        <a:gd name="connsiteX8" fmla="*/ 302737 w 519253"/>
                        <a:gd name="connsiteY8" fmla="*/ 792111 h 1732953"/>
                        <a:gd name="connsiteX9" fmla="*/ 213509 w 519253"/>
                        <a:gd name="connsiteY9" fmla="*/ 732804 h 1732953"/>
                        <a:gd name="connsiteX10" fmla="*/ 264934 w 519253"/>
                        <a:gd name="connsiteY10" fmla="*/ 650963 h 1732953"/>
                        <a:gd name="connsiteX11" fmla="*/ 283354 w 519253"/>
                        <a:gd name="connsiteY11" fmla="*/ 587456 h 1732953"/>
                        <a:gd name="connsiteX12" fmla="*/ 243629 w 519253"/>
                        <a:gd name="connsiteY12" fmla="*/ 487060 h 1732953"/>
                        <a:gd name="connsiteX13" fmla="*/ 136587 w 519253"/>
                        <a:gd name="connsiteY13" fmla="*/ 393143 h 1732953"/>
                        <a:gd name="connsiteX14" fmla="*/ 105516 w 519253"/>
                        <a:gd name="connsiteY14" fmla="*/ 323260 h 1732953"/>
                        <a:gd name="connsiteX15" fmla="*/ 118126 w 519253"/>
                        <a:gd name="connsiteY15" fmla="*/ 250268 h 1732953"/>
                        <a:gd name="connsiteX16" fmla="*/ 135016 w 519253"/>
                        <a:gd name="connsiteY16" fmla="*/ 168848 h 1732953"/>
                        <a:gd name="connsiteX17" fmla="*/ 0 w 519253"/>
                        <a:gd name="connsiteY17" fmla="*/ 0 h 1732953"/>
                        <a:gd name="connsiteX0" fmla="*/ 519253 w 519253"/>
                        <a:gd name="connsiteY0" fmla="*/ 1732953 h 1732953"/>
                        <a:gd name="connsiteX1" fmla="*/ 483158 w 519253"/>
                        <a:gd name="connsiteY1" fmla="*/ 1540448 h 1732953"/>
                        <a:gd name="connsiteX2" fmla="*/ 495190 w 519253"/>
                        <a:gd name="connsiteY2" fmla="*/ 1311848 h 1732953"/>
                        <a:gd name="connsiteX3" fmla="*/ 386906 w 519253"/>
                        <a:gd name="connsiteY3" fmla="*/ 1275753 h 1732953"/>
                        <a:gd name="connsiteX4" fmla="*/ 450426 w 519253"/>
                        <a:gd name="connsiteY4" fmla="*/ 1158731 h 1732953"/>
                        <a:gd name="connsiteX5" fmla="*/ 410969 w 519253"/>
                        <a:gd name="connsiteY5" fmla="*/ 950901 h 1732953"/>
                        <a:gd name="connsiteX6" fmla="*/ 410969 w 519253"/>
                        <a:gd name="connsiteY6" fmla="*/ 950901 h 1732953"/>
                        <a:gd name="connsiteX7" fmla="*/ 381579 w 519253"/>
                        <a:gd name="connsiteY7" fmla="*/ 917502 h 1732953"/>
                        <a:gd name="connsiteX8" fmla="*/ 355044 w 519253"/>
                        <a:gd name="connsiteY8" fmla="*/ 859505 h 1732953"/>
                        <a:gd name="connsiteX9" fmla="*/ 302737 w 519253"/>
                        <a:gd name="connsiteY9" fmla="*/ 792111 h 1732953"/>
                        <a:gd name="connsiteX10" fmla="*/ 213509 w 519253"/>
                        <a:gd name="connsiteY10" fmla="*/ 732804 h 1732953"/>
                        <a:gd name="connsiteX11" fmla="*/ 264934 w 519253"/>
                        <a:gd name="connsiteY11" fmla="*/ 650963 h 1732953"/>
                        <a:gd name="connsiteX12" fmla="*/ 283354 w 519253"/>
                        <a:gd name="connsiteY12" fmla="*/ 587456 h 1732953"/>
                        <a:gd name="connsiteX13" fmla="*/ 243629 w 519253"/>
                        <a:gd name="connsiteY13" fmla="*/ 487060 h 1732953"/>
                        <a:gd name="connsiteX14" fmla="*/ 136587 w 519253"/>
                        <a:gd name="connsiteY14" fmla="*/ 393143 h 1732953"/>
                        <a:gd name="connsiteX15" fmla="*/ 105516 w 519253"/>
                        <a:gd name="connsiteY15" fmla="*/ 323260 h 1732953"/>
                        <a:gd name="connsiteX16" fmla="*/ 118126 w 519253"/>
                        <a:gd name="connsiteY16" fmla="*/ 250268 h 1732953"/>
                        <a:gd name="connsiteX17" fmla="*/ 135016 w 519253"/>
                        <a:gd name="connsiteY17" fmla="*/ 168848 h 1732953"/>
                        <a:gd name="connsiteX18" fmla="*/ 0 w 519253"/>
                        <a:gd name="connsiteY18" fmla="*/ 0 h 1732953"/>
                        <a:gd name="connsiteX0" fmla="*/ 519253 w 519253"/>
                        <a:gd name="connsiteY0" fmla="*/ 1732953 h 1732953"/>
                        <a:gd name="connsiteX1" fmla="*/ 483158 w 519253"/>
                        <a:gd name="connsiteY1" fmla="*/ 1540448 h 1732953"/>
                        <a:gd name="connsiteX2" fmla="*/ 495190 w 519253"/>
                        <a:gd name="connsiteY2" fmla="*/ 1311848 h 1732953"/>
                        <a:gd name="connsiteX3" fmla="*/ 386906 w 519253"/>
                        <a:gd name="connsiteY3" fmla="*/ 1275753 h 1732953"/>
                        <a:gd name="connsiteX4" fmla="*/ 450426 w 519253"/>
                        <a:gd name="connsiteY4" fmla="*/ 1158731 h 1732953"/>
                        <a:gd name="connsiteX5" fmla="*/ 410969 w 519253"/>
                        <a:gd name="connsiteY5" fmla="*/ 950901 h 1732953"/>
                        <a:gd name="connsiteX6" fmla="*/ 454045 w 519253"/>
                        <a:gd name="connsiteY6" fmla="*/ 1004816 h 1732953"/>
                        <a:gd name="connsiteX7" fmla="*/ 381579 w 519253"/>
                        <a:gd name="connsiteY7" fmla="*/ 917502 h 1732953"/>
                        <a:gd name="connsiteX8" fmla="*/ 355044 w 519253"/>
                        <a:gd name="connsiteY8" fmla="*/ 859505 h 1732953"/>
                        <a:gd name="connsiteX9" fmla="*/ 302737 w 519253"/>
                        <a:gd name="connsiteY9" fmla="*/ 792111 h 1732953"/>
                        <a:gd name="connsiteX10" fmla="*/ 213509 w 519253"/>
                        <a:gd name="connsiteY10" fmla="*/ 732804 h 1732953"/>
                        <a:gd name="connsiteX11" fmla="*/ 264934 w 519253"/>
                        <a:gd name="connsiteY11" fmla="*/ 650963 h 1732953"/>
                        <a:gd name="connsiteX12" fmla="*/ 283354 w 519253"/>
                        <a:gd name="connsiteY12" fmla="*/ 587456 h 1732953"/>
                        <a:gd name="connsiteX13" fmla="*/ 243629 w 519253"/>
                        <a:gd name="connsiteY13" fmla="*/ 487060 h 1732953"/>
                        <a:gd name="connsiteX14" fmla="*/ 136587 w 519253"/>
                        <a:gd name="connsiteY14" fmla="*/ 393143 h 1732953"/>
                        <a:gd name="connsiteX15" fmla="*/ 105516 w 519253"/>
                        <a:gd name="connsiteY15" fmla="*/ 323260 h 1732953"/>
                        <a:gd name="connsiteX16" fmla="*/ 118126 w 519253"/>
                        <a:gd name="connsiteY16" fmla="*/ 250268 h 1732953"/>
                        <a:gd name="connsiteX17" fmla="*/ 135016 w 519253"/>
                        <a:gd name="connsiteY17" fmla="*/ 168848 h 1732953"/>
                        <a:gd name="connsiteX18" fmla="*/ 0 w 519253"/>
                        <a:gd name="connsiteY18" fmla="*/ 0 h 1732953"/>
                        <a:gd name="connsiteX0" fmla="*/ 519253 w 519253"/>
                        <a:gd name="connsiteY0" fmla="*/ 1732953 h 1732953"/>
                        <a:gd name="connsiteX1" fmla="*/ 483158 w 519253"/>
                        <a:gd name="connsiteY1" fmla="*/ 1540448 h 1732953"/>
                        <a:gd name="connsiteX2" fmla="*/ 495190 w 519253"/>
                        <a:gd name="connsiteY2" fmla="*/ 1311848 h 1732953"/>
                        <a:gd name="connsiteX3" fmla="*/ 386906 w 519253"/>
                        <a:gd name="connsiteY3" fmla="*/ 1275753 h 1732953"/>
                        <a:gd name="connsiteX4" fmla="*/ 450426 w 519253"/>
                        <a:gd name="connsiteY4" fmla="*/ 1158731 h 1732953"/>
                        <a:gd name="connsiteX5" fmla="*/ 465810 w 519253"/>
                        <a:gd name="connsiteY5" fmla="*/ 1104816 h 1732953"/>
                        <a:gd name="connsiteX6" fmla="*/ 410969 w 519253"/>
                        <a:gd name="connsiteY6" fmla="*/ 950901 h 1732953"/>
                        <a:gd name="connsiteX7" fmla="*/ 454045 w 519253"/>
                        <a:gd name="connsiteY7" fmla="*/ 1004816 h 1732953"/>
                        <a:gd name="connsiteX8" fmla="*/ 381579 w 519253"/>
                        <a:gd name="connsiteY8" fmla="*/ 917502 h 1732953"/>
                        <a:gd name="connsiteX9" fmla="*/ 355044 w 519253"/>
                        <a:gd name="connsiteY9" fmla="*/ 859505 h 1732953"/>
                        <a:gd name="connsiteX10" fmla="*/ 302737 w 519253"/>
                        <a:gd name="connsiteY10" fmla="*/ 792111 h 1732953"/>
                        <a:gd name="connsiteX11" fmla="*/ 213509 w 519253"/>
                        <a:gd name="connsiteY11" fmla="*/ 732804 h 1732953"/>
                        <a:gd name="connsiteX12" fmla="*/ 264934 w 519253"/>
                        <a:gd name="connsiteY12" fmla="*/ 650963 h 1732953"/>
                        <a:gd name="connsiteX13" fmla="*/ 283354 w 519253"/>
                        <a:gd name="connsiteY13" fmla="*/ 587456 h 1732953"/>
                        <a:gd name="connsiteX14" fmla="*/ 243629 w 519253"/>
                        <a:gd name="connsiteY14" fmla="*/ 487060 h 1732953"/>
                        <a:gd name="connsiteX15" fmla="*/ 136587 w 519253"/>
                        <a:gd name="connsiteY15" fmla="*/ 393143 h 1732953"/>
                        <a:gd name="connsiteX16" fmla="*/ 105516 w 519253"/>
                        <a:gd name="connsiteY16" fmla="*/ 323260 h 1732953"/>
                        <a:gd name="connsiteX17" fmla="*/ 118126 w 519253"/>
                        <a:gd name="connsiteY17" fmla="*/ 250268 h 1732953"/>
                        <a:gd name="connsiteX18" fmla="*/ 135016 w 519253"/>
                        <a:gd name="connsiteY18" fmla="*/ 168848 h 1732953"/>
                        <a:gd name="connsiteX19" fmla="*/ 0 w 519253"/>
                        <a:gd name="connsiteY19" fmla="*/ 0 h 1732953"/>
                        <a:gd name="connsiteX0" fmla="*/ 519253 w 519253"/>
                        <a:gd name="connsiteY0" fmla="*/ 1732953 h 1732953"/>
                        <a:gd name="connsiteX1" fmla="*/ 483158 w 519253"/>
                        <a:gd name="connsiteY1" fmla="*/ 1540448 h 1732953"/>
                        <a:gd name="connsiteX2" fmla="*/ 495190 w 519253"/>
                        <a:gd name="connsiteY2" fmla="*/ 1311848 h 1732953"/>
                        <a:gd name="connsiteX3" fmla="*/ 386906 w 519253"/>
                        <a:gd name="connsiteY3" fmla="*/ 1275753 h 1732953"/>
                        <a:gd name="connsiteX4" fmla="*/ 450426 w 519253"/>
                        <a:gd name="connsiteY4" fmla="*/ 1158731 h 1732953"/>
                        <a:gd name="connsiteX5" fmla="*/ 465810 w 519253"/>
                        <a:gd name="connsiteY5" fmla="*/ 1104816 h 1732953"/>
                        <a:gd name="connsiteX6" fmla="*/ 386354 w 519253"/>
                        <a:gd name="connsiteY6" fmla="*/ 988641 h 1732953"/>
                        <a:gd name="connsiteX7" fmla="*/ 454045 w 519253"/>
                        <a:gd name="connsiteY7" fmla="*/ 1004816 h 1732953"/>
                        <a:gd name="connsiteX8" fmla="*/ 381579 w 519253"/>
                        <a:gd name="connsiteY8" fmla="*/ 917502 h 1732953"/>
                        <a:gd name="connsiteX9" fmla="*/ 355044 w 519253"/>
                        <a:gd name="connsiteY9" fmla="*/ 859505 h 1732953"/>
                        <a:gd name="connsiteX10" fmla="*/ 302737 w 519253"/>
                        <a:gd name="connsiteY10" fmla="*/ 792111 h 1732953"/>
                        <a:gd name="connsiteX11" fmla="*/ 213509 w 519253"/>
                        <a:gd name="connsiteY11" fmla="*/ 732804 h 1732953"/>
                        <a:gd name="connsiteX12" fmla="*/ 264934 w 519253"/>
                        <a:gd name="connsiteY12" fmla="*/ 650963 h 1732953"/>
                        <a:gd name="connsiteX13" fmla="*/ 283354 w 519253"/>
                        <a:gd name="connsiteY13" fmla="*/ 587456 h 1732953"/>
                        <a:gd name="connsiteX14" fmla="*/ 243629 w 519253"/>
                        <a:gd name="connsiteY14" fmla="*/ 487060 h 1732953"/>
                        <a:gd name="connsiteX15" fmla="*/ 136587 w 519253"/>
                        <a:gd name="connsiteY15" fmla="*/ 393143 h 1732953"/>
                        <a:gd name="connsiteX16" fmla="*/ 105516 w 519253"/>
                        <a:gd name="connsiteY16" fmla="*/ 323260 h 1732953"/>
                        <a:gd name="connsiteX17" fmla="*/ 118126 w 519253"/>
                        <a:gd name="connsiteY17" fmla="*/ 250268 h 1732953"/>
                        <a:gd name="connsiteX18" fmla="*/ 135016 w 519253"/>
                        <a:gd name="connsiteY18" fmla="*/ 168848 h 1732953"/>
                        <a:gd name="connsiteX19" fmla="*/ 0 w 519253"/>
                        <a:gd name="connsiteY19" fmla="*/ 0 h 1732953"/>
                        <a:gd name="connsiteX0" fmla="*/ 519253 w 519253"/>
                        <a:gd name="connsiteY0" fmla="*/ 1732953 h 1732953"/>
                        <a:gd name="connsiteX1" fmla="*/ 483158 w 519253"/>
                        <a:gd name="connsiteY1" fmla="*/ 1540448 h 1732953"/>
                        <a:gd name="connsiteX2" fmla="*/ 495190 w 519253"/>
                        <a:gd name="connsiteY2" fmla="*/ 1311848 h 1732953"/>
                        <a:gd name="connsiteX3" fmla="*/ 386906 w 519253"/>
                        <a:gd name="connsiteY3" fmla="*/ 1275753 h 1732953"/>
                        <a:gd name="connsiteX4" fmla="*/ 450426 w 519253"/>
                        <a:gd name="connsiteY4" fmla="*/ 1158731 h 1732953"/>
                        <a:gd name="connsiteX5" fmla="*/ 465810 w 519253"/>
                        <a:gd name="connsiteY5" fmla="*/ 1104816 h 1732953"/>
                        <a:gd name="connsiteX6" fmla="*/ 386354 w 519253"/>
                        <a:gd name="connsiteY6" fmla="*/ 988641 h 1732953"/>
                        <a:gd name="connsiteX7" fmla="*/ 454045 w 519253"/>
                        <a:gd name="connsiteY7" fmla="*/ 1004816 h 1732953"/>
                        <a:gd name="connsiteX8" fmla="*/ 316965 w 519253"/>
                        <a:gd name="connsiteY8" fmla="*/ 917502 h 1732953"/>
                        <a:gd name="connsiteX9" fmla="*/ 355044 w 519253"/>
                        <a:gd name="connsiteY9" fmla="*/ 859505 h 1732953"/>
                        <a:gd name="connsiteX10" fmla="*/ 302737 w 519253"/>
                        <a:gd name="connsiteY10" fmla="*/ 792111 h 1732953"/>
                        <a:gd name="connsiteX11" fmla="*/ 213509 w 519253"/>
                        <a:gd name="connsiteY11" fmla="*/ 732804 h 1732953"/>
                        <a:gd name="connsiteX12" fmla="*/ 264934 w 519253"/>
                        <a:gd name="connsiteY12" fmla="*/ 650963 h 1732953"/>
                        <a:gd name="connsiteX13" fmla="*/ 283354 w 519253"/>
                        <a:gd name="connsiteY13" fmla="*/ 587456 h 1732953"/>
                        <a:gd name="connsiteX14" fmla="*/ 243629 w 519253"/>
                        <a:gd name="connsiteY14" fmla="*/ 487060 h 1732953"/>
                        <a:gd name="connsiteX15" fmla="*/ 136587 w 519253"/>
                        <a:gd name="connsiteY15" fmla="*/ 393143 h 1732953"/>
                        <a:gd name="connsiteX16" fmla="*/ 105516 w 519253"/>
                        <a:gd name="connsiteY16" fmla="*/ 323260 h 1732953"/>
                        <a:gd name="connsiteX17" fmla="*/ 118126 w 519253"/>
                        <a:gd name="connsiteY17" fmla="*/ 250268 h 1732953"/>
                        <a:gd name="connsiteX18" fmla="*/ 135016 w 519253"/>
                        <a:gd name="connsiteY18" fmla="*/ 168848 h 1732953"/>
                        <a:gd name="connsiteX19" fmla="*/ 0 w 519253"/>
                        <a:gd name="connsiteY19" fmla="*/ 0 h 1732953"/>
                        <a:gd name="connsiteX0" fmla="*/ 519253 w 519253"/>
                        <a:gd name="connsiteY0" fmla="*/ 1732953 h 1732953"/>
                        <a:gd name="connsiteX1" fmla="*/ 483158 w 519253"/>
                        <a:gd name="connsiteY1" fmla="*/ 1540448 h 1732953"/>
                        <a:gd name="connsiteX2" fmla="*/ 495190 w 519253"/>
                        <a:gd name="connsiteY2" fmla="*/ 1311848 h 1732953"/>
                        <a:gd name="connsiteX3" fmla="*/ 386906 w 519253"/>
                        <a:gd name="connsiteY3" fmla="*/ 1275753 h 1732953"/>
                        <a:gd name="connsiteX4" fmla="*/ 450426 w 519253"/>
                        <a:gd name="connsiteY4" fmla="*/ 1158731 h 1732953"/>
                        <a:gd name="connsiteX5" fmla="*/ 465810 w 519253"/>
                        <a:gd name="connsiteY5" fmla="*/ 1104816 h 1732953"/>
                        <a:gd name="connsiteX6" fmla="*/ 386354 w 519253"/>
                        <a:gd name="connsiteY6" fmla="*/ 988641 h 1732953"/>
                        <a:gd name="connsiteX7" fmla="*/ 349432 w 519253"/>
                        <a:gd name="connsiteY7" fmla="*/ 961684 h 1732953"/>
                        <a:gd name="connsiteX8" fmla="*/ 316965 w 519253"/>
                        <a:gd name="connsiteY8" fmla="*/ 917502 h 1732953"/>
                        <a:gd name="connsiteX9" fmla="*/ 355044 w 519253"/>
                        <a:gd name="connsiteY9" fmla="*/ 859505 h 1732953"/>
                        <a:gd name="connsiteX10" fmla="*/ 302737 w 519253"/>
                        <a:gd name="connsiteY10" fmla="*/ 792111 h 1732953"/>
                        <a:gd name="connsiteX11" fmla="*/ 213509 w 519253"/>
                        <a:gd name="connsiteY11" fmla="*/ 732804 h 1732953"/>
                        <a:gd name="connsiteX12" fmla="*/ 264934 w 519253"/>
                        <a:gd name="connsiteY12" fmla="*/ 650963 h 1732953"/>
                        <a:gd name="connsiteX13" fmla="*/ 283354 w 519253"/>
                        <a:gd name="connsiteY13" fmla="*/ 587456 h 1732953"/>
                        <a:gd name="connsiteX14" fmla="*/ 243629 w 519253"/>
                        <a:gd name="connsiteY14" fmla="*/ 487060 h 1732953"/>
                        <a:gd name="connsiteX15" fmla="*/ 136587 w 519253"/>
                        <a:gd name="connsiteY15" fmla="*/ 393143 h 1732953"/>
                        <a:gd name="connsiteX16" fmla="*/ 105516 w 519253"/>
                        <a:gd name="connsiteY16" fmla="*/ 323260 h 1732953"/>
                        <a:gd name="connsiteX17" fmla="*/ 118126 w 519253"/>
                        <a:gd name="connsiteY17" fmla="*/ 250268 h 1732953"/>
                        <a:gd name="connsiteX18" fmla="*/ 135016 w 519253"/>
                        <a:gd name="connsiteY18" fmla="*/ 168848 h 1732953"/>
                        <a:gd name="connsiteX19" fmla="*/ 0 w 519253"/>
                        <a:gd name="connsiteY19" fmla="*/ 0 h 1732953"/>
                        <a:gd name="connsiteX0" fmla="*/ 519253 w 519253"/>
                        <a:gd name="connsiteY0" fmla="*/ 1732953 h 1732953"/>
                        <a:gd name="connsiteX1" fmla="*/ 483158 w 519253"/>
                        <a:gd name="connsiteY1" fmla="*/ 1540448 h 1732953"/>
                        <a:gd name="connsiteX2" fmla="*/ 495190 w 519253"/>
                        <a:gd name="connsiteY2" fmla="*/ 1311848 h 1732953"/>
                        <a:gd name="connsiteX3" fmla="*/ 389983 w 519253"/>
                        <a:gd name="connsiteY3" fmla="*/ 1275753 h 1732953"/>
                        <a:gd name="connsiteX4" fmla="*/ 450426 w 519253"/>
                        <a:gd name="connsiteY4" fmla="*/ 1158731 h 1732953"/>
                        <a:gd name="connsiteX5" fmla="*/ 465810 w 519253"/>
                        <a:gd name="connsiteY5" fmla="*/ 1104816 h 1732953"/>
                        <a:gd name="connsiteX6" fmla="*/ 386354 w 519253"/>
                        <a:gd name="connsiteY6" fmla="*/ 988641 h 1732953"/>
                        <a:gd name="connsiteX7" fmla="*/ 349432 w 519253"/>
                        <a:gd name="connsiteY7" fmla="*/ 961684 h 1732953"/>
                        <a:gd name="connsiteX8" fmla="*/ 316965 w 519253"/>
                        <a:gd name="connsiteY8" fmla="*/ 917502 h 1732953"/>
                        <a:gd name="connsiteX9" fmla="*/ 355044 w 519253"/>
                        <a:gd name="connsiteY9" fmla="*/ 859505 h 1732953"/>
                        <a:gd name="connsiteX10" fmla="*/ 302737 w 519253"/>
                        <a:gd name="connsiteY10" fmla="*/ 792111 h 1732953"/>
                        <a:gd name="connsiteX11" fmla="*/ 213509 w 519253"/>
                        <a:gd name="connsiteY11" fmla="*/ 732804 h 1732953"/>
                        <a:gd name="connsiteX12" fmla="*/ 264934 w 519253"/>
                        <a:gd name="connsiteY12" fmla="*/ 650963 h 1732953"/>
                        <a:gd name="connsiteX13" fmla="*/ 283354 w 519253"/>
                        <a:gd name="connsiteY13" fmla="*/ 587456 h 1732953"/>
                        <a:gd name="connsiteX14" fmla="*/ 243629 w 519253"/>
                        <a:gd name="connsiteY14" fmla="*/ 487060 h 1732953"/>
                        <a:gd name="connsiteX15" fmla="*/ 136587 w 519253"/>
                        <a:gd name="connsiteY15" fmla="*/ 393143 h 1732953"/>
                        <a:gd name="connsiteX16" fmla="*/ 105516 w 519253"/>
                        <a:gd name="connsiteY16" fmla="*/ 323260 h 1732953"/>
                        <a:gd name="connsiteX17" fmla="*/ 118126 w 519253"/>
                        <a:gd name="connsiteY17" fmla="*/ 250268 h 1732953"/>
                        <a:gd name="connsiteX18" fmla="*/ 135016 w 519253"/>
                        <a:gd name="connsiteY18" fmla="*/ 168848 h 1732953"/>
                        <a:gd name="connsiteX19" fmla="*/ 0 w 519253"/>
                        <a:gd name="connsiteY19" fmla="*/ 0 h 1732953"/>
                        <a:gd name="connsiteX0" fmla="*/ 519253 w 519253"/>
                        <a:gd name="connsiteY0" fmla="*/ 1732953 h 1732953"/>
                        <a:gd name="connsiteX1" fmla="*/ 483158 w 519253"/>
                        <a:gd name="connsiteY1" fmla="*/ 1540448 h 1732953"/>
                        <a:gd name="connsiteX2" fmla="*/ 445960 w 519253"/>
                        <a:gd name="connsiteY2" fmla="*/ 1349589 h 1732953"/>
                        <a:gd name="connsiteX3" fmla="*/ 389983 w 519253"/>
                        <a:gd name="connsiteY3" fmla="*/ 1275753 h 1732953"/>
                        <a:gd name="connsiteX4" fmla="*/ 450426 w 519253"/>
                        <a:gd name="connsiteY4" fmla="*/ 1158731 h 1732953"/>
                        <a:gd name="connsiteX5" fmla="*/ 465810 w 519253"/>
                        <a:gd name="connsiteY5" fmla="*/ 1104816 h 1732953"/>
                        <a:gd name="connsiteX6" fmla="*/ 386354 w 519253"/>
                        <a:gd name="connsiteY6" fmla="*/ 988641 h 1732953"/>
                        <a:gd name="connsiteX7" fmla="*/ 349432 w 519253"/>
                        <a:gd name="connsiteY7" fmla="*/ 961684 h 1732953"/>
                        <a:gd name="connsiteX8" fmla="*/ 316965 w 519253"/>
                        <a:gd name="connsiteY8" fmla="*/ 917502 h 1732953"/>
                        <a:gd name="connsiteX9" fmla="*/ 355044 w 519253"/>
                        <a:gd name="connsiteY9" fmla="*/ 859505 h 1732953"/>
                        <a:gd name="connsiteX10" fmla="*/ 302737 w 519253"/>
                        <a:gd name="connsiteY10" fmla="*/ 792111 h 1732953"/>
                        <a:gd name="connsiteX11" fmla="*/ 213509 w 519253"/>
                        <a:gd name="connsiteY11" fmla="*/ 732804 h 1732953"/>
                        <a:gd name="connsiteX12" fmla="*/ 264934 w 519253"/>
                        <a:gd name="connsiteY12" fmla="*/ 650963 h 1732953"/>
                        <a:gd name="connsiteX13" fmla="*/ 283354 w 519253"/>
                        <a:gd name="connsiteY13" fmla="*/ 587456 h 1732953"/>
                        <a:gd name="connsiteX14" fmla="*/ 243629 w 519253"/>
                        <a:gd name="connsiteY14" fmla="*/ 487060 h 1732953"/>
                        <a:gd name="connsiteX15" fmla="*/ 136587 w 519253"/>
                        <a:gd name="connsiteY15" fmla="*/ 393143 h 1732953"/>
                        <a:gd name="connsiteX16" fmla="*/ 105516 w 519253"/>
                        <a:gd name="connsiteY16" fmla="*/ 323260 h 1732953"/>
                        <a:gd name="connsiteX17" fmla="*/ 118126 w 519253"/>
                        <a:gd name="connsiteY17" fmla="*/ 250268 h 1732953"/>
                        <a:gd name="connsiteX18" fmla="*/ 135016 w 519253"/>
                        <a:gd name="connsiteY18" fmla="*/ 168848 h 1732953"/>
                        <a:gd name="connsiteX19" fmla="*/ 0 w 519253"/>
                        <a:gd name="connsiteY19" fmla="*/ 0 h 1732953"/>
                        <a:gd name="connsiteX0" fmla="*/ 519253 w 519253"/>
                        <a:gd name="connsiteY0" fmla="*/ 1732953 h 1732953"/>
                        <a:gd name="connsiteX1" fmla="*/ 483158 w 519253"/>
                        <a:gd name="connsiteY1" fmla="*/ 1540448 h 1732953"/>
                        <a:gd name="connsiteX2" fmla="*/ 445960 w 519253"/>
                        <a:gd name="connsiteY2" fmla="*/ 1349589 h 1732953"/>
                        <a:gd name="connsiteX3" fmla="*/ 389983 w 519253"/>
                        <a:gd name="connsiteY3" fmla="*/ 1275753 h 1732953"/>
                        <a:gd name="connsiteX4" fmla="*/ 450426 w 519253"/>
                        <a:gd name="connsiteY4" fmla="*/ 1158731 h 1732953"/>
                        <a:gd name="connsiteX5" fmla="*/ 413504 w 519253"/>
                        <a:gd name="connsiteY5" fmla="*/ 1112903 h 1732953"/>
                        <a:gd name="connsiteX6" fmla="*/ 386354 w 519253"/>
                        <a:gd name="connsiteY6" fmla="*/ 988641 h 1732953"/>
                        <a:gd name="connsiteX7" fmla="*/ 349432 w 519253"/>
                        <a:gd name="connsiteY7" fmla="*/ 961684 h 1732953"/>
                        <a:gd name="connsiteX8" fmla="*/ 316965 w 519253"/>
                        <a:gd name="connsiteY8" fmla="*/ 917502 h 1732953"/>
                        <a:gd name="connsiteX9" fmla="*/ 355044 w 519253"/>
                        <a:gd name="connsiteY9" fmla="*/ 859505 h 1732953"/>
                        <a:gd name="connsiteX10" fmla="*/ 302737 w 519253"/>
                        <a:gd name="connsiteY10" fmla="*/ 792111 h 1732953"/>
                        <a:gd name="connsiteX11" fmla="*/ 213509 w 519253"/>
                        <a:gd name="connsiteY11" fmla="*/ 732804 h 1732953"/>
                        <a:gd name="connsiteX12" fmla="*/ 264934 w 519253"/>
                        <a:gd name="connsiteY12" fmla="*/ 650963 h 1732953"/>
                        <a:gd name="connsiteX13" fmla="*/ 283354 w 519253"/>
                        <a:gd name="connsiteY13" fmla="*/ 587456 h 1732953"/>
                        <a:gd name="connsiteX14" fmla="*/ 243629 w 519253"/>
                        <a:gd name="connsiteY14" fmla="*/ 487060 h 1732953"/>
                        <a:gd name="connsiteX15" fmla="*/ 136587 w 519253"/>
                        <a:gd name="connsiteY15" fmla="*/ 393143 h 1732953"/>
                        <a:gd name="connsiteX16" fmla="*/ 105516 w 519253"/>
                        <a:gd name="connsiteY16" fmla="*/ 323260 h 1732953"/>
                        <a:gd name="connsiteX17" fmla="*/ 118126 w 519253"/>
                        <a:gd name="connsiteY17" fmla="*/ 250268 h 1732953"/>
                        <a:gd name="connsiteX18" fmla="*/ 135016 w 519253"/>
                        <a:gd name="connsiteY18" fmla="*/ 168848 h 1732953"/>
                        <a:gd name="connsiteX19" fmla="*/ 0 w 519253"/>
                        <a:gd name="connsiteY19" fmla="*/ 0 h 1732953"/>
                        <a:gd name="connsiteX0" fmla="*/ 519253 w 519253"/>
                        <a:gd name="connsiteY0" fmla="*/ 1732953 h 1732953"/>
                        <a:gd name="connsiteX1" fmla="*/ 483158 w 519253"/>
                        <a:gd name="connsiteY1" fmla="*/ 1540448 h 1732953"/>
                        <a:gd name="connsiteX2" fmla="*/ 445960 w 519253"/>
                        <a:gd name="connsiteY2" fmla="*/ 1349589 h 1732953"/>
                        <a:gd name="connsiteX3" fmla="*/ 389983 w 519253"/>
                        <a:gd name="connsiteY3" fmla="*/ 1275753 h 1732953"/>
                        <a:gd name="connsiteX4" fmla="*/ 450426 w 519253"/>
                        <a:gd name="connsiteY4" fmla="*/ 1158731 h 1732953"/>
                        <a:gd name="connsiteX5" fmla="*/ 401196 w 519253"/>
                        <a:gd name="connsiteY5" fmla="*/ 1083250 h 1732953"/>
                        <a:gd name="connsiteX6" fmla="*/ 386354 w 519253"/>
                        <a:gd name="connsiteY6" fmla="*/ 988641 h 1732953"/>
                        <a:gd name="connsiteX7" fmla="*/ 349432 w 519253"/>
                        <a:gd name="connsiteY7" fmla="*/ 961684 h 1732953"/>
                        <a:gd name="connsiteX8" fmla="*/ 316965 w 519253"/>
                        <a:gd name="connsiteY8" fmla="*/ 917502 h 1732953"/>
                        <a:gd name="connsiteX9" fmla="*/ 355044 w 519253"/>
                        <a:gd name="connsiteY9" fmla="*/ 859505 h 1732953"/>
                        <a:gd name="connsiteX10" fmla="*/ 302737 w 519253"/>
                        <a:gd name="connsiteY10" fmla="*/ 792111 h 1732953"/>
                        <a:gd name="connsiteX11" fmla="*/ 213509 w 519253"/>
                        <a:gd name="connsiteY11" fmla="*/ 732804 h 1732953"/>
                        <a:gd name="connsiteX12" fmla="*/ 264934 w 519253"/>
                        <a:gd name="connsiteY12" fmla="*/ 650963 h 1732953"/>
                        <a:gd name="connsiteX13" fmla="*/ 283354 w 519253"/>
                        <a:gd name="connsiteY13" fmla="*/ 587456 h 1732953"/>
                        <a:gd name="connsiteX14" fmla="*/ 243629 w 519253"/>
                        <a:gd name="connsiteY14" fmla="*/ 487060 h 1732953"/>
                        <a:gd name="connsiteX15" fmla="*/ 136587 w 519253"/>
                        <a:gd name="connsiteY15" fmla="*/ 393143 h 1732953"/>
                        <a:gd name="connsiteX16" fmla="*/ 105516 w 519253"/>
                        <a:gd name="connsiteY16" fmla="*/ 323260 h 1732953"/>
                        <a:gd name="connsiteX17" fmla="*/ 118126 w 519253"/>
                        <a:gd name="connsiteY17" fmla="*/ 250268 h 1732953"/>
                        <a:gd name="connsiteX18" fmla="*/ 135016 w 519253"/>
                        <a:gd name="connsiteY18" fmla="*/ 168848 h 1732953"/>
                        <a:gd name="connsiteX19" fmla="*/ 0 w 519253"/>
                        <a:gd name="connsiteY19" fmla="*/ 0 h 1732953"/>
                        <a:gd name="connsiteX0" fmla="*/ 519253 w 519253"/>
                        <a:gd name="connsiteY0" fmla="*/ 1732953 h 1732953"/>
                        <a:gd name="connsiteX1" fmla="*/ 483158 w 519253"/>
                        <a:gd name="connsiteY1" fmla="*/ 1540448 h 1732953"/>
                        <a:gd name="connsiteX2" fmla="*/ 445960 w 519253"/>
                        <a:gd name="connsiteY2" fmla="*/ 1349589 h 1732953"/>
                        <a:gd name="connsiteX3" fmla="*/ 389983 w 519253"/>
                        <a:gd name="connsiteY3" fmla="*/ 1275753 h 1732953"/>
                        <a:gd name="connsiteX4" fmla="*/ 348890 w 519253"/>
                        <a:gd name="connsiteY4" fmla="*/ 1201863 h 1732953"/>
                        <a:gd name="connsiteX5" fmla="*/ 450426 w 519253"/>
                        <a:gd name="connsiteY5" fmla="*/ 1158731 h 1732953"/>
                        <a:gd name="connsiteX6" fmla="*/ 401196 w 519253"/>
                        <a:gd name="connsiteY6" fmla="*/ 1083250 h 1732953"/>
                        <a:gd name="connsiteX7" fmla="*/ 386354 w 519253"/>
                        <a:gd name="connsiteY7" fmla="*/ 988641 h 1732953"/>
                        <a:gd name="connsiteX8" fmla="*/ 349432 w 519253"/>
                        <a:gd name="connsiteY8" fmla="*/ 961684 h 1732953"/>
                        <a:gd name="connsiteX9" fmla="*/ 316965 w 519253"/>
                        <a:gd name="connsiteY9" fmla="*/ 917502 h 1732953"/>
                        <a:gd name="connsiteX10" fmla="*/ 355044 w 519253"/>
                        <a:gd name="connsiteY10" fmla="*/ 859505 h 1732953"/>
                        <a:gd name="connsiteX11" fmla="*/ 302737 w 519253"/>
                        <a:gd name="connsiteY11" fmla="*/ 792111 h 1732953"/>
                        <a:gd name="connsiteX12" fmla="*/ 213509 w 519253"/>
                        <a:gd name="connsiteY12" fmla="*/ 732804 h 1732953"/>
                        <a:gd name="connsiteX13" fmla="*/ 264934 w 519253"/>
                        <a:gd name="connsiteY13" fmla="*/ 650963 h 1732953"/>
                        <a:gd name="connsiteX14" fmla="*/ 283354 w 519253"/>
                        <a:gd name="connsiteY14" fmla="*/ 587456 h 1732953"/>
                        <a:gd name="connsiteX15" fmla="*/ 243629 w 519253"/>
                        <a:gd name="connsiteY15" fmla="*/ 487060 h 1732953"/>
                        <a:gd name="connsiteX16" fmla="*/ 136587 w 519253"/>
                        <a:gd name="connsiteY16" fmla="*/ 393143 h 1732953"/>
                        <a:gd name="connsiteX17" fmla="*/ 105516 w 519253"/>
                        <a:gd name="connsiteY17" fmla="*/ 323260 h 1732953"/>
                        <a:gd name="connsiteX18" fmla="*/ 118126 w 519253"/>
                        <a:gd name="connsiteY18" fmla="*/ 250268 h 1732953"/>
                        <a:gd name="connsiteX19" fmla="*/ 135016 w 519253"/>
                        <a:gd name="connsiteY19" fmla="*/ 168848 h 1732953"/>
                        <a:gd name="connsiteX20" fmla="*/ 0 w 519253"/>
                        <a:gd name="connsiteY20" fmla="*/ 0 h 1732953"/>
                        <a:gd name="connsiteX0" fmla="*/ 519253 w 519253"/>
                        <a:gd name="connsiteY0" fmla="*/ 1732953 h 1732953"/>
                        <a:gd name="connsiteX1" fmla="*/ 483158 w 519253"/>
                        <a:gd name="connsiteY1" fmla="*/ 1540448 h 1732953"/>
                        <a:gd name="connsiteX2" fmla="*/ 445960 w 519253"/>
                        <a:gd name="connsiteY2" fmla="*/ 1349589 h 1732953"/>
                        <a:gd name="connsiteX3" fmla="*/ 389983 w 519253"/>
                        <a:gd name="connsiteY3" fmla="*/ 1275753 h 1732953"/>
                        <a:gd name="connsiteX4" fmla="*/ 388889 w 519253"/>
                        <a:gd name="connsiteY4" fmla="*/ 1209950 h 1732953"/>
                        <a:gd name="connsiteX5" fmla="*/ 450426 w 519253"/>
                        <a:gd name="connsiteY5" fmla="*/ 1158731 h 1732953"/>
                        <a:gd name="connsiteX6" fmla="*/ 401196 w 519253"/>
                        <a:gd name="connsiteY6" fmla="*/ 1083250 h 1732953"/>
                        <a:gd name="connsiteX7" fmla="*/ 386354 w 519253"/>
                        <a:gd name="connsiteY7" fmla="*/ 988641 h 1732953"/>
                        <a:gd name="connsiteX8" fmla="*/ 349432 w 519253"/>
                        <a:gd name="connsiteY8" fmla="*/ 961684 h 1732953"/>
                        <a:gd name="connsiteX9" fmla="*/ 316965 w 519253"/>
                        <a:gd name="connsiteY9" fmla="*/ 917502 h 1732953"/>
                        <a:gd name="connsiteX10" fmla="*/ 355044 w 519253"/>
                        <a:gd name="connsiteY10" fmla="*/ 859505 h 1732953"/>
                        <a:gd name="connsiteX11" fmla="*/ 302737 w 519253"/>
                        <a:gd name="connsiteY11" fmla="*/ 792111 h 1732953"/>
                        <a:gd name="connsiteX12" fmla="*/ 213509 w 519253"/>
                        <a:gd name="connsiteY12" fmla="*/ 732804 h 1732953"/>
                        <a:gd name="connsiteX13" fmla="*/ 264934 w 519253"/>
                        <a:gd name="connsiteY13" fmla="*/ 650963 h 1732953"/>
                        <a:gd name="connsiteX14" fmla="*/ 283354 w 519253"/>
                        <a:gd name="connsiteY14" fmla="*/ 587456 h 1732953"/>
                        <a:gd name="connsiteX15" fmla="*/ 243629 w 519253"/>
                        <a:gd name="connsiteY15" fmla="*/ 487060 h 1732953"/>
                        <a:gd name="connsiteX16" fmla="*/ 136587 w 519253"/>
                        <a:gd name="connsiteY16" fmla="*/ 393143 h 1732953"/>
                        <a:gd name="connsiteX17" fmla="*/ 105516 w 519253"/>
                        <a:gd name="connsiteY17" fmla="*/ 323260 h 1732953"/>
                        <a:gd name="connsiteX18" fmla="*/ 118126 w 519253"/>
                        <a:gd name="connsiteY18" fmla="*/ 250268 h 1732953"/>
                        <a:gd name="connsiteX19" fmla="*/ 135016 w 519253"/>
                        <a:gd name="connsiteY19" fmla="*/ 168848 h 1732953"/>
                        <a:gd name="connsiteX20" fmla="*/ 0 w 519253"/>
                        <a:gd name="connsiteY20" fmla="*/ 0 h 1732953"/>
                        <a:gd name="connsiteX0" fmla="*/ 519253 w 519253"/>
                        <a:gd name="connsiteY0" fmla="*/ 1732953 h 1732953"/>
                        <a:gd name="connsiteX1" fmla="*/ 483158 w 519253"/>
                        <a:gd name="connsiteY1" fmla="*/ 1540448 h 1732953"/>
                        <a:gd name="connsiteX2" fmla="*/ 445960 w 519253"/>
                        <a:gd name="connsiteY2" fmla="*/ 1349589 h 1732953"/>
                        <a:gd name="connsiteX3" fmla="*/ 389983 w 519253"/>
                        <a:gd name="connsiteY3" fmla="*/ 1275753 h 1732953"/>
                        <a:gd name="connsiteX4" fmla="*/ 388889 w 519253"/>
                        <a:gd name="connsiteY4" fmla="*/ 1209950 h 1732953"/>
                        <a:gd name="connsiteX5" fmla="*/ 422735 w 519253"/>
                        <a:gd name="connsiteY5" fmla="*/ 1145252 h 1732953"/>
                        <a:gd name="connsiteX6" fmla="*/ 401196 w 519253"/>
                        <a:gd name="connsiteY6" fmla="*/ 1083250 h 1732953"/>
                        <a:gd name="connsiteX7" fmla="*/ 386354 w 519253"/>
                        <a:gd name="connsiteY7" fmla="*/ 988641 h 1732953"/>
                        <a:gd name="connsiteX8" fmla="*/ 349432 w 519253"/>
                        <a:gd name="connsiteY8" fmla="*/ 961684 h 1732953"/>
                        <a:gd name="connsiteX9" fmla="*/ 316965 w 519253"/>
                        <a:gd name="connsiteY9" fmla="*/ 917502 h 1732953"/>
                        <a:gd name="connsiteX10" fmla="*/ 355044 w 519253"/>
                        <a:gd name="connsiteY10" fmla="*/ 859505 h 1732953"/>
                        <a:gd name="connsiteX11" fmla="*/ 302737 w 519253"/>
                        <a:gd name="connsiteY11" fmla="*/ 792111 h 1732953"/>
                        <a:gd name="connsiteX12" fmla="*/ 213509 w 519253"/>
                        <a:gd name="connsiteY12" fmla="*/ 732804 h 1732953"/>
                        <a:gd name="connsiteX13" fmla="*/ 264934 w 519253"/>
                        <a:gd name="connsiteY13" fmla="*/ 650963 h 1732953"/>
                        <a:gd name="connsiteX14" fmla="*/ 283354 w 519253"/>
                        <a:gd name="connsiteY14" fmla="*/ 587456 h 1732953"/>
                        <a:gd name="connsiteX15" fmla="*/ 243629 w 519253"/>
                        <a:gd name="connsiteY15" fmla="*/ 487060 h 1732953"/>
                        <a:gd name="connsiteX16" fmla="*/ 136587 w 519253"/>
                        <a:gd name="connsiteY16" fmla="*/ 393143 h 1732953"/>
                        <a:gd name="connsiteX17" fmla="*/ 105516 w 519253"/>
                        <a:gd name="connsiteY17" fmla="*/ 323260 h 1732953"/>
                        <a:gd name="connsiteX18" fmla="*/ 118126 w 519253"/>
                        <a:gd name="connsiteY18" fmla="*/ 250268 h 1732953"/>
                        <a:gd name="connsiteX19" fmla="*/ 135016 w 519253"/>
                        <a:gd name="connsiteY19" fmla="*/ 168848 h 1732953"/>
                        <a:gd name="connsiteX20" fmla="*/ 0 w 519253"/>
                        <a:gd name="connsiteY20" fmla="*/ 0 h 1732953"/>
                        <a:gd name="connsiteX0" fmla="*/ 519253 w 519253"/>
                        <a:gd name="connsiteY0" fmla="*/ 1732953 h 1732953"/>
                        <a:gd name="connsiteX1" fmla="*/ 483158 w 519253"/>
                        <a:gd name="connsiteY1" fmla="*/ 1540448 h 1732953"/>
                        <a:gd name="connsiteX2" fmla="*/ 445960 w 519253"/>
                        <a:gd name="connsiteY2" fmla="*/ 1349589 h 1732953"/>
                        <a:gd name="connsiteX3" fmla="*/ 423828 w 519253"/>
                        <a:gd name="connsiteY3" fmla="*/ 1275753 h 1732953"/>
                        <a:gd name="connsiteX4" fmla="*/ 388889 w 519253"/>
                        <a:gd name="connsiteY4" fmla="*/ 1209950 h 1732953"/>
                        <a:gd name="connsiteX5" fmla="*/ 422735 w 519253"/>
                        <a:gd name="connsiteY5" fmla="*/ 1145252 h 1732953"/>
                        <a:gd name="connsiteX6" fmla="*/ 401196 w 519253"/>
                        <a:gd name="connsiteY6" fmla="*/ 1083250 h 1732953"/>
                        <a:gd name="connsiteX7" fmla="*/ 386354 w 519253"/>
                        <a:gd name="connsiteY7" fmla="*/ 988641 h 1732953"/>
                        <a:gd name="connsiteX8" fmla="*/ 349432 w 519253"/>
                        <a:gd name="connsiteY8" fmla="*/ 961684 h 1732953"/>
                        <a:gd name="connsiteX9" fmla="*/ 316965 w 519253"/>
                        <a:gd name="connsiteY9" fmla="*/ 917502 h 1732953"/>
                        <a:gd name="connsiteX10" fmla="*/ 355044 w 519253"/>
                        <a:gd name="connsiteY10" fmla="*/ 859505 h 1732953"/>
                        <a:gd name="connsiteX11" fmla="*/ 302737 w 519253"/>
                        <a:gd name="connsiteY11" fmla="*/ 792111 h 1732953"/>
                        <a:gd name="connsiteX12" fmla="*/ 213509 w 519253"/>
                        <a:gd name="connsiteY12" fmla="*/ 732804 h 1732953"/>
                        <a:gd name="connsiteX13" fmla="*/ 264934 w 519253"/>
                        <a:gd name="connsiteY13" fmla="*/ 650963 h 1732953"/>
                        <a:gd name="connsiteX14" fmla="*/ 283354 w 519253"/>
                        <a:gd name="connsiteY14" fmla="*/ 587456 h 1732953"/>
                        <a:gd name="connsiteX15" fmla="*/ 243629 w 519253"/>
                        <a:gd name="connsiteY15" fmla="*/ 487060 h 1732953"/>
                        <a:gd name="connsiteX16" fmla="*/ 136587 w 519253"/>
                        <a:gd name="connsiteY16" fmla="*/ 393143 h 1732953"/>
                        <a:gd name="connsiteX17" fmla="*/ 105516 w 519253"/>
                        <a:gd name="connsiteY17" fmla="*/ 323260 h 1732953"/>
                        <a:gd name="connsiteX18" fmla="*/ 118126 w 519253"/>
                        <a:gd name="connsiteY18" fmla="*/ 250268 h 1732953"/>
                        <a:gd name="connsiteX19" fmla="*/ 135016 w 519253"/>
                        <a:gd name="connsiteY19" fmla="*/ 168848 h 1732953"/>
                        <a:gd name="connsiteX20" fmla="*/ 0 w 519253"/>
                        <a:gd name="connsiteY20" fmla="*/ 0 h 1732953"/>
                        <a:gd name="connsiteX0" fmla="*/ 519253 w 519253"/>
                        <a:gd name="connsiteY0" fmla="*/ 1732953 h 1732953"/>
                        <a:gd name="connsiteX1" fmla="*/ 483158 w 519253"/>
                        <a:gd name="connsiteY1" fmla="*/ 1540448 h 1732953"/>
                        <a:gd name="connsiteX2" fmla="*/ 427499 w 519253"/>
                        <a:gd name="connsiteY2" fmla="*/ 1354981 h 1732953"/>
                        <a:gd name="connsiteX3" fmla="*/ 423828 w 519253"/>
                        <a:gd name="connsiteY3" fmla="*/ 1275753 h 1732953"/>
                        <a:gd name="connsiteX4" fmla="*/ 388889 w 519253"/>
                        <a:gd name="connsiteY4" fmla="*/ 1209950 h 1732953"/>
                        <a:gd name="connsiteX5" fmla="*/ 422735 w 519253"/>
                        <a:gd name="connsiteY5" fmla="*/ 1145252 h 1732953"/>
                        <a:gd name="connsiteX6" fmla="*/ 401196 w 519253"/>
                        <a:gd name="connsiteY6" fmla="*/ 1083250 h 1732953"/>
                        <a:gd name="connsiteX7" fmla="*/ 386354 w 519253"/>
                        <a:gd name="connsiteY7" fmla="*/ 988641 h 1732953"/>
                        <a:gd name="connsiteX8" fmla="*/ 349432 w 519253"/>
                        <a:gd name="connsiteY8" fmla="*/ 961684 h 1732953"/>
                        <a:gd name="connsiteX9" fmla="*/ 316965 w 519253"/>
                        <a:gd name="connsiteY9" fmla="*/ 917502 h 1732953"/>
                        <a:gd name="connsiteX10" fmla="*/ 355044 w 519253"/>
                        <a:gd name="connsiteY10" fmla="*/ 859505 h 1732953"/>
                        <a:gd name="connsiteX11" fmla="*/ 302737 w 519253"/>
                        <a:gd name="connsiteY11" fmla="*/ 792111 h 1732953"/>
                        <a:gd name="connsiteX12" fmla="*/ 213509 w 519253"/>
                        <a:gd name="connsiteY12" fmla="*/ 732804 h 1732953"/>
                        <a:gd name="connsiteX13" fmla="*/ 264934 w 519253"/>
                        <a:gd name="connsiteY13" fmla="*/ 650963 h 1732953"/>
                        <a:gd name="connsiteX14" fmla="*/ 283354 w 519253"/>
                        <a:gd name="connsiteY14" fmla="*/ 587456 h 1732953"/>
                        <a:gd name="connsiteX15" fmla="*/ 243629 w 519253"/>
                        <a:gd name="connsiteY15" fmla="*/ 487060 h 1732953"/>
                        <a:gd name="connsiteX16" fmla="*/ 136587 w 519253"/>
                        <a:gd name="connsiteY16" fmla="*/ 393143 h 1732953"/>
                        <a:gd name="connsiteX17" fmla="*/ 105516 w 519253"/>
                        <a:gd name="connsiteY17" fmla="*/ 323260 h 1732953"/>
                        <a:gd name="connsiteX18" fmla="*/ 118126 w 519253"/>
                        <a:gd name="connsiteY18" fmla="*/ 250268 h 1732953"/>
                        <a:gd name="connsiteX19" fmla="*/ 135016 w 519253"/>
                        <a:gd name="connsiteY19" fmla="*/ 168848 h 1732953"/>
                        <a:gd name="connsiteX20" fmla="*/ 0 w 519253"/>
                        <a:gd name="connsiteY20" fmla="*/ 0 h 1732953"/>
                        <a:gd name="connsiteX0" fmla="*/ 519253 w 519253"/>
                        <a:gd name="connsiteY0" fmla="*/ 1732953 h 1732953"/>
                        <a:gd name="connsiteX1" fmla="*/ 483158 w 519253"/>
                        <a:gd name="connsiteY1" fmla="*/ 1540448 h 1732953"/>
                        <a:gd name="connsiteX2" fmla="*/ 427499 w 519253"/>
                        <a:gd name="connsiteY2" fmla="*/ 1354981 h 1732953"/>
                        <a:gd name="connsiteX3" fmla="*/ 423828 w 519253"/>
                        <a:gd name="connsiteY3" fmla="*/ 1275753 h 1732953"/>
                        <a:gd name="connsiteX4" fmla="*/ 388889 w 519253"/>
                        <a:gd name="connsiteY4" fmla="*/ 1209950 h 1732953"/>
                        <a:gd name="connsiteX5" fmla="*/ 422735 w 519253"/>
                        <a:gd name="connsiteY5" fmla="*/ 1145252 h 1732953"/>
                        <a:gd name="connsiteX6" fmla="*/ 401196 w 519253"/>
                        <a:gd name="connsiteY6" fmla="*/ 1083250 h 1732953"/>
                        <a:gd name="connsiteX7" fmla="*/ 386354 w 519253"/>
                        <a:gd name="connsiteY7" fmla="*/ 988641 h 1732953"/>
                        <a:gd name="connsiteX8" fmla="*/ 349432 w 519253"/>
                        <a:gd name="connsiteY8" fmla="*/ 961684 h 1732953"/>
                        <a:gd name="connsiteX9" fmla="*/ 316965 w 519253"/>
                        <a:gd name="connsiteY9" fmla="*/ 917502 h 1732953"/>
                        <a:gd name="connsiteX10" fmla="*/ 355044 w 519253"/>
                        <a:gd name="connsiteY10" fmla="*/ 859505 h 1732953"/>
                        <a:gd name="connsiteX11" fmla="*/ 302737 w 519253"/>
                        <a:gd name="connsiteY11" fmla="*/ 792111 h 1732953"/>
                        <a:gd name="connsiteX12" fmla="*/ 213509 w 519253"/>
                        <a:gd name="connsiteY12" fmla="*/ 732804 h 1732953"/>
                        <a:gd name="connsiteX13" fmla="*/ 264934 w 519253"/>
                        <a:gd name="connsiteY13" fmla="*/ 650963 h 1732953"/>
                        <a:gd name="connsiteX14" fmla="*/ 283354 w 519253"/>
                        <a:gd name="connsiteY14" fmla="*/ 587456 h 1732953"/>
                        <a:gd name="connsiteX15" fmla="*/ 243629 w 519253"/>
                        <a:gd name="connsiteY15" fmla="*/ 487060 h 1732953"/>
                        <a:gd name="connsiteX16" fmla="*/ 136587 w 519253"/>
                        <a:gd name="connsiteY16" fmla="*/ 393143 h 1732953"/>
                        <a:gd name="connsiteX17" fmla="*/ 105516 w 519253"/>
                        <a:gd name="connsiteY17" fmla="*/ 323260 h 1732953"/>
                        <a:gd name="connsiteX18" fmla="*/ 118126 w 519253"/>
                        <a:gd name="connsiteY18" fmla="*/ 250268 h 1732953"/>
                        <a:gd name="connsiteX19" fmla="*/ 135016 w 519253"/>
                        <a:gd name="connsiteY19" fmla="*/ 168848 h 1732953"/>
                        <a:gd name="connsiteX20" fmla="*/ 0 w 519253"/>
                        <a:gd name="connsiteY20" fmla="*/ 0 h 1732953"/>
                        <a:gd name="connsiteX0" fmla="*/ 519253 w 519253"/>
                        <a:gd name="connsiteY0" fmla="*/ 1732953 h 1732953"/>
                        <a:gd name="connsiteX1" fmla="*/ 483158 w 519253"/>
                        <a:gd name="connsiteY1" fmla="*/ 1540448 h 1732953"/>
                        <a:gd name="connsiteX2" fmla="*/ 427499 w 519253"/>
                        <a:gd name="connsiteY2" fmla="*/ 1354981 h 1732953"/>
                        <a:gd name="connsiteX3" fmla="*/ 423828 w 519253"/>
                        <a:gd name="connsiteY3" fmla="*/ 1275753 h 1732953"/>
                        <a:gd name="connsiteX4" fmla="*/ 388889 w 519253"/>
                        <a:gd name="connsiteY4" fmla="*/ 1209950 h 1732953"/>
                        <a:gd name="connsiteX5" fmla="*/ 422735 w 519253"/>
                        <a:gd name="connsiteY5" fmla="*/ 1145252 h 1732953"/>
                        <a:gd name="connsiteX6" fmla="*/ 401196 w 519253"/>
                        <a:gd name="connsiteY6" fmla="*/ 1083250 h 1732953"/>
                        <a:gd name="connsiteX7" fmla="*/ 386354 w 519253"/>
                        <a:gd name="connsiteY7" fmla="*/ 988641 h 1732953"/>
                        <a:gd name="connsiteX8" fmla="*/ 349432 w 519253"/>
                        <a:gd name="connsiteY8" fmla="*/ 961684 h 1732953"/>
                        <a:gd name="connsiteX9" fmla="*/ 316965 w 519253"/>
                        <a:gd name="connsiteY9" fmla="*/ 917502 h 1732953"/>
                        <a:gd name="connsiteX10" fmla="*/ 355044 w 519253"/>
                        <a:gd name="connsiteY10" fmla="*/ 859505 h 1732953"/>
                        <a:gd name="connsiteX11" fmla="*/ 302737 w 519253"/>
                        <a:gd name="connsiteY11" fmla="*/ 792111 h 1732953"/>
                        <a:gd name="connsiteX12" fmla="*/ 213509 w 519253"/>
                        <a:gd name="connsiteY12" fmla="*/ 732804 h 1732953"/>
                        <a:gd name="connsiteX13" fmla="*/ 264934 w 519253"/>
                        <a:gd name="connsiteY13" fmla="*/ 650963 h 1732953"/>
                        <a:gd name="connsiteX14" fmla="*/ 338737 w 519253"/>
                        <a:gd name="connsiteY14" fmla="*/ 595543 h 1732953"/>
                        <a:gd name="connsiteX15" fmla="*/ 243629 w 519253"/>
                        <a:gd name="connsiteY15" fmla="*/ 487060 h 1732953"/>
                        <a:gd name="connsiteX16" fmla="*/ 136587 w 519253"/>
                        <a:gd name="connsiteY16" fmla="*/ 393143 h 1732953"/>
                        <a:gd name="connsiteX17" fmla="*/ 105516 w 519253"/>
                        <a:gd name="connsiteY17" fmla="*/ 323260 h 1732953"/>
                        <a:gd name="connsiteX18" fmla="*/ 118126 w 519253"/>
                        <a:gd name="connsiteY18" fmla="*/ 250268 h 1732953"/>
                        <a:gd name="connsiteX19" fmla="*/ 135016 w 519253"/>
                        <a:gd name="connsiteY19" fmla="*/ 168848 h 1732953"/>
                        <a:gd name="connsiteX20" fmla="*/ 0 w 519253"/>
                        <a:gd name="connsiteY20" fmla="*/ 0 h 1732953"/>
                        <a:gd name="connsiteX0" fmla="*/ 519253 w 519253"/>
                        <a:gd name="connsiteY0" fmla="*/ 1732953 h 1732953"/>
                        <a:gd name="connsiteX1" fmla="*/ 483158 w 519253"/>
                        <a:gd name="connsiteY1" fmla="*/ 1540448 h 1732953"/>
                        <a:gd name="connsiteX2" fmla="*/ 427499 w 519253"/>
                        <a:gd name="connsiteY2" fmla="*/ 1354981 h 1732953"/>
                        <a:gd name="connsiteX3" fmla="*/ 423828 w 519253"/>
                        <a:gd name="connsiteY3" fmla="*/ 1275753 h 1732953"/>
                        <a:gd name="connsiteX4" fmla="*/ 388889 w 519253"/>
                        <a:gd name="connsiteY4" fmla="*/ 1209950 h 1732953"/>
                        <a:gd name="connsiteX5" fmla="*/ 422735 w 519253"/>
                        <a:gd name="connsiteY5" fmla="*/ 1145252 h 1732953"/>
                        <a:gd name="connsiteX6" fmla="*/ 401196 w 519253"/>
                        <a:gd name="connsiteY6" fmla="*/ 1083250 h 1732953"/>
                        <a:gd name="connsiteX7" fmla="*/ 386354 w 519253"/>
                        <a:gd name="connsiteY7" fmla="*/ 988641 h 1732953"/>
                        <a:gd name="connsiteX8" fmla="*/ 349432 w 519253"/>
                        <a:gd name="connsiteY8" fmla="*/ 961684 h 1732953"/>
                        <a:gd name="connsiteX9" fmla="*/ 316965 w 519253"/>
                        <a:gd name="connsiteY9" fmla="*/ 917502 h 1732953"/>
                        <a:gd name="connsiteX10" fmla="*/ 355044 w 519253"/>
                        <a:gd name="connsiteY10" fmla="*/ 859505 h 1732953"/>
                        <a:gd name="connsiteX11" fmla="*/ 302737 w 519253"/>
                        <a:gd name="connsiteY11" fmla="*/ 792111 h 1732953"/>
                        <a:gd name="connsiteX12" fmla="*/ 213509 w 519253"/>
                        <a:gd name="connsiteY12" fmla="*/ 732804 h 1732953"/>
                        <a:gd name="connsiteX13" fmla="*/ 320317 w 519253"/>
                        <a:gd name="connsiteY13" fmla="*/ 669833 h 1732953"/>
                        <a:gd name="connsiteX14" fmla="*/ 338737 w 519253"/>
                        <a:gd name="connsiteY14" fmla="*/ 595543 h 1732953"/>
                        <a:gd name="connsiteX15" fmla="*/ 243629 w 519253"/>
                        <a:gd name="connsiteY15" fmla="*/ 487060 h 1732953"/>
                        <a:gd name="connsiteX16" fmla="*/ 136587 w 519253"/>
                        <a:gd name="connsiteY16" fmla="*/ 393143 h 1732953"/>
                        <a:gd name="connsiteX17" fmla="*/ 105516 w 519253"/>
                        <a:gd name="connsiteY17" fmla="*/ 323260 h 1732953"/>
                        <a:gd name="connsiteX18" fmla="*/ 118126 w 519253"/>
                        <a:gd name="connsiteY18" fmla="*/ 250268 h 1732953"/>
                        <a:gd name="connsiteX19" fmla="*/ 135016 w 519253"/>
                        <a:gd name="connsiteY19" fmla="*/ 168848 h 1732953"/>
                        <a:gd name="connsiteX20" fmla="*/ 0 w 519253"/>
                        <a:gd name="connsiteY20" fmla="*/ 0 h 1732953"/>
                        <a:gd name="connsiteX0" fmla="*/ 519253 w 519253"/>
                        <a:gd name="connsiteY0" fmla="*/ 1732953 h 1732953"/>
                        <a:gd name="connsiteX1" fmla="*/ 483158 w 519253"/>
                        <a:gd name="connsiteY1" fmla="*/ 1540448 h 1732953"/>
                        <a:gd name="connsiteX2" fmla="*/ 427499 w 519253"/>
                        <a:gd name="connsiteY2" fmla="*/ 1354981 h 1732953"/>
                        <a:gd name="connsiteX3" fmla="*/ 423828 w 519253"/>
                        <a:gd name="connsiteY3" fmla="*/ 1275753 h 1732953"/>
                        <a:gd name="connsiteX4" fmla="*/ 388889 w 519253"/>
                        <a:gd name="connsiteY4" fmla="*/ 1209950 h 1732953"/>
                        <a:gd name="connsiteX5" fmla="*/ 422735 w 519253"/>
                        <a:gd name="connsiteY5" fmla="*/ 1145252 h 1732953"/>
                        <a:gd name="connsiteX6" fmla="*/ 401196 w 519253"/>
                        <a:gd name="connsiteY6" fmla="*/ 1083250 h 1732953"/>
                        <a:gd name="connsiteX7" fmla="*/ 386354 w 519253"/>
                        <a:gd name="connsiteY7" fmla="*/ 988641 h 1732953"/>
                        <a:gd name="connsiteX8" fmla="*/ 349432 w 519253"/>
                        <a:gd name="connsiteY8" fmla="*/ 961684 h 1732953"/>
                        <a:gd name="connsiteX9" fmla="*/ 316965 w 519253"/>
                        <a:gd name="connsiteY9" fmla="*/ 917502 h 1732953"/>
                        <a:gd name="connsiteX10" fmla="*/ 355044 w 519253"/>
                        <a:gd name="connsiteY10" fmla="*/ 859505 h 1732953"/>
                        <a:gd name="connsiteX11" fmla="*/ 302737 w 519253"/>
                        <a:gd name="connsiteY11" fmla="*/ 792111 h 1732953"/>
                        <a:gd name="connsiteX12" fmla="*/ 287353 w 519253"/>
                        <a:gd name="connsiteY12" fmla="*/ 738195 h 1732953"/>
                        <a:gd name="connsiteX13" fmla="*/ 320317 w 519253"/>
                        <a:gd name="connsiteY13" fmla="*/ 669833 h 1732953"/>
                        <a:gd name="connsiteX14" fmla="*/ 338737 w 519253"/>
                        <a:gd name="connsiteY14" fmla="*/ 595543 h 1732953"/>
                        <a:gd name="connsiteX15" fmla="*/ 243629 w 519253"/>
                        <a:gd name="connsiteY15" fmla="*/ 487060 h 1732953"/>
                        <a:gd name="connsiteX16" fmla="*/ 136587 w 519253"/>
                        <a:gd name="connsiteY16" fmla="*/ 393143 h 1732953"/>
                        <a:gd name="connsiteX17" fmla="*/ 105516 w 519253"/>
                        <a:gd name="connsiteY17" fmla="*/ 323260 h 1732953"/>
                        <a:gd name="connsiteX18" fmla="*/ 118126 w 519253"/>
                        <a:gd name="connsiteY18" fmla="*/ 250268 h 1732953"/>
                        <a:gd name="connsiteX19" fmla="*/ 135016 w 519253"/>
                        <a:gd name="connsiteY19" fmla="*/ 168848 h 1732953"/>
                        <a:gd name="connsiteX20" fmla="*/ 0 w 519253"/>
                        <a:gd name="connsiteY20" fmla="*/ 0 h 1732953"/>
                        <a:gd name="connsiteX0" fmla="*/ 519253 w 519253"/>
                        <a:gd name="connsiteY0" fmla="*/ 1732953 h 1732953"/>
                        <a:gd name="connsiteX1" fmla="*/ 483158 w 519253"/>
                        <a:gd name="connsiteY1" fmla="*/ 1540448 h 1732953"/>
                        <a:gd name="connsiteX2" fmla="*/ 427499 w 519253"/>
                        <a:gd name="connsiteY2" fmla="*/ 1354981 h 1732953"/>
                        <a:gd name="connsiteX3" fmla="*/ 423828 w 519253"/>
                        <a:gd name="connsiteY3" fmla="*/ 1275753 h 1732953"/>
                        <a:gd name="connsiteX4" fmla="*/ 388889 w 519253"/>
                        <a:gd name="connsiteY4" fmla="*/ 1209950 h 1732953"/>
                        <a:gd name="connsiteX5" fmla="*/ 422735 w 519253"/>
                        <a:gd name="connsiteY5" fmla="*/ 1145252 h 1732953"/>
                        <a:gd name="connsiteX6" fmla="*/ 401196 w 519253"/>
                        <a:gd name="connsiteY6" fmla="*/ 1083250 h 1732953"/>
                        <a:gd name="connsiteX7" fmla="*/ 386354 w 519253"/>
                        <a:gd name="connsiteY7" fmla="*/ 988641 h 1732953"/>
                        <a:gd name="connsiteX8" fmla="*/ 349432 w 519253"/>
                        <a:gd name="connsiteY8" fmla="*/ 961684 h 1732953"/>
                        <a:gd name="connsiteX9" fmla="*/ 316965 w 519253"/>
                        <a:gd name="connsiteY9" fmla="*/ 917502 h 1732953"/>
                        <a:gd name="connsiteX10" fmla="*/ 355044 w 519253"/>
                        <a:gd name="connsiteY10" fmla="*/ 859505 h 1732953"/>
                        <a:gd name="connsiteX11" fmla="*/ 339659 w 519253"/>
                        <a:gd name="connsiteY11" fmla="*/ 792111 h 1732953"/>
                        <a:gd name="connsiteX12" fmla="*/ 287353 w 519253"/>
                        <a:gd name="connsiteY12" fmla="*/ 738195 h 1732953"/>
                        <a:gd name="connsiteX13" fmla="*/ 320317 w 519253"/>
                        <a:gd name="connsiteY13" fmla="*/ 669833 h 1732953"/>
                        <a:gd name="connsiteX14" fmla="*/ 338737 w 519253"/>
                        <a:gd name="connsiteY14" fmla="*/ 595543 h 1732953"/>
                        <a:gd name="connsiteX15" fmla="*/ 243629 w 519253"/>
                        <a:gd name="connsiteY15" fmla="*/ 487060 h 1732953"/>
                        <a:gd name="connsiteX16" fmla="*/ 136587 w 519253"/>
                        <a:gd name="connsiteY16" fmla="*/ 393143 h 1732953"/>
                        <a:gd name="connsiteX17" fmla="*/ 105516 w 519253"/>
                        <a:gd name="connsiteY17" fmla="*/ 323260 h 1732953"/>
                        <a:gd name="connsiteX18" fmla="*/ 118126 w 519253"/>
                        <a:gd name="connsiteY18" fmla="*/ 250268 h 1732953"/>
                        <a:gd name="connsiteX19" fmla="*/ 135016 w 519253"/>
                        <a:gd name="connsiteY19" fmla="*/ 168848 h 1732953"/>
                        <a:gd name="connsiteX20" fmla="*/ 0 w 519253"/>
                        <a:gd name="connsiteY20" fmla="*/ 0 h 1732953"/>
                        <a:gd name="connsiteX0" fmla="*/ 519253 w 519253"/>
                        <a:gd name="connsiteY0" fmla="*/ 1732953 h 1732953"/>
                        <a:gd name="connsiteX1" fmla="*/ 483158 w 519253"/>
                        <a:gd name="connsiteY1" fmla="*/ 1540448 h 1732953"/>
                        <a:gd name="connsiteX2" fmla="*/ 427499 w 519253"/>
                        <a:gd name="connsiteY2" fmla="*/ 1354981 h 1732953"/>
                        <a:gd name="connsiteX3" fmla="*/ 423828 w 519253"/>
                        <a:gd name="connsiteY3" fmla="*/ 1275753 h 1732953"/>
                        <a:gd name="connsiteX4" fmla="*/ 388889 w 519253"/>
                        <a:gd name="connsiteY4" fmla="*/ 1209950 h 1732953"/>
                        <a:gd name="connsiteX5" fmla="*/ 422735 w 519253"/>
                        <a:gd name="connsiteY5" fmla="*/ 1145252 h 1732953"/>
                        <a:gd name="connsiteX6" fmla="*/ 401196 w 519253"/>
                        <a:gd name="connsiteY6" fmla="*/ 1083250 h 1732953"/>
                        <a:gd name="connsiteX7" fmla="*/ 386354 w 519253"/>
                        <a:gd name="connsiteY7" fmla="*/ 988641 h 1732953"/>
                        <a:gd name="connsiteX8" fmla="*/ 349432 w 519253"/>
                        <a:gd name="connsiteY8" fmla="*/ 961684 h 1732953"/>
                        <a:gd name="connsiteX9" fmla="*/ 412348 w 519253"/>
                        <a:gd name="connsiteY9" fmla="*/ 933676 h 1732953"/>
                        <a:gd name="connsiteX10" fmla="*/ 355044 w 519253"/>
                        <a:gd name="connsiteY10" fmla="*/ 859505 h 1732953"/>
                        <a:gd name="connsiteX11" fmla="*/ 339659 w 519253"/>
                        <a:gd name="connsiteY11" fmla="*/ 792111 h 1732953"/>
                        <a:gd name="connsiteX12" fmla="*/ 287353 w 519253"/>
                        <a:gd name="connsiteY12" fmla="*/ 738195 h 1732953"/>
                        <a:gd name="connsiteX13" fmla="*/ 320317 w 519253"/>
                        <a:gd name="connsiteY13" fmla="*/ 669833 h 1732953"/>
                        <a:gd name="connsiteX14" fmla="*/ 338737 w 519253"/>
                        <a:gd name="connsiteY14" fmla="*/ 595543 h 1732953"/>
                        <a:gd name="connsiteX15" fmla="*/ 243629 w 519253"/>
                        <a:gd name="connsiteY15" fmla="*/ 487060 h 1732953"/>
                        <a:gd name="connsiteX16" fmla="*/ 136587 w 519253"/>
                        <a:gd name="connsiteY16" fmla="*/ 393143 h 1732953"/>
                        <a:gd name="connsiteX17" fmla="*/ 105516 w 519253"/>
                        <a:gd name="connsiteY17" fmla="*/ 323260 h 1732953"/>
                        <a:gd name="connsiteX18" fmla="*/ 118126 w 519253"/>
                        <a:gd name="connsiteY18" fmla="*/ 250268 h 1732953"/>
                        <a:gd name="connsiteX19" fmla="*/ 135016 w 519253"/>
                        <a:gd name="connsiteY19" fmla="*/ 168848 h 1732953"/>
                        <a:gd name="connsiteX20" fmla="*/ 0 w 519253"/>
                        <a:gd name="connsiteY20" fmla="*/ 0 h 1732953"/>
                        <a:gd name="connsiteX0" fmla="*/ 519253 w 519253"/>
                        <a:gd name="connsiteY0" fmla="*/ 1732953 h 1732953"/>
                        <a:gd name="connsiteX1" fmla="*/ 483158 w 519253"/>
                        <a:gd name="connsiteY1" fmla="*/ 1540448 h 1732953"/>
                        <a:gd name="connsiteX2" fmla="*/ 427499 w 519253"/>
                        <a:gd name="connsiteY2" fmla="*/ 1354981 h 1732953"/>
                        <a:gd name="connsiteX3" fmla="*/ 423828 w 519253"/>
                        <a:gd name="connsiteY3" fmla="*/ 1275753 h 1732953"/>
                        <a:gd name="connsiteX4" fmla="*/ 388889 w 519253"/>
                        <a:gd name="connsiteY4" fmla="*/ 1209950 h 1732953"/>
                        <a:gd name="connsiteX5" fmla="*/ 422735 w 519253"/>
                        <a:gd name="connsiteY5" fmla="*/ 1145252 h 1732953"/>
                        <a:gd name="connsiteX6" fmla="*/ 401196 w 519253"/>
                        <a:gd name="connsiteY6" fmla="*/ 1083250 h 1732953"/>
                        <a:gd name="connsiteX7" fmla="*/ 386354 w 519253"/>
                        <a:gd name="connsiteY7" fmla="*/ 988641 h 1732953"/>
                        <a:gd name="connsiteX8" fmla="*/ 349432 w 519253"/>
                        <a:gd name="connsiteY8" fmla="*/ 961684 h 1732953"/>
                        <a:gd name="connsiteX9" fmla="*/ 412348 w 519253"/>
                        <a:gd name="connsiteY9" fmla="*/ 933676 h 1732953"/>
                        <a:gd name="connsiteX10" fmla="*/ 398120 w 519253"/>
                        <a:gd name="connsiteY10" fmla="*/ 846026 h 1732953"/>
                        <a:gd name="connsiteX11" fmla="*/ 339659 w 519253"/>
                        <a:gd name="connsiteY11" fmla="*/ 792111 h 1732953"/>
                        <a:gd name="connsiteX12" fmla="*/ 287353 w 519253"/>
                        <a:gd name="connsiteY12" fmla="*/ 738195 h 1732953"/>
                        <a:gd name="connsiteX13" fmla="*/ 320317 w 519253"/>
                        <a:gd name="connsiteY13" fmla="*/ 669833 h 1732953"/>
                        <a:gd name="connsiteX14" fmla="*/ 338737 w 519253"/>
                        <a:gd name="connsiteY14" fmla="*/ 595543 h 1732953"/>
                        <a:gd name="connsiteX15" fmla="*/ 243629 w 519253"/>
                        <a:gd name="connsiteY15" fmla="*/ 487060 h 1732953"/>
                        <a:gd name="connsiteX16" fmla="*/ 136587 w 519253"/>
                        <a:gd name="connsiteY16" fmla="*/ 393143 h 1732953"/>
                        <a:gd name="connsiteX17" fmla="*/ 105516 w 519253"/>
                        <a:gd name="connsiteY17" fmla="*/ 323260 h 1732953"/>
                        <a:gd name="connsiteX18" fmla="*/ 118126 w 519253"/>
                        <a:gd name="connsiteY18" fmla="*/ 250268 h 1732953"/>
                        <a:gd name="connsiteX19" fmla="*/ 135016 w 519253"/>
                        <a:gd name="connsiteY19" fmla="*/ 168848 h 1732953"/>
                        <a:gd name="connsiteX20" fmla="*/ 0 w 519253"/>
                        <a:gd name="connsiteY20" fmla="*/ 0 h 1732953"/>
                        <a:gd name="connsiteX0" fmla="*/ 519253 w 519253"/>
                        <a:gd name="connsiteY0" fmla="*/ 1732953 h 1732953"/>
                        <a:gd name="connsiteX1" fmla="*/ 483158 w 519253"/>
                        <a:gd name="connsiteY1" fmla="*/ 1540448 h 1732953"/>
                        <a:gd name="connsiteX2" fmla="*/ 427499 w 519253"/>
                        <a:gd name="connsiteY2" fmla="*/ 1354981 h 1732953"/>
                        <a:gd name="connsiteX3" fmla="*/ 423828 w 519253"/>
                        <a:gd name="connsiteY3" fmla="*/ 1275753 h 1732953"/>
                        <a:gd name="connsiteX4" fmla="*/ 388889 w 519253"/>
                        <a:gd name="connsiteY4" fmla="*/ 1209950 h 1732953"/>
                        <a:gd name="connsiteX5" fmla="*/ 422735 w 519253"/>
                        <a:gd name="connsiteY5" fmla="*/ 1145252 h 1732953"/>
                        <a:gd name="connsiteX6" fmla="*/ 401196 w 519253"/>
                        <a:gd name="connsiteY6" fmla="*/ 1083250 h 1732953"/>
                        <a:gd name="connsiteX7" fmla="*/ 386354 w 519253"/>
                        <a:gd name="connsiteY7" fmla="*/ 988641 h 1732953"/>
                        <a:gd name="connsiteX8" fmla="*/ 349432 w 519253"/>
                        <a:gd name="connsiteY8" fmla="*/ 961684 h 1732953"/>
                        <a:gd name="connsiteX9" fmla="*/ 390810 w 519253"/>
                        <a:gd name="connsiteY9" fmla="*/ 912110 h 1732953"/>
                        <a:gd name="connsiteX10" fmla="*/ 398120 w 519253"/>
                        <a:gd name="connsiteY10" fmla="*/ 846026 h 1732953"/>
                        <a:gd name="connsiteX11" fmla="*/ 339659 w 519253"/>
                        <a:gd name="connsiteY11" fmla="*/ 792111 h 1732953"/>
                        <a:gd name="connsiteX12" fmla="*/ 287353 w 519253"/>
                        <a:gd name="connsiteY12" fmla="*/ 738195 h 1732953"/>
                        <a:gd name="connsiteX13" fmla="*/ 320317 w 519253"/>
                        <a:gd name="connsiteY13" fmla="*/ 669833 h 1732953"/>
                        <a:gd name="connsiteX14" fmla="*/ 338737 w 519253"/>
                        <a:gd name="connsiteY14" fmla="*/ 595543 h 1732953"/>
                        <a:gd name="connsiteX15" fmla="*/ 243629 w 519253"/>
                        <a:gd name="connsiteY15" fmla="*/ 487060 h 1732953"/>
                        <a:gd name="connsiteX16" fmla="*/ 136587 w 519253"/>
                        <a:gd name="connsiteY16" fmla="*/ 393143 h 1732953"/>
                        <a:gd name="connsiteX17" fmla="*/ 105516 w 519253"/>
                        <a:gd name="connsiteY17" fmla="*/ 323260 h 1732953"/>
                        <a:gd name="connsiteX18" fmla="*/ 118126 w 519253"/>
                        <a:gd name="connsiteY18" fmla="*/ 250268 h 1732953"/>
                        <a:gd name="connsiteX19" fmla="*/ 135016 w 519253"/>
                        <a:gd name="connsiteY19" fmla="*/ 168848 h 1732953"/>
                        <a:gd name="connsiteX20" fmla="*/ 0 w 519253"/>
                        <a:gd name="connsiteY20" fmla="*/ 0 h 1732953"/>
                        <a:gd name="connsiteX0" fmla="*/ 519253 w 519253"/>
                        <a:gd name="connsiteY0" fmla="*/ 1732953 h 1732953"/>
                        <a:gd name="connsiteX1" fmla="*/ 483158 w 519253"/>
                        <a:gd name="connsiteY1" fmla="*/ 1540448 h 1732953"/>
                        <a:gd name="connsiteX2" fmla="*/ 427499 w 519253"/>
                        <a:gd name="connsiteY2" fmla="*/ 1354981 h 1732953"/>
                        <a:gd name="connsiteX3" fmla="*/ 423828 w 519253"/>
                        <a:gd name="connsiteY3" fmla="*/ 1275753 h 1732953"/>
                        <a:gd name="connsiteX4" fmla="*/ 388889 w 519253"/>
                        <a:gd name="connsiteY4" fmla="*/ 1209950 h 1732953"/>
                        <a:gd name="connsiteX5" fmla="*/ 422735 w 519253"/>
                        <a:gd name="connsiteY5" fmla="*/ 1145252 h 1732953"/>
                        <a:gd name="connsiteX6" fmla="*/ 401196 w 519253"/>
                        <a:gd name="connsiteY6" fmla="*/ 1083250 h 1732953"/>
                        <a:gd name="connsiteX7" fmla="*/ 386354 w 519253"/>
                        <a:gd name="connsiteY7" fmla="*/ 988641 h 1732953"/>
                        <a:gd name="connsiteX8" fmla="*/ 429430 w 519253"/>
                        <a:gd name="connsiteY8" fmla="*/ 977858 h 1732953"/>
                        <a:gd name="connsiteX9" fmla="*/ 390810 w 519253"/>
                        <a:gd name="connsiteY9" fmla="*/ 912110 h 1732953"/>
                        <a:gd name="connsiteX10" fmla="*/ 398120 w 519253"/>
                        <a:gd name="connsiteY10" fmla="*/ 846026 h 1732953"/>
                        <a:gd name="connsiteX11" fmla="*/ 339659 w 519253"/>
                        <a:gd name="connsiteY11" fmla="*/ 792111 h 1732953"/>
                        <a:gd name="connsiteX12" fmla="*/ 287353 w 519253"/>
                        <a:gd name="connsiteY12" fmla="*/ 738195 h 1732953"/>
                        <a:gd name="connsiteX13" fmla="*/ 320317 w 519253"/>
                        <a:gd name="connsiteY13" fmla="*/ 669833 h 1732953"/>
                        <a:gd name="connsiteX14" fmla="*/ 338737 w 519253"/>
                        <a:gd name="connsiteY14" fmla="*/ 595543 h 1732953"/>
                        <a:gd name="connsiteX15" fmla="*/ 243629 w 519253"/>
                        <a:gd name="connsiteY15" fmla="*/ 487060 h 1732953"/>
                        <a:gd name="connsiteX16" fmla="*/ 136587 w 519253"/>
                        <a:gd name="connsiteY16" fmla="*/ 393143 h 1732953"/>
                        <a:gd name="connsiteX17" fmla="*/ 105516 w 519253"/>
                        <a:gd name="connsiteY17" fmla="*/ 323260 h 1732953"/>
                        <a:gd name="connsiteX18" fmla="*/ 118126 w 519253"/>
                        <a:gd name="connsiteY18" fmla="*/ 250268 h 1732953"/>
                        <a:gd name="connsiteX19" fmla="*/ 135016 w 519253"/>
                        <a:gd name="connsiteY19" fmla="*/ 168848 h 1732953"/>
                        <a:gd name="connsiteX20" fmla="*/ 0 w 519253"/>
                        <a:gd name="connsiteY20" fmla="*/ 0 h 1732953"/>
                        <a:gd name="connsiteX0" fmla="*/ 519253 w 519253"/>
                        <a:gd name="connsiteY0" fmla="*/ 1732953 h 1732953"/>
                        <a:gd name="connsiteX1" fmla="*/ 483158 w 519253"/>
                        <a:gd name="connsiteY1" fmla="*/ 1540448 h 1732953"/>
                        <a:gd name="connsiteX2" fmla="*/ 427499 w 519253"/>
                        <a:gd name="connsiteY2" fmla="*/ 1354981 h 1732953"/>
                        <a:gd name="connsiteX3" fmla="*/ 423828 w 519253"/>
                        <a:gd name="connsiteY3" fmla="*/ 1275753 h 1732953"/>
                        <a:gd name="connsiteX4" fmla="*/ 388889 w 519253"/>
                        <a:gd name="connsiteY4" fmla="*/ 1209950 h 1732953"/>
                        <a:gd name="connsiteX5" fmla="*/ 422735 w 519253"/>
                        <a:gd name="connsiteY5" fmla="*/ 1145252 h 1732953"/>
                        <a:gd name="connsiteX6" fmla="*/ 401196 w 519253"/>
                        <a:gd name="connsiteY6" fmla="*/ 1083250 h 1732953"/>
                        <a:gd name="connsiteX7" fmla="*/ 419657 w 519253"/>
                        <a:gd name="connsiteY7" fmla="*/ 1023944 h 1732953"/>
                        <a:gd name="connsiteX8" fmla="*/ 386354 w 519253"/>
                        <a:gd name="connsiteY8" fmla="*/ 988641 h 1732953"/>
                        <a:gd name="connsiteX9" fmla="*/ 429430 w 519253"/>
                        <a:gd name="connsiteY9" fmla="*/ 977858 h 1732953"/>
                        <a:gd name="connsiteX10" fmla="*/ 390810 w 519253"/>
                        <a:gd name="connsiteY10" fmla="*/ 912110 h 1732953"/>
                        <a:gd name="connsiteX11" fmla="*/ 398120 w 519253"/>
                        <a:gd name="connsiteY11" fmla="*/ 846026 h 1732953"/>
                        <a:gd name="connsiteX12" fmla="*/ 339659 w 519253"/>
                        <a:gd name="connsiteY12" fmla="*/ 792111 h 1732953"/>
                        <a:gd name="connsiteX13" fmla="*/ 287353 w 519253"/>
                        <a:gd name="connsiteY13" fmla="*/ 738195 h 1732953"/>
                        <a:gd name="connsiteX14" fmla="*/ 320317 w 519253"/>
                        <a:gd name="connsiteY14" fmla="*/ 669833 h 1732953"/>
                        <a:gd name="connsiteX15" fmla="*/ 338737 w 519253"/>
                        <a:gd name="connsiteY15" fmla="*/ 595543 h 1732953"/>
                        <a:gd name="connsiteX16" fmla="*/ 243629 w 519253"/>
                        <a:gd name="connsiteY16" fmla="*/ 487060 h 1732953"/>
                        <a:gd name="connsiteX17" fmla="*/ 136587 w 519253"/>
                        <a:gd name="connsiteY17" fmla="*/ 393143 h 1732953"/>
                        <a:gd name="connsiteX18" fmla="*/ 105516 w 519253"/>
                        <a:gd name="connsiteY18" fmla="*/ 323260 h 1732953"/>
                        <a:gd name="connsiteX19" fmla="*/ 118126 w 519253"/>
                        <a:gd name="connsiteY19" fmla="*/ 250268 h 1732953"/>
                        <a:gd name="connsiteX20" fmla="*/ 135016 w 519253"/>
                        <a:gd name="connsiteY20" fmla="*/ 168848 h 1732953"/>
                        <a:gd name="connsiteX21" fmla="*/ 0 w 519253"/>
                        <a:gd name="connsiteY21" fmla="*/ 0 h 1732953"/>
                        <a:gd name="connsiteX0" fmla="*/ 519253 w 519253"/>
                        <a:gd name="connsiteY0" fmla="*/ 1732953 h 1732953"/>
                        <a:gd name="connsiteX1" fmla="*/ 483158 w 519253"/>
                        <a:gd name="connsiteY1" fmla="*/ 1540448 h 1732953"/>
                        <a:gd name="connsiteX2" fmla="*/ 427499 w 519253"/>
                        <a:gd name="connsiteY2" fmla="*/ 1354981 h 1732953"/>
                        <a:gd name="connsiteX3" fmla="*/ 423828 w 519253"/>
                        <a:gd name="connsiteY3" fmla="*/ 1275753 h 1732953"/>
                        <a:gd name="connsiteX4" fmla="*/ 388889 w 519253"/>
                        <a:gd name="connsiteY4" fmla="*/ 1209950 h 1732953"/>
                        <a:gd name="connsiteX5" fmla="*/ 422735 w 519253"/>
                        <a:gd name="connsiteY5" fmla="*/ 1145252 h 1732953"/>
                        <a:gd name="connsiteX6" fmla="*/ 401196 w 519253"/>
                        <a:gd name="connsiteY6" fmla="*/ 1083250 h 1732953"/>
                        <a:gd name="connsiteX7" fmla="*/ 419657 w 519253"/>
                        <a:gd name="connsiteY7" fmla="*/ 1023944 h 1732953"/>
                        <a:gd name="connsiteX8" fmla="*/ 407892 w 519253"/>
                        <a:gd name="connsiteY8" fmla="*/ 994032 h 1732953"/>
                        <a:gd name="connsiteX9" fmla="*/ 429430 w 519253"/>
                        <a:gd name="connsiteY9" fmla="*/ 977858 h 1732953"/>
                        <a:gd name="connsiteX10" fmla="*/ 390810 w 519253"/>
                        <a:gd name="connsiteY10" fmla="*/ 912110 h 1732953"/>
                        <a:gd name="connsiteX11" fmla="*/ 398120 w 519253"/>
                        <a:gd name="connsiteY11" fmla="*/ 846026 h 1732953"/>
                        <a:gd name="connsiteX12" fmla="*/ 339659 w 519253"/>
                        <a:gd name="connsiteY12" fmla="*/ 792111 h 1732953"/>
                        <a:gd name="connsiteX13" fmla="*/ 287353 w 519253"/>
                        <a:gd name="connsiteY13" fmla="*/ 738195 h 1732953"/>
                        <a:gd name="connsiteX14" fmla="*/ 320317 w 519253"/>
                        <a:gd name="connsiteY14" fmla="*/ 669833 h 1732953"/>
                        <a:gd name="connsiteX15" fmla="*/ 338737 w 519253"/>
                        <a:gd name="connsiteY15" fmla="*/ 595543 h 1732953"/>
                        <a:gd name="connsiteX16" fmla="*/ 243629 w 519253"/>
                        <a:gd name="connsiteY16" fmla="*/ 487060 h 1732953"/>
                        <a:gd name="connsiteX17" fmla="*/ 136587 w 519253"/>
                        <a:gd name="connsiteY17" fmla="*/ 393143 h 1732953"/>
                        <a:gd name="connsiteX18" fmla="*/ 105516 w 519253"/>
                        <a:gd name="connsiteY18" fmla="*/ 323260 h 1732953"/>
                        <a:gd name="connsiteX19" fmla="*/ 118126 w 519253"/>
                        <a:gd name="connsiteY19" fmla="*/ 250268 h 1732953"/>
                        <a:gd name="connsiteX20" fmla="*/ 135016 w 519253"/>
                        <a:gd name="connsiteY20" fmla="*/ 168848 h 1732953"/>
                        <a:gd name="connsiteX21" fmla="*/ 0 w 519253"/>
                        <a:gd name="connsiteY21" fmla="*/ 0 h 1732953"/>
                        <a:gd name="connsiteX0" fmla="*/ 519253 w 519253"/>
                        <a:gd name="connsiteY0" fmla="*/ 1732953 h 1732953"/>
                        <a:gd name="connsiteX1" fmla="*/ 483158 w 519253"/>
                        <a:gd name="connsiteY1" fmla="*/ 1540448 h 1732953"/>
                        <a:gd name="connsiteX2" fmla="*/ 427499 w 519253"/>
                        <a:gd name="connsiteY2" fmla="*/ 1354981 h 1732953"/>
                        <a:gd name="connsiteX3" fmla="*/ 423828 w 519253"/>
                        <a:gd name="connsiteY3" fmla="*/ 1275753 h 1732953"/>
                        <a:gd name="connsiteX4" fmla="*/ 388889 w 519253"/>
                        <a:gd name="connsiteY4" fmla="*/ 1209950 h 1732953"/>
                        <a:gd name="connsiteX5" fmla="*/ 422735 w 519253"/>
                        <a:gd name="connsiteY5" fmla="*/ 1145252 h 1732953"/>
                        <a:gd name="connsiteX6" fmla="*/ 401196 w 519253"/>
                        <a:gd name="connsiteY6" fmla="*/ 1083250 h 1732953"/>
                        <a:gd name="connsiteX7" fmla="*/ 419657 w 519253"/>
                        <a:gd name="connsiteY7" fmla="*/ 1023944 h 1732953"/>
                        <a:gd name="connsiteX8" fmla="*/ 407892 w 519253"/>
                        <a:gd name="connsiteY8" fmla="*/ 994032 h 1732953"/>
                        <a:gd name="connsiteX9" fmla="*/ 423277 w 519253"/>
                        <a:gd name="connsiteY9" fmla="*/ 940118 h 1732953"/>
                        <a:gd name="connsiteX10" fmla="*/ 390810 w 519253"/>
                        <a:gd name="connsiteY10" fmla="*/ 912110 h 1732953"/>
                        <a:gd name="connsiteX11" fmla="*/ 398120 w 519253"/>
                        <a:gd name="connsiteY11" fmla="*/ 846026 h 1732953"/>
                        <a:gd name="connsiteX12" fmla="*/ 339659 w 519253"/>
                        <a:gd name="connsiteY12" fmla="*/ 792111 h 1732953"/>
                        <a:gd name="connsiteX13" fmla="*/ 287353 w 519253"/>
                        <a:gd name="connsiteY13" fmla="*/ 738195 h 1732953"/>
                        <a:gd name="connsiteX14" fmla="*/ 320317 w 519253"/>
                        <a:gd name="connsiteY14" fmla="*/ 669833 h 1732953"/>
                        <a:gd name="connsiteX15" fmla="*/ 338737 w 519253"/>
                        <a:gd name="connsiteY15" fmla="*/ 595543 h 1732953"/>
                        <a:gd name="connsiteX16" fmla="*/ 243629 w 519253"/>
                        <a:gd name="connsiteY16" fmla="*/ 487060 h 1732953"/>
                        <a:gd name="connsiteX17" fmla="*/ 136587 w 519253"/>
                        <a:gd name="connsiteY17" fmla="*/ 393143 h 1732953"/>
                        <a:gd name="connsiteX18" fmla="*/ 105516 w 519253"/>
                        <a:gd name="connsiteY18" fmla="*/ 323260 h 1732953"/>
                        <a:gd name="connsiteX19" fmla="*/ 118126 w 519253"/>
                        <a:gd name="connsiteY19" fmla="*/ 250268 h 1732953"/>
                        <a:gd name="connsiteX20" fmla="*/ 135016 w 519253"/>
                        <a:gd name="connsiteY20" fmla="*/ 168848 h 1732953"/>
                        <a:gd name="connsiteX21" fmla="*/ 0 w 519253"/>
                        <a:gd name="connsiteY21" fmla="*/ 0 h 1732953"/>
                        <a:gd name="connsiteX0" fmla="*/ 519253 w 519253"/>
                        <a:gd name="connsiteY0" fmla="*/ 1732953 h 1732953"/>
                        <a:gd name="connsiteX1" fmla="*/ 483158 w 519253"/>
                        <a:gd name="connsiteY1" fmla="*/ 1540448 h 1732953"/>
                        <a:gd name="connsiteX2" fmla="*/ 427499 w 519253"/>
                        <a:gd name="connsiteY2" fmla="*/ 1354981 h 1732953"/>
                        <a:gd name="connsiteX3" fmla="*/ 423828 w 519253"/>
                        <a:gd name="connsiteY3" fmla="*/ 1275753 h 1732953"/>
                        <a:gd name="connsiteX4" fmla="*/ 388889 w 519253"/>
                        <a:gd name="connsiteY4" fmla="*/ 1209950 h 1732953"/>
                        <a:gd name="connsiteX5" fmla="*/ 422735 w 519253"/>
                        <a:gd name="connsiteY5" fmla="*/ 1145252 h 1732953"/>
                        <a:gd name="connsiteX6" fmla="*/ 401196 w 519253"/>
                        <a:gd name="connsiteY6" fmla="*/ 1083250 h 1732953"/>
                        <a:gd name="connsiteX7" fmla="*/ 419657 w 519253"/>
                        <a:gd name="connsiteY7" fmla="*/ 1023944 h 1732953"/>
                        <a:gd name="connsiteX8" fmla="*/ 407892 w 519253"/>
                        <a:gd name="connsiteY8" fmla="*/ 994032 h 1732953"/>
                        <a:gd name="connsiteX9" fmla="*/ 390810 w 519253"/>
                        <a:gd name="connsiteY9" fmla="*/ 912110 h 1732953"/>
                        <a:gd name="connsiteX10" fmla="*/ 398120 w 519253"/>
                        <a:gd name="connsiteY10" fmla="*/ 846026 h 1732953"/>
                        <a:gd name="connsiteX11" fmla="*/ 339659 w 519253"/>
                        <a:gd name="connsiteY11" fmla="*/ 792111 h 1732953"/>
                        <a:gd name="connsiteX12" fmla="*/ 287353 w 519253"/>
                        <a:gd name="connsiteY12" fmla="*/ 738195 h 1732953"/>
                        <a:gd name="connsiteX13" fmla="*/ 320317 w 519253"/>
                        <a:gd name="connsiteY13" fmla="*/ 669833 h 1732953"/>
                        <a:gd name="connsiteX14" fmla="*/ 338737 w 519253"/>
                        <a:gd name="connsiteY14" fmla="*/ 595543 h 1732953"/>
                        <a:gd name="connsiteX15" fmla="*/ 243629 w 519253"/>
                        <a:gd name="connsiteY15" fmla="*/ 487060 h 1732953"/>
                        <a:gd name="connsiteX16" fmla="*/ 136587 w 519253"/>
                        <a:gd name="connsiteY16" fmla="*/ 393143 h 1732953"/>
                        <a:gd name="connsiteX17" fmla="*/ 105516 w 519253"/>
                        <a:gd name="connsiteY17" fmla="*/ 323260 h 1732953"/>
                        <a:gd name="connsiteX18" fmla="*/ 118126 w 519253"/>
                        <a:gd name="connsiteY18" fmla="*/ 250268 h 1732953"/>
                        <a:gd name="connsiteX19" fmla="*/ 135016 w 519253"/>
                        <a:gd name="connsiteY19" fmla="*/ 168848 h 1732953"/>
                        <a:gd name="connsiteX20" fmla="*/ 0 w 519253"/>
                        <a:gd name="connsiteY20" fmla="*/ 0 h 1732953"/>
                        <a:gd name="connsiteX0" fmla="*/ 519253 w 519253"/>
                        <a:gd name="connsiteY0" fmla="*/ 1732953 h 1732953"/>
                        <a:gd name="connsiteX1" fmla="*/ 483158 w 519253"/>
                        <a:gd name="connsiteY1" fmla="*/ 1540448 h 1732953"/>
                        <a:gd name="connsiteX2" fmla="*/ 427499 w 519253"/>
                        <a:gd name="connsiteY2" fmla="*/ 1354981 h 1732953"/>
                        <a:gd name="connsiteX3" fmla="*/ 423828 w 519253"/>
                        <a:gd name="connsiteY3" fmla="*/ 1275753 h 1732953"/>
                        <a:gd name="connsiteX4" fmla="*/ 388889 w 519253"/>
                        <a:gd name="connsiteY4" fmla="*/ 1209950 h 1732953"/>
                        <a:gd name="connsiteX5" fmla="*/ 422735 w 519253"/>
                        <a:gd name="connsiteY5" fmla="*/ 1145252 h 1732953"/>
                        <a:gd name="connsiteX6" fmla="*/ 401196 w 519253"/>
                        <a:gd name="connsiteY6" fmla="*/ 1083250 h 1732953"/>
                        <a:gd name="connsiteX7" fmla="*/ 419657 w 519253"/>
                        <a:gd name="connsiteY7" fmla="*/ 1023944 h 1732953"/>
                        <a:gd name="connsiteX8" fmla="*/ 407892 w 519253"/>
                        <a:gd name="connsiteY8" fmla="*/ 994032 h 1732953"/>
                        <a:gd name="connsiteX9" fmla="*/ 440039 w 519253"/>
                        <a:gd name="connsiteY9" fmla="*/ 922893 h 1732953"/>
                        <a:gd name="connsiteX10" fmla="*/ 398120 w 519253"/>
                        <a:gd name="connsiteY10" fmla="*/ 846026 h 1732953"/>
                        <a:gd name="connsiteX11" fmla="*/ 339659 w 519253"/>
                        <a:gd name="connsiteY11" fmla="*/ 792111 h 1732953"/>
                        <a:gd name="connsiteX12" fmla="*/ 287353 w 519253"/>
                        <a:gd name="connsiteY12" fmla="*/ 738195 h 1732953"/>
                        <a:gd name="connsiteX13" fmla="*/ 320317 w 519253"/>
                        <a:gd name="connsiteY13" fmla="*/ 669833 h 1732953"/>
                        <a:gd name="connsiteX14" fmla="*/ 338737 w 519253"/>
                        <a:gd name="connsiteY14" fmla="*/ 595543 h 1732953"/>
                        <a:gd name="connsiteX15" fmla="*/ 243629 w 519253"/>
                        <a:gd name="connsiteY15" fmla="*/ 487060 h 1732953"/>
                        <a:gd name="connsiteX16" fmla="*/ 136587 w 519253"/>
                        <a:gd name="connsiteY16" fmla="*/ 393143 h 1732953"/>
                        <a:gd name="connsiteX17" fmla="*/ 105516 w 519253"/>
                        <a:gd name="connsiteY17" fmla="*/ 323260 h 1732953"/>
                        <a:gd name="connsiteX18" fmla="*/ 118126 w 519253"/>
                        <a:gd name="connsiteY18" fmla="*/ 250268 h 1732953"/>
                        <a:gd name="connsiteX19" fmla="*/ 135016 w 519253"/>
                        <a:gd name="connsiteY19" fmla="*/ 168848 h 1732953"/>
                        <a:gd name="connsiteX20" fmla="*/ 0 w 519253"/>
                        <a:gd name="connsiteY20" fmla="*/ 0 h 1732953"/>
                        <a:gd name="connsiteX0" fmla="*/ 519253 w 519253"/>
                        <a:gd name="connsiteY0" fmla="*/ 1732953 h 1732953"/>
                        <a:gd name="connsiteX1" fmla="*/ 483158 w 519253"/>
                        <a:gd name="connsiteY1" fmla="*/ 1540448 h 1732953"/>
                        <a:gd name="connsiteX2" fmla="*/ 427499 w 519253"/>
                        <a:gd name="connsiteY2" fmla="*/ 1354981 h 1732953"/>
                        <a:gd name="connsiteX3" fmla="*/ 423828 w 519253"/>
                        <a:gd name="connsiteY3" fmla="*/ 1275753 h 1732953"/>
                        <a:gd name="connsiteX4" fmla="*/ 388889 w 519253"/>
                        <a:gd name="connsiteY4" fmla="*/ 1209950 h 1732953"/>
                        <a:gd name="connsiteX5" fmla="*/ 422735 w 519253"/>
                        <a:gd name="connsiteY5" fmla="*/ 1145252 h 1732953"/>
                        <a:gd name="connsiteX6" fmla="*/ 401196 w 519253"/>
                        <a:gd name="connsiteY6" fmla="*/ 1083250 h 1732953"/>
                        <a:gd name="connsiteX7" fmla="*/ 419657 w 519253"/>
                        <a:gd name="connsiteY7" fmla="*/ 1023944 h 1732953"/>
                        <a:gd name="connsiteX8" fmla="*/ 407892 w 519253"/>
                        <a:gd name="connsiteY8" fmla="*/ 994032 h 1732953"/>
                        <a:gd name="connsiteX9" fmla="*/ 449269 w 519253"/>
                        <a:gd name="connsiteY9" fmla="*/ 909414 h 1732953"/>
                        <a:gd name="connsiteX10" fmla="*/ 398120 w 519253"/>
                        <a:gd name="connsiteY10" fmla="*/ 846026 h 1732953"/>
                        <a:gd name="connsiteX11" fmla="*/ 339659 w 519253"/>
                        <a:gd name="connsiteY11" fmla="*/ 792111 h 1732953"/>
                        <a:gd name="connsiteX12" fmla="*/ 287353 w 519253"/>
                        <a:gd name="connsiteY12" fmla="*/ 738195 h 1732953"/>
                        <a:gd name="connsiteX13" fmla="*/ 320317 w 519253"/>
                        <a:gd name="connsiteY13" fmla="*/ 669833 h 1732953"/>
                        <a:gd name="connsiteX14" fmla="*/ 338737 w 519253"/>
                        <a:gd name="connsiteY14" fmla="*/ 595543 h 1732953"/>
                        <a:gd name="connsiteX15" fmla="*/ 243629 w 519253"/>
                        <a:gd name="connsiteY15" fmla="*/ 487060 h 1732953"/>
                        <a:gd name="connsiteX16" fmla="*/ 136587 w 519253"/>
                        <a:gd name="connsiteY16" fmla="*/ 393143 h 1732953"/>
                        <a:gd name="connsiteX17" fmla="*/ 105516 w 519253"/>
                        <a:gd name="connsiteY17" fmla="*/ 323260 h 1732953"/>
                        <a:gd name="connsiteX18" fmla="*/ 118126 w 519253"/>
                        <a:gd name="connsiteY18" fmla="*/ 250268 h 1732953"/>
                        <a:gd name="connsiteX19" fmla="*/ 135016 w 519253"/>
                        <a:gd name="connsiteY19" fmla="*/ 168848 h 1732953"/>
                        <a:gd name="connsiteX20" fmla="*/ 0 w 519253"/>
                        <a:gd name="connsiteY20" fmla="*/ 0 h 1732953"/>
                        <a:gd name="connsiteX0" fmla="*/ 519253 w 519253"/>
                        <a:gd name="connsiteY0" fmla="*/ 1732953 h 1732953"/>
                        <a:gd name="connsiteX1" fmla="*/ 483158 w 519253"/>
                        <a:gd name="connsiteY1" fmla="*/ 1540448 h 1732953"/>
                        <a:gd name="connsiteX2" fmla="*/ 427499 w 519253"/>
                        <a:gd name="connsiteY2" fmla="*/ 1354981 h 1732953"/>
                        <a:gd name="connsiteX3" fmla="*/ 423828 w 519253"/>
                        <a:gd name="connsiteY3" fmla="*/ 1275753 h 1732953"/>
                        <a:gd name="connsiteX4" fmla="*/ 388889 w 519253"/>
                        <a:gd name="connsiteY4" fmla="*/ 1209950 h 1732953"/>
                        <a:gd name="connsiteX5" fmla="*/ 422735 w 519253"/>
                        <a:gd name="connsiteY5" fmla="*/ 1145252 h 1732953"/>
                        <a:gd name="connsiteX6" fmla="*/ 401196 w 519253"/>
                        <a:gd name="connsiteY6" fmla="*/ 1083250 h 1732953"/>
                        <a:gd name="connsiteX7" fmla="*/ 419657 w 519253"/>
                        <a:gd name="connsiteY7" fmla="*/ 1023944 h 1732953"/>
                        <a:gd name="connsiteX8" fmla="*/ 407892 w 519253"/>
                        <a:gd name="connsiteY8" fmla="*/ 994032 h 1732953"/>
                        <a:gd name="connsiteX9" fmla="*/ 424654 w 519253"/>
                        <a:gd name="connsiteY9" fmla="*/ 904022 h 1732953"/>
                        <a:gd name="connsiteX10" fmla="*/ 398120 w 519253"/>
                        <a:gd name="connsiteY10" fmla="*/ 846026 h 1732953"/>
                        <a:gd name="connsiteX11" fmla="*/ 339659 w 519253"/>
                        <a:gd name="connsiteY11" fmla="*/ 792111 h 1732953"/>
                        <a:gd name="connsiteX12" fmla="*/ 287353 w 519253"/>
                        <a:gd name="connsiteY12" fmla="*/ 738195 h 1732953"/>
                        <a:gd name="connsiteX13" fmla="*/ 320317 w 519253"/>
                        <a:gd name="connsiteY13" fmla="*/ 669833 h 1732953"/>
                        <a:gd name="connsiteX14" fmla="*/ 338737 w 519253"/>
                        <a:gd name="connsiteY14" fmla="*/ 595543 h 1732953"/>
                        <a:gd name="connsiteX15" fmla="*/ 243629 w 519253"/>
                        <a:gd name="connsiteY15" fmla="*/ 487060 h 1732953"/>
                        <a:gd name="connsiteX16" fmla="*/ 136587 w 519253"/>
                        <a:gd name="connsiteY16" fmla="*/ 393143 h 1732953"/>
                        <a:gd name="connsiteX17" fmla="*/ 105516 w 519253"/>
                        <a:gd name="connsiteY17" fmla="*/ 323260 h 1732953"/>
                        <a:gd name="connsiteX18" fmla="*/ 118126 w 519253"/>
                        <a:gd name="connsiteY18" fmla="*/ 250268 h 1732953"/>
                        <a:gd name="connsiteX19" fmla="*/ 135016 w 519253"/>
                        <a:gd name="connsiteY19" fmla="*/ 168848 h 1732953"/>
                        <a:gd name="connsiteX20" fmla="*/ 0 w 519253"/>
                        <a:gd name="connsiteY20" fmla="*/ 0 h 1732953"/>
                        <a:gd name="connsiteX0" fmla="*/ 519253 w 519253"/>
                        <a:gd name="connsiteY0" fmla="*/ 1732953 h 1732953"/>
                        <a:gd name="connsiteX1" fmla="*/ 483158 w 519253"/>
                        <a:gd name="connsiteY1" fmla="*/ 1540448 h 1732953"/>
                        <a:gd name="connsiteX2" fmla="*/ 427499 w 519253"/>
                        <a:gd name="connsiteY2" fmla="*/ 1354981 h 1732953"/>
                        <a:gd name="connsiteX3" fmla="*/ 423828 w 519253"/>
                        <a:gd name="connsiteY3" fmla="*/ 1275753 h 1732953"/>
                        <a:gd name="connsiteX4" fmla="*/ 388889 w 519253"/>
                        <a:gd name="connsiteY4" fmla="*/ 1209950 h 1732953"/>
                        <a:gd name="connsiteX5" fmla="*/ 422735 w 519253"/>
                        <a:gd name="connsiteY5" fmla="*/ 1145252 h 1732953"/>
                        <a:gd name="connsiteX6" fmla="*/ 401196 w 519253"/>
                        <a:gd name="connsiteY6" fmla="*/ 1083250 h 1732953"/>
                        <a:gd name="connsiteX7" fmla="*/ 419657 w 519253"/>
                        <a:gd name="connsiteY7" fmla="*/ 1023944 h 1732953"/>
                        <a:gd name="connsiteX8" fmla="*/ 407892 w 519253"/>
                        <a:gd name="connsiteY8" fmla="*/ 994032 h 1732953"/>
                        <a:gd name="connsiteX9" fmla="*/ 424654 w 519253"/>
                        <a:gd name="connsiteY9" fmla="*/ 904022 h 1732953"/>
                        <a:gd name="connsiteX10" fmla="*/ 398120 w 519253"/>
                        <a:gd name="connsiteY10" fmla="*/ 846026 h 1732953"/>
                        <a:gd name="connsiteX11" fmla="*/ 339659 w 519253"/>
                        <a:gd name="connsiteY11" fmla="*/ 792111 h 1732953"/>
                        <a:gd name="connsiteX12" fmla="*/ 287353 w 519253"/>
                        <a:gd name="connsiteY12" fmla="*/ 738195 h 1732953"/>
                        <a:gd name="connsiteX13" fmla="*/ 320317 w 519253"/>
                        <a:gd name="connsiteY13" fmla="*/ 669833 h 1732953"/>
                        <a:gd name="connsiteX14" fmla="*/ 338737 w 519253"/>
                        <a:gd name="connsiteY14" fmla="*/ 595543 h 1732953"/>
                        <a:gd name="connsiteX15" fmla="*/ 243629 w 519253"/>
                        <a:gd name="connsiteY15" fmla="*/ 487060 h 1732953"/>
                        <a:gd name="connsiteX16" fmla="*/ 136587 w 519253"/>
                        <a:gd name="connsiteY16" fmla="*/ 393143 h 1732953"/>
                        <a:gd name="connsiteX17" fmla="*/ 105516 w 519253"/>
                        <a:gd name="connsiteY17" fmla="*/ 323260 h 1732953"/>
                        <a:gd name="connsiteX18" fmla="*/ 118126 w 519253"/>
                        <a:gd name="connsiteY18" fmla="*/ 250268 h 1732953"/>
                        <a:gd name="connsiteX19" fmla="*/ 135016 w 519253"/>
                        <a:gd name="connsiteY19" fmla="*/ 168848 h 1732953"/>
                        <a:gd name="connsiteX20" fmla="*/ 0 w 519253"/>
                        <a:gd name="connsiteY20" fmla="*/ 0 h 1732953"/>
                        <a:gd name="connsiteX0" fmla="*/ 519253 w 519253"/>
                        <a:gd name="connsiteY0" fmla="*/ 1732953 h 1732953"/>
                        <a:gd name="connsiteX1" fmla="*/ 483158 w 519253"/>
                        <a:gd name="connsiteY1" fmla="*/ 1540448 h 1732953"/>
                        <a:gd name="connsiteX2" fmla="*/ 427499 w 519253"/>
                        <a:gd name="connsiteY2" fmla="*/ 1354981 h 1732953"/>
                        <a:gd name="connsiteX3" fmla="*/ 423828 w 519253"/>
                        <a:gd name="connsiteY3" fmla="*/ 1275753 h 1732953"/>
                        <a:gd name="connsiteX4" fmla="*/ 388889 w 519253"/>
                        <a:gd name="connsiteY4" fmla="*/ 1209950 h 1732953"/>
                        <a:gd name="connsiteX5" fmla="*/ 422735 w 519253"/>
                        <a:gd name="connsiteY5" fmla="*/ 1145252 h 1732953"/>
                        <a:gd name="connsiteX6" fmla="*/ 401196 w 519253"/>
                        <a:gd name="connsiteY6" fmla="*/ 1083250 h 1732953"/>
                        <a:gd name="connsiteX7" fmla="*/ 419657 w 519253"/>
                        <a:gd name="connsiteY7" fmla="*/ 1023944 h 1732953"/>
                        <a:gd name="connsiteX8" fmla="*/ 407892 w 519253"/>
                        <a:gd name="connsiteY8" fmla="*/ 994032 h 1732953"/>
                        <a:gd name="connsiteX9" fmla="*/ 424654 w 519253"/>
                        <a:gd name="connsiteY9" fmla="*/ 904022 h 1732953"/>
                        <a:gd name="connsiteX10" fmla="*/ 398120 w 519253"/>
                        <a:gd name="connsiteY10" fmla="*/ 846026 h 1732953"/>
                        <a:gd name="connsiteX11" fmla="*/ 339659 w 519253"/>
                        <a:gd name="connsiteY11" fmla="*/ 792111 h 1732953"/>
                        <a:gd name="connsiteX12" fmla="*/ 287353 w 519253"/>
                        <a:gd name="connsiteY12" fmla="*/ 738195 h 1732953"/>
                        <a:gd name="connsiteX13" fmla="*/ 320317 w 519253"/>
                        <a:gd name="connsiteY13" fmla="*/ 669833 h 1732953"/>
                        <a:gd name="connsiteX14" fmla="*/ 338737 w 519253"/>
                        <a:gd name="connsiteY14" fmla="*/ 595543 h 1732953"/>
                        <a:gd name="connsiteX15" fmla="*/ 243629 w 519253"/>
                        <a:gd name="connsiteY15" fmla="*/ 487060 h 1732953"/>
                        <a:gd name="connsiteX16" fmla="*/ 136587 w 519253"/>
                        <a:gd name="connsiteY16" fmla="*/ 393143 h 1732953"/>
                        <a:gd name="connsiteX17" fmla="*/ 105516 w 519253"/>
                        <a:gd name="connsiteY17" fmla="*/ 323260 h 1732953"/>
                        <a:gd name="connsiteX18" fmla="*/ 118126 w 519253"/>
                        <a:gd name="connsiteY18" fmla="*/ 250268 h 1732953"/>
                        <a:gd name="connsiteX19" fmla="*/ 135016 w 519253"/>
                        <a:gd name="connsiteY19" fmla="*/ 168848 h 1732953"/>
                        <a:gd name="connsiteX20" fmla="*/ 13512 w 519253"/>
                        <a:gd name="connsiteY20" fmla="*/ 107394 h 1732953"/>
                        <a:gd name="connsiteX21" fmla="*/ 0 w 519253"/>
                        <a:gd name="connsiteY21" fmla="*/ 0 h 1732953"/>
                        <a:gd name="connsiteX0" fmla="*/ 519253 w 519253"/>
                        <a:gd name="connsiteY0" fmla="*/ 1703300 h 1703300"/>
                        <a:gd name="connsiteX1" fmla="*/ 483158 w 519253"/>
                        <a:gd name="connsiteY1" fmla="*/ 1510795 h 1703300"/>
                        <a:gd name="connsiteX2" fmla="*/ 427499 w 519253"/>
                        <a:gd name="connsiteY2" fmla="*/ 1325328 h 1703300"/>
                        <a:gd name="connsiteX3" fmla="*/ 423828 w 519253"/>
                        <a:gd name="connsiteY3" fmla="*/ 1246100 h 1703300"/>
                        <a:gd name="connsiteX4" fmla="*/ 388889 w 519253"/>
                        <a:gd name="connsiteY4" fmla="*/ 1180297 h 1703300"/>
                        <a:gd name="connsiteX5" fmla="*/ 422735 w 519253"/>
                        <a:gd name="connsiteY5" fmla="*/ 1115599 h 1703300"/>
                        <a:gd name="connsiteX6" fmla="*/ 401196 w 519253"/>
                        <a:gd name="connsiteY6" fmla="*/ 1053597 h 1703300"/>
                        <a:gd name="connsiteX7" fmla="*/ 419657 w 519253"/>
                        <a:gd name="connsiteY7" fmla="*/ 994291 h 1703300"/>
                        <a:gd name="connsiteX8" fmla="*/ 407892 w 519253"/>
                        <a:gd name="connsiteY8" fmla="*/ 964379 h 1703300"/>
                        <a:gd name="connsiteX9" fmla="*/ 424654 w 519253"/>
                        <a:gd name="connsiteY9" fmla="*/ 874369 h 1703300"/>
                        <a:gd name="connsiteX10" fmla="*/ 398120 w 519253"/>
                        <a:gd name="connsiteY10" fmla="*/ 816373 h 1703300"/>
                        <a:gd name="connsiteX11" fmla="*/ 339659 w 519253"/>
                        <a:gd name="connsiteY11" fmla="*/ 762458 h 1703300"/>
                        <a:gd name="connsiteX12" fmla="*/ 287353 w 519253"/>
                        <a:gd name="connsiteY12" fmla="*/ 708542 h 1703300"/>
                        <a:gd name="connsiteX13" fmla="*/ 320317 w 519253"/>
                        <a:gd name="connsiteY13" fmla="*/ 640180 h 1703300"/>
                        <a:gd name="connsiteX14" fmla="*/ 338737 w 519253"/>
                        <a:gd name="connsiteY14" fmla="*/ 565890 h 1703300"/>
                        <a:gd name="connsiteX15" fmla="*/ 243629 w 519253"/>
                        <a:gd name="connsiteY15" fmla="*/ 457407 h 1703300"/>
                        <a:gd name="connsiteX16" fmla="*/ 136587 w 519253"/>
                        <a:gd name="connsiteY16" fmla="*/ 363490 h 1703300"/>
                        <a:gd name="connsiteX17" fmla="*/ 105516 w 519253"/>
                        <a:gd name="connsiteY17" fmla="*/ 293607 h 1703300"/>
                        <a:gd name="connsiteX18" fmla="*/ 118126 w 519253"/>
                        <a:gd name="connsiteY18" fmla="*/ 220615 h 1703300"/>
                        <a:gd name="connsiteX19" fmla="*/ 135016 w 519253"/>
                        <a:gd name="connsiteY19" fmla="*/ 139195 h 1703300"/>
                        <a:gd name="connsiteX20" fmla="*/ 13512 w 519253"/>
                        <a:gd name="connsiteY20" fmla="*/ 77741 h 1703300"/>
                        <a:gd name="connsiteX21" fmla="*/ 0 w 519253"/>
                        <a:gd name="connsiteY21" fmla="*/ 0 h 1703300"/>
                        <a:gd name="connsiteX0" fmla="*/ 516176 w 516176"/>
                        <a:gd name="connsiteY0" fmla="*/ 1732953 h 1732953"/>
                        <a:gd name="connsiteX1" fmla="*/ 480081 w 516176"/>
                        <a:gd name="connsiteY1" fmla="*/ 1540448 h 1732953"/>
                        <a:gd name="connsiteX2" fmla="*/ 424422 w 516176"/>
                        <a:gd name="connsiteY2" fmla="*/ 1354981 h 1732953"/>
                        <a:gd name="connsiteX3" fmla="*/ 420751 w 516176"/>
                        <a:gd name="connsiteY3" fmla="*/ 1275753 h 1732953"/>
                        <a:gd name="connsiteX4" fmla="*/ 385812 w 516176"/>
                        <a:gd name="connsiteY4" fmla="*/ 1209950 h 1732953"/>
                        <a:gd name="connsiteX5" fmla="*/ 419658 w 516176"/>
                        <a:gd name="connsiteY5" fmla="*/ 1145252 h 1732953"/>
                        <a:gd name="connsiteX6" fmla="*/ 398119 w 516176"/>
                        <a:gd name="connsiteY6" fmla="*/ 1083250 h 1732953"/>
                        <a:gd name="connsiteX7" fmla="*/ 416580 w 516176"/>
                        <a:gd name="connsiteY7" fmla="*/ 1023944 h 1732953"/>
                        <a:gd name="connsiteX8" fmla="*/ 404815 w 516176"/>
                        <a:gd name="connsiteY8" fmla="*/ 994032 h 1732953"/>
                        <a:gd name="connsiteX9" fmla="*/ 421577 w 516176"/>
                        <a:gd name="connsiteY9" fmla="*/ 904022 h 1732953"/>
                        <a:gd name="connsiteX10" fmla="*/ 395043 w 516176"/>
                        <a:gd name="connsiteY10" fmla="*/ 846026 h 1732953"/>
                        <a:gd name="connsiteX11" fmla="*/ 336582 w 516176"/>
                        <a:gd name="connsiteY11" fmla="*/ 792111 h 1732953"/>
                        <a:gd name="connsiteX12" fmla="*/ 284276 w 516176"/>
                        <a:gd name="connsiteY12" fmla="*/ 738195 h 1732953"/>
                        <a:gd name="connsiteX13" fmla="*/ 317240 w 516176"/>
                        <a:gd name="connsiteY13" fmla="*/ 669833 h 1732953"/>
                        <a:gd name="connsiteX14" fmla="*/ 335660 w 516176"/>
                        <a:gd name="connsiteY14" fmla="*/ 595543 h 1732953"/>
                        <a:gd name="connsiteX15" fmla="*/ 240552 w 516176"/>
                        <a:gd name="connsiteY15" fmla="*/ 487060 h 1732953"/>
                        <a:gd name="connsiteX16" fmla="*/ 133510 w 516176"/>
                        <a:gd name="connsiteY16" fmla="*/ 393143 h 1732953"/>
                        <a:gd name="connsiteX17" fmla="*/ 102439 w 516176"/>
                        <a:gd name="connsiteY17" fmla="*/ 323260 h 1732953"/>
                        <a:gd name="connsiteX18" fmla="*/ 115049 w 516176"/>
                        <a:gd name="connsiteY18" fmla="*/ 250268 h 1732953"/>
                        <a:gd name="connsiteX19" fmla="*/ 131939 w 516176"/>
                        <a:gd name="connsiteY19" fmla="*/ 168848 h 1732953"/>
                        <a:gd name="connsiteX20" fmla="*/ 10435 w 516176"/>
                        <a:gd name="connsiteY20" fmla="*/ 107394 h 1732953"/>
                        <a:gd name="connsiteX21" fmla="*/ 0 w 516176"/>
                        <a:gd name="connsiteY21" fmla="*/ 0 h 1732953"/>
                        <a:gd name="connsiteX0" fmla="*/ 516176 w 516176"/>
                        <a:gd name="connsiteY0" fmla="*/ 1732953 h 1732953"/>
                        <a:gd name="connsiteX1" fmla="*/ 480081 w 516176"/>
                        <a:gd name="connsiteY1" fmla="*/ 1540448 h 1732953"/>
                        <a:gd name="connsiteX2" fmla="*/ 424422 w 516176"/>
                        <a:gd name="connsiteY2" fmla="*/ 1354981 h 1732953"/>
                        <a:gd name="connsiteX3" fmla="*/ 420751 w 516176"/>
                        <a:gd name="connsiteY3" fmla="*/ 1275753 h 1732953"/>
                        <a:gd name="connsiteX4" fmla="*/ 385812 w 516176"/>
                        <a:gd name="connsiteY4" fmla="*/ 1209950 h 1732953"/>
                        <a:gd name="connsiteX5" fmla="*/ 419658 w 516176"/>
                        <a:gd name="connsiteY5" fmla="*/ 1145252 h 1732953"/>
                        <a:gd name="connsiteX6" fmla="*/ 398119 w 516176"/>
                        <a:gd name="connsiteY6" fmla="*/ 1083250 h 1732953"/>
                        <a:gd name="connsiteX7" fmla="*/ 416580 w 516176"/>
                        <a:gd name="connsiteY7" fmla="*/ 1023944 h 1732953"/>
                        <a:gd name="connsiteX8" fmla="*/ 404815 w 516176"/>
                        <a:gd name="connsiteY8" fmla="*/ 994032 h 1732953"/>
                        <a:gd name="connsiteX9" fmla="*/ 421577 w 516176"/>
                        <a:gd name="connsiteY9" fmla="*/ 904022 h 1732953"/>
                        <a:gd name="connsiteX10" fmla="*/ 395043 w 516176"/>
                        <a:gd name="connsiteY10" fmla="*/ 846026 h 1732953"/>
                        <a:gd name="connsiteX11" fmla="*/ 336582 w 516176"/>
                        <a:gd name="connsiteY11" fmla="*/ 792111 h 1732953"/>
                        <a:gd name="connsiteX12" fmla="*/ 284276 w 516176"/>
                        <a:gd name="connsiteY12" fmla="*/ 738195 h 1732953"/>
                        <a:gd name="connsiteX13" fmla="*/ 317240 w 516176"/>
                        <a:gd name="connsiteY13" fmla="*/ 669833 h 1732953"/>
                        <a:gd name="connsiteX14" fmla="*/ 335660 w 516176"/>
                        <a:gd name="connsiteY14" fmla="*/ 595543 h 1732953"/>
                        <a:gd name="connsiteX15" fmla="*/ 240552 w 516176"/>
                        <a:gd name="connsiteY15" fmla="*/ 487060 h 1732953"/>
                        <a:gd name="connsiteX16" fmla="*/ 133510 w 516176"/>
                        <a:gd name="connsiteY16" fmla="*/ 393143 h 1732953"/>
                        <a:gd name="connsiteX17" fmla="*/ 102439 w 516176"/>
                        <a:gd name="connsiteY17" fmla="*/ 323260 h 1732953"/>
                        <a:gd name="connsiteX18" fmla="*/ 115049 w 516176"/>
                        <a:gd name="connsiteY18" fmla="*/ 250268 h 1732953"/>
                        <a:gd name="connsiteX19" fmla="*/ 76556 w 516176"/>
                        <a:gd name="connsiteY19" fmla="*/ 185023 h 1732953"/>
                        <a:gd name="connsiteX20" fmla="*/ 10435 w 516176"/>
                        <a:gd name="connsiteY20" fmla="*/ 107394 h 1732953"/>
                        <a:gd name="connsiteX21" fmla="*/ 0 w 516176"/>
                        <a:gd name="connsiteY21" fmla="*/ 0 h 1732953"/>
                        <a:gd name="connsiteX0" fmla="*/ 516176 w 516176"/>
                        <a:gd name="connsiteY0" fmla="*/ 1732953 h 1732953"/>
                        <a:gd name="connsiteX1" fmla="*/ 480081 w 516176"/>
                        <a:gd name="connsiteY1" fmla="*/ 1540448 h 1732953"/>
                        <a:gd name="connsiteX2" fmla="*/ 424422 w 516176"/>
                        <a:gd name="connsiteY2" fmla="*/ 1354981 h 1732953"/>
                        <a:gd name="connsiteX3" fmla="*/ 420751 w 516176"/>
                        <a:gd name="connsiteY3" fmla="*/ 1275753 h 1732953"/>
                        <a:gd name="connsiteX4" fmla="*/ 385812 w 516176"/>
                        <a:gd name="connsiteY4" fmla="*/ 1209950 h 1732953"/>
                        <a:gd name="connsiteX5" fmla="*/ 419658 w 516176"/>
                        <a:gd name="connsiteY5" fmla="*/ 1145252 h 1732953"/>
                        <a:gd name="connsiteX6" fmla="*/ 398119 w 516176"/>
                        <a:gd name="connsiteY6" fmla="*/ 1083250 h 1732953"/>
                        <a:gd name="connsiteX7" fmla="*/ 416580 w 516176"/>
                        <a:gd name="connsiteY7" fmla="*/ 1023944 h 1732953"/>
                        <a:gd name="connsiteX8" fmla="*/ 404815 w 516176"/>
                        <a:gd name="connsiteY8" fmla="*/ 994032 h 1732953"/>
                        <a:gd name="connsiteX9" fmla="*/ 421577 w 516176"/>
                        <a:gd name="connsiteY9" fmla="*/ 904022 h 1732953"/>
                        <a:gd name="connsiteX10" fmla="*/ 395043 w 516176"/>
                        <a:gd name="connsiteY10" fmla="*/ 846026 h 1732953"/>
                        <a:gd name="connsiteX11" fmla="*/ 336582 w 516176"/>
                        <a:gd name="connsiteY11" fmla="*/ 792111 h 1732953"/>
                        <a:gd name="connsiteX12" fmla="*/ 284276 w 516176"/>
                        <a:gd name="connsiteY12" fmla="*/ 738195 h 1732953"/>
                        <a:gd name="connsiteX13" fmla="*/ 317240 w 516176"/>
                        <a:gd name="connsiteY13" fmla="*/ 669833 h 1732953"/>
                        <a:gd name="connsiteX14" fmla="*/ 335660 w 516176"/>
                        <a:gd name="connsiteY14" fmla="*/ 595543 h 1732953"/>
                        <a:gd name="connsiteX15" fmla="*/ 240552 w 516176"/>
                        <a:gd name="connsiteY15" fmla="*/ 487060 h 1732953"/>
                        <a:gd name="connsiteX16" fmla="*/ 133510 w 516176"/>
                        <a:gd name="connsiteY16" fmla="*/ 393143 h 1732953"/>
                        <a:gd name="connsiteX17" fmla="*/ 102439 w 516176"/>
                        <a:gd name="connsiteY17" fmla="*/ 323260 h 1732953"/>
                        <a:gd name="connsiteX18" fmla="*/ 115049 w 516176"/>
                        <a:gd name="connsiteY18" fmla="*/ 250268 h 1732953"/>
                        <a:gd name="connsiteX19" fmla="*/ 76556 w 516176"/>
                        <a:gd name="connsiteY19" fmla="*/ 185023 h 1732953"/>
                        <a:gd name="connsiteX20" fmla="*/ 10435 w 516176"/>
                        <a:gd name="connsiteY20" fmla="*/ 107394 h 1732953"/>
                        <a:gd name="connsiteX21" fmla="*/ 0 w 516176"/>
                        <a:gd name="connsiteY21" fmla="*/ 0 h 1732953"/>
                        <a:gd name="connsiteX0" fmla="*/ 516176 w 516176"/>
                        <a:gd name="connsiteY0" fmla="*/ 1732953 h 1732953"/>
                        <a:gd name="connsiteX1" fmla="*/ 480081 w 516176"/>
                        <a:gd name="connsiteY1" fmla="*/ 1540448 h 1732953"/>
                        <a:gd name="connsiteX2" fmla="*/ 424422 w 516176"/>
                        <a:gd name="connsiteY2" fmla="*/ 1354981 h 1732953"/>
                        <a:gd name="connsiteX3" fmla="*/ 420751 w 516176"/>
                        <a:gd name="connsiteY3" fmla="*/ 1275753 h 1732953"/>
                        <a:gd name="connsiteX4" fmla="*/ 385812 w 516176"/>
                        <a:gd name="connsiteY4" fmla="*/ 1209950 h 1732953"/>
                        <a:gd name="connsiteX5" fmla="*/ 419658 w 516176"/>
                        <a:gd name="connsiteY5" fmla="*/ 1145252 h 1732953"/>
                        <a:gd name="connsiteX6" fmla="*/ 398119 w 516176"/>
                        <a:gd name="connsiteY6" fmla="*/ 1083250 h 1732953"/>
                        <a:gd name="connsiteX7" fmla="*/ 416580 w 516176"/>
                        <a:gd name="connsiteY7" fmla="*/ 1023944 h 1732953"/>
                        <a:gd name="connsiteX8" fmla="*/ 404815 w 516176"/>
                        <a:gd name="connsiteY8" fmla="*/ 994032 h 1732953"/>
                        <a:gd name="connsiteX9" fmla="*/ 421577 w 516176"/>
                        <a:gd name="connsiteY9" fmla="*/ 904022 h 1732953"/>
                        <a:gd name="connsiteX10" fmla="*/ 395043 w 516176"/>
                        <a:gd name="connsiteY10" fmla="*/ 846026 h 1732953"/>
                        <a:gd name="connsiteX11" fmla="*/ 336582 w 516176"/>
                        <a:gd name="connsiteY11" fmla="*/ 792111 h 1732953"/>
                        <a:gd name="connsiteX12" fmla="*/ 284276 w 516176"/>
                        <a:gd name="connsiteY12" fmla="*/ 738195 h 1732953"/>
                        <a:gd name="connsiteX13" fmla="*/ 317240 w 516176"/>
                        <a:gd name="connsiteY13" fmla="*/ 669833 h 1732953"/>
                        <a:gd name="connsiteX14" fmla="*/ 335660 w 516176"/>
                        <a:gd name="connsiteY14" fmla="*/ 595543 h 1732953"/>
                        <a:gd name="connsiteX15" fmla="*/ 240552 w 516176"/>
                        <a:gd name="connsiteY15" fmla="*/ 487060 h 1732953"/>
                        <a:gd name="connsiteX16" fmla="*/ 133510 w 516176"/>
                        <a:gd name="connsiteY16" fmla="*/ 393143 h 1732953"/>
                        <a:gd name="connsiteX17" fmla="*/ 102439 w 516176"/>
                        <a:gd name="connsiteY17" fmla="*/ 323260 h 1732953"/>
                        <a:gd name="connsiteX18" fmla="*/ 115049 w 516176"/>
                        <a:gd name="connsiteY18" fmla="*/ 250268 h 1732953"/>
                        <a:gd name="connsiteX19" fmla="*/ 76556 w 516176"/>
                        <a:gd name="connsiteY19" fmla="*/ 185023 h 1732953"/>
                        <a:gd name="connsiteX20" fmla="*/ 10435 w 516176"/>
                        <a:gd name="connsiteY20" fmla="*/ 107394 h 1732953"/>
                        <a:gd name="connsiteX21" fmla="*/ 0 w 516176"/>
                        <a:gd name="connsiteY21" fmla="*/ 0 h 1732953"/>
                        <a:gd name="connsiteX0" fmla="*/ 516176 w 516176"/>
                        <a:gd name="connsiteY0" fmla="*/ 1732953 h 1732953"/>
                        <a:gd name="connsiteX1" fmla="*/ 480081 w 516176"/>
                        <a:gd name="connsiteY1" fmla="*/ 1540448 h 1732953"/>
                        <a:gd name="connsiteX2" fmla="*/ 424422 w 516176"/>
                        <a:gd name="connsiteY2" fmla="*/ 1354981 h 1732953"/>
                        <a:gd name="connsiteX3" fmla="*/ 420751 w 516176"/>
                        <a:gd name="connsiteY3" fmla="*/ 1275753 h 1732953"/>
                        <a:gd name="connsiteX4" fmla="*/ 385812 w 516176"/>
                        <a:gd name="connsiteY4" fmla="*/ 1209950 h 1732953"/>
                        <a:gd name="connsiteX5" fmla="*/ 419658 w 516176"/>
                        <a:gd name="connsiteY5" fmla="*/ 1145252 h 1732953"/>
                        <a:gd name="connsiteX6" fmla="*/ 398119 w 516176"/>
                        <a:gd name="connsiteY6" fmla="*/ 1083250 h 1732953"/>
                        <a:gd name="connsiteX7" fmla="*/ 416580 w 516176"/>
                        <a:gd name="connsiteY7" fmla="*/ 1023944 h 1732953"/>
                        <a:gd name="connsiteX8" fmla="*/ 404815 w 516176"/>
                        <a:gd name="connsiteY8" fmla="*/ 994032 h 1732953"/>
                        <a:gd name="connsiteX9" fmla="*/ 421577 w 516176"/>
                        <a:gd name="connsiteY9" fmla="*/ 904022 h 1732953"/>
                        <a:gd name="connsiteX10" fmla="*/ 395043 w 516176"/>
                        <a:gd name="connsiteY10" fmla="*/ 846026 h 1732953"/>
                        <a:gd name="connsiteX11" fmla="*/ 336582 w 516176"/>
                        <a:gd name="connsiteY11" fmla="*/ 792111 h 1732953"/>
                        <a:gd name="connsiteX12" fmla="*/ 284276 w 516176"/>
                        <a:gd name="connsiteY12" fmla="*/ 738195 h 1732953"/>
                        <a:gd name="connsiteX13" fmla="*/ 317240 w 516176"/>
                        <a:gd name="connsiteY13" fmla="*/ 669833 h 1732953"/>
                        <a:gd name="connsiteX14" fmla="*/ 335660 w 516176"/>
                        <a:gd name="connsiteY14" fmla="*/ 595543 h 1732953"/>
                        <a:gd name="connsiteX15" fmla="*/ 240552 w 516176"/>
                        <a:gd name="connsiteY15" fmla="*/ 487060 h 1732953"/>
                        <a:gd name="connsiteX16" fmla="*/ 133510 w 516176"/>
                        <a:gd name="connsiteY16" fmla="*/ 393143 h 1732953"/>
                        <a:gd name="connsiteX17" fmla="*/ 102439 w 516176"/>
                        <a:gd name="connsiteY17" fmla="*/ 323260 h 1732953"/>
                        <a:gd name="connsiteX18" fmla="*/ 115049 w 516176"/>
                        <a:gd name="connsiteY18" fmla="*/ 250268 h 1732953"/>
                        <a:gd name="connsiteX19" fmla="*/ 30403 w 516176"/>
                        <a:gd name="connsiteY19" fmla="*/ 195806 h 1732953"/>
                        <a:gd name="connsiteX20" fmla="*/ 10435 w 516176"/>
                        <a:gd name="connsiteY20" fmla="*/ 107394 h 1732953"/>
                        <a:gd name="connsiteX21" fmla="*/ 0 w 516176"/>
                        <a:gd name="connsiteY21" fmla="*/ 0 h 1732953"/>
                        <a:gd name="connsiteX0" fmla="*/ 516176 w 516176"/>
                        <a:gd name="connsiteY0" fmla="*/ 1732953 h 1732953"/>
                        <a:gd name="connsiteX1" fmla="*/ 480081 w 516176"/>
                        <a:gd name="connsiteY1" fmla="*/ 1540448 h 1732953"/>
                        <a:gd name="connsiteX2" fmla="*/ 424422 w 516176"/>
                        <a:gd name="connsiteY2" fmla="*/ 1354981 h 1732953"/>
                        <a:gd name="connsiteX3" fmla="*/ 420751 w 516176"/>
                        <a:gd name="connsiteY3" fmla="*/ 1275753 h 1732953"/>
                        <a:gd name="connsiteX4" fmla="*/ 385812 w 516176"/>
                        <a:gd name="connsiteY4" fmla="*/ 1209950 h 1732953"/>
                        <a:gd name="connsiteX5" fmla="*/ 419658 w 516176"/>
                        <a:gd name="connsiteY5" fmla="*/ 1145252 h 1732953"/>
                        <a:gd name="connsiteX6" fmla="*/ 398119 w 516176"/>
                        <a:gd name="connsiteY6" fmla="*/ 1083250 h 1732953"/>
                        <a:gd name="connsiteX7" fmla="*/ 416580 w 516176"/>
                        <a:gd name="connsiteY7" fmla="*/ 1023944 h 1732953"/>
                        <a:gd name="connsiteX8" fmla="*/ 404815 w 516176"/>
                        <a:gd name="connsiteY8" fmla="*/ 994032 h 1732953"/>
                        <a:gd name="connsiteX9" fmla="*/ 421577 w 516176"/>
                        <a:gd name="connsiteY9" fmla="*/ 904022 h 1732953"/>
                        <a:gd name="connsiteX10" fmla="*/ 395043 w 516176"/>
                        <a:gd name="connsiteY10" fmla="*/ 846026 h 1732953"/>
                        <a:gd name="connsiteX11" fmla="*/ 336582 w 516176"/>
                        <a:gd name="connsiteY11" fmla="*/ 792111 h 1732953"/>
                        <a:gd name="connsiteX12" fmla="*/ 284276 w 516176"/>
                        <a:gd name="connsiteY12" fmla="*/ 738195 h 1732953"/>
                        <a:gd name="connsiteX13" fmla="*/ 317240 w 516176"/>
                        <a:gd name="connsiteY13" fmla="*/ 669833 h 1732953"/>
                        <a:gd name="connsiteX14" fmla="*/ 335660 w 516176"/>
                        <a:gd name="connsiteY14" fmla="*/ 595543 h 1732953"/>
                        <a:gd name="connsiteX15" fmla="*/ 240552 w 516176"/>
                        <a:gd name="connsiteY15" fmla="*/ 487060 h 1732953"/>
                        <a:gd name="connsiteX16" fmla="*/ 133510 w 516176"/>
                        <a:gd name="connsiteY16" fmla="*/ 393143 h 1732953"/>
                        <a:gd name="connsiteX17" fmla="*/ 102439 w 516176"/>
                        <a:gd name="connsiteY17" fmla="*/ 323260 h 1732953"/>
                        <a:gd name="connsiteX18" fmla="*/ 115049 w 516176"/>
                        <a:gd name="connsiteY18" fmla="*/ 250268 h 1732953"/>
                        <a:gd name="connsiteX19" fmla="*/ 30403 w 516176"/>
                        <a:gd name="connsiteY19" fmla="*/ 195806 h 1732953"/>
                        <a:gd name="connsiteX20" fmla="*/ 10435 w 516176"/>
                        <a:gd name="connsiteY20" fmla="*/ 107394 h 1732953"/>
                        <a:gd name="connsiteX21" fmla="*/ 0 w 516176"/>
                        <a:gd name="connsiteY21" fmla="*/ 0 h 1732953"/>
                        <a:gd name="connsiteX0" fmla="*/ 516176 w 516176"/>
                        <a:gd name="connsiteY0" fmla="*/ 1732953 h 1732953"/>
                        <a:gd name="connsiteX1" fmla="*/ 480081 w 516176"/>
                        <a:gd name="connsiteY1" fmla="*/ 1540448 h 1732953"/>
                        <a:gd name="connsiteX2" fmla="*/ 424422 w 516176"/>
                        <a:gd name="connsiteY2" fmla="*/ 1354981 h 1732953"/>
                        <a:gd name="connsiteX3" fmla="*/ 420751 w 516176"/>
                        <a:gd name="connsiteY3" fmla="*/ 1275753 h 1732953"/>
                        <a:gd name="connsiteX4" fmla="*/ 385812 w 516176"/>
                        <a:gd name="connsiteY4" fmla="*/ 1209950 h 1732953"/>
                        <a:gd name="connsiteX5" fmla="*/ 419658 w 516176"/>
                        <a:gd name="connsiteY5" fmla="*/ 1145252 h 1732953"/>
                        <a:gd name="connsiteX6" fmla="*/ 398119 w 516176"/>
                        <a:gd name="connsiteY6" fmla="*/ 1083250 h 1732953"/>
                        <a:gd name="connsiteX7" fmla="*/ 416580 w 516176"/>
                        <a:gd name="connsiteY7" fmla="*/ 1023944 h 1732953"/>
                        <a:gd name="connsiteX8" fmla="*/ 404815 w 516176"/>
                        <a:gd name="connsiteY8" fmla="*/ 994032 h 1732953"/>
                        <a:gd name="connsiteX9" fmla="*/ 421577 w 516176"/>
                        <a:gd name="connsiteY9" fmla="*/ 904022 h 1732953"/>
                        <a:gd name="connsiteX10" fmla="*/ 395043 w 516176"/>
                        <a:gd name="connsiteY10" fmla="*/ 846026 h 1732953"/>
                        <a:gd name="connsiteX11" fmla="*/ 336582 w 516176"/>
                        <a:gd name="connsiteY11" fmla="*/ 792111 h 1732953"/>
                        <a:gd name="connsiteX12" fmla="*/ 284276 w 516176"/>
                        <a:gd name="connsiteY12" fmla="*/ 738195 h 1732953"/>
                        <a:gd name="connsiteX13" fmla="*/ 317240 w 516176"/>
                        <a:gd name="connsiteY13" fmla="*/ 669833 h 1732953"/>
                        <a:gd name="connsiteX14" fmla="*/ 335660 w 516176"/>
                        <a:gd name="connsiteY14" fmla="*/ 595543 h 1732953"/>
                        <a:gd name="connsiteX15" fmla="*/ 240552 w 516176"/>
                        <a:gd name="connsiteY15" fmla="*/ 487060 h 1732953"/>
                        <a:gd name="connsiteX16" fmla="*/ 133510 w 516176"/>
                        <a:gd name="connsiteY16" fmla="*/ 393143 h 1732953"/>
                        <a:gd name="connsiteX17" fmla="*/ 102439 w 516176"/>
                        <a:gd name="connsiteY17" fmla="*/ 323260 h 1732953"/>
                        <a:gd name="connsiteX18" fmla="*/ 71973 w 516176"/>
                        <a:gd name="connsiteY18" fmla="*/ 261051 h 1732953"/>
                        <a:gd name="connsiteX19" fmla="*/ 30403 w 516176"/>
                        <a:gd name="connsiteY19" fmla="*/ 195806 h 1732953"/>
                        <a:gd name="connsiteX20" fmla="*/ 10435 w 516176"/>
                        <a:gd name="connsiteY20" fmla="*/ 107394 h 1732953"/>
                        <a:gd name="connsiteX21" fmla="*/ 0 w 516176"/>
                        <a:gd name="connsiteY21" fmla="*/ 0 h 1732953"/>
                        <a:gd name="connsiteX0" fmla="*/ 516176 w 516176"/>
                        <a:gd name="connsiteY0" fmla="*/ 1732953 h 1732953"/>
                        <a:gd name="connsiteX1" fmla="*/ 480081 w 516176"/>
                        <a:gd name="connsiteY1" fmla="*/ 1540448 h 1732953"/>
                        <a:gd name="connsiteX2" fmla="*/ 424422 w 516176"/>
                        <a:gd name="connsiteY2" fmla="*/ 1354981 h 1732953"/>
                        <a:gd name="connsiteX3" fmla="*/ 420751 w 516176"/>
                        <a:gd name="connsiteY3" fmla="*/ 1275753 h 1732953"/>
                        <a:gd name="connsiteX4" fmla="*/ 385812 w 516176"/>
                        <a:gd name="connsiteY4" fmla="*/ 1209950 h 1732953"/>
                        <a:gd name="connsiteX5" fmla="*/ 419658 w 516176"/>
                        <a:gd name="connsiteY5" fmla="*/ 1145252 h 1732953"/>
                        <a:gd name="connsiteX6" fmla="*/ 398119 w 516176"/>
                        <a:gd name="connsiteY6" fmla="*/ 1083250 h 1732953"/>
                        <a:gd name="connsiteX7" fmla="*/ 416580 w 516176"/>
                        <a:gd name="connsiteY7" fmla="*/ 1023944 h 1732953"/>
                        <a:gd name="connsiteX8" fmla="*/ 404815 w 516176"/>
                        <a:gd name="connsiteY8" fmla="*/ 994032 h 1732953"/>
                        <a:gd name="connsiteX9" fmla="*/ 421577 w 516176"/>
                        <a:gd name="connsiteY9" fmla="*/ 904022 h 1732953"/>
                        <a:gd name="connsiteX10" fmla="*/ 395043 w 516176"/>
                        <a:gd name="connsiteY10" fmla="*/ 846026 h 1732953"/>
                        <a:gd name="connsiteX11" fmla="*/ 336582 w 516176"/>
                        <a:gd name="connsiteY11" fmla="*/ 792111 h 1732953"/>
                        <a:gd name="connsiteX12" fmla="*/ 284276 w 516176"/>
                        <a:gd name="connsiteY12" fmla="*/ 738195 h 1732953"/>
                        <a:gd name="connsiteX13" fmla="*/ 317240 w 516176"/>
                        <a:gd name="connsiteY13" fmla="*/ 669833 h 1732953"/>
                        <a:gd name="connsiteX14" fmla="*/ 335660 w 516176"/>
                        <a:gd name="connsiteY14" fmla="*/ 595543 h 1732953"/>
                        <a:gd name="connsiteX15" fmla="*/ 240552 w 516176"/>
                        <a:gd name="connsiteY15" fmla="*/ 487060 h 1732953"/>
                        <a:gd name="connsiteX16" fmla="*/ 133510 w 516176"/>
                        <a:gd name="connsiteY16" fmla="*/ 393143 h 1732953"/>
                        <a:gd name="connsiteX17" fmla="*/ 102439 w 516176"/>
                        <a:gd name="connsiteY17" fmla="*/ 323260 h 1732953"/>
                        <a:gd name="connsiteX18" fmla="*/ 71973 w 516176"/>
                        <a:gd name="connsiteY18" fmla="*/ 261051 h 1732953"/>
                        <a:gd name="connsiteX19" fmla="*/ 21172 w 516176"/>
                        <a:gd name="connsiteY19" fmla="*/ 160762 h 1732953"/>
                        <a:gd name="connsiteX20" fmla="*/ 10435 w 516176"/>
                        <a:gd name="connsiteY20" fmla="*/ 107394 h 1732953"/>
                        <a:gd name="connsiteX21" fmla="*/ 0 w 516176"/>
                        <a:gd name="connsiteY21" fmla="*/ 0 h 1732953"/>
                        <a:gd name="connsiteX0" fmla="*/ 516176 w 516176"/>
                        <a:gd name="connsiteY0" fmla="*/ 1732953 h 1732953"/>
                        <a:gd name="connsiteX1" fmla="*/ 480081 w 516176"/>
                        <a:gd name="connsiteY1" fmla="*/ 1540448 h 1732953"/>
                        <a:gd name="connsiteX2" fmla="*/ 424422 w 516176"/>
                        <a:gd name="connsiteY2" fmla="*/ 1354981 h 1732953"/>
                        <a:gd name="connsiteX3" fmla="*/ 420751 w 516176"/>
                        <a:gd name="connsiteY3" fmla="*/ 1275753 h 1732953"/>
                        <a:gd name="connsiteX4" fmla="*/ 385812 w 516176"/>
                        <a:gd name="connsiteY4" fmla="*/ 1209950 h 1732953"/>
                        <a:gd name="connsiteX5" fmla="*/ 419658 w 516176"/>
                        <a:gd name="connsiteY5" fmla="*/ 1145252 h 1732953"/>
                        <a:gd name="connsiteX6" fmla="*/ 398119 w 516176"/>
                        <a:gd name="connsiteY6" fmla="*/ 1083250 h 1732953"/>
                        <a:gd name="connsiteX7" fmla="*/ 416580 w 516176"/>
                        <a:gd name="connsiteY7" fmla="*/ 1023944 h 1732953"/>
                        <a:gd name="connsiteX8" fmla="*/ 404815 w 516176"/>
                        <a:gd name="connsiteY8" fmla="*/ 994032 h 1732953"/>
                        <a:gd name="connsiteX9" fmla="*/ 421577 w 516176"/>
                        <a:gd name="connsiteY9" fmla="*/ 904022 h 1732953"/>
                        <a:gd name="connsiteX10" fmla="*/ 395043 w 516176"/>
                        <a:gd name="connsiteY10" fmla="*/ 846026 h 1732953"/>
                        <a:gd name="connsiteX11" fmla="*/ 336582 w 516176"/>
                        <a:gd name="connsiteY11" fmla="*/ 792111 h 1732953"/>
                        <a:gd name="connsiteX12" fmla="*/ 284276 w 516176"/>
                        <a:gd name="connsiteY12" fmla="*/ 738195 h 1732953"/>
                        <a:gd name="connsiteX13" fmla="*/ 317240 w 516176"/>
                        <a:gd name="connsiteY13" fmla="*/ 669833 h 1732953"/>
                        <a:gd name="connsiteX14" fmla="*/ 335660 w 516176"/>
                        <a:gd name="connsiteY14" fmla="*/ 595543 h 1732953"/>
                        <a:gd name="connsiteX15" fmla="*/ 240552 w 516176"/>
                        <a:gd name="connsiteY15" fmla="*/ 487060 h 1732953"/>
                        <a:gd name="connsiteX16" fmla="*/ 133510 w 516176"/>
                        <a:gd name="connsiteY16" fmla="*/ 393143 h 1732953"/>
                        <a:gd name="connsiteX17" fmla="*/ 102439 w 516176"/>
                        <a:gd name="connsiteY17" fmla="*/ 323260 h 1732953"/>
                        <a:gd name="connsiteX18" fmla="*/ 71973 w 516176"/>
                        <a:gd name="connsiteY18" fmla="*/ 261051 h 1732953"/>
                        <a:gd name="connsiteX19" fmla="*/ 21172 w 516176"/>
                        <a:gd name="connsiteY19" fmla="*/ 160762 h 1732953"/>
                        <a:gd name="connsiteX20" fmla="*/ 10435 w 516176"/>
                        <a:gd name="connsiteY20" fmla="*/ 107394 h 1732953"/>
                        <a:gd name="connsiteX21" fmla="*/ 0 w 516176"/>
                        <a:gd name="connsiteY21" fmla="*/ 0 h 1732953"/>
                        <a:gd name="connsiteX0" fmla="*/ 516176 w 516176"/>
                        <a:gd name="connsiteY0" fmla="*/ 1732953 h 1732953"/>
                        <a:gd name="connsiteX1" fmla="*/ 480081 w 516176"/>
                        <a:gd name="connsiteY1" fmla="*/ 1540448 h 1732953"/>
                        <a:gd name="connsiteX2" fmla="*/ 424422 w 516176"/>
                        <a:gd name="connsiteY2" fmla="*/ 1354981 h 1732953"/>
                        <a:gd name="connsiteX3" fmla="*/ 420751 w 516176"/>
                        <a:gd name="connsiteY3" fmla="*/ 1275753 h 1732953"/>
                        <a:gd name="connsiteX4" fmla="*/ 385812 w 516176"/>
                        <a:gd name="connsiteY4" fmla="*/ 1209950 h 1732953"/>
                        <a:gd name="connsiteX5" fmla="*/ 419658 w 516176"/>
                        <a:gd name="connsiteY5" fmla="*/ 1145252 h 1732953"/>
                        <a:gd name="connsiteX6" fmla="*/ 398119 w 516176"/>
                        <a:gd name="connsiteY6" fmla="*/ 1083250 h 1732953"/>
                        <a:gd name="connsiteX7" fmla="*/ 416580 w 516176"/>
                        <a:gd name="connsiteY7" fmla="*/ 1023944 h 1732953"/>
                        <a:gd name="connsiteX8" fmla="*/ 404815 w 516176"/>
                        <a:gd name="connsiteY8" fmla="*/ 994032 h 1732953"/>
                        <a:gd name="connsiteX9" fmla="*/ 421577 w 516176"/>
                        <a:gd name="connsiteY9" fmla="*/ 904022 h 1732953"/>
                        <a:gd name="connsiteX10" fmla="*/ 395043 w 516176"/>
                        <a:gd name="connsiteY10" fmla="*/ 846026 h 1732953"/>
                        <a:gd name="connsiteX11" fmla="*/ 336582 w 516176"/>
                        <a:gd name="connsiteY11" fmla="*/ 792111 h 1732953"/>
                        <a:gd name="connsiteX12" fmla="*/ 284276 w 516176"/>
                        <a:gd name="connsiteY12" fmla="*/ 738195 h 1732953"/>
                        <a:gd name="connsiteX13" fmla="*/ 317240 w 516176"/>
                        <a:gd name="connsiteY13" fmla="*/ 669833 h 1732953"/>
                        <a:gd name="connsiteX14" fmla="*/ 335660 w 516176"/>
                        <a:gd name="connsiteY14" fmla="*/ 595543 h 1732953"/>
                        <a:gd name="connsiteX15" fmla="*/ 240552 w 516176"/>
                        <a:gd name="connsiteY15" fmla="*/ 487060 h 1732953"/>
                        <a:gd name="connsiteX16" fmla="*/ 133510 w 516176"/>
                        <a:gd name="connsiteY16" fmla="*/ 393143 h 1732953"/>
                        <a:gd name="connsiteX17" fmla="*/ 102439 w 516176"/>
                        <a:gd name="connsiteY17" fmla="*/ 323260 h 1732953"/>
                        <a:gd name="connsiteX18" fmla="*/ 71973 w 516176"/>
                        <a:gd name="connsiteY18" fmla="*/ 261051 h 1732953"/>
                        <a:gd name="connsiteX19" fmla="*/ 21172 w 516176"/>
                        <a:gd name="connsiteY19" fmla="*/ 160762 h 1732953"/>
                        <a:gd name="connsiteX20" fmla="*/ 10435 w 516176"/>
                        <a:gd name="connsiteY20" fmla="*/ 107394 h 1732953"/>
                        <a:gd name="connsiteX21" fmla="*/ 0 w 516176"/>
                        <a:gd name="connsiteY21" fmla="*/ 0 h 1732953"/>
                        <a:gd name="connsiteX0" fmla="*/ 516176 w 516176"/>
                        <a:gd name="connsiteY0" fmla="*/ 1732953 h 1732953"/>
                        <a:gd name="connsiteX1" fmla="*/ 480081 w 516176"/>
                        <a:gd name="connsiteY1" fmla="*/ 1540448 h 1732953"/>
                        <a:gd name="connsiteX2" fmla="*/ 424422 w 516176"/>
                        <a:gd name="connsiteY2" fmla="*/ 1354981 h 1732953"/>
                        <a:gd name="connsiteX3" fmla="*/ 420751 w 516176"/>
                        <a:gd name="connsiteY3" fmla="*/ 1275753 h 1732953"/>
                        <a:gd name="connsiteX4" fmla="*/ 385812 w 516176"/>
                        <a:gd name="connsiteY4" fmla="*/ 1209950 h 1732953"/>
                        <a:gd name="connsiteX5" fmla="*/ 419658 w 516176"/>
                        <a:gd name="connsiteY5" fmla="*/ 1145252 h 1732953"/>
                        <a:gd name="connsiteX6" fmla="*/ 398119 w 516176"/>
                        <a:gd name="connsiteY6" fmla="*/ 1083250 h 1732953"/>
                        <a:gd name="connsiteX7" fmla="*/ 416580 w 516176"/>
                        <a:gd name="connsiteY7" fmla="*/ 1023944 h 1732953"/>
                        <a:gd name="connsiteX8" fmla="*/ 404815 w 516176"/>
                        <a:gd name="connsiteY8" fmla="*/ 994032 h 1732953"/>
                        <a:gd name="connsiteX9" fmla="*/ 421577 w 516176"/>
                        <a:gd name="connsiteY9" fmla="*/ 904022 h 1732953"/>
                        <a:gd name="connsiteX10" fmla="*/ 395043 w 516176"/>
                        <a:gd name="connsiteY10" fmla="*/ 846026 h 1732953"/>
                        <a:gd name="connsiteX11" fmla="*/ 336582 w 516176"/>
                        <a:gd name="connsiteY11" fmla="*/ 792111 h 1732953"/>
                        <a:gd name="connsiteX12" fmla="*/ 284276 w 516176"/>
                        <a:gd name="connsiteY12" fmla="*/ 738195 h 1732953"/>
                        <a:gd name="connsiteX13" fmla="*/ 317240 w 516176"/>
                        <a:gd name="connsiteY13" fmla="*/ 669833 h 1732953"/>
                        <a:gd name="connsiteX14" fmla="*/ 335660 w 516176"/>
                        <a:gd name="connsiteY14" fmla="*/ 595543 h 1732953"/>
                        <a:gd name="connsiteX15" fmla="*/ 240552 w 516176"/>
                        <a:gd name="connsiteY15" fmla="*/ 487060 h 1732953"/>
                        <a:gd name="connsiteX16" fmla="*/ 133510 w 516176"/>
                        <a:gd name="connsiteY16" fmla="*/ 393143 h 1732953"/>
                        <a:gd name="connsiteX17" fmla="*/ 102439 w 516176"/>
                        <a:gd name="connsiteY17" fmla="*/ 323260 h 1732953"/>
                        <a:gd name="connsiteX18" fmla="*/ 71973 w 516176"/>
                        <a:gd name="connsiteY18" fmla="*/ 261051 h 1732953"/>
                        <a:gd name="connsiteX19" fmla="*/ 21172 w 516176"/>
                        <a:gd name="connsiteY19" fmla="*/ 160762 h 1732953"/>
                        <a:gd name="connsiteX20" fmla="*/ 25819 w 516176"/>
                        <a:gd name="connsiteY20" fmla="*/ 88524 h 1732953"/>
                        <a:gd name="connsiteX21" fmla="*/ 0 w 516176"/>
                        <a:gd name="connsiteY21" fmla="*/ 0 h 1732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6176" h="1732953">
                          <a:moveTo>
                            <a:pt x="516176" y="1732953"/>
                          </a:moveTo>
                          <a:cubicBezTo>
                            <a:pt x="500133" y="1671792"/>
                            <a:pt x="495373" y="1603443"/>
                            <a:pt x="480081" y="1540448"/>
                          </a:cubicBezTo>
                          <a:cubicBezTo>
                            <a:pt x="464789" y="1477453"/>
                            <a:pt x="474309" y="1393706"/>
                            <a:pt x="424422" y="1354981"/>
                          </a:cubicBezTo>
                          <a:cubicBezTo>
                            <a:pt x="374535" y="1316256"/>
                            <a:pt x="427186" y="1299925"/>
                            <a:pt x="420751" y="1275753"/>
                          </a:cubicBezTo>
                          <a:cubicBezTo>
                            <a:pt x="414316" y="1251581"/>
                            <a:pt x="375738" y="1229454"/>
                            <a:pt x="385812" y="1209950"/>
                          </a:cubicBezTo>
                          <a:cubicBezTo>
                            <a:pt x="395886" y="1190446"/>
                            <a:pt x="421197" y="1168166"/>
                            <a:pt x="419658" y="1145252"/>
                          </a:cubicBezTo>
                          <a:cubicBezTo>
                            <a:pt x="418120" y="1122338"/>
                            <a:pt x="403247" y="1105265"/>
                            <a:pt x="398119" y="1083250"/>
                          </a:cubicBezTo>
                          <a:cubicBezTo>
                            <a:pt x="392991" y="1061235"/>
                            <a:pt x="419054" y="1039712"/>
                            <a:pt x="416580" y="1023944"/>
                          </a:cubicBezTo>
                          <a:cubicBezTo>
                            <a:pt x="414106" y="1008176"/>
                            <a:pt x="398571" y="999916"/>
                            <a:pt x="404815" y="994032"/>
                          </a:cubicBezTo>
                          <a:lnTo>
                            <a:pt x="421577" y="904022"/>
                          </a:lnTo>
                          <a:cubicBezTo>
                            <a:pt x="427164" y="874019"/>
                            <a:pt x="409209" y="864678"/>
                            <a:pt x="395043" y="846026"/>
                          </a:cubicBezTo>
                          <a:cubicBezTo>
                            <a:pt x="398825" y="821533"/>
                            <a:pt x="348377" y="814575"/>
                            <a:pt x="336582" y="792111"/>
                          </a:cubicBezTo>
                          <a:cubicBezTo>
                            <a:pt x="324787" y="769647"/>
                            <a:pt x="285448" y="763068"/>
                            <a:pt x="284276" y="738195"/>
                          </a:cubicBezTo>
                          <a:cubicBezTo>
                            <a:pt x="279707" y="691076"/>
                            <a:pt x="308676" y="693608"/>
                            <a:pt x="317240" y="669833"/>
                          </a:cubicBezTo>
                          <a:cubicBezTo>
                            <a:pt x="325804" y="646058"/>
                            <a:pt x="348441" y="626005"/>
                            <a:pt x="335660" y="595543"/>
                          </a:cubicBezTo>
                          <a:cubicBezTo>
                            <a:pt x="322879" y="565081"/>
                            <a:pt x="274244" y="520793"/>
                            <a:pt x="240552" y="487060"/>
                          </a:cubicBezTo>
                          <a:cubicBezTo>
                            <a:pt x="206860" y="453327"/>
                            <a:pt x="148324" y="419544"/>
                            <a:pt x="133510" y="393143"/>
                          </a:cubicBezTo>
                          <a:cubicBezTo>
                            <a:pt x="118696" y="366742"/>
                            <a:pt x="112695" y="345275"/>
                            <a:pt x="102439" y="323260"/>
                          </a:cubicBezTo>
                          <a:cubicBezTo>
                            <a:pt x="92183" y="301245"/>
                            <a:pt x="67056" y="286786"/>
                            <a:pt x="71973" y="261051"/>
                          </a:cubicBezTo>
                          <a:cubicBezTo>
                            <a:pt x="76890" y="235316"/>
                            <a:pt x="28864" y="189516"/>
                            <a:pt x="21172" y="160762"/>
                          </a:cubicBezTo>
                          <a:cubicBezTo>
                            <a:pt x="13480" y="132008"/>
                            <a:pt x="48322" y="116665"/>
                            <a:pt x="25819" y="88524"/>
                          </a:cubicBezTo>
                          <a:cubicBezTo>
                            <a:pt x="3316" y="60383"/>
                            <a:pt x="13021" y="9812"/>
                            <a:pt x="0" y="0"/>
                          </a:cubicBezTo>
                        </a:path>
                      </a:pathLst>
                    </a:cu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5084" tIns="87542" rIns="175084" bIns="87542" numCol="1" spcCol="0" rtlCol="0" fromWordArt="0" anchor="ctr" anchorCtr="0" forceAA="0" compatLnSpc="1">
                      <a:prstTxWarp prst="textNoShape">
                        <a:avLst/>
                      </a:prstTxWarp>
                      <a:noAutofit/>
                    </a:bodyPr>
                    <a:lstStyle/>
                    <a:p>
                      <a:pPr algn="ctr"/>
                      <a:endParaRPr lang="en-GB" sz="1532" dirty="0">
                        <a:latin typeface="Cambria" panose="02040503050406030204" pitchFamily="18" charset="0"/>
                        <a:ea typeface="Cambria" panose="02040503050406030204" pitchFamily="18" charset="0"/>
                        <a:cs typeface="Arial" panose="020B0604020202020204" pitchFamily="34" charset="0"/>
                      </a:endParaRPr>
                    </a:p>
                  </p:txBody>
                </p:sp>
                <p:sp>
                  <p:nvSpPr>
                    <p:cNvPr id="35" name="Freeform: Shape 190">
                      <a:extLst>
                        <a:ext uri="{FF2B5EF4-FFF2-40B4-BE49-F238E27FC236}">
                          <a16:creationId xmlns:a16="http://schemas.microsoft.com/office/drawing/2014/main" id="{53AEDF66-A31E-42D6-A5A4-D7D95CA9AADE}"/>
                        </a:ext>
                      </a:extLst>
                    </p:cNvPr>
                    <p:cNvSpPr/>
                    <p:nvPr/>
                  </p:nvSpPr>
                  <p:spPr>
                    <a:xfrm>
                      <a:off x="6787406" y="6766694"/>
                      <a:ext cx="473153" cy="100500"/>
                    </a:xfrm>
                    <a:custGeom>
                      <a:avLst/>
                      <a:gdLst>
                        <a:gd name="connsiteX0" fmla="*/ 0 w 240632"/>
                        <a:gd name="connsiteY0" fmla="*/ 36094 h 84265"/>
                        <a:gd name="connsiteX1" fmla="*/ 72190 w 240632"/>
                        <a:gd name="connsiteY1" fmla="*/ 12031 h 84265"/>
                        <a:gd name="connsiteX2" fmla="*/ 156411 w 240632"/>
                        <a:gd name="connsiteY2" fmla="*/ 84221 h 84265"/>
                        <a:gd name="connsiteX3" fmla="*/ 240632 w 240632"/>
                        <a:gd name="connsiteY3" fmla="*/ 0 h 84265"/>
                        <a:gd name="connsiteX0" fmla="*/ 0 w 240632"/>
                        <a:gd name="connsiteY0" fmla="*/ 36094 h 84657"/>
                        <a:gd name="connsiteX1" fmla="*/ 72190 w 240632"/>
                        <a:gd name="connsiteY1" fmla="*/ 12031 h 84657"/>
                        <a:gd name="connsiteX2" fmla="*/ 156411 w 240632"/>
                        <a:gd name="connsiteY2" fmla="*/ 84221 h 84657"/>
                        <a:gd name="connsiteX3" fmla="*/ 194698 w 240632"/>
                        <a:gd name="connsiteY3" fmla="*/ 13996 h 84657"/>
                        <a:gd name="connsiteX4" fmla="*/ 240632 w 240632"/>
                        <a:gd name="connsiteY4" fmla="*/ 0 h 84657"/>
                        <a:gd name="connsiteX0" fmla="*/ 0 w 240632"/>
                        <a:gd name="connsiteY0" fmla="*/ 51840 h 100398"/>
                        <a:gd name="connsiteX1" fmla="*/ 72190 w 240632"/>
                        <a:gd name="connsiteY1" fmla="*/ 27777 h 100398"/>
                        <a:gd name="connsiteX2" fmla="*/ 156411 w 240632"/>
                        <a:gd name="connsiteY2" fmla="*/ 99967 h 100398"/>
                        <a:gd name="connsiteX3" fmla="*/ 194698 w 240632"/>
                        <a:gd name="connsiteY3" fmla="*/ 29742 h 100398"/>
                        <a:gd name="connsiteX4" fmla="*/ 233215 w 240632"/>
                        <a:gd name="connsiteY4" fmla="*/ 201 h 100398"/>
                        <a:gd name="connsiteX5" fmla="*/ 240632 w 240632"/>
                        <a:gd name="connsiteY5" fmla="*/ 15746 h 100398"/>
                        <a:gd name="connsiteX0" fmla="*/ 0 w 240632"/>
                        <a:gd name="connsiteY0" fmla="*/ 53819 h 102377"/>
                        <a:gd name="connsiteX1" fmla="*/ 72190 w 240632"/>
                        <a:gd name="connsiteY1" fmla="*/ 29756 h 102377"/>
                        <a:gd name="connsiteX2" fmla="*/ 156411 w 240632"/>
                        <a:gd name="connsiteY2" fmla="*/ 101946 h 102377"/>
                        <a:gd name="connsiteX3" fmla="*/ 194698 w 240632"/>
                        <a:gd name="connsiteY3" fmla="*/ 31721 h 102377"/>
                        <a:gd name="connsiteX4" fmla="*/ 233215 w 240632"/>
                        <a:gd name="connsiteY4" fmla="*/ 2180 h 102377"/>
                        <a:gd name="connsiteX5" fmla="*/ 240632 w 240632"/>
                        <a:gd name="connsiteY5" fmla="*/ 0 h 102377"/>
                        <a:gd name="connsiteX0" fmla="*/ 0 w 236013"/>
                        <a:gd name="connsiteY0" fmla="*/ 56773 h 105331"/>
                        <a:gd name="connsiteX1" fmla="*/ 72190 w 236013"/>
                        <a:gd name="connsiteY1" fmla="*/ 32710 h 105331"/>
                        <a:gd name="connsiteX2" fmla="*/ 156411 w 236013"/>
                        <a:gd name="connsiteY2" fmla="*/ 104900 h 105331"/>
                        <a:gd name="connsiteX3" fmla="*/ 194698 w 236013"/>
                        <a:gd name="connsiteY3" fmla="*/ 34675 h 105331"/>
                        <a:gd name="connsiteX4" fmla="*/ 233215 w 236013"/>
                        <a:gd name="connsiteY4" fmla="*/ 5134 h 105331"/>
                        <a:gd name="connsiteX5" fmla="*/ 232207 w 236013"/>
                        <a:gd name="connsiteY5" fmla="*/ 0 h 10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013" h="105331">
                          <a:moveTo>
                            <a:pt x="0" y="56773"/>
                          </a:moveTo>
                          <a:cubicBezTo>
                            <a:pt x="23061" y="40731"/>
                            <a:pt x="46122" y="24689"/>
                            <a:pt x="72190" y="32710"/>
                          </a:cubicBezTo>
                          <a:cubicBezTo>
                            <a:pt x="98258" y="40731"/>
                            <a:pt x="134990" y="98664"/>
                            <a:pt x="156411" y="104900"/>
                          </a:cubicBezTo>
                          <a:cubicBezTo>
                            <a:pt x="177832" y="111136"/>
                            <a:pt x="182700" y="47856"/>
                            <a:pt x="194698" y="34675"/>
                          </a:cubicBezTo>
                          <a:cubicBezTo>
                            <a:pt x="206696" y="21494"/>
                            <a:pt x="225559" y="7467"/>
                            <a:pt x="233215" y="5134"/>
                          </a:cubicBezTo>
                          <a:cubicBezTo>
                            <a:pt x="240871" y="2801"/>
                            <a:pt x="230168" y="856"/>
                            <a:pt x="232207" y="0"/>
                          </a:cubicBezTo>
                        </a:path>
                      </a:pathLst>
                    </a:cu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5084" tIns="87542" rIns="175084" bIns="87542" numCol="1" spcCol="0" rtlCol="0" fromWordArt="0" anchor="ctr" anchorCtr="0" forceAA="0" compatLnSpc="1">
                      <a:prstTxWarp prst="textNoShape">
                        <a:avLst/>
                      </a:prstTxWarp>
                      <a:noAutofit/>
                    </a:bodyPr>
                    <a:lstStyle/>
                    <a:p>
                      <a:pPr algn="ctr"/>
                      <a:endParaRPr lang="en-GB" sz="1532" dirty="0">
                        <a:latin typeface="Cambria" panose="02040503050406030204" pitchFamily="18" charset="0"/>
                        <a:ea typeface="Cambria" panose="02040503050406030204" pitchFamily="18" charset="0"/>
                        <a:cs typeface="Arial" panose="020B0604020202020204" pitchFamily="34" charset="0"/>
                      </a:endParaRPr>
                    </a:p>
                  </p:txBody>
                </p:sp>
                <p:sp>
                  <p:nvSpPr>
                    <p:cNvPr id="36" name="TextBox 35">
                      <a:extLst>
                        <a:ext uri="{FF2B5EF4-FFF2-40B4-BE49-F238E27FC236}">
                          <a16:creationId xmlns:a16="http://schemas.microsoft.com/office/drawing/2014/main" id="{8E735E21-1FB1-419B-A4F7-E8BF2CDAEB71}"/>
                        </a:ext>
                      </a:extLst>
                    </p:cNvPr>
                    <p:cNvSpPr txBox="1"/>
                    <p:nvPr/>
                  </p:nvSpPr>
                  <p:spPr>
                    <a:xfrm>
                      <a:off x="7761920" y="2276268"/>
                      <a:ext cx="962548" cy="262367"/>
                    </a:xfrm>
                    <a:prstGeom prst="rect">
                      <a:avLst/>
                    </a:prstGeom>
                    <a:noFill/>
                  </p:spPr>
                  <p:txBody>
                    <a:bodyPr wrap="square" lIns="0" tIns="61392" rIns="0" bIns="0" rtlCol="0">
                      <a:spAutoFit/>
                    </a:bodyPr>
                    <a:lstStyle/>
                    <a:p>
                      <a:pPr>
                        <a:lnSpc>
                          <a:spcPct val="85000"/>
                        </a:lnSpc>
                        <a:spcAft>
                          <a:spcPts val="1007"/>
                        </a:spcAft>
                        <a:buClr>
                          <a:schemeClr val="accent2"/>
                        </a:buClr>
                        <a:buSzPct val="70000"/>
                      </a:pPr>
                      <a:r>
                        <a:rPr lang="en-GB" sz="1532" dirty="0">
                          <a:solidFill>
                            <a:schemeClr val="bg1"/>
                          </a:solidFill>
                          <a:latin typeface="Cambria" panose="02040503050406030204" pitchFamily="18" charset="0"/>
                          <a:ea typeface="Cambria" panose="02040503050406030204" pitchFamily="18" charset="0"/>
                          <a:cs typeface="Arial" panose="020B0604020202020204" pitchFamily="34" charset="0"/>
                        </a:rPr>
                        <a:t>Dhubri</a:t>
                      </a:r>
                    </a:p>
                  </p:txBody>
                </p:sp>
                <p:sp>
                  <p:nvSpPr>
                    <p:cNvPr id="37" name="TextBox 36">
                      <a:extLst>
                        <a:ext uri="{FF2B5EF4-FFF2-40B4-BE49-F238E27FC236}">
                          <a16:creationId xmlns:a16="http://schemas.microsoft.com/office/drawing/2014/main" id="{FF63B146-E875-449D-A3D5-BA5456AC1DEF}"/>
                        </a:ext>
                      </a:extLst>
                    </p:cNvPr>
                    <p:cNvSpPr txBox="1"/>
                    <p:nvPr/>
                  </p:nvSpPr>
                  <p:spPr>
                    <a:xfrm>
                      <a:off x="8970984" y="2228751"/>
                      <a:ext cx="655574" cy="262367"/>
                    </a:xfrm>
                    <a:prstGeom prst="rect">
                      <a:avLst/>
                    </a:prstGeom>
                    <a:noFill/>
                  </p:spPr>
                  <p:txBody>
                    <a:bodyPr wrap="square" lIns="0" tIns="61392" rIns="0" bIns="0" rtlCol="0">
                      <a:spAutoFit/>
                    </a:bodyPr>
                    <a:lstStyle/>
                    <a:p>
                      <a:pPr>
                        <a:lnSpc>
                          <a:spcPct val="85000"/>
                        </a:lnSpc>
                        <a:spcAft>
                          <a:spcPts val="1007"/>
                        </a:spcAft>
                        <a:buClr>
                          <a:schemeClr val="accent2"/>
                        </a:buClr>
                        <a:buSzPct val="70000"/>
                      </a:pPr>
                      <a:r>
                        <a:rPr lang="en-GB" sz="1532" dirty="0">
                          <a:solidFill>
                            <a:schemeClr val="bg1"/>
                          </a:solidFill>
                          <a:latin typeface="Cambria" panose="02040503050406030204" pitchFamily="18" charset="0"/>
                          <a:ea typeface="Cambria" panose="02040503050406030204" pitchFamily="18" charset="0"/>
                          <a:cs typeface="Arial" panose="020B0604020202020204" pitchFamily="34" charset="0"/>
                        </a:rPr>
                        <a:t>Pandu</a:t>
                      </a:r>
                    </a:p>
                  </p:txBody>
                </p:sp>
                <p:sp>
                  <p:nvSpPr>
                    <p:cNvPr id="38" name="Freeform 55">
                      <a:extLst>
                        <a:ext uri="{FF2B5EF4-FFF2-40B4-BE49-F238E27FC236}">
                          <a16:creationId xmlns:a16="http://schemas.microsoft.com/office/drawing/2014/main" id="{2E4148E1-26CF-40B7-98BA-DC683E74646E}"/>
                        </a:ext>
                      </a:extLst>
                    </p:cNvPr>
                    <p:cNvSpPr/>
                    <p:nvPr/>
                  </p:nvSpPr>
                  <p:spPr>
                    <a:xfrm>
                      <a:off x="10055228" y="3754499"/>
                      <a:ext cx="405662" cy="99308"/>
                    </a:xfrm>
                    <a:custGeom>
                      <a:avLst/>
                      <a:gdLst>
                        <a:gd name="connsiteX0" fmla="*/ 0 w 400050"/>
                        <a:gd name="connsiteY0" fmla="*/ 0 h 128587"/>
                        <a:gd name="connsiteX1" fmla="*/ 114300 w 400050"/>
                        <a:gd name="connsiteY1" fmla="*/ 14287 h 128587"/>
                        <a:gd name="connsiteX2" fmla="*/ 142875 w 400050"/>
                        <a:gd name="connsiteY2" fmla="*/ 114300 h 128587"/>
                        <a:gd name="connsiteX3" fmla="*/ 185738 w 400050"/>
                        <a:gd name="connsiteY3" fmla="*/ 128587 h 128587"/>
                        <a:gd name="connsiteX4" fmla="*/ 228600 w 400050"/>
                        <a:gd name="connsiteY4" fmla="*/ 114300 h 128587"/>
                        <a:gd name="connsiteX5" fmla="*/ 271463 w 400050"/>
                        <a:gd name="connsiteY5" fmla="*/ 85725 h 128587"/>
                        <a:gd name="connsiteX6" fmla="*/ 357188 w 400050"/>
                        <a:gd name="connsiteY6" fmla="*/ 57150 h 128587"/>
                        <a:gd name="connsiteX7" fmla="*/ 400050 w 400050"/>
                        <a:gd name="connsiteY7" fmla="*/ 71437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0050" h="128587">
                          <a:moveTo>
                            <a:pt x="0" y="0"/>
                          </a:moveTo>
                          <a:lnTo>
                            <a:pt x="114300" y="14287"/>
                          </a:lnTo>
                          <a:cubicBezTo>
                            <a:pt x="141374" y="35946"/>
                            <a:pt x="124499" y="84899"/>
                            <a:pt x="142875" y="114300"/>
                          </a:cubicBezTo>
                          <a:cubicBezTo>
                            <a:pt x="150857" y="127071"/>
                            <a:pt x="171450" y="123825"/>
                            <a:pt x="185738" y="128587"/>
                          </a:cubicBezTo>
                          <a:cubicBezTo>
                            <a:pt x="200025" y="123825"/>
                            <a:pt x="215130" y="121035"/>
                            <a:pt x="228600" y="114300"/>
                          </a:cubicBezTo>
                          <a:cubicBezTo>
                            <a:pt x="243959" y="106621"/>
                            <a:pt x="255771" y="92699"/>
                            <a:pt x="271463" y="85725"/>
                          </a:cubicBezTo>
                          <a:cubicBezTo>
                            <a:pt x="298988" y="73492"/>
                            <a:pt x="357188" y="57150"/>
                            <a:pt x="357188" y="57150"/>
                          </a:cubicBezTo>
                          <a:lnTo>
                            <a:pt x="400050" y="71437"/>
                          </a:lnTo>
                        </a:path>
                      </a:pathLst>
                    </a:cu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32" dirty="0">
                        <a:latin typeface="Cambria" panose="02040503050406030204" pitchFamily="18" charset="0"/>
                        <a:ea typeface="Cambria" panose="02040503050406030204" pitchFamily="18" charset="0"/>
                        <a:cs typeface="Arial" panose="020B0604020202020204" pitchFamily="34" charset="0"/>
                      </a:endParaRPr>
                    </a:p>
                  </p:txBody>
                </p:sp>
                <p:sp>
                  <p:nvSpPr>
                    <p:cNvPr id="39" name="TextBox 38">
                      <a:extLst>
                        <a:ext uri="{FF2B5EF4-FFF2-40B4-BE49-F238E27FC236}">
                          <a16:creationId xmlns:a16="http://schemas.microsoft.com/office/drawing/2014/main" id="{A48D1569-B599-4386-8756-BF8EE97A1972}"/>
                        </a:ext>
                      </a:extLst>
                    </p:cNvPr>
                    <p:cNvSpPr txBox="1"/>
                    <p:nvPr/>
                  </p:nvSpPr>
                  <p:spPr>
                    <a:xfrm>
                      <a:off x="9889331" y="3875197"/>
                      <a:ext cx="849249" cy="390733"/>
                    </a:xfrm>
                    <a:prstGeom prst="rect">
                      <a:avLst/>
                    </a:prstGeom>
                    <a:noFill/>
                    <a:ln>
                      <a:noFill/>
                    </a:ln>
                  </p:spPr>
                  <p:txBody>
                    <a:bodyPr wrap="square" lIns="0" tIns="61392" rIns="0" bIns="0" rtlCol="0">
                      <a:spAutoFit/>
                    </a:bodyPr>
                    <a:lstStyle/>
                    <a:p>
                      <a:pPr>
                        <a:lnSpc>
                          <a:spcPct val="85000"/>
                        </a:lnSpc>
                        <a:spcAft>
                          <a:spcPts val="1007"/>
                        </a:spcAft>
                        <a:buClr>
                          <a:schemeClr val="accent2"/>
                        </a:buClr>
                        <a:buSzPct val="70000"/>
                      </a:pPr>
                      <a:r>
                        <a:rPr lang="en-GB" sz="1532" b="1" dirty="0">
                          <a:solidFill>
                            <a:schemeClr val="bg1"/>
                          </a:solidFill>
                          <a:highlight>
                            <a:srgbClr val="FF1F49"/>
                          </a:highlight>
                          <a:latin typeface="Cambria" panose="02040503050406030204" pitchFamily="18" charset="0"/>
                          <a:ea typeface="Cambria" panose="02040503050406030204" pitchFamily="18" charset="0"/>
                          <a:cs typeface="Arial" panose="020B0604020202020204" pitchFamily="34" charset="0"/>
                        </a:rPr>
                        <a:t>NW-16</a:t>
                      </a:r>
                    </a:p>
                  </p:txBody>
                </p:sp>
                <p:sp>
                  <p:nvSpPr>
                    <p:cNvPr id="40" name="TextBox 39">
                      <a:extLst>
                        <a:ext uri="{FF2B5EF4-FFF2-40B4-BE49-F238E27FC236}">
                          <a16:creationId xmlns:a16="http://schemas.microsoft.com/office/drawing/2014/main" id="{EAA980DD-2042-4DDB-A183-96F07DE63FCC}"/>
                        </a:ext>
                      </a:extLst>
                    </p:cNvPr>
                    <p:cNvSpPr txBox="1"/>
                    <p:nvPr/>
                  </p:nvSpPr>
                  <p:spPr>
                    <a:xfrm>
                      <a:off x="7871525" y="4449923"/>
                      <a:ext cx="894153" cy="538931"/>
                    </a:xfrm>
                    <a:prstGeom prst="rect">
                      <a:avLst/>
                    </a:prstGeom>
                    <a:noFill/>
                    <a:ln>
                      <a:noFill/>
                    </a:ln>
                  </p:spPr>
                  <p:txBody>
                    <a:bodyPr wrap="square" lIns="0" tIns="61392" rIns="0" bIns="0" rtlCol="0">
                      <a:spAutoFit/>
                    </a:bodyPr>
                    <a:lstStyle/>
                    <a:p>
                      <a:pPr>
                        <a:lnSpc>
                          <a:spcPct val="85000"/>
                        </a:lnSpc>
                        <a:spcAft>
                          <a:spcPts val="1007"/>
                        </a:spcAft>
                        <a:buClr>
                          <a:schemeClr val="accent2"/>
                        </a:buClr>
                        <a:buSzPct val="70000"/>
                      </a:pPr>
                      <a:r>
                        <a:rPr lang="en-GB" sz="1532" b="1" dirty="0">
                          <a:solidFill>
                            <a:schemeClr val="bg1"/>
                          </a:solidFill>
                          <a:highlight>
                            <a:srgbClr val="008000"/>
                          </a:highlight>
                          <a:latin typeface="Cambria" panose="02040503050406030204" pitchFamily="18" charset="0"/>
                          <a:ea typeface="Cambria" panose="02040503050406030204" pitchFamily="18" charset="0"/>
                          <a:cs typeface="Arial" panose="020B0604020202020204" pitchFamily="34" charset="0"/>
                        </a:rPr>
                        <a:t>IBP Routes</a:t>
                      </a:r>
                    </a:p>
                  </p:txBody>
                </p:sp>
                <p:sp>
                  <p:nvSpPr>
                    <p:cNvPr id="41" name="TextBox 40">
                      <a:extLst>
                        <a:ext uri="{FF2B5EF4-FFF2-40B4-BE49-F238E27FC236}">
                          <a16:creationId xmlns:a16="http://schemas.microsoft.com/office/drawing/2014/main" id="{EA92E2A9-7B6E-4360-BEDD-EF1BF12F0FFE}"/>
                        </a:ext>
                      </a:extLst>
                    </p:cNvPr>
                    <p:cNvSpPr txBox="1"/>
                    <p:nvPr/>
                  </p:nvSpPr>
                  <p:spPr>
                    <a:xfrm>
                      <a:off x="6727646" y="6938675"/>
                      <a:ext cx="1749001" cy="390733"/>
                    </a:xfrm>
                    <a:prstGeom prst="rect">
                      <a:avLst/>
                    </a:prstGeom>
                    <a:noFill/>
                  </p:spPr>
                  <p:txBody>
                    <a:bodyPr wrap="square" lIns="0" tIns="61392" rIns="0" bIns="0" rtlCol="0">
                      <a:spAutoFit/>
                    </a:bodyPr>
                    <a:lstStyle/>
                    <a:p>
                      <a:pPr>
                        <a:lnSpc>
                          <a:spcPct val="85000"/>
                        </a:lnSpc>
                        <a:spcAft>
                          <a:spcPts val="1007"/>
                        </a:spcAft>
                        <a:buClr>
                          <a:schemeClr val="accent2"/>
                        </a:buClr>
                        <a:buSzPct val="70000"/>
                      </a:pPr>
                      <a:r>
                        <a:rPr lang="en-GB" sz="1532" b="1" dirty="0">
                          <a:latin typeface="Cambria" panose="02040503050406030204" pitchFamily="18" charset="0"/>
                          <a:ea typeface="Cambria" panose="02040503050406030204" pitchFamily="18" charset="0"/>
                          <a:cs typeface="Arial" panose="020B0604020202020204" pitchFamily="34" charset="0"/>
                        </a:rPr>
                        <a:t>Haldia MMT</a:t>
                      </a:r>
                    </a:p>
                  </p:txBody>
                </p:sp>
                <p:sp>
                  <p:nvSpPr>
                    <p:cNvPr id="42" name="TextBox 41">
                      <a:extLst>
                        <a:ext uri="{FF2B5EF4-FFF2-40B4-BE49-F238E27FC236}">
                          <a16:creationId xmlns:a16="http://schemas.microsoft.com/office/drawing/2014/main" id="{161DD248-099B-4FF4-B2F2-03377D089B47}"/>
                        </a:ext>
                      </a:extLst>
                    </p:cNvPr>
                    <p:cNvSpPr txBox="1"/>
                    <p:nvPr/>
                  </p:nvSpPr>
                  <p:spPr>
                    <a:xfrm>
                      <a:off x="4965803" y="5872130"/>
                      <a:ext cx="1747334" cy="462742"/>
                    </a:xfrm>
                    <a:prstGeom prst="rect">
                      <a:avLst/>
                    </a:prstGeom>
                    <a:noFill/>
                  </p:spPr>
                  <p:txBody>
                    <a:bodyPr wrap="square" lIns="0" tIns="61392" rIns="0" bIns="0" rtlCol="0">
                      <a:spAutoFit/>
                    </a:bodyPr>
                    <a:lstStyle/>
                    <a:p>
                      <a:pPr>
                        <a:lnSpc>
                          <a:spcPct val="85000"/>
                        </a:lnSpc>
                        <a:spcAft>
                          <a:spcPts val="1007"/>
                        </a:spcAft>
                        <a:buClr>
                          <a:schemeClr val="accent2"/>
                        </a:buClr>
                        <a:buSzPct val="70000"/>
                      </a:pPr>
                      <a:r>
                        <a:rPr lang="en-GB" sz="1532" dirty="0">
                          <a:solidFill>
                            <a:schemeClr val="bg1"/>
                          </a:solidFill>
                          <a:highlight>
                            <a:srgbClr val="808080"/>
                          </a:highlight>
                          <a:latin typeface="Cambria" panose="02040503050406030204" pitchFamily="18" charset="0"/>
                          <a:ea typeface="Cambria" panose="02040503050406030204" pitchFamily="18" charset="0"/>
                          <a:cs typeface="Arial" panose="020B0604020202020204" pitchFamily="34" charset="0"/>
                        </a:rPr>
                        <a:t>7 Jetties / terminals in Kolkata Region</a:t>
                      </a:r>
                    </a:p>
                  </p:txBody>
                </p:sp>
                <p:sp>
                  <p:nvSpPr>
                    <p:cNvPr id="43" name="TextBox 42">
                      <a:extLst>
                        <a:ext uri="{FF2B5EF4-FFF2-40B4-BE49-F238E27FC236}">
                          <a16:creationId xmlns:a16="http://schemas.microsoft.com/office/drawing/2014/main" id="{43B2C922-926A-490D-987B-B3D072F3E17C}"/>
                        </a:ext>
                      </a:extLst>
                    </p:cNvPr>
                    <p:cNvSpPr txBox="1"/>
                    <p:nvPr/>
                  </p:nvSpPr>
                  <p:spPr>
                    <a:xfrm>
                      <a:off x="10028939" y="3438421"/>
                      <a:ext cx="1204400" cy="262367"/>
                    </a:xfrm>
                    <a:prstGeom prst="rect">
                      <a:avLst/>
                    </a:prstGeom>
                    <a:noFill/>
                  </p:spPr>
                  <p:txBody>
                    <a:bodyPr wrap="square" lIns="0" tIns="61392" rIns="0" bIns="0" rtlCol="0">
                      <a:spAutoFit/>
                    </a:bodyPr>
                    <a:lstStyle/>
                    <a:p>
                      <a:pPr>
                        <a:lnSpc>
                          <a:spcPct val="85000"/>
                        </a:lnSpc>
                        <a:spcAft>
                          <a:spcPts val="1007"/>
                        </a:spcAft>
                        <a:buClr>
                          <a:schemeClr val="accent2"/>
                        </a:buClr>
                        <a:buSzPct val="70000"/>
                      </a:pPr>
                      <a:r>
                        <a:rPr lang="en-GB" sz="1532" dirty="0">
                          <a:solidFill>
                            <a:schemeClr val="bg1"/>
                          </a:solidFill>
                          <a:latin typeface="Cambria" panose="02040503050406030204" pitchFamily="18" charset="0"/>
                          <a:ea typeface="Cambria" panose="02040503050406030204" pitchFamily="18" charset="0"/>
                          <a:cs typeface="Arial" panose="020B0604020202020204" pitchFamily="34" charset="0"/>
                        </a:rPr>
                        <a:t>Badarpur</a:t>
                      </a:r>
                    </a:p>
                  </p:txBody>
                </p:sp>
                <p:sp>
                  <p:nvSpPr>
                    <p:cNvPr id="44" name="TextBox 43">
                      <a:extLst>
                        <a:ext uri="{FF2B5EF4-FFF2-40B4-BE49-F238E27FC236}">
                          <a16:creationId xmlns:a16="http://schemas.microsoft.com/office/drawing/2014/main" id="{03A4CC6F-E09C-4E6E-AD0E-3BC1A4647AFF}"/>
                        </a:ext>
                      </a:extLst>
                    </p:cNvPr>
                    <p:cNvSpPr txBox="1"/>
                    <p:nvPr/>
                  </p:nvSpPr>
                  <p:spPr>
                    <a:xfrm>
                      <a:off x="4889725" y="1684875"/>
                      <a:ext cx="723429" cy="289623"/>
                    </a:xfrm>
                    <a:prstGeom prst="rect">
                      <a:avLst/>
                    </a:prstGeom>
                    <a:noFill/>
                  </p:spPr>
                  <p:txBody>
                    <a:bodyPr wrap="square" lIns="0" tIns="0" rIns="0" bIns="0" rtlCol="0">
                      <a:spAutoFit/>
                    </a:bodyPr>
                    <a:lstStyle>
                      <a:defPPr>
                        <a:defRPr lang="en-US"/>
                      </a:defPPr>
                      <a:lvl1pPr>
                        <a:lnSpc>
                          <a:spcPct val="100000"/>
                        </a:lnSpc>
                        <a:spcAft>
                          <a:spcPts val="600"/>
                        </a:spcAft>
                        <a:buSzPct val="100000"/>
                        <a:defRPr sz="1400" i="1">
                          <a:solidFill>
                            <a:schemeClr val="tx1">
                              <a:lumMod val="50000"/>
                              <a:lumOff val="50000"/>
                            </a:schemeClr>
                          </a:solidFill>
                        </a:defRPr>
                      </a:lvl1pPr>
                    </a:lstStyle>
                    <a:p>
                      <a:r>
                        <a:rPr lang="en-GB" sz="1532" dirty="0">
                          <a:solidFill>
                            <a:schemeClr val="accent3">
                              <a:lumMod val="60000"/>
                              <a:lumOff val="40000"/>
                            </a:schemeClr>
                          </a:solidFill>
                          <a:latin typeface="Cambria" panose="02040503050406030204" pitchFamily="18" charset="0"/>
                          <a:ea typeface="Cambria" panose="02040503050406030204" pitchFamily="18" charset="0"/>
                          <a:cs typeface="Arial" panose="020B0604020202020204" pitchFamily="34" charset="0"/>
                        </a:rPr>
                        <a:t>NEPAL</a:t>
                      </a:r>
                    </a:p>
                  </p:txBody>
                </p:sp>
                <p:sp>
                  <p:nvSpPr>
                    <p:cNvPr id="45" name="TextBox 44">
                      <a:extLst>
                        <a:ext uri="{FF2B5EF4-FFF2-40B4-BE49-F238E27FC236}">
                          <a16:creationId xmlns:a16="http://schemas.microsoft.com/office/drawing/2014/main" id="{8A15A9B4-C6B2-49EC-9EA3-EE8F9AB42F08}"/>
                        </a:ext>
                      </a:extLst>
                    </p:cNvPr>
                    <p:cNvSpPr txBox="1"/>
                    <p:nvPr/>
                  </p:nvSpPr>
                  <p:spPr>
                    <a:xfrm>
                      <a:off x="7053994" y="1666198"/>
                      <a:ext cx="1015845" cy="289623"/>
                    </a:xfrm>
                    <a:prstGeom prst="rect">
                      <a:avLst/>
                    </a:prstGeom>
                    <a:noFill/>
                  </p:spPr>
                  <p:txBody>
                    <a:bodyPr wrap="square" lIns="0" tIns="0" rIns="0" bIns="0" rtlCol="0">
                      <a:spAutoFit/>
                    </a:bodyPr>
                    <a:lstStyle>
                      <a:defPPr>
                        <a:defRPr lang="en-US"/>
                      </a:defPPr>
                      <a:lvl1pPr>
                        <a:lnSpc>
                          <a:spcPct val="100000"/>
                        </a:lnSpc>
                        <a:spcAft>
                          <a:spcPts val="600"/>
                        </a:spcAft>
                        <a:buSzPct val="100000"/>
                        <a:defRPr sz="1400" i="1">
                          <a:solidFill>
                            <a:schemeClr val="tx1">
                              <a:lumMod val="50000"/>
                              <a:lumOff val="50000"/>
                            </a:schemeClr>
                          </a:solidFill>
                        </a:defRPr>
                      </a:lvl1pPr>
                    </a:lstStyle>
                    <a:p>
                      <a:r>
                        <a:rPr lang="en-GB" sz="1532" dirty="0">
                          <a:solidFill>
                            <a:schemeClr val="accent3">
                              <a:lumMod val="60000"/>
                              <a:lumOff val="40000"/>
                            </a:schemeClr>
                          </a:solidFill>
                          <a:latin typeface="Cambria" panose="02040503050406030204" pitchFamily="18" charset="0"/>
                          <a:ea typeface="Cambria" panose="02040503050406030204" pitchFamily="18" charset="0"/>
                          <a:cs typeface="Arial" panose="020B0604020202020204" pitchFamily="34" charset="0"/>
                        </a:rPr>
                        <a:t>BHUTAN</a:t>
                      </a:r>
                    </a:p>
                  </p:txBody>
                </p:sp>
                <p:sp>
                  <p:nvSpPr>
                    <p:cNvPr id="46" name="TextBox 45">
                      <a:extLst>
                        <a:ext uri="{FF2B5EF4-FFF2-40B4-BE49-F238E27FC236}">
                          <a16:creationId xmlns:a16="http://schemas.microsoft.com/office/drawing/2014/main" id="{AD111959-9C4C-4B8F-848E-09EE3F4AAAD1}"/>
                        </a:ext>
                      </a:extLst>
                    </p:cNvPr>
                    <p:cNvSpPr txBox="1"/>
                    <p:nvPr/>
                  </p:nvSpPr>
                  <p:spPr>
                    <a:xfrm>
                      <a:off x="4739867" y="3632519"/>
                      <a:ext cx="1514479" cy="262367"/>
                    </a:xfrm>
                    <a:prstGeom prst="rect">
                      <a:avLst/>
                    </a:prstGeom>
                    <a:noFill/>
                  </p:spPr>
                  <p:txBody>
                    <a:bodyPr wrap="square" lIns="0" tIns="61392" rIns="0" bIns="0" rtlCol="0">
                      <a:spAutoFit/>
                    </a:bodyPr>
                    <a:lstStyle/>
                    <a:p>
                      <a:pPr>
                        <a:lnSpc>
                          <a:spcPct val="85000"/>
                        </a:lnSpc>
                        <a:spcAft>
                          <a:spcPts val="1007"/>
                        </a:spcAft>
                        <a:buClr>
                          <a:schemeClr val="accent2"/>
                        </a:buClr>
                        <a:buSzPct val="70000"/>
                      </a:pPr>
                      <a:r>
                        <a:rPr lang="en-GB" sz="1532" dirty="0">
                          <a:solidFill>
                            <a:schemeClr val="bg1"/>
                          </a:solidFill>
                          <a:latin typeface="Cambria" panose="02040503050406030204" pitchFamily="18" charset="0"/>
                          <a:ea typeface="Cambria" panose="02040503050406030204" pitchFamily="18" charset="0"/>
                          <a:cs typeface="Arial" panose="020B0604020202020204" pitchFamily="34" charset="0"/>
                        </a:rPr>
                        <a:t>Sahibganj MMT</a:t>
                      </a:r>
                    </a:p>
                  </p:txBody>
                </p:sp>
                <p:sp>
                  <p:nvSpPr>
                    <p:cNvPr id="47" name="Freeform 57">
                      <a:extLst>
                        <a:ext uri="{FF2B5EF4-FFF2-40B4-BE49-F238E27FC236}">
                          <a16:creationId xmlns:a16="http://schemas.microsoft.com/office/drawing/2014/main" id="{43C67655-0939-468F-8543-2241FEF5DC3F}"/>
                        </a:ext>
                      </a:extLst>
                    </p:cNvPr>
                    <p:cNvSpPr/>
                    <p:nvPr/>
                  </p:nvSpPr>
                  <p:spPr>
                    <a:xfrm rot="208263">
                      <a:off x="690394" y="3059952"/>
                      <a:ext cx="5403927" cy="712748"/>
                    </a:xfrm>
                    <a:custGeom>
                      <a:avLst/>
                      <a:gdLst>
                        <a:gd name="connsiteX0" fmla="*/ 0 w 1143000"/>
                        <a:gd name="connsiteY0" fmla="*/ 88900 h 685800"/>
                        <a:gd name="connsiteX1" fmla="*/ 15875 w 1143000"/>
                        <a:gd name="connsiteY1" fmla="*/ 76200 h 685800"/>
                        <a:gd name="connsiteX2" fmla="*/ 25400 w 1143000"/>
                        <a:gd name="connsiteY2" fmla="*/ 79375 h 685800"/>
                        <a:gd name="connsiteX3" fmla="*/ 34925 w 1143000"/>
                        <a:gd name="connsiteY3" fmla="*/ 85725 h 685800"/>
                        <a:gd name="connsiteX4" fmla="*/ 66675 w 1143000"/>
                        <a:gd name="connsiteY4" fmla="*/ 92075 h 685800"/>
                        <a:gd name="connsiteX5" fmla="*/ 127000 w 1143000"/>
                        <a:gd name="connsiteY5" fmla="*/ 104775 h 685800"/>
                        <a:gd name="connsiteX6" fmla="*/ 155575 w 1143000"/>
                        <a:gd name="connsiteY6" fmla="*/ 107950 h 685800"/>
                        <a:gd name="connsiteX7" fmla="*/ 174625 w 1143000"/>
                        <a:gd name="connsiteY7" fmla="*/ 117475 h 685800"/>
                        <a:gd name="connsiteX8" fmla="*/ 184150 w 1143000"/>
                        <a:gd name="connsiteY8" fmla="*/ 107950 h 685800"/>
                        <a:gd name="connsiteX9" fmla="*/ 187325 w 1143000"/>
                        <a:gd name="connsiteY9" fmla="*/ 98425 h 685800"/>
                        <a:gd name="connsiteX10" fmla="*/ 212725 w 1143000"/>
                        <a:gd name="connsiteY10" fmla="*/ 88900 h 685800"/>
                        <a:gd name="connsiteX11" fmla="*/ 215900 w 1143000"/>
                        <a:gd name="connsiteY11" fmla="*/ 57150 h 685800"/>
                        <a:gd name="connsiteX12" fmla="*/ 225425 w 1143000"/>
                        <a:gd name="connsiteY12" fmla="*/ 53975 h 685800"/>
                        <a:gd name="connsiteX13" fmla="*/ 269875 w 1143000"/>
                        <a:gd name="connsiteY13" fmla="*/ 60325 h 685800"/>
                        <a:gd name="connsiteX14" fmla="*/ 279400 w 1143000"/>
                        <a:gd name="connsiteY14" fmla="*/ 66675 h 685800"/>
                        <a:gd name="connsiteX15" fmla="*/ 285750 w 1143000"/>
                        <a:gd name="connsiteY15" fmla="*/ 57150 h 685800"/>
                        <a:gd name="connsiteX16" fmla="*/ 288925 w 1143000"/>
                        <a:gd name="connsiteY16" fmla="*/ 41275 h 685800"/>
                        <a:gd name="connsiteX17" fmla="*/ 307975 w 1143000"/>
                        <a:gd name="connsiteY17" fmla="*/ 44450 h 685800"/>
                        <a:gd name="connsiteX18" fmla="*/ 317500 w 1143000"/>
                        <a:gd name="connsiteY18" fmla="*/ 50800 h 685800"/>
                        <a:gd name="connsiteX19" fmla="*/ 330200 w 1143000"/>
                        <a:gd name="connsiteY19" fmla="*/ 66675 h 685800"/>
                        <a:gd name="connsiteX20" fmla="*/ 336550 w 1143000"/>
                        <a:gd name="connsiteY20" fmla="*/ 57150 h 685800"/>
                        <a:gd name="connsiteX21" fmla="*/ 342900 w 1143000"/>
                        <a:gd name="connsiteY21" fmla="*/ 38100 h 685800"/>
                        <a:gd name="connsiteX22" fmla="*/ 361950 w 1143000"/>
                        <a:gd name="connsiteY22" fmla="*/ 22225 h 685800"/>
                        <a:gd name="connsiteX23" fmla="*/ 368300 w 1143000"/>
                        <a:gd name="connsiteY23" fmla="*/ 12700 h 685800"/>
                        <a:gd name="connsiteX24" fmla="*/ 371475 w 1143000"/>
                        <a:gd name="connsiteY24" fmla="*/ 3175 h 685800"/>
                        <a:gd name="connsiteX25" fmla="*/ 381000 w 1143000"/>
                        <a:gd name="connsiteY25" fmla="*/ 0 h 685800"/>
                        <a:gd name="connsiteX26" fmla="*/ 393700 w 1143000"/>
                        <a:gd name="connsiteY26" fmla="*/ 3175 h 685800"/>
                        <a:gd name="connsiteX27" fmla="*/ 403225 w 1143000"/>
                        <a:gd name="connsiteY27" fmla="*/ 12700 h 685800"/>
                        <a:gd name="connsiteX28" fmla="*/ 438150 w 1143000"/>
                        <a:gd name="connsiteY28" fmla="*/ 15875 h 685800"/>
                        <a:gd name="connsiteX29" fmla="*/ 447675 w 1143000"/>
                        <a:gd name="connsiteY29" fmla="*/ 19050 h 685800"/>
                        <a:gd name="connsiteX30" fmla="*/ 466725 w 1143000"/>
                        <a:gd name="connsiteY30" fmla="*/ 6350 h 685800"/>
                        <a:gd name="connsiteX31" fmla="*/ 527050 w 1143000"/>
                        <a:gd name="connsiteY31" fmla="*/ 9525 h 685800"/>
                        <a:gd name="connsiteX32" fmla="*/ 539750 w 1143000"/>
                        <a:gd name="connsiteY32" fmla="*/ 12700 h 685800"/>
                        <a:gd name="connsiteX33" fmla="*/ 558800 w 1143000"/>
                        <a:gd name="connsiteY33" fmla="*/ 15875 h 685800"/>
                        <a:gd name="connsiteX34" fmla="*/ 561975 w 1143000"/>
                        <a:gd name="connsiteY34" fmla="*/ 25400 h 685800"/>
                        <a:gd name="connsiteX35" fmla="*/ 609600 w 1143000"/>
                        <a:gd name="connsiteY35" fmla="*/ 34925 h 685800"/>
                        <a:gd name="connsiteX36" fmla="*/ 622300 w 1143000"/>
                        <a:gd name="connsiteY36" fmla="*/ 38100 h 685800"/>
                        <a:gd name="connsiteX37" fmla="*/ 669925 w 1143000"/>
                        <a:gd name="connsiteY37" fmla="*/ 41275 h 685800"/>
                        <a:gd name="connsiteX38" fmla="*/ 698500 w 1143000"/>
                        <a:gd name="connsiteY38" fmla="*/ 60325 h 685800"/>
                        <a:gd name="connsiteX39" fmla="*/ 727075 w 1143000"/>
                        <a:gd name="connsiteY39" fmla="*/ 73025 h 685800"/>
                        <a:gd name="connsiteX40" fmla="*/ 755650 w 1143000"/>
                        <a:gd name="connsiteY40" fmla="*/ 63500 h 685800"/>
                        <a:gd name="connsiteX41" fmla="*/ 762000 w 1143000"/>
                        <a:gd name="connsiteY41" fmla="*/ 53975 h 685800"/>
                        <a:gd name="connsiteX42" fmla="*/ 774700 w 1143000"/>
                        <a:gd name="connsiteY42" fmla="*/ 57150 h 685800"/>
                        <a:gd name="connsiteX43" fmla="*/ 787400 w 1143000"/>
                        <a:gd name="connsiteY43" fmla="*/ 76200 h 685800"/>
                        <a:gd name="connsiteX44" fmla="*/ 796925 w 1143000"/>
                        <a:gd name="connsiteY44" fmla="*/ 82550 h 685800"/>
                        <a:gd name="connsiteX45" fmla="*/ 812800 w 1143000"/>
                        <a:gd name="connsiteY45" fmla="*/ 79375 h 685800"/>
                        <a:gd name="connsiteX46" fmla="*/ 828675 w 1143000"/>
                        <a:gd name="connsiteY46" fmla="*/ 60325 h 685800"/>
                        <a:gd name="connsiteX47" fmla="*/ 866775 w 1143000"/>
                        <a:gd name="connsiteY47" fmla="*/ 63500 h 685800"/>
                        <a:gd name="connsiteX48" fmla="*/ 876300 w 1143000"/>
                        <a:gd name="connsiteY48" fmla="*/ 66675 h 685800"/>
                        <a:gd name="connsiteX49" fmla="*/ 904875 w 1143000"/>
                        <a:gd name="connsiteY49" fmla="*/ 60325 h 685800"/>
                        <a:gd name="connsiteX50" fmla="*/ 908050 w 1143000"/>
                        <a:gd name="connsiteY50" fmla="*/ 50800 h 685800"/>
                        <a:gd name="connsiteX51" fmla="*/ 911225 w 1143000"/>
                        <a:gd name="connsiteY51" fmla="*/ 34925 h 685800"/>
                        <a:gd name="connsiteX52" fmla="*/ 920750 w 1143000"/>
                        <a:gd name="connsiteY52" fmla="*/ 28575 h 685800"/>
                        <a:gd name="connsiteX53" fmla="*/ 933450 w 1143000"/>
                        <a:gd name="connsiteY53" fmla="*/ 31750 h 685800"/>
                        <a:gd name="connsiteX54" fmla="*/ 952500 w 1143000"/>
                        <a:gd name="connsiteY54" fmla="*/ 50800 h 685800"/>
                        <a:gd name="connsiteX55" fmla="*/ 981075 w 1143000"/>
                        <a:gd name="connsiteY55" fmla="*/ 63500 h 685800"/>
                        <a:gd name="connsiteX56" fmla="*/ 984250 w 1143000"/>
                        <a:gd name="connsiteY56" fmla="*/ 73025 h 685800"/>
                        <a:gd name="connsiteX57" fmla="*/ 996950 w 1143000"/>
                        <a:gd name="connsiteY57" fmla="*/ 92075 h 685800"/>
                        <a:gd name="connsiteX58" fmla="*/ 1003300 w 1143000"/>
                        <a:gd name="connsiteY58" fmla="*/ 111125 h 685800"/>
                        <a:gd name="connsiteX59" fmla="*/ 1006475 w 1143000"/>
                        <a:gd name="connsiteY59" fmla="*/ 120650 h 685800"/>
                        <a:gd name="connsiteX60" fmla="*/ 1016000 w 1143000"/>
                        <a:gd name="connsiteY60" fmla="*/ 146050 h 685800"/>
                        <a:gd name="connsiteX61" fmla="*/ 1019175 w 1143000"/>
                        <a:gd name="connsiteY61" fmla="*/ 177800 h 685800"/>
                        <a:gd name="connsiteX62" fmla="*/ 1028700 w 1143000"/>
                        <a:gd name="connsiteY62" fmla="*/ 184150 h 685800"/>
                        <a:gd name="connsiteX63" fmla="*/ 1047750 w 1143000"/>
                        <a:gd name="connsiteY63" fmla="*/ 193675 h 685800"/>
                        <a:gd name="connsiteX64" fmla="*/ 1054100 w 1143000"/>
                        <a:gd name="connsiteY64" fmla="*/ 203200 h 685800"/>
                        <a:gd name="connsiteX65" fmla="*/ 1063625 w 1143000"/>
                        <a:gd name="connsiteY65" fmla="*/ 212725 h 685800"/>
                        <a:gd name="connsiteX66" fmla="*/ 1066800 w 1143000"/>
                        <a:gd name="connsiteY66" fmla="*/ 222250 h 685800"/>
                        <a:gd name="connsiteX67" fmla="*/ 1079500 w 1143000"/>
                        <a:gd name="connsiteY67" fmla="*/ 250825 h 685800"/>
                        <a:gd name="connsiteX68" fmla="*/ 1085850 w 1143000"/>
                        <a:gd name="connsiteY68" fmla="*/ 292100 h 685800"/>
                        <a:gd name="connsiteX69" fmla="*/ 1092200 w 1143000"/>
                        <a:gd name="connsiteY69" fmla="*/ 336550 h 685800"/>
                        <a:gd name="connsiteX70" fmla="*/ 1089025 w 1143000"/>
                        <a:gd name="connsiteY70" fmla="*/ 346075 h 685800"/>
                        <a:gd name="connsiteX71" fmla="*/ 1082675 w 1143000"/>
                        <a:gd name="connsiteY71" fmla="*/ 355600 h 685800"/>
                        <a:gd name="connsiteX72" fmla="*/ 1111250 w 1143000"/>
                        <a:gd name="connsiteY72" fmla="*/ 365125 h 685800"/>
                        <a:gd name="connsiteX73" fmla="*/ 1117600 w 1143000"/>
                        <a:gd name="connsiteY73" fmla="*/ 384175 h 685800"/>
                        <a:gd name="connsiteX74" fmla="*/ 1120775 w 1143000"/>
                        <a:gd name="connsiteY74" fmla="*/ 422275 h 685800"/>
                        <a:gd name="connsiteX75" fmla="*/ 1123950 w 1143000"/>
                        <a:gd name="connsiteY75" fmla="*/ 431800 h 685800"/>
                        <a:gd name="connsiteX76" fmla="*/ 1143000 w 1143000"/>
                        <a:gd name="connsiteY76" fmla="*/ 441325 h 685800"/>
                        <a:gd name="connsiteX77" fmla="*/ 1133475 w 1143000"/>
                        <a:gd name="connsiteY77" fmla="*/ 485775 h 685800"/>
                        <a:gd name="connsiteX78" fmla="*/ 1130300 w 1143000"/>
                        <a:gd name="connsiteY78" fmla="*/ 495300 h 685800"/>
                        <a:gd name="connsiteX79" fmla="*/ 1127125 w 1143000"/>
                        <a:gd name="connsiteY79" fmla="*/ 520700 h 685800"/>
                        <a:gd name="connsiteX80" fmla="*/ 1120775 w 1143000"/>
                        <a:gd name="connsiteY80" fmla="*/ 530225 h 685800"/>
                        <a:gd name="connsiteX81" fmla="*/ 1117600 w 1143000"/>
                        <a:gd name="connsiteY81" fmla="*/ 561975 h 685800"/>
                        <a:gd name="connsiteX82" fmla="*/ 1095375 w 1143000"/>
                        <a:gd name="connsiteY82" fmla="*/ 565150 h 685800"/>
                        <a:gd name="connsiteX83" fmla="*/ 1089025 w 1143000"/>
                        <a:gd name="connsiteY83" fmla="*/ 600075 h 685800"/>
                        <a:gd name="connsiteX84" fmla="*/ 1085850 w 1143000"/>
                        <a:gd name="connsiteY84" fmla="*/ 609600 h 685800"/>
                        <a:gd name="connsiteX85" fmla="*/ 1089025 w 1143000"/>
                        <a:gd name="connsiteY85" fmla="*/ 625475 h 685800"/>
                        <a:gd name="connsiteX86" fmla="*/ 1098550 w 1143000"/>
                        <a:gd name="connsiteY86" fmla="*/ 635000 h 685800"/>
                        <a:gd name="connsiteX87" fmla="*/ 1098550 w 1143000"/>
                        <a:gd name="connsiteY87" fmla="*/ 685800 h 685800"/>
                        <a:gd name="connsiteX0" fmla="*/ 0 w 1143000"/>
                        <a:gd name="connsiteY0" fmla="*/ 88900 h 694650"/>
                        <a:gd name="connsiteX1" fmla="*/ 15875 w 1143000"/>
                        <a:gd name="connsiteY1" fmla="*/ 76200 h 694650"/>
                        <a:gd name="connsiteX2" fmla="*/ 25400 w 1143000"/>
                        <a:gd name="connsiteY2" fmla="*/ 79375 h 694650"/>
                        <a:gd name="connsiteX3" fmla="*/ 34925 w 1143000"/>
                        <a:gd name="connsiteY3" fmla="*/ 85725 h 694650"/>
                        <a:gd name="connsiteX4" fmla="*/ 66675 w 1143000"/>
                        <a:gd name="connsiteY4" fmla="*/ 92075 h 694650"/>
                        <a:gd name="connsiteX5" fmla="*/ 127000 w 1143000"/>
                        <a:gd name="connsiteY5" fmla="*/ 104775 h 694650"/>
                        <a:gd name="connsiteX6" fmla="*/ 155575 w 1143000"/>
                        <a:gd name="connsiteY6" fmla="*/ 107950 h 694650"/>
                        <a:gd name="connsiteX7" fmla="*/ 174625 w 1143000"/>
                        <a:gd name="connsiteY7" fmla="*/ 117475 h 694650"/>
                        <a:gd name="connsiteX8" fmla="*/ 184150 w 1143000"/>
                        <a:gd name="connsiteY8" fmla="*/ 107950 h 694650"/>
                        <a:gd name="connsiteX9" fmla="*/ 187325 w 1143000"/>
                        <a:gd name="connsiteY9" fmla="*/ 98425 h 694650"/>
                        <a:gd name="connsiteX10" fmla="*/ 212725 w 1143000"/>
                        <a:gd name="connsiteY10" fmla="*/ 88900 h 694650"/>
                        <a:gd name="connsiteX11" fmla="*/ 215900 w 1143000"/>
                        <a:gd name="connsiteY11" fmla="*/ 57150 h 694650"/>
                        <a:gd name="connsiteX12" fmla="*/ 225425 w 1143000"/>
                        <a:gd name="connsiteY12" fmla="*/ 53975 h 694650"/>
                        <a:gd name="connsiteX13" fmla="*/ 269875 w 1143000"/>
                        <a:gd name="connsiteY13" fmla="*/ 60325 h 694650"/>
                        <a:gd name="connsiteX14" fmla="*/ 279400 w 1143000"/>
                        <a:gd name="connsiteY14" fmla="*/ 66675 h 694650"/>
                        <a:gd name="connsiteX15" fmla="*/ 285750 w 1143000"/>
                        <a:gd name="connsiteY15" fmla="*/ 57150 h 694650"/>
                        <a:gd name="connsiteX16" fmla="*/ 288925 w 1143000"/>
                        <a:gd name="connsiteY16" fmla="*/ 41275 h 694650"/>
                        <a:gd name="connsiteX17" fmla="*/ 307975 w 1143000"/>
                        <a:gd name="connsiteY17" fmla="*/ 44450 h 694650"/>
                        <a:gd name="connsiteX18" fmla="*/ 317500 w 1143000"/>
                        <a:gd name="connsiteY18" fmla="*/ 50800 h 694650"/>
                        <a:gd name="connsiteX19" fmla="*/ 330200 w 1143000"/>
                        <a:gd name="connsiteY19" fmla="*/ 66675 h 694650"/>
                        <a:gd name="connsiteX20" fmla="*/ 336550 w 1143000"/>
                        <a:gd name="connsiteY20" fmla="*/ 57150 h 694650"/>
                        <a:gd name="connsiteX21" fmla="*/ 342900 w 1143000"/>
                        <a:gd name="connsiteY21" fmla="*/ 38100 h 694650"/>
                        <a:gd name="connsiteX22" fmla="*/ 361950 w 1143000"/>
                        <a:gd name="connsiteY22" fmla="*/ 22225 h 694650"/>
                        <a:gd name="connsiteX23" fmla="*/ 368300 w 1143000"/>
                        <a:gd name="connsiteY23" fmla="*/ 12700 h 694650"/>
                        <a:gd name="connsiteX24" fmla="*/ 371475 w 1143000"/>
                        <a:gd name="connsiteY24" fmla="*/ 3175 h 694650"/>
                        <a:gd name="connsiteX25" fmla="*/ 381000 w 1143000"/>
                        <a:gd name="connsiteY25" fmla="*/ 0 h 694650"/>
                        <a:gd name="connsiteX26" fmla="*/ 393700 w 1143000"/>
                        <a:gd name="connsiteY26" fmla="*/ 3175 h 694650"/>
                        <a:gd name="connsiteX27" fmla="*/ 403225 w 1143000"/>
                        <a:gd name="connsiteY27" fmla="*/ 12700 h 694650"/>
                        <a:gd name="connsiteX28" fmla="*/ 438150 w 1143000"/>
                        <a:gd name="connsiteY28" fmla="*/ 15875 h 694650"/>
                        <a:gd name="connsiteX29" fmla="*/ 447675 w 1143000"/>
                        <a:gd name="connsiteY29" fmla="*/ 19050 h 694650"/>
                        <a:gd name="connsiteX30" fmla="*/ 466725 w 1143000"/>
                        <a:gd name="connsiteY30" fmla="*/ 6350 h 694650"/>
                        <a:gd name="connsiteX31" fmla="*/ 527050 w 1143000"/>
                        <a:gd name="connsiteY31" fmla="*/ 9525 h 694650"/>
                        <a:gd name="connsiteX32" fmla="*/ 539750 w 1143000"/>
                        <a:gd name="connsiteY32" fmla="*/ 12700 h 694650"/>
                        <a:gd name="connsiteX33" fmla="*/ 558800 w 1143000"/>
                        <a:gd name="connsiteY33" fmla="*/ 15875 h 694650"/>
                        <a:gd name="connsiteX34" fmla="*/ 561975 w 1143000"/>
                        <a:gd name="connsiteY34" fmla="*/ 25400 h 694650"/>
                        <a:gd name="connsiteX35" fmla="*/ 609600 w 1143000"/>
                        <a:gd name="connsiteY35" fmla="*/ 34925 h 694650"/>
                        <a:gd name="connsiteX36" fmla="*/ 622300 w 1143000"/>
                        <a:gd name="connsiteY36" fmla="*/ 38100 h 694650"/>
                        <a:gd name="connsiteX37" fmla="*/ 669925 w 1143000"/>
                        <a:gd name="connsiteY37" fmla="*/ 41275 h 694650"/>
                        <a:gd name="connsiteX38" fmla="*/ 698500 w 1143000"/>
                        <a:gd name="connsiteY38" fmla="*/ 60325 h 694650"/>
                        <a:gd name="connsiteX39" fmla="*/ 727075 w 1143000"/>
                        <a:gd name="connsiteY39" fmla="*/ 73025 h 694650"/>
                        <a:gd name="connsiteX40" fmla="*/ 755650 w 1143000"/>
                        <a:gd name="connsiteY40" fmla="*/ 63500 h 694650"/>
                        <a:gd name="connsiteX41" fmla="*/ 762000 w 1143000"/>
                        <a:gd name="connsiteY41" fmla="*/ 53975 h 694650"/>
                        <a:gd name="connsiteX42" fmla="*/ 774700 w 1143000"/>
                        <a:gd name="connsiteY42" fmla="*/ 57150 h 694650"/>
                        <a:gd name="connsiteX43" fmla="*/ 787400 w 1143000"/>
                        <a:gd name="connsiteY43" fmla="*/ 76200 h 694650"/>
                        <a:gd name="connsiteX44" fmla="*/ 796925 w 1143000"/>
                        <a:gd name="connsiteY44" fmla="*/ 82550 h 694650"/>
                        <a:gd name="connsiteX45" fmla="*/ 812800 w 1143000"/>
                        <a:gd name="connsiteY45" fmla="*/ 79375 h 694650"/>
                        <a:gd name="connsiteX46" fmla="*/ 828675 w 1143000"/>
                        <a:gd name="connsiteY46" fmla="*/ 60325 h 694650"/>
                        <a:gd name="connsiteX47" fmla="*/ 866775 w 1143000"/>
                        <a:gd name="connsiteY47" fmla="*/ 63500 h 694650"/>
                        <a:gd name="connsiteX48" fmla="*/ 876300 w 1143000"/>
                        <a:gd name="connsiteY48" fmla="*/ 66675 h 694650"/>
                        <a:gd name="connsiteX49" fmla="*/ 904875 w 1143000"/>
                        <a:gd name="connsiteY49" fmla="*/ 60325 h 694650"/>
                        <a:gd name="connsiteX50" fmla="*/ 908050 w 1143000"/>
                        <a:gd name="connsiteY50" fmla="*/ 50800 h 694650"/>
                        <a:gd name="connsiteX51" fmla="*/ 911225 w 1143000"/>
                        <a:gd name="connsiteY51" fmla="*/ 34925 h 694650"/>
                        <a:gd name="connsiteX52" fmla="*/ 920750 w 1143000"/>
                        <a:gd name="connsiteY52" fmla="*/ 28575 h 694650"/>
                        <a:gd name="connsiteX53" fmla="*/ 933450 w 1143000"/>
                        <a:gd name="connsiteY53" fmla="*/ 31750 h 694650"/>
                        <a:gd name="connsiteX54" fmla="*/ 952500 w 1143000"/>
                        <a:gd name="connsiteY54" fmla="*/ 50800 h 694650"/>
                        <a:gd name="connsiteX55" fmla="*/ 981075 w 1143000"/>
                        <a:gd name="connsiteY55" fmla="*/ 63500 h 694650"/>
                        <a:gd name="connsiteX56" fmla="*/ 984250 w 1143000"/>
                        <a:gd name="connsiteY56" fmla="*/ 73025 h 694650"/>
                        <a:gd name="connsiteX57" fmla="*/ 996950 w 1143000"/>
                        <a:gd name="connsiteY57" fmla="*/ 92075 h 694650"/>
                        <a:gd name="connsiteX58" fmla="*/ 1003300 w 1143000"/>
                        <a:gd name="connsiteY58" fmla="*/ 111125 h 694650"/>
                        <a:gd name="connsiteX59" fmla="*/ 1006475 w 1143000"/>
                        <a:gd name="connsiteY59" fmla="*/ 120650 h 694650"/>
                        <a:gd name="connsiteX60" fmla="*/ 1016000 w 1143000"/>
                        <a:gd name="connsiteY60" fmla="*/ 146050 h 694650"/>
                        <a:gd name="connsiteX61" fmla="*/ 1019175 w 1143000"/>
                        <a:gd name="connsiteY61" fmla="*/ 177800 h 694650"/>
                        <a:gd name="connsiteX62" fmla="*/ 1028700 w 1143000"/>
                        <a:gd name="connsiteY62" fmla="*/ 184150 h 694650"/>
                        <a:gd name="connsiteX63" fmla="*/ 1047750 w 1143000"/>
                        <a:gd name="connsiteY63" fmla="*/ 193675 h 694650"/>
                        <a:gd name="connsiteX64" fmla="*/ 1054100 w 1143000"/>
                        <a:gd name="connsiteY64" fmla="*/ 203200 h 694650"/>
                        <a:gd name="connsiteX65" fmla="*/ 1063625 w 1143000"/>
                        <a:gd name="connsiteY65" fmla="*/ 212725 h 694650"/>
                        <a:gd name="connsiteX66" fmla="*/ 1066800 w 1143000"/>
                        <a:gd name="connsiteY66" fmla="*/ 222250 h 694650"/>
                        <a:gd name="connsiteX67" fmla="*/ 1079500 w 1143000"/>
                        <a:gd name="connsiteY67" fmla="*/ 250825 h 694650"/>
                        <a:gd name="connsiteX68" fmla="*/ 1085850 w 1143000"/>
                        <a:gd name="connsiteY68" fmla="*/ 292100 h 694650"/>
                        <a:gd name="connsiteX69" fmla="*/ 1092200 w 1143000"/>
                        <a:gd name="connsiteY69" fmla="*/ 336550 h 694650"/>
                        <a:gd name="connsiteX70" fmla="*/ 1089025 w 1143000"/>
                        <a:gd name="connsiteY70" fmla="*/ 346075 h 694650"/>
                        <a:gd name="connsiteX71" fmla="*/ 1082675 w 1143000"/>
                        <a:gd name="connsiteY71" fmla="*/ 355600 h 694650"/>
                        <a:gd name="connsiteX72" fmla="*/ 1111250 w 1143000"/>
                        <a:gd name="connsiteY72" fmla="*/ 365125 h 694650"/>
                        <a:gd name="connsiteX73" fmla="*/ 1117600 w 1143000"/>
                        <a:gd name="connsiteY73" fmla="*/ 384175 h 694650"/>
                        <a:gd name="connsiteX74" fmla="*/ 1120775 w 1143000"/>
                        <a:gd name="connsiteY74" fmla="*/ 422275 h 694650"/>
                        <a:gd name="connsiteX75" fmla="*/ 1123950 w 1143000"/>
                        <a:gd name="connsiteY75" fmla="*/ 431800 h 694650"/>
                        <a:gd name="connsiteX76" fmla="*/ 1143000 w 1143000"/>
                        <a:gd name="connsiteY76" fmla="*/ 441325 h 694650"/>
                        <a:gd name="connsiteX77" fmla="*/ 1133475 w 1143000"/>
                        <a:gd name="connsiteY77" fmla="*/ 485775 h 694650"/>
                        <a:gd name="connsiteX78" fmla="*/ 1130300 w 1143000"/>
                        <a:gd name="connsiteY78" fmla="*/ 495300 h 694650"/>
                        <a:gd name="connsiteX79" fmla="*/ 1127125 w 1143000"/>
                        <a:gd name="connsiteY79" fmla="*/ 520700 h 694650"/>
                        <a:gd name="connsiteX80" fmla="*/ 1120775 w 1143000"/>
                        <a:gd name="connsiteY80" fmla="*/ 530225 h 694650"/>
                        <a:gd name="connsiteX81" fmla="*/ 1117600 w 1143000"/>
                        <a:gd name="connsiteY81" fmla="*/ 561975 h 694650"/>
                        <a:gd name="connsiteX82" fmla="*/ 1095375 w 1143000"/>
                        <a:gd name="connsiteY82" fmla="*/ 565150 h 694650"/>
                        <a:gd name="connsiteX83" fmla="*/ 1089025 w 1143000"/>
                        <a:gd name="connsiteY83" fmla="*/ 600075 h 694650"/>
                        <a:gd name="connsiteX84" fmla="*/ 1085850 w 1143000"/>
                        <a:gd name="connsiteY84" fmla="*/ 609600 h 694650"/>
                        <a:gd name="connsiteX85" fmla="*/ 1089025 w 1143000"/>
                        <a:gd name="connsiteY85" fmla="*/ 625475 h 694650"/>
                        <a:gd name="connsiteX86" fmla="*/ 1098550 w 1143000"/>
                        <a:gd name="connsiteY86" fmla="*/ 635000 h 694650"/>
                        <a:gd name="connsiteX87" fmla="*/ 1102159 w 1143000"/>
                        <a:gd name="connsiteY87" fmla="*/ 694650 h 694650"/>
                        <a:gd name="connsiteX0" fmla="*/ 0 w 1143000"/>
                        <a:gd name="connsiteY0" fmla="*/ 88900 h 694650"/>
                        <a:gd name="connsiteX1" fmla="*/ 15875 w 1143000"/>
                        <a:gd name="connsiteY1" fmla="*/ 76200 h 694650"/>
                        <a:gd name="connsiteX2" fmla="*/ 25400 w 1143000"/>
                        <a:gd name="connsiteY2" fmla="*/ 79375 h 694650"/>
                        <a:gd name="connsiteX3" fmla="*/ 34925 w 1143000"/>
                        <a:gd name="connsiteY3" fmla="*/ 85725 h 694650"/>
                        <a:gd name="connsiteX4" fmla="*/ 66675 w 1143000"/>
                        <a:gd name="connsiteY4" fmla="*/ 92075 h 694650"/>
                        <a:gd name="connsiteX5" fmla="*/ 127000 w 1143000"/>
                        <a:gd name="connsiteY5" fmla="*/ 104775 h 694650"/>
                        <a:gd name="connsiteX6" fmla="*/ 155575 w 1143000"/>
                        <a:gd name="connsiteY6" fmla="*/ 107950 h 694650"/>
                        <a:gd name="connsiteX7" fmla="*/ 174625 w 1143000"/>
                        <a:gd name="connsiteY7" fmla="*/ 117475 h 694650"/>
                        <a:gd name="connsiteX8" fmla="*/ 184150 w 1143000"/>
                        <a:gd name="connsiteY8" fmla="*/ 107950 h 694650"/>
                        <a:gd name="connsiteX9" fmla="*/ 187325 w 1143000"/>
                        <a:gd name="connsiteY9" fmla="*/ 98425 h 694650"/>
                        <a:gd name="connsiteX10" fmla="*/ 212725 w 1143000"/>
                        <a:gd name="connsiteY10" fmla="*/ 88900 h 694650"/>
                        <a:gd name="connsiteX11" fmla="*/ 215900 w 1143000"/>
                        <a:gd name="connsiteY11" fmla="*/ 57150 h 694650"/>
                        <a:gd name="connsiteX12" fmla="*/ 225425 w 1143000"/>
                        <a:gd name="connsiteY12" fmla="*/ 53975 h 694650"/>
                        <a:gd name="connsiteX13" fmla="*/ 269875 w 1143000"/>
                        <a:gd name="connsiteY13" fmla="*/ 60325 h 694650"/>
                        <a:gd name="connsiteX14" fmla="*/ 279400 w 1143000"/>
                        <a:gd name="connsiteY14" fmla="*/ 66675 h 694650"/>
                        <a:gd name="connsiteX15" fmla="*/ 285750 w 1143000"/>
                        <a:gd name="connsiteY15" fmla="*/ 57150 h 694650"/>
                        <a:gd name="connsiteX16" fmla="*/ 288925 w 1143000"/>
                        <a:gd name="connsiteY16" fmla="*/ 41275 h 694650"/>
                        <a:gd name="connsiteX17" fmla="*/ 307975 w 1143000"/>
                        <a:gd name="connsiteY17" fmla="*/ 44450 h 694650"/>
                        <a:gd name="connsiteX18" fmla="*/ 317500 w 1143000"/>
                        <a:gd name="connsiteY18" fmla="*/ 50800 h 694650"/>
                        <a:gd name="connsiteX19" fmla="*/ 330200 w 1143000"/>
                        <a:gd name="connsiteY19" fmla="*/ 66675 h 694650"/>
                        <a:gd name="connsiteX20" fmla="*/ 336550 w 1143000"/>
                        <a:gd name="connsiteY20" fmla="*/ 57150 h 694650"/>
                        <a:gd name="connsiteX21" fmla="*/ 342900 w 1143000"/>
                        <a:gd name="connsiteY21" fmla="*/ 38100 h 694650"/>
                        <a:gd name="connsiteX22" fmla="*/ 361950 w 1143000"/>
                        <a:gd name="connsiteY22" fmla="*/ 22225 h 694650"/>
                        <a:gd name="connsiteX23" fmla="*/ 368300 w 1143000"/>
                        <a:gd name="connsiteY23" fmla="*/ 12700 h 694650"/>
                        <a:gd name="connsiteX24" fmla="*/ 371475 w 1143000"/>
                        <a:gd name="connsiteY24" fmla="*/ 3175 h 694650"/>
                        <a:gd name="connsiteX25" fmla="*/ 381000 w 1143000"/>
                        <a:gd name="connsiteY25" fmla="*/ 0 h 694650"/>
                        <a:gd name="connsiteX26" fmla="*/ 393700 w 1143000"/>
                        <a:gd name="connsiteY26" fmla="*/ 3175 h 694650"/>
                        <a:gd name="connsiteX27" fmla="*/ 403225 w 1143000"/>
                        <a:gd name="connsiteY27" fmla="*/ 12700 h 694650"/>
                        <a:gd name="connsiteX28" fmla="*/ 438150 w 1143000"/>
                        <a:gd name="connsiteY28" fmla="*/ 15875 h 694650"/>
                        <a:gd name="connsiteX29" fmla="*/ 447675 w 1143000"/>
                        <a:gd name="connsiteY29" fmla="*/ 19050 h 694650"/>
                        <a:gd name="connsiteX30" fmla="*/ 466725 w 1143000"/>
                        <a:gd name="connsiteY30" fmla="*/ 6350 h 694650"/>
                        <a:gd name="connsiteX31" fmla="*/ 527050 w 1143000"/>
                        <a:gd name="connsiteY31" fmla="*/ 9525 h 694650"/>
                        <a:gd name="connsiteX32" fmla="*/ 539750 w 1143000"/>
                        <a:gd name="connsiteY32" fmla="*/ 12700 h 694650"/>
                        <a:gd name="connsiteX33" fmla="*/ 558800 w 1143000"/>
                        <a:gd name="connsiteY33" fmla="*/ 15875 h 694650"/>
                        <a:gd name="connsiteX34" fmla="*/ 561975 w 1143000"/>
                        <a:gd name="connsiteY34" fmla="*/ 25400 h 694650"/>
                        <a:gd name="connsiteX35" fmla="*/ 609600 w 1143000"/>
                        <a:gd name="connsiteY35" fmla="*/ 34925 h 694650"/>
                        <a:gd name="connsiteX36" fmla="*/ 622300 w 1143000"/>
                        <a:gd name="connsiteY36" fmla="*/ 38100 h 694650"/>
                        <a:gd name="connsiteX37" fmla="*/ 669925 w 1143000"/>
                        <a:gd name="connsiteY37" fmla="*/ 41275 h 694650"/>
                        <a:gd name="connsiteX38" fmla="*/ 698500 w 1143000"/>
                        <a:gd name="connsiteY38" fmla="*/ 60325 h 694650"/>
                        <a:gd name="connsiteX39" fmla="*/ 727075 w 1143000"/>
                        <a:gd name="connsiteY39" fmla="*/ 73025 h 694650"/>
                        <a:gd name="connsiteX40" fmla="*/ 755650 w 1143000"/>
                        <a:gd name="connsiteY40" fmla="*/ 63500 h 694650"/>
                        <a:gd name="connsiteX41" fmla="*/ 762000 w 1143000"/>
                        <a:gd name="connsiteY41" fmla="*/ 53975 h 694650"/>
                        <a:gd name="connsiteX42" fmla="*/ 774700 w 1143000"/>
                        <a:gd name="connsiteY42" fmla="*/ 57150 h 694650"/>
                        <a:gd name="connsiteX43" fmla="*/ 787400 w 1143000"/>
                        <a:gd name="connsiteY43" fmla="*/ 76200 h 694650"/>
                        <a:gd name="connsiteX44" fmla="*/ 796925 w 1143000"/>
                        <a:gd name="connsiteY44" fmla="*/ 82550 h 694650"/>
                        <a:gd name="connsiteX45" fmla="*/ 812800 w 1143000"/>
                        <a:gd name="connsiteY45" fmla="*/ 79375 h 694650"/>
                        <a:gd name="connsiteX46" fmla="*/ 828675 w 1143000"/>
                        <a:gd name="connsiteY46" fmla="*/ 60325 h 694650"/>
                        <a:gd name="connsiteX47" fmla="*/ 866775 w 1143000"/>
                        <a:gd name="connsiteY47" fmla="*/ 63500 h 694650"/>
                        <a:gd name="connsiteX48" fmla="*/ 876300 w 1143000"/>
                        <a:gd name="connsiteY48" fmla="*/ 66675 h 694650"/>
                        <a:gd name="connsiteX49" fmla="*/ 904875 w 1143000"/>
                        <a:gd name="connsiteY49" fmla="*/ 60325 h 694650"/>
                        <a:gd name="connsiteX50" fmla="*/ 908050 w 1143000"/>
                        <a:gd name="connsiteY50" fmla="*/ 50800 h 694650"/>
                        <a:gd name="connsiteX51" fmla="*/ 911225 w 1143000"/>
                        <a:gd name="connsiteY51" fmla="*/ 34925 h 694650"/>
                        <a:gd name="connsiteX52" fmla="*/ 920750 w 1143000"/>
                        <a:gd name="connsiteY52" fmla="*/ 28575 h 694650"/>
                        <a:gd name="connsiteX53" fmla="*/ 933450 w 1143000"/>
                        <a:gd name="connsiteY53" fmla="*/ 31750 h 694650"/>
                        <a:gd name="connsiteX54" fmla="*/ 952500 w 1143000"/>
                        <a:gd name="connsiteY54" fmla="*/ 50800 h 694650"/>
                        <a:gd name="connsiteX55" fmla="*/ 981075 w 1143000"/>
                        <a:gd name="connsiteY55" fmla="*/ 63500 h 694650"/>
                        <a:gd name="connsiteX56" fmla="*/ 984250 w 1143000"/>
                        <a:gd name="connsiteY56" fmla="*/ 73025 h 694650"/>
                        <a:gd name="connsiteX57" fmla="*/ 1003300 w 1143000"/>
                        <a:gd name="connsiteY57" fmla="*/ 111125 h 694650"/>
                        <a:gd name="connsiteX58" fmla="*/ 1006475 w 1143000"/>
                        <a:gd name="connsiteY58" fmla="*/ 120650 h 694650"/>
                        <a:gd name="connsiteX59" fmla="*/ 1016000 w 1143000"/>
                        <a:gd name="connsiteY59" fmla="*/ 146050 h 694650"/>
                        <a:gd name="connsiteX60" fmla="*/ 1019175 w 1143000"/>
                        <a:gd name="connsiteY60" fmla="*/ 177800 h 694650"/>
                        <a:gd name="connsiteX61" fmla="*/ 1028700 w 1143000"/>
                        <a:gd name="connsiteY61" fmla="*/ 184150 h 694650"/>
                        <a:gd name="connsiteX62" fmla="*/ 1047750 w 1143000"/>
                        <a:gd name="connsiteY62" fmla="*/ 193675 h 694650"/>
                        <a:gd name="connsiteX63" fmla="*/ 1054100 w 1143000"/>
                        <a:gd name="connsiteY63" fmla="*/ 203200 h 694650"/>
                        <a:gd name="connsiteX64" fmla="*/ 1063625 w 1143000"/>
                        <a:gd name="connsiteY64" fmla="*/ 212725 h 694650"/>
                        <a:gd name="connsiteX65" fmla="*/ 1066800 w 1143000"/>
                        <a:gd name="connsiteY65" fmla="*/ 222250 h 694650"/>
                        <a:gd name="connsiteX66" fmla="*/ 1079500 w 1143000"/>
                        <a:gd name="connsiteY66" fmla="*/ 250825 h 694650"/>
                        <a:gd name="connsiteX67" fmla="*/ 1085850 w 1143000"/>
                        <a:gd name="connsiteY67" fmla="*/ 292100 h 694650"/>
                        <a:gd name="connsiteX68" fmla="*/ 1092200 w 1143000"/>
                        <a:gd name="connsiteY68" fmla="*/ 336550 h 694650"/>
                        <a:gd name="connsiteX69" fmla="*/ 1089025 w 1143000"/>
                        <a:gd name="connsiteY69" fmla="*/ 346075 h 694650"/>
                        <a:gd name="connsiteX70" fmla="*/ 1082675 w 1143000"/>
                        <a:gd name="connsiteY70" fmla="*/ 355600 h 694650"/>
                        <a:gd name="connsiteX71" fmla="*/ 1111250 w 1143000"/>
                        <a:gd name="connsiteY71" fmla="*/ 365125 h 694650"/>
                        <a:gd name="connsiteX72" fmla="*/ 1117600 w 1143000"/>
                        <a:gd name="connsiteY72" fmla="*/ 384175 h 694650"/>
                        <a:gd name="connsiteX73" fmla="*/ 1120775 w 1143000"/>
                        <a:gd name="connsiteY73" fmla="*/ 422275 h 694650"/>
                        <a:gd name="connsiteX74" fmla="*/ 1123950 w 1143000"/>
                        <a:gd name="connsiteY74" fmla="*/ 431800 h 694650"/>
                        <a:gd name="connsiteX75" fmla="*/ 1143000 w 1143000"/>
                        <a:gd name="connsiteY75" fmla="*/ 441325 h 694650"/>
                        <a:gd name="connsiteX76" fmla="*/ 1133475 w 1143000"/>
                        <a:gd name="connsiteY76" fmla="*/ 485775 h 694650"/>
                        <a:gd name="connsiteX77" fmla="*/ 1130300 w 1143000"/>
                        <a:gd name="connsiteY77" fmla="*/ 495300 h 694650"/>
                        <a:gd name="connsiteX78" fmla="*/ 1127125 w 1143000"/>
                        <a:gd name="connsiteY78" fmla="*/ 520700 h 694650"/>
                        <a:gd name="connsiteX79" fmla="*/ 1120775 w 1143000"/>
                        <a:gd name="connsiteY79" fmla="*/ 530225 h 694650"/>
                        <a:gd name="connsiteX80" fmla="*/ 1117600 w 1143000"/>
                        <a:gd name="connsiteY80" fmla="*/ 561975 h 694650"/>
                        <a:gd name="connsiteX81" fmla="*/ 1095375 w 1143000"/>
                        <a:gd name="connsiteY81" fmla="*/ 565150 h 694650"/>
                        <a:gd name="connsiteX82" fmla="*/ 1089025 w 1143000"/>
                        <a:gd name="connsiteY82" fmla="*/ 600075 h 694650"/>
                        <a:gd name="connsiteX83" fmla="*/ 1085850 w 1143000"/>
                        <a:gd name="connsiteY83" fmla="*/ 609600 h 694650"/>
                        <a:gd name="connsiteX84" fmla="*/ 1089025 w 1143000"/>
                        <a:gd name="connsiteY84" fmla="*/ 625475 h 694650"/>
                        <a:gd name="connsiteX85" fmla="*/ 1098550 w 1143000"/>
                        <a:gd name="connsiteY85" fmla="*/ 635000 h 694650"/>
                        <a:gd name="connsiteX86" fmla="*/ 1102159 w 1143000"/>
                        <a:gd name="connsiteY86" fmla="*/ 694650 h 694650"/>
                        <a:gd name="connsiteX0" fmla="*/ 0 w 1143000"/>
                        <a:gd name="connsiteY0" fmla="*/ 88900 h 694650"/>
                        <a:gd name="connsiteX1" fmla="*/ 15875 w 1143000"/>
                        <a:gd name="connsiteY1" fmla="*/ 76200 h 694650"/>
                        <a:gd name="connsiteX2" fmla="*/ 25400 w 1143000"/>
                        <a:gd name="connsiteY2" fmla="*/ 79375 h 694650"/>
                        <a:gd name="connsiteX3" fmla="*/ 34925 w 1143000"/>
                        <a:gd name="connsiteY3" fmla="*/ 85725 h 694650"/>
                        <a:gd name="connsiteX4" fmla="*/ 66675 w 1143000"/>
                        <a:gd name="connsiteY4" fmla="*/ 92075 h 694650"/>
                        <a:gd name="connsiteX5" fmla="*/ 127000 w 1143000"/>
                        <a:gd name="connsiteY5" fmla="*/ 104775 h 694650"/>
                        <a:gd name="connsiteX6" fmla="*/ 155575 w 1143000"/>
                        <a:gd name="connsiteY6" fmla="*/ 107950 h 694650"/>
                        <a:gd name="connsiteX7" fmla="*/ 174625 w 1143000"/>
                        <a:gd name="connsiteY7" fmla="*/ 117475 h 694650"/>
                        <a:gd name="connsiteX8" fmla="*/ 184150 w 1143000"/>
                        <a:gd name="connsiteY8" fmla="*/ 107950 h 694650"/>
                        <a:gd name="connsiteX9" fmla="*/ 187325 w 1143000"/>
                        <a:gd name="connsiteY9" fmla="*/ 98425 h 694650"/>
                        <a:gd name="connsiteX10" fmla="*/ 212725 w 1143000"/>
                        <a:gd name="connsiteY10" fmla="*/ 88900 h 694650"/>
                        <a:gd name="connsiteX11" fmla="*/ 215900 w 1143000"/>
                        <a:gd name="connsiteY11" fmla="*/ 57150 h 694650"/>
                        <a:gd name="connsiteX12" fmla="*/ 225425 w 1143000"/>
                        <a:gd name="connsiteY12" fmla="*/ 53975 h 694650"/>
                        <a:gd name="connsiteX13" fmla="*/ 269875 w 1143000"/>
                        <a:gd name="connsiteY13" fmla="*/ 60325 h 694650"/>
                        <a:gd name="connsiteX14" fmla="*/ 279400 w 1143000"/>
                        <a:gd name="connsiteY14" fmla="*/ 66675 h 694650"/>
                        <a:gd name="connsiteX15" fmla="*/ 285750 w 1143000"/>
                        <a:gd name="connsiteY15" fmla="*/ 57150 h 694650"/>
                        <a:gd name="connsiteX16" fmla="*/ 288925 w 1143000"/>
                        <a:gd name="connsiteY16" fmla="*/ 41275 h 694650"/>
                        <a:gd name="connsiteX17" fmla="*/ 307975 w 1143000"/>
                        <a:gd name="connsiteY17" fmla="*/ 44450 h 694650"/>
                        <a:gd name="connsiteX18" fmla="*/ 317500 w 1143000"/>
                        <a:gd name="connsiteY18" fmla="*/ 50800 h 694650"/>
                        <a:gd name="connsiteX19" fmla="*/ 330200 w 1143000"/>
                        <a:gd name="connsiteY19" fmla="*/ 66675 h 694650"/>
                        <a:gd name="connsiteX20" fmla="*/ 336550 w 1143000"/>
                        <a:gd name="connsiteY20" fmla="*/ 57150 h 694650"/>
                        <a:gd name="connsiteX21" fmla="*/ 342900 w 1143000"/>
                        <a:gd name="connsiteY21" fmla="*/ 38100 h 694650"/>
                        <a:gd name="connsiteX22" fmla="*/ 361950 w 1143000"/>
                        <a:gd name="connsiteY22" fmla="*/ 22225 h 694650"/>
                        <a:gd name="connsiteX23" fmla="*/ 368300 w 1143000"/>
                        <a:gd name="connsiteY23" fmla="*/ 12700 h 694650"/>
                        <a:gd name="connsiteX24" fmla="*/ 371475 w 1143000"/>
                        <a:gd name="connsiteY24" fmla="*/ 3175 h 694650"/>
                        <a:gd name="connsiteX25" fmla="*/ 381000 w 1143000"/>
                        <a:gd name="connsiteY25" fmla="*/ 0 h 694650"/>
                        <a:gd name="connsiteX26" fmla="*/ 393700 w 1143000"/>
                        <a:gd name="connsiteY26" fmla="*/ 3175 h 694650"/>
                        <a:gd name="connsiteX27" fmla="*/ 403225 w 1143000"/>
                        <a:gd name="connsiteY27" fmla="*/ 12700 h 694650"/>
                        <a:gd name="connsiteX28" fmla="*/ 438150 w 1143000"/>
                        <a:gd name="connsiteY28" fmla="*/ 15875 h 694650"/>
                        <a:gd name="connsiteX29" fmla="*/ 447675 w 1143000"/>
                        <a:gd name="connsiteY29" fmla="*/ 19050 h 694650"/>
                        <a:gd name="connsiteX30" fmla="*/ 466725 w 1143000"/>
                        <a:gd name="connsiteY30" fmla="*/ 6350 h 694650"/>
                        <a:gd name="connsiteX31" fmla="*/ 527050 w 1143000"/>
                        <a:gd name="connsiteY31" fmla="*/ 9525 h 694650"/>
                        <a:gd name="connsiteX32" fmla="*/ 539750 w 1143000"/>
                        <a:gd name="connsiteY32" fmla="*/ 12700 h 694650"/>
                        <a:gd name="connsiteX33" fmla="*/ 558800 w 1143000"/>
                        <a:gd name="connsiteY33" fmla="*/ 15875 h 694650"/>
                        <a:gd name="connsiteX34" fmla="*/ 561975 w 1143000"/>
                        <a:gd name="connsiteY34" fmla="*/ 25400 h 694650"/>
                        <a:gd name="connsiteX35" fmla="*/ 609600 w 1143000"/>
                        <a:gd name="connsiteY35" fmla="*/ 34925 h 694650"/>
                        <a:gd name="connsiteX36" fmla="*/ 622300 w 1143000"/>
                        <a:gd name="connsiteY36" fmla="*/ 38100 h 694650"/>
                        <a:gd name="connsiteX37" fmla="*/ 669925 w 1143000"/>
                        <a:gd name="connsiteY37" fmla="*/ 41275 h 694650"/>
                        <a:gd name="connsiteX38" fmla="*/ 698500 w 1143000"/>
                        <a:gd name="connsiteY38" fmla="*/ 60325 h 694650"/>
                        <a:gd name="connsiteX39" fmla="*/ 727075 w 1143000"/>
                        <a:gd name="connsiteY39" fmla="*/ 73025 h 694650"/>
                        <a:gd name="connsiteX40" fmla="*/ 755650 w 1143000"/>
                        <a:gd name="connsiteY40" fmla="*/ 63500 h 694650"/>
                        <a:gd name="connsiteX41" fmla="*/ 762000 w 1143000"/>
                        <a:gd name="connsiteY41" fmla="*/ 53975 h 694650"/>
                        <a:gd name="connsiteX42" fmla="*/ 774700 w 1143000"/>
                        <a:gd name="connsiteY42" fmla="*/ 57150 h 694650"/>
                        <a:gd name="connsiteX43" fmla="*/ 787400 w 1143000"/>
                        <a:gd name="connsiteY43" fmla="*/ 76200 h 694650"/>
                        <a:gd name="connsiteX44" fmla="*/ 796925 w 1143000"/>
                        <a:gd name="connsiteY44" fmla="*/ 82550 h 694650"/>
                        <a:gd name="connsiteX45" fmla="*/ 812800 w 1143000"/>
                        <a:gd name="connsiteY45" fmla="*/ 79375 h 694650"/>
                        <a:gd name="connsiteX46" fmla="*/ 828675 w 1143000"/>
                        <a:gd name="connsiteY46" fmla="*/ 60325 h 694650"/>
                        <a:gd name="connsiteX47" fmla="*/ 866775 w 1143000"/>
                        <a:gd name="connsiteY47" fmla="*/ 63500 h 694650"/>
                        <a:gd name="connsiteX48" fmla="*/ 876300 w 1143000"/>
                        <a:gd name="connsiteY48" fmla="*/ 66675 h 694650"/>
                        <a:gd name="connsiteX49" fmla="*/ 904875 w 1143000"/>
                        <a:gd name="connsiteY49" fmla="*/ 60325 h 694650"/>
                        <a:gd name="connsiteX50" fmla="*/ 908050 w 1143000"/>
                        <a:gd name="connsiteY50" fmla="*/ 50800 h 694650"/>
                        <a:gd name="connsiteX51" fmla="*/ 911225 w 1143000"/>
                        <a:gd name="connsiteY51" fmla="*/ 34925 h 694650"/>
                        <a:gd name="connsiteX52" fmla="*/ 920750 w 1143000"/>
                        <a:gd name="connsiteY52" fmla="*/ 28575 h 694650"/>
                        <a:gd name="connsiteX53" fmla="*/ 933450 w 1143000"/>
                        <a:gd name="connsiteY53" fmla="*/ 31750 h 694650"/>
                        <a:gd name="connsiteX54" fmla="*/ 952500 w 1143000"/>
                        <a:gd name="connsiteY54" fmla="*/ 50800 h 694650"/>
                        <a:gd name="connsiteX55" fmla="*/ 981075 w 1143000"/>
                        <a:gd name="connsiteY55" fmla="*/ 63500 h 694650"/>
                        <a:gd name="connsiteX56" fmla="*/ 984250 w 1143000"/>
                        <a:gd name="connsiteY56" fmla="*/ 73025 h 694650"/>
                        <a:gd name="connsiteX57" fmla="*/ 1003300 w 1143000"/>
                        <a:gd name="connsiteY57" fmla="*/ 111125 h 694650"/>
                        <a:gd name="connsiteX58" fmla="*/ 1016000 w 1143000"/>
                        <a:gd name="connsiteY58" fmla="*/ 146050 h 694650"/>
                        <a:gd name="connsiteX59" fmla="*/ 1019175 w 1143000"/>
                        <a:gd name="connsiteY59" fmla="*/ 177800 h 694650"/>
                        <a:gd name="connsiteX60" fmla="*/ 1028700 w 1143000"/>
                        <a:gd name="connsiteY60" fmla="*/ 184150 h 694650"/>
                        <a:gd name="connsiteX61" fmla="*/ 1047750 w 1143000"/>
                        <a:gd name="connsiteY61" fmla="*/ 193675 h 694650"/>
                        <a:gd name="connsiteX62" fmla="*/ 1054100 w 1143000"/>
                        <a:gd name="connsiteY62" fmla="*/ 203200 h 694650"/>
                        <a:gd name="connsiteX63" fmla="*/ 1063625 w 1143000"/>
                        <a:gd name="connsiteY63" fmla="*/ 212725 h 694650"/>
                        <a:gd name="connsiteX64" fmla="*/ 1066800 w 1143000"/>
                        <a:gd name="connsiteY64" fmla="*/ 222250 h 694650"/>
                        <a:gd name="connsiteX65" fmla="*/ 1079500 w 1143000"/>
                        <a:gd name="connsiteY65" fmla="*/ 250825 h 694650"/>
                        <a:gd name="connsiteX66" fmla="*/ 1085850 w 1143000"/>
                        <a:gd name="connsiteY66" fmla="*/ 292100 h 694650"/>
                        <a:gd name="connsiteX67" fmla="*/ 1092200 w 1143000"/>
                        <a:gd name="connsiteY67" fmla="*/ 336550 h 694650"/>
                        <a:gd name="connsiteX68" fmla="*/ 1089025 w 1143000"/>
                        <a:gd name="connsiteY68" fmla="*/ 346075 h 694650"/>
                        <a:gd name="connsiteX69" fmla="*/ 1082675 w 1143000"/>
                        <a:gd name="connsiteY69" fmla="*/ 355600 h 694650"/>
                        <a:gd name="connsiteX70" fmla="*/ 1111250 w 1143000"/>
                        <a:gd name="connsiteY70" fmla="*/ 365125 h 694650"/>
                        <a:gd name="connsiteX71" fmla="*/ 1117600 w 1143000"/>
                        <a:gd name="connsiteY71" fmla="*/ 384175 h 694650"/>
                        <a:gd name="connsiteX72" fmla="*/ 1120775 w 1143000"/>
                        <a:gd name="connsiteY72" fmla="*/ 422275 h 694650"/>
                        <a:gd name="connsiteX73" fmla="*/ 1123950 w 1143000"/>
                        <a:gd name="connsiteY73" fmla="*/ 431800 h 694650"/>
                        <a:gd name="connsiteX74" fmla="*/ 1143000 w 1143000"/>
                        <a:gd name="connsiteY74" fmla="*/ 441325 h 694650"/>
                        <a:gd name="connsiteX75" fmla="*/ 1133475 w 1143000"/>
                        <a:gd name="connsiteY75" fmla="*/ 485775 h 694650"/>
                        <a:gd name="connsiteX76" fmla="*/ 1130300 w 1143000"/>
                        <a:gd name="connsiteY76" fmla="*/ 495300 h 694650"/>
                        <a:gd name="connsiteX77" fmla="*/ 1127125 w 1143000"/>
                        <a:gd name="connsiteY77" fmla="*/ 520700 h 694650"/>
                        <a:gd name="connsiteX78" fmla="*/ 1120775 w 1143000"/>
                        <a:gd name="connsiteY78" fmla="*/ 530225 h 694650"/>
                        <a:gd name="connsiteX79" fmla="*/ 1117600 w 1143000"/>
                        <a:gd name="connsiteY79" fmla="*/ 561975 h 694650"/>
                        <a:gd name="connsiteX80" fmla="*/ 1095375 w 1143000"/>
                        <a:gd name="connsiteY80" fmla="*/ 565150 h 694650"/>
                        <a:gd name="connsiteX81" fmla="*/ 1089025 w 1143000"/>
                        <a:gd name="connsiteY81" fmla="*/ 600075 h 694650"/>
                        <a:gd name="connsiteX82" fmla="*/ 1085850 w 1143000"/>
                        <a:gd name="connsiteY82" fmla="*/ 609600 h 694650"/>
                        <a:gd name="connsiteX83" fmla="*/ 1089025 w 1143000"/>
                        <a:gd name="connsiteY83" fmla="*/ 625475 h 694650"/>
                        <a:gd name="connsiteX84" fmla="*/ 1098550 w 1143000"/>
                        <a:gd name="connsiteY84" fmla="*/ 635000 h 694650"/>
                        <a:gd name="connsiteX85" fmla="*/ 1102159 w 1143000"/>
                        <a:gd name="connsiteY85" fmla="*/ 694650 h 694650"/>
                        <a:gd name="connsiteX0" fmla="*/ 0 w 1143000"/>
                        <a:gd name="connsiteY0" fmla="*/ 88900 h 694650"/>
                        <a:gd name="connsiteX1" fmla="*/ 15875 w 1143000"/>
                        <a:gd name="connsiteY1" fmla="*/ 76200 h 694650"/>
                        <a:gd name="connsiteX2" fmla="*/ 25400 w 1143000"/>
                        <a:gd name="connsiteY2" fmla="*/ 79375 h 694650"/>
                        <a:gd name="connsiteX3" fmla="*/ 34925 w 1143000"/>
                        <a:gd name="connsiteY3" fmla="*/ 85725 h 694650"/>
                        <a:gd name="connsiteX4" fmla="*/ 66675 w 1143000"/>
                        <a:gd name="connsiteY4" fmla="*/ 92075 h 694650"/>
                        <a:gd name="connsiteX5" fmla="*/ 127000 w 1143000"/>
                        <a:gd name="connsiteY5" fmla="*/ 104775 h 694650"/>
                        <a:gd name="connsiteX6" fmla="*/ 155575 w 1143000"/>
                        <a:gd name="connsiteY6" fmla="*/ 107950 h 694650"/>
                        <a:gd name="connsiteX7" fmla="*/ 174625 w 1143000"/>
                        <a:gd name="connsiteY7" fmla="*/ 117475 h 694650"/>
                        <a:gd name="connsiteX8" fmla="*/ 184150 w 1143000"/>
                        <a:gd name="connsiteY8" fmla="*/ 107950 h 694650"/>
                        <a:gd name="connsiteX9" fmla="*/ 187325 w 1143000"/>
                        <a:gd name="connsiteY9" fmla="*/ 98425 h 694650"/>
                        <a:gd name="connsiteX10" fmla="*/ 212725 w 1143000"/>
                        <a:gd name="connsiteY10" fmla="*/ 88900 h 694650"/>
                        <a:gd name="connsiteX11" fmla="*/ 215900 w 1143000"/>
                        <a:gd name="connsiteY11" fmla="*/ 57150 h 694650"/>
                        <a:gd name="connsiteX12" fmla="*/ 225425 w 1143000"/>
                        <a:gd name="connsiteY12" fmla="*/ 53975 h 694650"/>
                        <a:gd name="connsiteX13" fmla="*/ 269875 w 1143000"/>
                        <a:gd name="connsiteY13" fmla="*/ 60325 h 694650"/>
                        <a:gd name="connsiteX14" fmla="*/ 279400 w 1143000"/>
                        <a:gd name="connsiteY14" fmla="*/ 66675 h 694650"/>
                        <a:gd name="connsiteX15" fmla="*/ 285750 w 1143000"/>
                        <a:gd name="connsiteY15" fmla="*/ 57150 h 694650"/>
                        <a:gd name="connsiteX16" fmla="*/ 288925 w 1143000"/>
                        <a:gd name="connsiteY16" fmla="*/ 41275 h 694650"/>
                        <a:gd name="connsiteX17" fmla="*/ 307975 w 1143000"/>
                        <a:gd name="connsiteY17" fmla="*/ 44450 h 694650"/>
                        <a:gd name="connsiteX18" fmla="*/ 317500 w 1143000"/>
                        <a:gd name="connsiteY18" fmla="*/ 50800 h 694650"/>
                        <a:gd name="connsiteX19" fmla="*/ 330200 w 1143000"/>
                        <a:gd name="connsiteY19" fmla="*/ 66675 h 694650"/>
                        <a:gd name="connsiteX20" fmla="*/ 336550 w 1143000"/>
                        <a:gd name="connsiteY20" fmla="*/ 57150 h 694650"/>
                        <a:gd name="connsiteX21" fmla="*/ 342900 w 1143000"/>
                        <a:gd name="connsiteY21" fmla="*/ 38100 h 694650"/>
                        <a:gd name="connsiteX22" fmla="*/ 361950 w 1143000"/>
                        <a:gd name="connsiteY22" fmla="*/ 22225 h 694650"/>
                        <a:gd name="connsiteX23" fmla="*/ 368300 w 1143000"/>
                        <a:gd name="connsiteY23" fmla="*/ 12700 h 694650"/>
                        <a:gd name="connsiteX24" fmla="*/ 371475 w 1143000"/>
                        <a:gd name="connsiteY24" fmla="*/ 3175 h 694650"/>
                        <a:gd name="connsiteX25" fmla="*/ 381000 w 1143000"/>
                        <a:gd name="connsiteY25" fmla="*/ 0 h 694650"/>
                        <a:gd name="connsiteX26" fmla="*/ 393700 w 1143000"/>
                        <a:gd name="connsiteY26" fmla="*/ 3175 h 694650"/>
                        <a:gd name="connsiteX27" fmla="*/ 403225 w 1143000"/>
                        <a:gd name="connsiteY27" fmla="*/ 12700 h 694650"/>
                        <a:gd name="connsiteX28" fmla="*/ 438150 w 1143000"/>
                        <a:gd name="connsiteY28" fmla="*/ 15875 h 694650"/>
                        <a:gd name="connsiteX29" fmla="*/ 447675 w 1143000"/>
                        <a:gd name="connsiteY29" fmla="*/ 19050 h 694650"/>
                        <a:gd name="connsiteX30" fmla="*/ 466725 w 1143000"/>
                        <a:gd name="connsiteY30" fmla="*/ 6350 h 694650"/>
                        <a:gd name="connsiteX31" fmla="*/ 527050 w 1143000"/>
                        <a:gd name="connsiteY31" fmla="*/ 9525 h 694650"/>
                        <a:gd name="connsiteX32" fmla="*/ 539750 w 1143000"/>
                        <a:gd name="connsiteY32" fmla="*/ 12700 h 694650"/>
                        <a:gd name="connsiteX33" fmla="*/ 558800 w 1143000"/>
                        <a:gd name="connsiteY33" fmla="*/ 15875 h 694650"/>
                        <a:gd name="connsiteX34" fmla="*/ 561975 w 1143000"/>
                        <a:gd name="connsiteY34" fmla="*/ 25400 h 694650"/>
                        <a:gd name="connsiteX35" fmla="*/ 609600 w 1143000"/>
                        <a:gd name="connsiteY35" fmla="*/ 34925 h 694650"/>
                        <a:gd name="connsiteX36" fmla="*/ 622300 w 1143000"/>
                        <a:gd name="connsiteY36" fmla="*/ 38100 h 694650"/>
                        <a:gd name="connsiteX37" fmla="*/ 669925 w 1143000"/>
                        <a:gd name="connsiteY37" fmla="*/ 41275 h 694650"/>
                        <a:gd name="connsiteX38" fmla="*/ 698500 w 1143000"/>
                        <a:gd name="connsiteY38" fmla="*/ 60325 h 694650"/>
                        <a:gd name="connsiteX39" fmla="*/ 727075 w 1143000"/>
                        <a:gd name="connsiteY39" fmla="*/ 73025 h 694650"/>
                        <a:gd name="connsiteX40" fmla="*/ 755650 w 1143000"/>
                        <a:gd name="connsiteY40" fmla="*/ 63500 h 694650"/>
                        <a:gd name="connsiteX41" fmla="*/ 762000 w 1143000"/>
                        <a:gd name="connsiteY41" fmla="*/ 53975 h 694650"/>
                        <a:gd name="connsiteX42" fmla="*/ 774700 w 1143000"/>
                        <a:gd name="connsiteY42" fmla="*/ 57150 h 694650"/>
                        <a:gd name="connsiteX43" fmla="*/ 787400 w 1143000"/>
                        <a:gd name="connsiteY43" fmla="*/ 76200 h 694650"/>
                        <a:gd name="connsiteX44" fmla="*/ 796925 w 1143000"/>
                        <a:gd name="connsiteY44" fmla="*/ 82550 h 694650"/>
                        <a:gd name="connsiteX45" fmla="*/ 812800 w 1143000"/>
                        <a:gd name="connsiteY45" fmla="*/ 79375 h 694650"/>
                        <a:gd name="connsiteX46" fmla="*/ 828675 w 1143000"/>
                        <a:gd name="connsiteY46" fmla="*/ 60325 h 694650"/>
                        <a:gd name="connsiteX47" fmla="*/ 866775 w 1143000"/>
                        <a:gd name="connsiteY47" fmla="*/ 63500 h 694650"/>
                        <a:gd name="connsiteX48" fmla="*/ 876300 w 1143000"/>
                        <a:gd name="connsiteY48" fmla="*/ 66675 h 694650"/>
                        <a:gd name="connsiteX49" fmla="*/ 904875 w 1143000"/>
                        <a:gd name="connsiteY49" fmla="*/ 60325 h 694650"/>
                        <a:gd name="connsiteX50" fmla="*/ 908050 w 1143000"/>
                        <a:gd name="connsiteY50" fmla="*/ 50800 h 694650"/>
                        <a:gd name="connsiteX51" fmla="*/ 911225 w 1143000"/>
                        <a:gd name="connsiteY51" fmla="*/ 34925 h 694650"/>
                        <a:gd name="connsiteX52" fmla="*/ 920750 w 1143000"/>
                        <a:gd name="connsiteY52" fmla="*/ 28575 h 694650"/>
                        <a:gd name="connsiteX53" fmla="*/ 933450 w 1143000"/>
                        <a:gd name="connsiteY53" fmla="*/ 31750 h 694650"/>
                        <a:gd name="connsiteX54" fmla="*/ 952500 w 1143000"/>
                        <a:gd name="connsiteY54" fmla="*/ 50800 h 694650"/>
                        <a:gd name="connsiteX55" fmla="*/ 981075 w 1143000"/>
                        <a:gd name="connsiteY55" fmla="*/ 63500 h 694650"/>
                        <a:gd name="connsiteX56" fmla="*/ 984250 w 1143000"/>
                        <a:gd name="connsiteY56" fmla="*/ 73025 h 694650"/>
                        <a:gd name="connsiteX57" fmla="*/ 1016000 w 1143000"/>
                        <a:gd name="connsiteY57" fmla="*/ 146050 h 694650"/>
                        <a:gd name="connsiteX58" fmla="*/ 1019175 w 1143000"/>
                        <a:gd name="connsiteY58" fmla="*/ 177800 h 694650"/>
                        <a:gd name="connsiteX59" fmla="*/ 1028700 w 1143000"/>
                        <a:gd name="connsiteY59" fmla="*/ 184150 h 694650"/>
                        <a:gd name="connsiteX60" fmla="*/ 1047750 w 1143000"/>
                        <a:gd name="connsiteY60" fmla="*/ 193675 h 694650"/>
                        <a:gd name="connsiteX61" fmla="*/ 1054100 w 1143000"/>
                        <a:gd name="connsiteY61" fmla="*/ 203200 h 694650"/>
                        <a:gd name="connsiteX62" fmla="*/ 1063625 w 1143000"/>
                        <a:gd name="connsiteY62" fmla="*/ 212725 h 694650"/>
                        <a:gd name="connsiteX63" fmla="*/ 1066800 w 1143000"/>
                        <a:gd name="connsiteY63" fmla="*/ 222250 h 694650"/>
                        <a:gd name="connsiteX64" fmla="*/ 1079500 w 1143000"/>
                        <a:gd name="connsiteY64" fmla="*/ 250825 h 694650"/>
                        <a:gd name="connsiteX65" fmla="*/ 1085850 w 1143000"/>
                        <a:gd name="connsiteY65" fmla="*/ 292100 h 694650"/>
                        <a:gd name="connsiteX66" fmla="*/ 1092200 w 1143000"/>
                        <a:gd name="connsiteY66" fmla="*/ 336550 h 694650"/>
                        <a:gd name="connsiteX67" fmla="*/ 1089025 w 1143000"/>
                        <a:gd name="connsiteY67" fmla="*/ 346075 h 694650"/>
                        <a:gd name="connsiteX68" fmla="*/ 1082675 w 1143000"/>
                        <a:gd name="connsiteY68" fmla="*/ 355600 h 694650"/>
                        <a:gd name="connsiteX69" fmla="*/ 1111250 w 1143000"/>
                        <a:gd name="connsiteY69" fmla="*/ 365125 h 694650"/>
                        <a:gd name="connsiteX70" fmla="*/ 1117600 w 1143000"/>
                        <a:gd name="connsiteY70" fmla="*/ 384175 h 694650"/>
                        <a:gd name="connsiteX71" fmla="*/ 1120775 w 1143000"/>
                        <a:gd name="connsiteY71" fmla="*/ 422275 h 694650"/>
                        <a:gd name="connsiteX72" fmla="*/ 1123950 w 1143000"/>
                        <a:gd name="connsiteY72" fmla="*/ 431800 h 694650"/>
                        <a:gd name="connsiteX73" fmla="*/ 1143000 w 1143000"/>
                        <a:gd name="connsiteY73" fmla="*/ 441325 h 694650"/>
                        <a:gd name="connsiteX74" fmla="*/ 1133475 w 1143000"/>
                        <a:gd name="connsiteY74" fmla="*/ 485775 h 694650"/>
                        <a:gd name="connsiteX75" fmla="*/ 1130300 w 1143000"/>
                        <a:gd name="connsiteY75" fmla="*/ 495300 h 694650"/>
                        <a:gd name="connsiteX76" fmla="*/ 1127125 w 1143000"/>
                        <a:gd name="connsiteY76" fmla="*/ 520700 h 694650"/>
                        <a:gd name="connsiteX77" fmla="*/ 1120775 w 1143000"/>
                        <a:gd name="connsiteY77" fmla="*/ 530225 h 694650"/>
                        <a:gd name="connsiteX78" fmla="*/ 1117600 w 1143000"/>
                        <a:gd name="connsiteY78" fmla="*/ 561975 h 694650"/>
                        <a:gd name="connsiteX79" fmla="*/ 1095375 w 1143000"/>
                        <a:gd name="connsiteY79" fmla="*/ 565150 h 694650"/>
                        <a:gd name="connsiteX80" fmla="*/ 1089025 w 1143000"/>
                        <a:gd name="connsiteY80" fmla="*/ 600075 h 694650"/>
                        <a:gd name="connsiteX81" fmla="*/ 1085850 w 1143000"/>
                        <a:gd name="connsiteY81" fmla="*/ 609600 h 694650"/>
                        <a:gd name="connsiteX82" fmla="*/ 1089025 w 1143000"/>
                        <a:gd name="connsiteY82" fmla="*/ 625475 h 694650"/>
                        <a:gd name="connsiteX83" fmla="*/ 1098550 w 1143000"/>
                        <a:gd name="connsiteY83" fmla="*/ 635000 h 694650"/>
                        <a:gd name="connsiteX84" fmla="*/ 1102159 w 1143000"/>
                        <a:gd name="connsiteY84" fmla="*/ 694650 h 694650"/>
                        <a:gd name="connsiteX0" fmla="*/ 0 w 1143000"/>
                        <a:gd name="connsiteY0" fmla="*/ 88900 h 694650"/>
                        <a:gd name="connsiteX1" fmla="*/ 15875 w 1143000"/>
                        <a:gd name="connsiteY1" fmla="*/ 76200 h 694650"/>
                        <a:gd name="connsiteX2" fmla="*/ 25400 w 1143000"/>
                        <a:gd name="connsiteY2" fmla="*/ 79375 h 694650"/>
                        <a:gd name="connsiteX3" fmla="*/ 34925 w 1143000"/>
                        <a:gd name="connsiteY3" fmla="*/ 85725 h 694650"/>
                        <a:gd name="connsiteX4" fmla="*/ 66675 w 1143000"/>
                        <a:gd name="connsiteY4" fmla="*/ 92075 h 694650"/>
                        <a:gd name="connsiteX5" fmla="*/ 127000 w 1143000"/>
                        <a:gd name="connsiteY5" fmla="*/ 104775 h 694650"/>
                        <a:gd name="connsiteX6" fmla="*/ 155575 w 1143000"/>
                        <a:gd name="connsiteY6" fmla="*/ 107950 h 694650"/>
                        <a:gd name="connsiteX7" fmla="*/ 174625 w 1143000"/>
                        <a:gd name="connsiteY7" fmla="*/ 117475 h 694650"/>
                        <a:gd name="connsiteX8" fmla="*/ 184150 w 1143000"/>
                        <a:gd name="connsiteY8" fmla="*/ 107950 h 694650"/>
                        <a:gd name="connsiteX9" fmla="*/ 187325 w 1143000"/>
                        <a:gd name="connsiteY9" fmla="*/ 98425 h 694650"/>
                        <a:gd name="connsiteX10" fmla="*/ 212725 w 1143000"/>
                        <a:gd name="connsiteY10" fmla="*/ 88900 h 694650"/>
                        <a:gd name="connsiteX11" fmla="*/ 215900 w 1143000"/>
                        <a:gd name="connsiteY11" fmla="*/ 57150 h 694650"/>
                        <a:gd name="connsiteX12" fmla="*/ 225425 w 1143000"/>
                        <a:gd name="connsiteY12" fmla="*/ 53975 h 694650"/>
                        <a:gd name="connsiteX13" fmla="*/ 269875 w 1143000"/>
                        <a:gd name="connsiteY13" fmla="*/ 60325 h 694650"/>
                        <a:gd name="connsiteX14" fmla="*/ 279400 w 1143000"/>
                        <a:gd name="connsiteY14" fmla="*/ 66675 h 694650"/>
                        <a:gd name="connsiteX15" fmla="*/ 285750 w 1143000"/>
                        <a:gd name="connsiteY15" fmla="*/ 57150 h 694650"/>
                        <a:gd name="connsiteX16" fmla="*/ 288925 w 1143000"/>
                        <a:gd name="connsiteY16" fmla="*/ 41275 h 694650"/>
                        <a:gd name="connsiteX17" fmla="*/ 307975 w 1143000"/>
                        <a:gd name="connsiteY17" fmla="*/ 44450 h 694650"/>
                        <a:gd name="connsiteX18" fmla="*/ 317500 w 1143000"/>
                        <a:gd name="connsiteY18" fmla="*/ 50800 h 694650"/>
                        <a:gd name="connsiteX19" fmla="*/ 330200 w 1143000"/>
                        <a:gd name="connsiteY19" fmla="*/ 66675 h 694650"/>
                        <a:gd name="connsiteX20" fmla="*/ 336550 w 1143000"/>
                        <a:gd name="connsiteY20" fmla="*/ 57150 h 694650"/>
                        <a:gd name="connsiteX21" fmla="*/ 342900 w 1143000"/>
                        <a:gd name="connsiteY21" fmla="*/ 38100 h 694650"/>
                        <a:gd name="connsiteX22" fmla="*/ 361950 w 1143000"/>
                        <a:gd name="connsiteY22" fmla="*/ 22225 h 694650"/>
                        <a:gd name="connsiteX23" fmla="*/ 368300 w 1143000"/>
                        <a:gd name="connsiteY23" fmla="*/ 12700 h 694650"/>
                        <a:gd name="connsiteX24" fmla="*/ 371475 w 1143000"/>
                        <a:gd name="connsiteY24" fmla="*/ 3175 h 694650"/>
                        <a:gd name="connsiteX25" fmla="*/ 381000 w 1143000"/>
                        <a:gd name="connsiteY25" fmla="*/ 0 h 694650"/>
                        <a:gd name="connsiteX26" fmla="*/ 393700 w 1143000"/>
                        <a:gd name="connsiteY26" fmla="*/ 3175 h 694650"/>
                        <a:gd name="connsiteX27" fmla="*/ 403225 w 1143000"/>
                        <a:gd name="connsiteY27" fmla="*/ 12700 h 694650"/>
                        <a:gd name="connsiteX28" fmla="*/ 438150 w 1143000"/>
                        <a:gd name="connsiteY28" fmla="*/ 15875 h 694650"/>
                        <a:gd name="connsiteX29" fmla="*/ 447675 w 1143000"/>
                        <a:gd name="connsiteY29" fmla="*/ 19050 h 694650"/>
                        <a:gd name="connsiteX30" fmla="*/ 466725 w 1143000"/>
                        <a:gd name="connsiteY30" fmla="*/ 6350 h 694650"/>
                        <a:gd name="connsiteX31" fmla="*/ 527050 w 1143000"/>
                        <a:gd name="connsiteY31" fmla="*/ 9525 h 694650"/>
                        <a:gd name="connsiteX32" fmla="*/ 539750 w 1143000"/>
                        <a:gd name="connsiteY32" fmla="*/ 12700 h 694650"/>
                        <a:gd name="connsiteX33" fmla="*/ 558800 w 1143000"/>
                        <a:gd name="connsiteY33" fmla="*/ 15875 h 694650"/>
                        <a:gd name="connsiteX34" fmla="*/ 561975 w 1143000"/>
                        <a:gd name="connsiteY34" fmla="*/ 25400 h 694650"/>
                        <a:gd name="connsiteX35" fmla="*/ 609600 w 1143000"/>
                        <a:gd name="connsiteY35" fmla="*/ 34925 h 694650"/>
                        <a:gd name="connsiteX36" fmla="*/ 622300 w 1143000"/>
                        <a:gd name="connsiteY36" fmla="*/ 38100 h 694650"/>
                        <a:gd name="connsiteX37" fmla="*/ 669925 w 1143000"/>
                        <a:gd name="connsiteY37" fmla="*/ 41275 h 694650"/>
                        <a:gd name="connsiteX38" fmla="*/ 698500 w 1143000"/>
                        <a:gd name="connsiteY38" fmla="*/ 60325 h 694650"/>
                        <a:gd name="connsiteX39" fmla="*/ 727075 w 1143000"/>
                        <a:gd name="connsiteY39" fmla="*/ 73025 h 694650"/>
                        <a:gd name="connsiteX40" fmla="*/ 755650 w 1143000"/>
                        <a:gd name="connsiteY40" fmla="*/ 63500 h 694650"/>
                        <a:gd name="connsiteX41" fmla="*/ 762000 w 1143000"/>
                        <a:gd name="connsiteY41" fmla="*/ 53975 h 694650"/>
                        <a:gd name="connsiteX42" fmla="*/ 774700 w 1143000"/>
                        <a:gd name="connsiteY42" fmla="*/ 57150 h 694650"/>
                        <a:gd name="connsiteX43" fmla="*/ 787400 w 1143000"/>
                        <a:gd name="connsiteY43" fmla="*/ 76200 h 694650"/>
                        <a:gd name="connsiteX44" fmla="*/ 796925 w 1143000"/>
                        <a:gd name="connsiteY44" fmla="*/ 82550 h 694650"/>
                        <a:gd name="connsiteX45" fmla="*/ 812800 w 1143000"/>
                        <a:gd name="connsiteY45" fmla="*/ 79375 h 694650"/>
                        <a:gd name="connsiteX46" fmla="*/ 828675 w 1143000"/>
                        <a:gd name="connsiteY46" fmla="*/ 60325 h 694650"/>
                        <a:gd name="connsiteX47" fmla="*/ 866775 w 1143000"/>
                        <a:gd name="connsiteY47" fmla="*/ 63500 h 694650"/>
                        <a:gd name="connsiteX48" fmla="*/ 876300 w 1143000"/>
                        <a:gd name="connsiteY48" fmla="*/ 66675 h 694650"/>
                        <a:gd name="connsiteX49" fmla="*/ 904875 w 1143000"/>
                        <a:gd name="connsiteY49" fmla="*/ 60325 h 694650"/>
                        <a:gd name="connsiteX50" fmla="*/ 908050 w 1143000"/>
                        <a:gd name="connsiteY50" fmla="*/ 50800 h 694650"/>
                        <a:gd name="connsiteX51" fmla="*/ 911225 w 1143000"/>
                        <a:gd name="connsiteY51" fmla="*/ 34925 h 694650"/>
                        <a:gd name="connsiteX52" fmla="*/ 920750 w 1143000"/>
                        <a:gd name="connsiteY52" fmla="*/ 28575 h 694650"/>
                        <a:gd name="connsiteX53" fmla="*/ 933450 w 1143000"/>
                        <a:gd name="connsiteY53" fmla="*/ 31750 h 694650"/>
                        <a:gd name="connsiteX54" fmla="*/ 952500 w 1143000"/>
                        <a:gd name="connsiteY54" fmla="*/ 50800 h 694650"/>
                        <a:gd name="connsiteX55" fmla="*/ 981075 w 1143000"/>
                        <a:gd name="connsiteY55" fmla="*/ 63500 h 694650"/>
                        <a:gd name="connsiteX56" fmla="*/ 984250 w 1143000"/>
                        <a:gd name="connsiteY56" fmla="*/ 73025 h 694650"/>
                        <a:gd name="connsiteX57" fmla="*/ 1019175 w 1143000"/>
                        <a:gd name="connsiteY57" fmla="*/ 177800 h 694650"/>
                        <a:gd name="connsiteX58" fmla="*/ 1028700 w 1143000"/>
                        <a:gd name="connsiteY58" fmla="*/ 184150 h 694650"/>
                        <a:gd name="connsiteX59" fmla="*/ 1047750 w 1143000"/>
                        <a:gd name="connsiteY59" fmla="*/ 193675 h 694650"/>
                        <a:gd name="connsiteX60" fmla="*/ 1054100 w 1143000"/>
                        <a:gd name="connsiteY60" fmla="*/ 203200 h 694650"/>
                        <a:gd name="connsiteX61" fmla="*/ 1063625 w 1143000"/>
                        <a:gd name="connsiteY61" fmla="*/ 212725 h 694650"/>
                        <a:gd name="connsiteX62" fmla="*/ 1066800 w 1143000"/>
                        <a:gd name="connsiteY62" fmla="*/ 222250 h 694650"/>
                        <a:gd name="connsiteX63" fmla="*/ 1079500 w 1143000"/>
                        <a:gd name="connsiteY63" fmla="*/ 250825 h 694650"/>
                        <a:gd name="connsiteX64" fmla="*/ 1085850 w 1143000"/>
                        <a:gd name="connsiteY64" fmla="*/ 292100 h 694650"/>
                        <a:gd name="connsiteX65" fmla="*/ 1092200 w 1143000"/>
                        <a:gd name="connsiteY65" fmla="*/ 336550 h 694650"/>
                        <a:gd name="connsiteX66" fmla="*/ 1089025 w 1143000"/>
                        <a:gd name="connsiteY66" fmla="*/ 346075 h 694650"/>
                        <a:gd name="connsiteX67" fmla="*/ 1082675 w 1143000"/>
                        <a:gd name="connsiteY67" fmla="*/ 355600 h 694650"/>
                        <a:gd name="connsiteX68" fmla="*/ 1111250 w 1143000"/>
                        <a:gd name="connsiteY68" fmla="*/ 365125 h 694650"/>
                        <a:gd name="connsiteX69" fmla="*/ 1117600 w 1143000"/>
                        <a:gd name="connsiteY69" fmla="*/ 384175 h 694650"/>
                        <a:gd name="connsiteX70" fmla="*/ 1120775 w 1143000"/>
                        <a:gd name="connsiteY70" fmla="*/ 422275 h 694650"/>
                        <a:gd name="connsiteX71" fmla="*/ 1123950 w 1143000"/>
                        <a:gd name="connsiteY71" fmla="*/ 431800 h 694650"/>
                        <a:gd name="connsiteX72" fmla="*/ 1143000 w 1143000"/>
                        <a:gd name="connsiteY72" fmla="*/ 441325 h 694650"/>
                        <a:gd name="connsiteX73" fmla="*/ 1133475 w 1143000"/>
                        <a:gd name="connsiteY73" fmla="*/ 485775 h 694650"/>
                        <a:gd name="connsiteX74" fmla="*/ 1130300 w 1143000"/>
                        <a:gd name="connsiteY74" fmla="*/ 495300 h 694650"/>
                        <a:gd name="connsiteX75" fmla="*/ 1127125 w 1143000"/>
                        <a:gd name="connsiteY75" fmla="*/ 520700 h 694650"/>
                        <a:gd name="connsiteX76" fmla="*/ 1120775 w 1143000"/>
                        <a:gd name="connsiteY76" fmla="*/ 530225 h 694650"/>
                        <a:gd name="connsiteX77" fmla="*/ 1117600 w 1143000"/>
                        <a:gd name="connsiteY77" fmla="*/ 561975 h 694650"/>
                        <a:gd name="connsiteX78" fmla="*/ 1095375 w 1143000"/>
                        <a:gd name="connsiteY78" fmla="*/ 565150 h 694650"/>
                        <a:gd name="connsiteX79" fmla="*/ 1089025 w 1143000"/>
                        <a:gd name="connsiteY79" fmla="*/ 600075 h 694650"/>
                        <a:gd name="connsiteX80" fmla="*/ 1085850 w 1143000"/>
                        <a:gd name="connsiteY80" fmla="*/ 609600 h 694650"/>
                        <a:gd name="connsiteX81" fmla="*/ 1089025 w 1143000"/>
                        <a:gd name="connsiteY81" fmla="*/ 625475 h 694650"/>
                        <a:gd name="connsiteX82" fmla="*/ 1098550 w 1143000"/>
                        <a:gd name="connsiteY82" fmla="*/ 635000 h 694650"/>
                        <a:gd name="connsiteX83" fmla="*/ 1102159 w 1143000"/>
                        <a:gd name="connsiteY83" fmla="*/ 694650 h 694650"/>
                        <a:gd name="connsiteX0" fmla="*/ 0 w 1143000"/>
                        <a:gd name="connsiteY0" fmla="*/ 88900 h 694650"/>
                        <a:gd name="connsiteX1" fmla="*/ 15875 w 1143000"/>
                        <a:gd name="connsiteY1" fmla="*/ 76200 h 694650"/>
                        <a:gd name="connsiteX2" fmla="*/ 25400 w 1143000"/>
                        <a:gd name="connsiteY2" fmla="*/ 79375 h 694650"/>
                        <a:gd name="connsiteX3" fmla="*/ 34925 w 1143000"/>
                        <a:gd name="connsiteY3" fmla="*/ 85725 h 694650"/>
                        <a:gd name="connsiteX4" fmla="*/ 66675 w 1143000"/>
                        <a:gd name="connsiteY4" fmla="*/ 92075 h 694650"/>
                        <a:gd name="connsiteX5" fmla="*/ 127000 w 1143000"/>
                        <a:gd name="connsiteY5" fmla="*/ 104775 h 694650"/>
                        <a:gd name="connsiteX6" fmla="*/ 155575 w 1143000"/>
                        <a:gd name="connsiteY6" fmla="*/ 107950 h 694650"/>
                        <a:gd name="connsiteX7" fmla="*/ 174625 w 1143000"/>
                        <a:gd name="connsiteY7" fmla="*/ 117475 h 694650"/>
                        <a:gd name="connsiteX8" fmla="*/ 184150 w 1143000"/>
                        <a:gd name="connsiteY8" fmla="*/ 107950 h 694650"/>
                        <a:gd name="connsiteX9" fmla="*/ 187325 w 1143000"/>
                        <a:gd name="connsiteY9" fmla="*/ 98425 h 694650"/>
                        <a:gd name="connsiteX10" fmla="*/ 212725 w 1143000"/>
                        <a:gd name="connsiteY10" fmla="*/ 88900 h 694650"/>
                        <a:gd name="connsiteX11" fmla="*/ 215900 w 1143000"/>
                        <a:gd name="connsiteY11" fmla="*/ 57150 h 694650"/>
                        <a:gd name="connsiteX12" fmla="*/ 225425 w 1143000"/>
                        <a:gd name="connsiteY12" fmla="*/ 53975 h 694650"/>
                        <a:gd name="connsiteX13" fmla="*/ 269875 w 1143000"/>
                        <a:gd name="connsiteY13" fmla="*/ 60325 h 694650"/>
                        <a:gd name="connsiteX14" fmla="*/ 279400 w 1143000"/>
                        <a:gd name="connsiteY14" fmla="*/ 66675 h 694650"/>
                        <a:gd name="connsiteX15" fmla="*/ 285750 w 1143000"/>
                        <a:gd name="connsiteY15" fmla="*/ 57150 h 694650"/>
                        <a:gd name="connsiteX16" fmla="*/ 288925 w 1143000"/>
                        <a:gd name="connsiteY16" fmla="*/ 41275 h 694650"/>
                        <a:gd name="connsiteX17" fmla="*/ 307975 w 1143000"/>
                        <a:gd name="connsiteY17" fmla="*/ 44450 h 694650"/>
                        <a:gd name="connsiteX18" fmla="*/ 317500 w 1143000"/>
                        <a:gd name="connsiteY18" fmla="*/ 50800 h 694650"/>
                        <a:gd name="connsiteX19" fmla="*/ 330200 w 1143000"/>
                        <a:gd name="connsiteY19" fmla="*/ 66675 h 694650"/>
                        <a:gd name="connsiteX20" fmla="*/ 336550 w 1143000"/>
                        <a:gd name="connsiteY20" fmla="*/ 57150 h 694650"/>
                        <a:gd name="connsiteX21" fmla="*/ 342900 w 1143000"/>
                        <a:gd name="connsiteY21" fmla="*/ 38100 h 694650"/>
                        <a:gd name="connsiteX22" fmla="*/ 361950 w 1143000"/>
                        <a:gd name="connsiteY22" fmla="*/ 22225 h 694650"/>
                        <a:gd name="connsiteX23" fmla="*/ 368300 w 1143000"/>
                        <a:gd name="connsiteY23" fmla="*/ 12700 h 694650"/>
                        <a:gd name="connsiteX24" fmla="*/ 371475 w 1143000"/>
                        <a:gd name="connsiteY24" fmla="*/ 3175 h 694650"/>
                        <a:gd name="connsiteX25" fmla="*/ 381000 w 1143000"/>
                        <a:gd name="connsiteY25" fmla="*/ 0 h 694650"/>
                        <a:gd name="connsiteX26" fmla="*/ 393700 w 1143000"/>
                        <a:gd name="connsiteY26" fmla="*/ 3175 h 694650"/>
                        <a:gd name="connsiteX27" fmla="*/ 403225 w 1143000"/>
                        <a:gd name="connsiteY27" fmla="*/ 12700 h 694650"/>
                        <a:gd name="connsiteX28" fmla="*/ 438150 w 1143000"/>
                        <a:gd name="connsiteY28" fmla="*/ 15875 h 694650"/>
                        <a:gd name="connsiteX29" fmla="*/ 447675 w 1143000"/>
                        <a:gd name="connsiteY29" fmla="*/ 19050 h 694650"/>
                        <a:gd name="connsiteX30" fmla="*/ 466725 w 1143000"/>
                        <a:gd name="connsiteY30" fmla="*/ 6350 h 694650"/>
                        <a:gd name="connsiteX31" fmla="*/ 527050 w 1143000"/>
                        <a:gd name="connsiteY31" fmla="*/ 9525 h 694650"/>
                        <a:gd name="connsiteX32" fmla="*/ 539750 w 1143000"/>
                        <a:gd name="connsiteY32" fmla="*/ 12700 h 694650"/>
                        <a:gd name="connsiteX33" fmla="*/ 558800 w 1143000"/>
                        <a:gd name="connsiteY33" fmla="*/ 15875 h 694650"/>
                        <a:gd name="connsiteX34" fmla="*/ 561975 w 1143000"/>
                        <a:gd name="connsiteY34" fmla="*/ 25400 h 694650"/>
                        <a:gd name="connsiteX35" fmla="*/ 609600 w 1143000"/>
                        <a:gd name="connsiteY35" fmla="*/ 34925 h 694650"/>
                        <a:gd name="connsiteX36" fmla="*/ 622300 w 1143000"/>
                        <a:gd name="connsiteY36" fmla="*/ 38100 h 694650"/>
                        <a:gd name="connsiteX37" fmla="*/ 669925 w 1143000"/>
                        <a:gd name="connsiteY37" fmla="*/ 41275 h 694650"/>
                        <a:gd name="connsiteX38" fmla="*/ 698500 w 1143000"/>
                        <a:gd name="connsiteY38" fmla="*/ 60325 h 694650"/>
                        <a:gd name="connsiteX39" fmla="*/ 727075 w 1143000"/>
                        <a:gd name="connsiteY39" fmla="*/ 73025 h 694650"/>
                        <a:gd name="connsiteX40" fmla="*/ 755650 w 1143000"/>
                        <a:gd name="connsiteY40" fmla="*/ 63500 h 694650"/>
                        <a:gd name="connsiteX41" fmla="*/ 762000 w 1143000"/>
                        <a:gd name="connsiteY41" fmla="*/ 53975 h 694650"/>
                        <a:gd name="connsiteX42" fmla="*/ 774700 w 1143000"/>
                        <a:gd name="connsiteY42" fmla="*/ 57150 h 694650"/>
                        <a:gd name="connsiteX43" fmla="*/ 787400 w 1143000"/>
                        <a:gd name="connsiteY43" fmla="*/ 76200 h 694650"/>
                        <a:gd name="connsiteX44" fmla="*/ 796925 w 1143000"/>
                        <a:gd name="connsiteY44" fmla="*/ 82550 h 694650"/>
                        <a:gd name="connsiteX45" fmla="*/ 812800 w 1143000"/>
                        <a:gd name="connsiteY45" fmla="*/ 79375 h 694650"/>
                        <a:gd name="connsiteX46" fmla="*/ 828675 w 1143000"/>
                        <a:gd name="connsiteY46" fmla="*/ 60325 h 694650"/>
                        <a:gd name="connsiteX47" fmla="*/ 866775 w 1143000"/>
                        <a:gd name="connsiteY47" fmla="*/ 63500 h 694650"/>
                        <a:gd name="connsiteX48" fmla="*/ 876300 w 1143000"/>
                        <a:gd name="connsiteY48" fmla="*/ 66675 h 694650"/>
                        <a:gd name="connsiteX49" fmla="*/ 904875 w 1143000"/>
                        <a:gd name="connsiteY49" fmla="*/ 60325 h 694650"/>
                        <a:gd name="connsiteX50" fmla="*/ 908050 w 1143000"/>
                        <a:gd name="connsiteY50" fmla="*/ 50800 h 694650"/>
                        <a:gd name="connsiteX51" fmla="*/ 911225 w 1143000"/>
                        <a:gd name="connsiteY51" fmla="*/ 34925 h 694650"/>
                        <a:gd name="connsiteX52" fmla="*/ 920750 w 1143000"/>
                        <a:gd name="connsiteY52" fmla="*/ 28575 h 694650"/>
                        <a:gd name="connsiteX53" fmla="*/ 933450 w 1143000"/>
                        <a:gd name="connsiteY53" fmla="*/ 31750 h 694650"/>
                        <a:gd name="connsiteX54" fmla="*/ 952500 w 1143000"/>
                        <a:gd name="connsiteY54" fmla="*/ 50800 h 694650"/>
                        <a:gd name="connsiteX55" fmla="*/ 981075 w 1143000"/>
                        <a:gd name="connsiteY55" fmla="*/ 63500 h 694650"/>
                        <a:gd name="connsiteX56" fmla="*/ 984250 w 1143000"/>
                        <a:gd name="connsiteY56" fmla="*/ 73025 h 694650"/>
                        <a:gd name="connsiteX57" fmla="*/ 1019175 w 1143000"/>
                        <a:gd name="connsiteY57" fmla="*/ 177800 h 694650"/>
                        <a:gd name="connsiteX58" fmla="*/ 1028700 w 1143000"/>
                        <a:gd name="connsiteY58" fmla="*/ 184150 h 694650"/>
                        <a:gd name="connsiteX59" fmla="*/ 1027173 w 1143000"/>
                        <a:gd name="connsiteY59" fmla="*/ 182332 h 694650"/>
                        <a:gd name="connsiteX60" fmla="*/ 1047750 w 1143000"/>
                        <a:gd name="connsiteY60" fmla="*/ 193675 h 694650"/>
                        <a:gd name="connsiteX61" fmla="*/ 1054100 w 1143000"/>
                        <a:gd name="connsiteY61" fmla="*/ 203200 h 694650"/>
                        <a:gd name="connsiteX62" fmla="*/ 1063625 w 1143000"/>
                        <a:gd name="connsiteY62" fmla="*/ 212725 h 694650"/>
                        <a:gd name="connsiteX63" fmla="*/ 1066800 w 1143000"/>
                        <a:gd name="connsiteY63" fmla="*/ 222250 h 694650"/>
                        <a:gd name="connsiteX64" fmla="*/ 1079500 w 1143000"/>
                        <a:gd name="connsiteY64" fmla="*/ 250825 h 694650"/>
                        <a:gd name="connsiteX65" fmla="*/ 1085850 w 1143000"/>
                        <a:gd name="connsiteY65" fmla="*/ 292100 h 694650"/>
                        <a:gd name="connsiteX66" fmla="*/ 1092200 w 1143000"/>
                        <a:gd name="connsiteY66" fmla="*/ 336550 h 694650"/>
                        <a:gd name="connsiteX67" fmla="*/ 1089025 w 1143000"/>
                        <a:gd name="connsiteY67" fmla="*/ 346075 h 694650"/>
                        <a:gd name="connsiteX68" fmla="*/ 1082675 w 1143000"/>
                        <a:gd name="connsiteY68" fmla="*/ 355600 h 694650"/>
                        <a:gd name="connsiteX69" fmla="*/ 1111250 w 1143000"/>
                        <a:gd name="connsiteY69" fmla="*/ 365125 h 694650"/>
                        <a:gd name="connsiteX70" fmla="*/ 1117600 w 1143000"/>
                        <a:gd name="connsiteY70" fmla="*/ 384175 h 694650"/>
                        <a:gd name="connsiteX71" fmla="*/ 1120775 w 1143000"/>
                        <a:gd name="connsiteY71" fmla="*/ 422275 h 694650"/>
                        <a:gd name="connsiteX72" fmla="*/ 1123950 w 1143000"/>
                        <a:gd name="connsiteY72" fmla="*/ 431800 h 694650"/>
                        <a:gd name="connsiteX73" fmla="*/ 1143000 w 1143000"/>
                        <a:gd name="connsiteY73" fmla="*/ 441325 h 694650"/>
                        <a:gd name="connsiteX74" fmla="*/ 1133475 w 1143000"/>
                        <a:gd name="connsiteY74" fmla="*/ 485775 h 694650"/>
                        <a:gd name="connsiteX75" fmla="*/ 1130300 w 1143000"/>
                        <a:gd name="connsiteY75" fmla="*/ 495300 h 694650"/>
                        <a:gd name="connsiteX76" fmla="*/ 1127125 w 1143000"/>
                        <a:gd name="connsiteY76" fmla="*/ 520700 h 694650"/>
                        <a:gd name="connsiteX77" fmla="*/ 1120775 w 1143000"/>
                        <a:gd name="connsiteY77" fmla="*/ 530225 h 694650"/>
                        <a:gd name="connsiteX78" fmla="*/ 1117600 w 1143000"/>
                        <a:gd name="connsiteY78" fmla="*/ 561975 h 694650"/>
                        <a:gd name="connsiteX79" fmla="*/ 1095375 w 1143000"/>
                        <a:gd name="connsiteY79" fmla="*/ 565150 h 694650"/>
                        <a:gd name="connsiteX80" fmla="*/ 1089025 w 1143000"/>
                        <a:gd name="connsiteY80" fmla="*/ 600075 h 694650"/>
                        <a:gd name="connsiteX81" fmla="*/ 1085850 w 1143000"/>
                        <a:gd name="connsiteY81" fmla="*/ 609600 h 694650"/>
                        <a:gd name="connsiteX82" fmla="*/ 1089025 w 1143000"/>
                        <a:gd name="connsiteY82" fmla="*/ 625475 h 694650"/>
                        <a:gd name="connsiteX83" fmla="*/ 1098550 w 1143000"/>
                        <a:gd name="connsiteY83" fmla="*/ 635000 h 694650"/>
                        <a:gd name="connsiteX84" fmla="*/ 1102159 w 1143000"/>
                        <a:gd name="connsiteY84" fmla="*/ 694650 h 694650"/>
                        <a:gd name="connsiteX0" fmla="*/ 0 w 1143000"/>
                        <a:gd name="connsiteY0" fmla="*/ 88900 h 694650"/>
                        <a:gd name="connsiteX1" fmla="*/ 15875 w 1143000"/>
                        <a:gd name="connsiteY1" fmla="*/ 76200 h 694650"/>
                        <a:gd name="connsiteX2" fmla="*/ 25400 w 1143000"/>
                        <a:gd name="connsiteY2" fmla="*/ 79375 h 694650"/>
                        <a:gd name="connsiteX3" fmla="*/ 34925 w 1143000"/>
                        <a:gd name="connsiteY3" fmla="*/ 85725 h 694650"/>
                        <a:gd name="connsiteX4" fmla="*/ 66675 w 1143000"/>
                        <a:gd name="connsiteY4" fmla="*/ 92075 h 694650"/>
                        <a:gd name="connsiteX5" fmla="*/ 127000 w 1143000"/>
                        <a:gd name="connsiteY5" fmla="*/ 104775 h 694650"/>
                        <a:gd name="connsiteX6" fmla="*/ 155575 w 1143000"/>
                        <a:gd name="connsiteY6" fmla="*/ 107950 h 694650"/>
                        <a:gd name="connsiteX7" fmla="*/ 174625 w 1143000"/>
                        <a:gd name="connsiteY7" fmla="*/ 117475 h 694650"/>
                        <a:gd name="connsiteX8" fmla="*/ 184150 w 1143000"/>
                        <a:gd name="connsiteY8" fmla="*/ 107950 h 694650"/>
                        <a:gd name="connsiteX9" fmla="*/ 187325 w 1143000"/>
                        <a:gd name="connsiteY9" fmla="*/ 98425 h 694650"/>
                        <a:gd name="connsiteX10" fmla="*/ 212725 w 1143000"/>
                        <a:gd name="connsiteY10" fmla="*/ 88900 h 694650"/>
                        <a:gd name="connsiteX11" fmla="*/ 215900 w 1143000"/>
                        <a:gd name="connsiteY11" fmla="*/ 57150 h 694650"/>
                        <a:gd name="connsiteX12" fmla="*/ 225425 w 1143000"/>
                        <a:gd name="connsiteY12" fmla="*/ 53975 h 694650"/>
                        <a:gd name="connsiteX13" fmla="*/ 269875 w 1143000"/>
                        <a:gd name="connsiteY13" fmla="*/ 60325 h 694650"/>
                        <a:gd name="connsiteX14" fmla="*/ 279400 w 1143000"/>
                        <a:gd name="connsiteY14" fmla="*/ 66675 h 694650"/>
                        <a:gd name="connsiteX15" fmla="*/ 285750 w 1143000"/>
                        <a:gd name="connsiteY15" fmla="*/ 57150 h 694650"/>
                        <a:gd name="connsiteX16" fmla="*/ 288925 w 1143000"/>
                        <a:gd name="connsiteY16" fmla="*/ 41275 h 694650"/>
                        <a:gd name="connsiteX17" fmla="*/ 307975 w 1143000"/>
                        <a:gd name="connsiteY17" fmla="*/ 44450 h 694650"/>
                        <a:gd name="connsiteX18" fmla="*/ 317500 w 1143000"/>
                        <a:gd name="connsiteY18" fmla="*/ 50800 h 694650"/>
                        <a:gd name="connsiteX19" fmla="*/ 330200 w 1143000"/>
                        <a:gd name="connsiteY19" fmla="*/ 66675 h 694650"/>
                        <a:gd name="connsiteX20" fmla="*/ 336550 w 1143000"/>
                        <a:gd name="connsiteY20" fmla="*/ 57150 h 694650"/>
                        <a:gd name="connsiteX21" fmla="*/ 342900 w 1143000"/>
                        <a:gd name="connsiteY21" fmla="*/ 38100 h 694650"/>
                        <a:gd name="connsiteX22" fmla="*/ 361950 w 1143000"/>
                        <a:gd name="connsiteY22" fmla="*/ 22225 h 694650"/>
                        <a:gd name="connsiteX23" fmla="*/ 368300 w 1143000"/>
                        <a:gd name="connsiteY23" fmla="*/ 12700 h 694650"/>
                        <a:gd name="connsiteX24" fmla="*/ 371475 w 1143000"/>
                        <a:gd name="connsiteY24" fmla="*/ 3175 h 694650"/>
                        <a:gd name="connsiteX25" fmla="*/ 381000 w 1143000"/>
                        <a:gd name="connsiteY25" fmla="*/ 0 h 694650"/>
                        <a:gd name="connsiteX26" fmla="*/ 393700 w 1143000"/>
                        <a:gd name="connsiteY26" fmla="*/ 3175 h 694650"/>
                        <a:gd name="connsiteX27" fmla="*/ 403225 w 1143000"/>
                        <a:gd name="connsiteY27" fmla="*/ 12700 h 694650"/>
                        <a:gd name="connsiteX28" fmla="*/ 438150 w 1143000"/>
                        <a:gd name="connsiteY28" fmla="*/ 15875 h 694650"/>
                        <a:gd name="connsiteX29" fmla="*/ 447675 w 1143000"/>
                        <a:gd name="connsiteY29" fmla="*/ 19050 h 694650"/>
                        <a:gd name="connsiteX30" fmla="*/ 466725 w 1143000"/>
                        <a:gd name="connsiteY30" fmla="*/ 6350 h 694650"/>
                        <a:gd name="connsiteX31" fmla="*/ 527050 w 1143000"/>
                        <a:gd name="connsiteY31" fmla="*/ 9525 h 694650"/>
                        <a:gd name="connsiteX32" fmla="*/ 539750 w 1143000"/>
                        <a:gd name="connsiteY32" fmla="*/ 12700 h 694650"/>
                        <a:gd name="connsiteX33" fmla="*/ 558800 w 1143000"/>
                        <a:gd name="connsiteY33" fmla="*/ 15875 h 694650"/>
                        <a:gd name="connsiteX34" fmla="*/ 561975 w 1143000"/>
                        <a:gd name="connsiteY34" fmla="*/ 25400 h 694650"/>
                        <a:gd name="connsiteX35" fmla="*/ 609600 w 1143000"/>
                        <a:gd name="connsiteY35" fmla="*/ 34925 h 694650"/>
                        <a:gd name="connsiteX36" fmla="*/ 622300 w 1143000"/>
                        <a:gd name="connsiteY36" fmla="*/ 38100 h 694650"/>
                        <a:gd name="connsiteX37" fmla="*/ 669925 w 1143000"/>
                        <a:gd name="connsiteY37" fmla="*/ 41275 h 694650"/>
                        <a:gd name="connsiteX38" fmla="*/ 698500 w 1143000"/>
                        <a:gd name="connsiteY38" fmla="*/ 60325 h 694650"/>
                        <a:gd name="connsiteX39" fmla="*/ 727075 w 1143000"/>
                        <a:gd name="connsiteY39" fmla="*/ 73025 h 694650"/>
                        <a:gd name="connsiteX40" fmla="*/ 755650 w 1143000"/>
                        <a:gd name="connsiteY40" fmla="*/ 63500 h 694650"/>
                        <a:gd name="connsiteX41" fmla="*/ 762000 w 1143000"/>
                        <a:gd name="connsiteY41" fmla="*/ 53975 h 694650"/>
                        <a:gd name="connsiteX42" fmla="*/ 774700 w 1143000"/>
                        <a:gd name="connsiteY42" fmla="*/ 57150 h 694650"/>
                        <a:gd name="connsiteX43" fmla="*/ 787400 w 1143000"/>
                        <a:gd name="connsiteY43" fmla="*/ 76200 h 694650"/>
                        <a:gd name="connsiteX44" fmla="*/ 796925 w 1143000"/>
                        <a:gd name="connsiteY44" fmla="*/ 82550 h 694650"/>
                        <a:gd name="connsiteX45" fmla="*/ 812800 w 1143000"/>
                        <a:gd name="connsiteY45" fmla="*/ 79375 h 694650"/>
                        <a:gd name="connsiteX46" fmla="*/ 828675 w 1143000"/>
                        <a:gd name="connsiteY46" fmla="*/ 60325 h 694650"/>
                        <a:gd name="connsiteX47" fmla="*/ 866775 w 1143000"/>
                        <a:gd name="connsiteY47" fmla="*/ 63500 h 694650"/>
                        <a:gd name="connsiteX48" fmla="*/ 876300 w 1143000"/>
                        <a:gd name="connsiteY48" fmla="*/ 66675 h 694650"/>
                        <a:gd name="connsiteX49" fmla="*/ 904875 w 1143000"/>
                        <a:gd name="connsiteY49" fmla="*/ 60325 h 694650"/>
                        <a:gd name="connsiteX50" fmla="*/ 908050 w 1143000"/>
                        <a:gd name="connsiteY50" fmla="*/ 50800 h 694650"/>
                        <a:gd name="connsiteX51" fmla="*/ 911225 w 1143000"/>
                        <a:gd name="connsiteY51" fmla="*/ 34925 h 694650"/>
                        <a:gd name="connsiteX52" fmla="*/ 920750 w 1143000"/>
                        <a:gd name="connsiteY52" fmla="*/ 28575 h 694650"/>
                        <a:gd name="connsiteX53" fmla="*/ 933450 w 1143000"/>
                        <a:gd name="connsiteY53" fmla="*/ 31750 h 694650"/>
                        <a:gd name="connsiteX54" fmla="*/ 952500 w 1143000"/>
                        <a:gd name="connsiteY54" fmla="*/ 50800 h 694650"/>
                        <a:gd name="connsiteX55" fmla="*/ 981075 w 1143000"/>
                        <a:gd name="connsiteY55" fmla="*/ 63500 h 694650"/>
                        <a:gd name="connsiteX56" fmla="*/ 984250 w 1143000"/>
                        <a:gd name="connsiteY56" fmla="*/ 73025 h 694650"/>
                        <a:gd name="connsiteX57" fmla="*/ 1019175 w 1143000"/>
                        <a:gd name="connsiteY57" fmla="*/ 177800 h 694650"/>
                        <a:gd name="connsiteX58" fmla="*/ 1028700 w 1143000"/>
                        <a:gd name="connsiteY58" fmla="*/ 184150 h 694650"/>
                        <a:gd name="connsiteX59" fmla="*/ 1047750 w 1143000"/>
                        <a:gd name="connsiteY59" fmla="*/ 193675 h 694650"/>
                        <a:gd name="connsiteX60" fmla="*/ 1054100 w 1143000"/>
                        <a:gd name="connsiteY60" fmla="*/ 203200 h 694650"/>
                        <a:gd name="connsiteX61" fmla="*/ 1063625 w 1143000"/>
                        <a:gd name="connsiteY61" fmla="*/ 212725 h 694650"/>
                        <a:gd name="connsiteX62" fmla="*/ 1066800 w 1143000"/>
                        <a:gd name="connsiteY62" fmla="*/ 222250 h 694650"/>
                        <a:gd name="connsiteX63" fmla="*/ 1079500 w 1143000"/>
                        <a:gd name="connsiteY63" fmla="*/ 250825 h 694650"/>
                        <a:gd name="connsiteX64" fmla="*/ 1085850 w 1143000"/>
                        <a:gd name="connsiteY64" fmla="*/ 292100 h 694650"/>
                        <a:gd name="connsiteX65" fmla="*/ 1092200 w 1143000"/>
                        <a:gd name="connsiteY65" fmla="*/ 336550 h 694650"/>
                        <a:gd name="connsiteX66" fmla="*/ 1089025 w 1143000"/>
                        <a:gd name="connsiteY66" fmla="*/ 346075 h 694650"/>
                        <a:gd name="connsiteX67" fmla="*/ 1082675 w 1143000"/>
                        <a:gd name="connsiteY67" fmla="*/ 355600 h 694650"/>
                        <a:gd name="connsiteX68" fmla="*/ 1111250 w 1143000"/>
                        <a:gd name="connsiteY68" fmla="*/ 365125 h 694650"/>
                        <a:gd name="connsiteX69" fmla="*/ 1117600 w 1143000"/>
                        <a:gd name="connsiteY69" fmla="*/ 384175 h 694650"/>
                        <a:gd name="connsiteX70" fmla="*/ 1120775 w 1143000"/>
                        <a:gd name="connsiteY70" fmla="*/ 422275 h 694650"/>
                        <a:gd name="connsiteX71" fmla="*/ 1123950 w 1143000"/>
                        <a:gd name="connsiteY71" fmla="*/ 431800 h 694650"/>
                        <a:gd name="connsiteX72" fmla="*/ 1143000 w 1143000"/>
                        <a:gd name="connsiteY72" fmla="*/ 441325 h 694650"/>
                        <a:gd name="connsiteX73" fmla="*/ 1133475 w 1143000"/>
                        <a:gd name="connsiteY73" fmla="*/ 485775 h 694650"/>
                        <a:gd name="connsiteX74" fmla="*/ 1130300 w 1143000"/>
                        <a:gd name="connsiteY74" fmla="*/ 495300 h 694650"/>
                        <a:gd name="connsiteX75" fmla="*/ 1127125 w 1143000"/>
                        <a:gd name="connsiteY75" fmla="*/ 520700 h 694650"/>
                        <a:gd name="connsiteX76" fmla="*/ 1120775 w 1143000"/>
                        <a:gd name="connsiteY76" fmla="*/ 530225 h 694650"/>
                        <a:gd name="connsiteX77" fmla="*/ 1117600 w 1143000"/>
                        <a:gd name="connsiteY77" fmla="*/ 561975 h 694650"/>
                        <a:gd name="connsiteX78" fmla="*/ 1095375 w 1143000"/>
                        <a:gd name="connsiteY78" fmla="*/ 565150 h 694650"/>
                        <a:gd name="connsiteX79" fmla="*/ 1089025 w 1143000"/>
                        <a:gd name="connsiteY79" fmla="*/ 600075 h 694650"/>
                        <a:gd name="connsiteX80" fmla="*/ 1085850 w 1143000"/>
                        <a:gd name="connsiteY80" fmla="*/ 609600 h 694650"/>
                        <a:gd name="connsiteX81" fmla="*/ 1089025 w 1143000"/>
                        <a:gd name="connsiteY81" fmla="*/ 625475 h 694650"/>
                        <a:gd name="connsiteX82" fmla="*/ 1098550 w 1143000"/>
                        <a:gd name="connsiteY82" fmla="*/ 635000 h 694650"/>
                        <a:gd name="connsiteX83" fmla="*/ 1102159 w 1143000"/>
                        <a:gd name="connsiteY83" fmla="*/ 694650 h 694650"/>
                        <a:gd name="connsiteX0" fmla="*/ 0 w 1143000"/>
                        <a:gd name="connsiteY0" fmla="*/ 88900 h 694650"/>
                        <a:gd name="connsiteX1" fmla="*/ 15875 w 1143000"/>
                        <a:gd name="connsiteY1" fmla="*/ 76200 h 694650"/>
                        <a:gd name="connsiteX2" fmla="*/ 25400 w 1143000"/>
                        <a:gd name="connsiteY2" fmla="*/ 79375 h 694650"/>
                        <a:gd name="connsiteX3" fmla="*/ 34925 w 1143000"/>
                        <a:gd name="connsiteY3" fmla="*/ 85725 h 694650"/>
                        <a:gd name="connsiteX4" fmla="*/ 66675 w 1143000"/>
                        <a:gd name="connsiteY4" fmla="*/ 92075 h 694650"/>
                        <a:gd name="connsiteX5" fmla="*/ 127000 w 1143000"/>
                        <a:gd name="connsiteY5" fmla="*/ 104775 h 694650"/>
                        <a:gd name="connsiteX6" fmla="*/ 155575 w 1143000"/>
                        <a:gd name="connsiteY6" fmla="*/ 107950 h 694650"/>
                        <a:gd name="connsiteX7" fmla="*/ 174625 w 1143000"/>
                        <a:gd name="connsiteY7" fmla="*/ 117475 h 694650"/>
                        <a:gd name="connsiteX8" fmla="*/ 184150 w 1143000"/>
                        <a:gd name="connsiteY8" fmla="*/ 107950 h 694650"/>
                        <a:gd name="connsiteX9" fmla="*/ 187325 w 1143000"/>
                        <a:gd name="connsiteY9" fmla="*/ 98425 h 694650"/>
                        <a:gd name="connsiteX10" fmla="*/ 212725 w 1143000"/>
                        <a:gd name="connsiteY10" fmla="*/ 88900 h 694650"/>
                        <a:gd name="connsiteX11" fmla="*/ 215900 w 1143000"/>
                        <a:gd name="connsiteY11" fmla="*/ 57150 h 694650"/>
                        <a:gd name="connsiteX12" fmla="*/ 225425 w 1143000"/>
                        <a:gd name="connsiteY12" fmla="*/ 53975 h 694650"/>
                        <a:gd name="connsiteX13" fmla="*/ 269875 w 1143000"/>
                        <a:gd name="connsiteY13" fmla="*/ 60325 h 694650"/>
                        <a:gd name="connsiteX14" fmla="*/ 279400 w 1143000"/>
                        <a:gd name="connsiteY14" fmla="*/ 66675 h 694650"/>
                        <a:gd name="connsiteX15" fmla="*/ 285750 w 1143000"/>
                        <a:gd name="connsiteY15" fmla="*/ 57150 h 694650"/>
                        <a:gd name="connsiteX16" fmla="*/ 288925 w 1143000"/>
                        <a:gd name="connsiteY16" fmla="*/ 41275 h 694650"/>
                        <a:gd name="connsiteX17" fmla="*/ 307975 w 1143000"/>
                        <a:gd name="connsiteY17" fmla="*/ 44450 h 694650"/>
                        <a:gd name="connsiteX18" fmla="*/ 317500 w 1143000"/>
                        <a:gd name="connsiteY18" fmla="*/ 50800 h 694650"/>
                        <a:gd name="connsiteX19" fmla="*/ 330200 w 1143000"/>
                        <a:gd name="connsiteY19" fmla="*/ 66675 h 694650"/>
                        <a:gd name="connsiteX20" fmla="*/ 336550 w 1143000"/>
                        <a:gd name="connsiteY20" fmla="*/ 57150 h 694650"/>
                        <a:gd name="connsiteX21" fmla="*/ 342900 w 1143000"/>
                        <a:gd name="connsiteY21" fmla="*/ 38100 h 694650"/>
                        <a:gd name="connsiteX22" fmla="*/ 361950 w 1143000"/>
                        <a:gd name="connsiteY22" fmla="*/ 22225 h 694650"/>
                        <a:gd name="connsiteX23" fmla="*/ 368300 w 1143000"/>
                        <a:gd name="connsiteY23" fmla="*/ 12700 h 694650"/>
                        <a:gd name="connsiteX24" fmla="*/ 371475 w 1143000"/>
                        <a:gd name="connsiteY24" fmla="*/ 3175 h 694650"/>
                        <a:gd name="connsiteX25" fmla="*/ 381000 w 1143000"/>
                        <a:gd name="connsiteY25" fmla="*/ 0 h 694650"/>
                        <a:gd name="connsiteX26" fmla="*/ 393700 w 1143000"/>
                        <a:gd name="connsiteY26" fmla="*/ 3175 h 694650"/>
                        <a:gd name="connsiteX27" fmla="*/ 403225 w 1143000"/>
                        <a:gd name="connsiteY27" fmla="*/ 12700 h 694650"/>
                        <a:gd name="connsiteX28" fmla="*/ 438150 w 1143000"/>
                        <a:gd name="connsiteY28" fmla="*/ 15875 h 694650"/>
                        <a:gd name="connsiteX29" fmla="*/ 447675 w 1143000"/>
                        <a:gd name="connsiteY29" fmla="*/ 19050 h 694650"/>
                        <a:gd name="connsiteX30" fmla="*/ 466725 w 1143000"/>
                        <a:gd name="connsiteY30" fmla="*/ 6350 h 694650"/>
                        <a:gd name="connsiteX31" fmla="*/ 527050 w 1143000"/>
                        <a:gd name="connsiteY31" fmla="*/ 9525 h 694650"/>
                        <a:gd name="connsiteX32" fmla="*/ 539750 w 1143000"/>
                        <a:gd name="connsiteY32" fmla="*/ 12700 h 694650"/>
                        <a:gd name="connsiteX33" fmla="*/ 558800 w 1143000"/>
                        <a:gd name="connsiteY33" fmla="*/ 15875 h 694650"/>
                        <a:gd name="connsiteX34" fmla="*/ 561975 w 1143000"/>
                        <a:gd name="connsiteY34" fmla="*/ 25400 h 694650"/>
                        <a:gd name="connsiteX35" fmla="*/ 609600 w 1143000"/>
                        <a:gd name="connsiteY35" fmla="*/ 34925 h 694650"/>
                        <a:gd name="connsiteX36" fmla="*/ 622300 w 1143000"/>
                        <a:gd name="connsiteY36" fmla="*/ 38100 h 694650"/>
                        <a:gd name="connsiteX37" fmla="*/ 669925 w 1143000"/>
                        <a:gd name="connsiteY37" fmla="*/ 41275 h 694650"/>
                        <a:gd name="connsiteX38" fmla="*/ 698500 w 1143000"/>
                        <a:gd name="connsiteY38" fmla="*/ 60325 h 694650"/>
                        <a:gd name="connsiteX39" fmla="*/ 727075 w 1143000"/>
                        <a:gd name="connsiteY39" fmla="*/ 73025 h 694650"/>
                        <a:gd name="connsiteX40" fmla="*/ 755650 w 1143000"/>
                        <a:gd name="connsiteY40" fmla="*/ 63500 h 694650"/>
                        <a:gd name="connsiteX41" fmla="*/ 762000 w 1143000"/>
                        <a:gd name="connsiteY41" fmla="*/ 53975 h 694650"/>
                        <a:gd name="connsiteX42" fmla="*/ 774700 w 1143000"/>
                        <a:gd name="connsiteY42" fmla="*/ 57150 h 694650"/>
                        <a:gd name="connsiteX43" fmla="*/ 787400 w 1143000"/>
                        <a:gd name="connsiteY43" fmla="*/ 76200 h 694650"/>
                        <a:gd name="connsiteX44" fmla="*/ 796925 w 1143000"/>
                        <a:gd name="connsiteY44" fmla="*/ 82550 h 694650"/>
                        <a:gd name="connsiteX45" fmla="*/ 812800 w 1143000"/>
                        <a:gd name="connsiteY45" fmla="*/ 79375 h 694650"/>
                        <a:gd name="connsiteX46" fmla="*/ 828675 w 1143000"/>
                        <a:gd name="connsiteY46" fmla="*/ 60325 h 694650"/>
                        <a:gd name="connsiteX47" fmla="*/ 866775 w 1143000"/>
                        <a:gd name="connsiteY47" fmla="*/ 63500 h 694650"/>
                        <a:gd name="connsiteX48" fmla="*/ 876300 w 1143000"/>
                        <a:gd name="connsiteY48" fmla="*/ 66675 h 694650"/>
                        <a:gd name="connsiteX49" fmla="*/ 904875 w 1143000"/>
                        <a:gd name="connsiteY49" fmla="*/ 60325 h 694650"/>
                        <a:gd name="connsiteX50" fmla="*/ 908050 w 1143000"/>
                        <a:gd name="connsiteY50" fmla="*/ 50800 h 694650"/>
                        <a:gd name="connsiteX51" fmla="*/ 911225 w 1143000"/>
                        <a:gd name="connsiteY51" fmla="*/ 34925 h 694650"/>
                        <a:gd name="connsiteX52" fmla="*/ 920750 w 1143000"/>
                        <a:gd name="connsiteY52" fmla="*/ 28575 h 694650"/>
                        <a:gd name="connsiteX53" fmla="*/ 933450 w 1143000"/>
                        <a:gd name="connsiteY53" fmla="*/ 31750 h 694650"/>
                        <a:gd name="connsiteX54" fmla="*/ 952500 w 1143000"/>
                        <a:gd name="connsiteY54" fmla="*/ 50800 h 694650"/>
                        <a:gd name="connsiteX55" fmla="*/ 981075 w 1143000"/>
                        <a:gd name="connsiteY55" fmla="*/ 63500 h 694650"/>
                        <a:gd name="connsiteX56" fmla="*/ 984250 w 1143000"/>
                        <a:gd name="connsiteY56" fmla="*/ 73025 h 694650"/>
                        <a:gd name="connsiteX57" fmla="*/ 1019175 w 1143000"/>
                        <a:gd name="connsiteY57" fmla="*/ 177800 h 694650"/>
                        <a:gd name="connsiteX58" fmla="*/ 1047750 w 1143000"/>
                        <a:gd name="connsiteY58" fmla="*/ 193675 h 694650"/>
                        <a:gd name="connsiteX59" fmla="*/ 1054100 w 1143000"/>
                        <a:gd name="connsiteY59" fmla="*/ 203200 h 694650"/>
                        <a:gd name="connsiteX60" fmla="*/ 1063625 w 1143000"/>
                        <a:gd name="connsiteY60" fmla="*/ 212725 h 694650"/>
                        <a:gd name="connsiteX61" fmla="*/ 1066800 w 1143000"/>
                        <a:gd name="connsiteY61" fmla="*/ 222250 h 694650"/>
                        <a:gd name="connsiteX62" fmla="*/ 1079500 w 1143000"/>
                        <a:gd name="connsiteY62" fmla="*/ 250825 h 694650"/>
                        <a:gd name="connsiteX63" fmla="*/ 1085850 w 1143000"/>
                        <a:gd name="connsiteY63" fmla="*/ 292100 h 694650"/>
                        <a:gd name="connsiteX64" fmla="*/ 1092200 w 1143000"/>
                        <a:gd name="connsiteY64" fmla="*/ 336550 h 694650"/>
                        <a:gd name="connsiteX65" fmla="*/ 1089025 w 1143000"/>
                        <a:gd name="connsiteY65" fmla="*/ 346075 h 694650"/>
                        <a:gd name="connsiteX66" fmla="*/ 1082675 w 1143000"/>
                        <a:gd name="connsiteY66" fmla="*/ 355600 h 694650"/>
                        <a:gd name="connsiteX67" fmla="*/ 1111250 w 1143000"/>
                        <a:gd name="connsiteY67" fmla="*/ 365125 h 694650"/>
                        <a:gd name="connsiteX68" fmla="*/ 1117600 w 1143000"/>
                        <a:gd name="connsiteY68" fmla="*/ 384175 h 694650"/>
                        <a:gd name="connsiteX69" fmla="*/ 1120775 w 1143000"/>
                        <a:gd name="connsiteY69" fmla="*/ 422275 h 694650"/>
                        <a:gd name="connsiteX70" fmla="*/ 1123950 w 1143000"/>
                        <a:gd name="connsiteY70" fmla="*/ 431800 h 694650"/>
                        <a:gd name="connsiteX71" fmla="*/ 1143000 w 1143000"/>
                        <a:gd name="connsiteY71" fmla="*/ 441325 h 694650"/>
                        <a:gd name="connsiteX72" fmla="*/ 1133475 w 1143000"/>
                        <a:gd name="connsiteY72" fmla="*/ 485775 h 694650"/>
                        <a:gd name="connsiteX73" fmla="*/ 1130300 w 1143000"/>
                        <a:gd name="connsiteY73" fmla="*/ 495300 h 694650"/>
                        <a:gd name="connsiteX74" fmla="*/ 1127125 w 1143000"/>
                        <a:gd name="connsiteY74" fmla="*/ 520700 h 694650"/>
                        <a:gd name="connsiteX75" fmla="*/ 1120775 w 1143000"/>
                        <a:gd name="connsiteY75" fmla="*/ 530225 h 694650"/>
                        <a:gd name="connsiteX76" fmla="*/ 1117600 w 1143000"/>
                        <a:gd name="connsiteY76" fmla="*/ 561975 h 694650"/>
                        <a:gd name="connsiteX77" fmla="*/ 1095375 w 1143000"/>
                        <a:gd name="connsiteY77" fmla="*/ 565150 h 694650"/>
                        <a:gd name="connsiteX78" fmla="*/ 1089025 w 1143000"/>
                        <a:gd name="connsiteY78" fmla="*/ 600075 h 694650"/>
                        <a:gd name="connsiteX79" fmla="*/ 1085850 w 1143000"/>
                        <a:gd name="connsiteY79" fmla="*/ 609600 h 694650"/>
                        <a:gd name="connsiteX80" fmla="*/ 1089025 w 1143000"/>
                        <a:gd name="connsiteY80" fmla="*/ 625475 h 694650"/>
                        <a:gd name="connsiteX81" fmla="*/ 1098550 w 1143000"/>
                        <a:gd name="connsiteY81" fmla="*/ 635000 h 694650"/>
                        <a:gd name="connsiteX82" fmla="*/ 1102159 w 1143000"/>
                        <a:gd name="connsiteY82" fmla="*/ 694650 h 694650"/>
                        <a:gd name="connsiteX0" fmla="*/ 0 w 1143000"/>
                        <a:gd name="connsiteY0" fmla="*/ 88900 h 694650"/>
                        <a:gd name="connsiteX1" fmla="*/ 15875 w 1143000"/>
                        <a:gd name="connsiteY1" fmla="*/ 76200 h 694650"/>
                        <a:gd name="connsiteX2" fmla="*/ 25400 w 1143000"/>
                        <a:gd name="connsiteY2" fmla="*/ 79375 h 694650"/>
                        <a:gd name="connsiteX3" fmla="*/ 34925 w 1143000"/>
                        <a:gd name="connsiteY3" fmla="*/ 85725 h 694650"/>
                        <a:gd name="connsiteX4" fmla="*/ 66675 w 1143000"/>
                        <a:gd name="connsiteY4" fmla="*/ 92075 h 694650"/>
                        <a:gd name="connsiteX5" fmla="*/ 127000 w 1143000"/>
                        <a:gd name="connsiteY5" fmla="*/ 104775 h 694650"/>
                        <a:gd name="connsiteX6" fmla="*/ 155575 w 1143000"/>
                        <a:gd name="connsiteY6" fmla="*/ 107950 h 694650"/>
                        <a:gd name="connsiteX7" fmla="*/ 174625 w 1143000"/>
                        <a:gd name="connsiteY7" fmla="*/ 117475 h 694650"/>
                        <a:gd name="connsiteX8" fmla="*/ 184150 w 1143000"/>
                        <a:gd name="connsiteY8" fmla="*/ 107950 h 694650"/>
                        <a:gd name="connsiteX9" fmla="*/ 187325 w 1143000"/>
                        <a:gd name="connsiteY9" fmla="*/ 98425 h 694650"/>
                        <a:gd name="connsiteX10" fmla="*/ 212725 w 1143000"/>
                        <a:gd name="connsiteY10" fmla="*/ 88900 h 694650"/>
                        <a:gd name="connsiteX11" fmla="*/ 215900 w 1143000"/>
                        <a:gd name="connsiteY11" fmla="*/ 57150 h 694650"/>
                        <a:gd name="connsiteX12" fmla="*/ 225425 w 1143000"/>
                        <a:gd name="connsiteY12" fmla="*/ 53975 h 694650"/>
                        <a:gd name="connsiteX13" fmla="*/ 269875 w 1143000"/>
                        <a:gd name="connsiteY13" fmla="*/ 60325 h 694650"/>
                        <a:gd name="connsiteX14" fmla="*/ 279400 w 1143000"/>
                        <a:gd name="connsiteY14" fmla="*/ 66675 h 694650"/>
                        <a:gd name="connsiteX15" fmla="*/ 285750 w 1143000"/>
                        <a:gd name="connsiteY15" fmla="*/ 57150 h 694650"/>
                        <a:gd name="connsiteX16" fmla="*/ 288925 w 1143000"/>
                        <a:gd name="connsiteY16" fmla="*/ 41275 h 694650"/>
                        <a:gd name="connsiteX17" fmla="*/ 307975 w 1143000"/>
                        <a:gd name="connsiteY17" fmla="*/ 44450 h 694650"/>
                        <a:gd name="connsiteX18" fmla="*/ 317500 w 1143000"/>
                        <a:gd name="connsiteY18" fmla="*/ 50800 h 694650"/>
                        <a:gd name="connsiteX19" fmla="*/ 330200 w 1143000"/>
                        <a:gd name="connsiteY19" fmla="*/ 66675 h 694650"/>
                        <a:gd name="connsiteX20" fmla="*/ 336550 w 1143000"/>
                        <a:gd name="connsiteY20" fmla="*/ 57150 h 694650"/>
                        <a:gd name="connsiteX21" fmla="*/ 342900 w 1143000"/>
                        <a:gd name="connsiteY21" fmla="*/ 38100 h 694650"/>
                        <a:gd name="connsiteX22" fmla="*/ 361950 w 1143000"/>
                        <a:gd name="connsiteY22" fmla="*/ 22225 h 694650"/>
                        <a:gd name="connsiteX23" fmla="*/ 368300 w 1143000"/>
                        <a:gd name="connsiteY23" fmla="*/ 12700 h 694650"/>
                        <a:gd name="connsiteX24" fmla="*/ 371475 w 1143000"/>
                        <a:gd name="connsiteY24" fmla="*/ 3175 h 694650"/>
                        <a:gd name="connsiteX25" fmla="*/ 381000 w 1143000"/>
                        <a:gd name="connsiteY25" fmla="*/ 0 h 694650"/>
                        <a:gd name="connsiteX26" fmla="*/ 393700 w 1143000"/>
                        <a:gd name="connsiteY26" fmla="*/ 3175 h 694650"/>
                        <a:gd name="connsiteX27" fmla="*/ 403225 w 1143000"/>
                        <a:gd name="connsiteY27" fmla="*/ 12700 h 694650"/>
                        <a:gd name="connsiteX28" fmla="*/ 438150 w 1143000"/>
                        <a:gd name="connsiteY28" fmla="*/ 15875 h 694650"/>
                        <a:gd name="connsiteX29" fmla="*/ 447675 w 1143000"/>
                        <a:gd name="connsiteY29" fmla="*/ 19050 h 694650"/>
                        <a:gd name="connsiteX30" fmla="*/ 466725 w 1143000"/>
                        <a:gd name="connsiteY30" fmla="*/ 6350 h 694650"/>
                        <a:gd name="connsiteX31" fmla="*/ 527050 w 1143000"/>
                        <a:gd name="connsiteY31" fmla="*/ 9525 h 694650"/>
                        <a:gd name="connsiteX32" fmla="*/ 539750 w 1143000"/>
                        <a:gd name="connsiteY32" fmla="*/ 12700 h 694650"/>
                        <a:gd name="connsiteX33" fmla="*/ 558800 w 1143000"/>
                        <a:gd name="connsiteY33" fmla="*/ 15875 h 694650"/>
                        <a:gd name="connsiteX34" fmla="*/ 561975 w 1143000"/>
                        <a:gd name="connsiteY34" fmla="*/ 25400 h 694650"/>
                        <a:gd name="connsiteX35" fmla="*/ 609600 w 1143000"/>
                        <a:gd name="connsiteY35" fmla="*/ 34925 h 694650"/>
                        <a:gd name="connsiteX36" fmla="*/ 622300 w 1143000"/>
                        <a:gd name="connsiteY36" fmla="*/ 38100 h 694650"/>
                        <a:gd name="connsiteX37" fmla="*/ 669925 w 1143000"/>
                        <a:gd name="connsiteY37" fmla="*/ 41275 h 694650"/>
                        <a:gd name="connsiteX38" fmla="*/ 698500 w 1143000"/>
                        <a:gd name="connsiteY38" fmla="*/ 60325 h 694650"/>
                        <a:gd name="connsiteX39" fmla="*/ 727075 w 1143000"/>
                        <a:gd name="connsiteY39" fmla="*/ 73025 h 694650"/>
                        <a:gd name="connsiteX40" fmla="*/ 755650 w 1143000"/>
                        <a:gd name="connsiteY40" fmla="*/ 63500 h 694650"/>
                        <a:gd name="connsiteX41" fmla="*/ 762000 w 1143000"/>
                        <a:gd name="connsiteY41" fmla="*/ 53975 h 694650"/>
                        <a:gd name="connsiteX42" fmla="*/ 774700 w 1143000"/>
                        <a:gd name="connsiteY42" fmla="*/ 57150 h 694650"/>
                        <a:gd name="connsiteX43" fmla="*/ 787400 w 1143000"/>
                        <a:gd name="connsiteY43" fmla="*/ 76200 h 694650"/>
                        <a:gd name="connsiteX44" fmla="*/ 796925 w 1143000"/>
                        <a:gd name="connsiteY44" fmla="*/ 82550 h 694650"/>
                        <a:gd name="connsiteX45" fmla="*/ 812800 w 1143000"/>
                        <a:gd name="connsiteY45" fmla="*/ 79375 h 694650"/>
                        <a:gd name="connsiteX46" fmla="*/ 828675 w 1143000"/>
                        <a:gd name="connsiteY46" fmla="*/ 60325 h 694650"/>
                        <a:gd name="connsiteX47" fmla="*/ 866775 w 1143000"/>
                        <a:gd name="connsiteY47" fmla="*/ 63500 h 694650"/>
                        <a:gd name="connsiteX48" fmla="*/ 876300 w 1143000"/>
                        <a:gd name="connsiteY48" fmla="*/ 66675 h 694650"/>
                        <a:gd name="connsiteX49" fmla="*/ 904875 w 1143000"/>
                        <a:gd name="connsiteY49" fmla="*/ 60325 h 694650"/>
                        <a:gd name="connsiteX50" fmla="*/ 908050 w 1143000"/>
                        <a:gd name="connsiteY50" fmla="*/ 50800 h 694650"/>
                        <a:gd name="connsiteX51" fmla="*/ 911225 w 1143000"/>
                        <a:gd name="connsiteY51" fmla="*/ 34925 h 694650"/>
                        <a:gd name="connsiteX52" fmla="*/ 920750 w 1143000"/>
                        <a:gd name="connsiteY52" fmla="*/ 28575 h 694650"/>
                        <a:gd name="connsiteX53" fmla="*/ 933450 w 1143000"/>
                        <a:gd name="connsiteY53" fmla="*/ 31750 h 694650"/>
                        <a:gd name="connsiteX54" fmla="*/ 952500 w 1143000"/>
                        <a:gd name="connsiteY54" fmla="*/ 50800 h 694650"/>
                        <a:gd name="connsiteX55" fmla="*/ 981075 w 1143000"/>
                        <a:gd name="connsiteY55" fmla="*/ 63500 h 694650"/>
                        <a:gd name="connsiteX56" fmla="*/ 984250 w 1143000"/>
                        <a:gd name="connsiteY56" fmla="*/ 73025 h 694650"/>
                        <a:gd name="connsiteX57" fmla="*/ 1047750 w 1143000"/>
                        <a:gd name="connsiteY57" fmla="*/ 193675 h 694650"/>
                        <a:gd name="connsiteX58" fmla="*/ 1054100 w 1143000"/>
                        <a:gd name="connsiteY58" fmla="*/ 203200 h 694650"/>
                        <a:gd name="connsiteX59" fmla="*/ 1063625 w 1143000"/>
                        <a:gd name="connsiteY59" fmla="*/ 212725 h 694650"/>
                        <a:gd name="connsiteX60" fmla="*/ 1066800 w 1143000"/>
                        <a:gd name="connsiteY60" fmla="*/ 222250 h 694650"/>
                        <a:gd name="connsiteX61" fmla="*/ 1079500 w 1143000"/>
                        <a:gd name="connsiteY61" fmla="*/ 250825 h 694650"/>
                        <a:gd name="connsiteX62" fmla="*/ 1085850 w 1143000"/>
                        <a:gd name="connsiteY62" fmla="*/ 292100 h 694650"/>
                        <a:gd name="connsiteX63" fmla="*/ 1092200 w 1143000"/>
                        <a:gd name="connsiteY63" fmla="*/ 336550 h 694650"/>
                        <a:gd name="connsiteX64" fmla="*/ 1089025 w 1143000"/>
                        <a:gd name="connsiteY64" fmla="*/ 346075 h 694650"/>
                        <a:gd name="connsiteX65" fmla="*/ 1082675 w 1143000"/>
                        <a:gd name="connsiteY65" fmla="*/ 355600 h 694650"/>
                        <a:gd name="connsiteX66" fmla="*/ 1111250 w 1143000"/>
                        <a:gd name="connsiteY66" fmla="*/ 365125 h 694650"/>
                        <a:gd name="connsiteX67" fmla="*/ 1117600 w 1143000"/>
                        <a:gd name="connsiteY67" fmla="*/ 384175 h 694650"/>
                        <a:gd name="connsiteX68" fmla="*/ 1120775 w 1143000"/>
                        <a:gd name="connsiteY68" fmla="*/ 422275 h 694650"/>
                        <a:gd name="connsiteX69" fmla="*/ 1123950 w 1143000"/>
                        <a:gd name="connsiteY69" fmla="*/ 431800 h 694650"/>
                        <a:gd name="connsiteX70" fmla="*/ 1143000 w 1143000"/>
                        <a:gd name="connsiteY70" fmla="*/ 441325 h 694650"/>
                        <a:gd name="connsiteX71" fmla="*/ 1133475 w 1143000"/>
                        <a:gd name="connsiteY71" fmla="*/ 485775 h 694650"/>
                        <a:gd name="connsiteX72" fmla="*/ 1130300 w 1143000"/>
                        <a:gd name="connsiteY72" fmla="*/ 495300 h 694650"/>
                        <a:gd name="connsiteX73" fmla="*/ 1127125 w 1143000"/>
                        <a:gd name="connsiteY73" fmla="*/ 520700 h 694650"/>
                        <a:gd name="connsiteX74" fmla="*/ 1120775 w 1143000"/>
                        <a:gd name="connsiteY74" fmla="*/ 530225 h 694650"/>
                        <a:gd name="connsiteX75" fmla="*/ 1117600 w 1143000"/>
                        <a:gd name="connsiteY75" fmla="*/ 561975 h 694650"/>
                        <a:gd name="connsiteX76" fmla="*/ 1095375 w 1143000"/>
                        <a:gd name="connsiteY76" fmla="*/ 565150 h 694650"/>
                        <a:gd name="connsiteX77" fmla="*/ 1089025 w 1143000"/>
                        <a:gd name="connsiteY77" fmla="*/ 600075 h 694650"/>
                        <a:gd name="connsiteX78" fmla="*/ 1085850 w 1143000"/>
                        <a:gd name="connsiteY78" fmla="*/ 609600 h 694650"/>
                        <a:gd name="connsiteX79" fmla="*/ 1089025 w 1143000"/>
                        <a:gd name="connsiteY79" fmla="*/ 625475 h 694650"/>
                        <a:gd name="connsiteX80" fmla="*/ 1098550 w 1143000"/>
                        <a:gd name="connsiteY80" fmla="*/ 635000 h 694650"/>
                        <a:gd name="connsiteX81" fmla="*/ 1102159 w 1143000"/>
                        <a:gd name="connsiteY81" fmla="*/ 694650 h 694650"/>
                        <a:gd name="connsiteX0" fmla="*/ 0 w 1143000"/>
                        <a:gd name="connsiteY0" fmla="*/ 88900 h 694650"/>
                        <a:gd name="connsiteX1" fmla="*/ 15875 w 1143000"/>
                        <a:gd name="connsiteY1" fmla="*/ 76200 h 694650"/>
                        <a:gd name="connsiteX2" fmla="*/ 25400 w 1143000"/>
                        <a:gd name="connsiteY2" fmla="*/ 79375 h 694650"/>
                        <a:gd name="connsiteX3" fmla="*/ 34925 w 1143000"/>
                        <a:gd name="connsiteY3" fmla="*/ 85725 h 694650"/>
                        <a:gd name="connsiteX4" fmla="*/ 66675 w 1143000"/>
                        <a:gd name="connsiteY4" fmla="*/ 92075 h 694650"/>
                        <a:gd name="connsiteX5" fmla="*/ 127000 w 1143000"/>
                        <a:gd name="connsiteY5" fmla="*/ 104775 h 694650"/>
                        <a:gd name="connsiteX6" fmla="*/ 155575 w 1143000"/>
                        <a:gd name="connsiteY6" fmla="*/ 107950 h 694650"/>
                        <a:gd name="connsiteX7" fmla="*/ 174625 w 1143000"/>
                        <a:gd name="connsiteY7" fmla="*/ 117475 h 694650"/>
                        <a:gd name="connsiteX8" fmla="*/ 184150 w 1143000"/>
                        <a:gd name="connsiteY8" fmla="*/ 107950 h 694650"/>
                        <a:gd name="connsiteX9" fmla="*/ 187325 w 1143000"/>
                        <a:gd name="connsiteY9" fmla="*/ 98425 h 694650"/>
                        <a:gd name="connsiteX10" fmla="*/ 212725 w 1143000"/>
                        <a:gd name="connsiteY10" fmla="*/ 88900 h 694650"/>
                        <a:gd name="connsiteX11" fmla="*/ 215900 w 1143000"/>
                        <a:gd name="connsiteY11" fmla="*/ 57150 h 694650"/>
                        <a:gd name="connsiteX12" fmla="*/ 225425 w 1143000"/>
                        <a:gd name="connsiteY12" fmla="*/ 53975 h 694650"/>
                        <a:gd name="connsiteX13" fmla="*/ 269875 w 1143000"/>
                        <a:gd name="connsiteY13" fmla="*/ 60325 h 694650"/>
                        <a:gd name="connsiteX14" fmla="*/ 279400 w 1143000"/>
                        <a:gd name="connsiteY14" fmla="*/ 66675 h 694650"/>
                        <a:gd name="connsiteX15" fmla="*/ 285750 w 1143000"/>
                        <a:gd name="connsiteY15" fmla="*/ 57150 h 694650"/>
                        <a:gd name="connsiteX16" fmla="*/ 288925 w 1143000"/>
                        <a:gd name="connsiteY16" fmla="*/ 41275 h 694650"/>
                        <a:gd name="connsiteX17" fmla="*/ 307975 w 1143000"/>
                        <a:gd name="connsiteY17" fmla="*/ 44450 h 694650"/>
                        <a:gd name="connsiteX18" fmla="*/ 317500 w 1143000"/>
                        <a:gd name="connsiteY18" fmla="*/ 50800 h 694650"/>
                        <a:gd name="connsiteX19" fmla="*/ 330200 w 1143000"/>
                        <a:gd name="connsiteY19" fmla="*/ 66675 h 694650"/>
                        <a:gd name="connsiteX20" fmla="*/ 336550 w 1143000"/>
                        <a:gd name="connsiteY20" fmla="*/ 57150 h 694650"/>
                        <a:gd name="connsiteX21" fmla="*/ 342900 w 1143000"/>
                        <a:gd name="connsiteY21" fmla="*/ 38100 h 694650"/>
                        <a:gd name="connsiteX22" fmla="*/ 361950 w 1143000"/>
                        <a:gd name="connsiteY22" fmla="*/ 22225 h 694650"/>
                        <a:gd name="connsiteX23" fmla="*/ 368300 w 1143000"/>
                        <a:gd name="connsiteY23" fmla="*/ 12700 h 694650"/>
                        <a:gd name="connsiteX24" fmla="*/ 371475 w 1143000"/>
                        <a:gd name="connsiteY24" fmla="*/ 3175 h 694650"/>
                        <a:gd name="connsiteX25" fmla="*/ 381000 w 1143000"/>
                        <a:gd name="connsiteY25" fmla="*/ 0 h 694650"/>
                        <a:gd name="connsiteX26" fmla="*/ 393700 w 1143000"/>
                        <a:gd name="connsiteY26" fmla="*/ 3175 h 694650"/>
                        <a:gd name="connsiteX27" fmla="*/ 403225 w 1143000"/>
                        <a:gd name="connsiteY27" fmla="*/ 12700 h 694650"/>
                        <a:gd name="connsiteX28" fmla="*/ 438150 w 1143000"/>
                        <a:gd name="connsiteY28" fmla="*/ 15875 h 694650"/>
                        <a:gd name="connsiteX29" fmla="*/ 447675 w 1143000"/>
                        <a:gd name="connsiteY29" fmla="*/ 19050 h 694650"/>
                        <a:gd name="connsiteX30" fmla="*/ 466725 w 1143000"/>
                        <a:gd name="connsiteY30" fmla="*/ 6350 h 694650"/>
                        <a:gd name="connsiteX31" fmla="*/ 527050 w 1143000"/>
                        <a:gd name="connsiteY31" fmla="*/ 9525 h 694650"/>
                        <a:gd name="connsiteX32" fmla="*/ 539750 w 1143000"/>
                        <a:gd name="connsiteY32" fmla="*/ 12700 h 694650"/>
                        <a:gd name="connsiteX33" fmla="*/ 558800 w 1143000"/>
                        <a:gd name="connsiteY33" fmla="*/ 15875 h 694650"/>
                        <a:gd name="connsiteX34" fmla="*/ 561975 w 1143000"/>
                        <a:gd name="connsiteY34" fmla="*/ 25400 h 694650"/>
                        <a:gd name="connsiteX35" fmla="*/ 609600 w 1143000"/>
                        <a:gd name="connsiteY35" fmla="*/ 34925 h 694650"/>
                        <a:gd name="connsiteX36" fmla="*/ 622300 w 1143000"/>
                        <a:gd name="connsiteY36" fmla="*/ 38100 h 694650"/>
                        <a:gd name="connsiteX37" fmla="*/ 669925 w 1143000"/>
                        <a:gd name="connsiteY37" fmla="*/ 41275 h 694650"/>
                        <a:gd name="connsiteX38" fmla="*/ 698500 w 1143000"/>
                        <a:gd name="connsiteY38" fmla="*/ 60325 h 694650"/>
                        <a:gd name="connsiteX39" fmla="*/ 727075 w 1143000"/>
                        <a:gd name="connsiteY39" fmla="*/ 73025 h 694650"/>
                        <a:gd name="connsiteX40" fmla="*/ 755650 w 1143000"/>
                        <a:gd name="connsiteY40" fmla="*/ 63500 h 694650"/>
                        <a:gd name="connsiteX41" fmla="*/ 762000 w 1143000"/>
                        <a:gd name="connsiteY41" fmla="*/ 53975 h 694650"/>
                        <a:gd name="connsiteX42" fmla="*/ 774700 w 1143000"/>
                        <a:gd name="connsiteY42" fmla="*/ 57150 h 694650"/>
                        <a:gd name="connsiteX43" fmla="*/ 787400 w 1143000"/>
                        <a:gd name="connsiteY43" fmla="*/ 76200 h 694650"/>
                        <a:gd name="connsiteX44" fmla="*/ 796925 w 1143000"/>
                        <a:gd name="connsiteY44" fmla="*/ 82550 h 694650"/>
                        <a:gd name="connsiteX45" fmla="*/ 812800 w 1143000"/>
                        <a:gd name="connsiteY45" fmla="*/ 79375 h 694650"/>
                        <a:gd name="connsiteX46" fmla="*/ 828675 w 1143000"/>
                        <a:gd name="connsiteY46" fmla="*/ 60325 h 694650"/>
                        <a:gd name="connsiteX47" fmla="*/ 866775 w 1143000"/>
                        <a:gd name="connsiteY47" fmla="*/ 63500 h 694650"/>
                        <a:gd name="connsiteX48" fmla="*/ 876300 w 1143000"/>
                        <a:gd name="connsiteY48" fmla="*/ 66675 h 694650"/>
                        <a:gd name="connsiteX49" fmla="*/ 904875 w 1143000"/>
                        <a:gd name="connsiteY49" fmla="*/ 60325 h 694650"/>
                        <a:gd name="connsiteX50" fmla="*/ 908050 w 1143000"/>
                        <a:gd name="connsiteY50" fmla="*/ 50800 h 694650"/>
                        <a:gd name="connsiteX51" fmla="*/ 911225 w 1143000"/>
                        <a:gd name="connsiteY51" fmla="*/ 34925 h 694650"/>
                        <a:gd name="connsiteX52" fmla="*/ 920750 w 1143000"/>
                        <a:gd name="connsiteY52" fmla="*/ 28575 h 694650"/>
                        <a:gd name="connsiteX53" fmla="*/ 933450 w 1143000"/>
                        <a:gd name="connsiteY53" fmla="*/ 31750 h 694650"/>
                        <a:gd name="connsiteX54" fmla="*/ 952500 w 1143000"/>
                        <a:gd name="connsiteY54" fmla="*/ 50800 h 694650"/>
                        <a:gd name="connsiteX55" fmla="*/ 981075 w 1143000"/>
                        <a:gd name="connsiteY55" fmla="*/ 63500 h 694650"/>
                        <a:gd name="connsiteX56" fmla="*/ 984250 w 1143000"/>
                        <a:gd name="connsiteY56" fmla="*/ 73025 h 694650"/>
                        <a:gd name="connsiteX57" fmla="*/ 1047750 w 1143000"/>
                        <a:gd name="connsiteY57" fmla="*/ 193675 h 694650"/>
                        <a:gd name="connsiteX58" fmla="*/ 1054100 w 1143000"/>
                        <a:gd name="connsiteY58" fmla="*/ 203200 h 694650"/>
                        <a:gd name="connsiteX59" fmla="*/ 1063625 w 1143000"/>
                        <a:gd name="connsiteY59" fmla="*/ 212725 h 694650"/>
                        <a:gd name="connsiteX60" fmla="*/ 1079500 w 1143000"/>
                        <a:gd name="connsiteY60" fmla="*/ 250825 h 694650"/>
                        <a:gd name="connsiteX61" fmla="*/ 1085850 w 1143000"/>
                        <a:gd name="connsiteY61" fmla="*/ 292100 h 694650"/>
                        <a:gd name="connsiteX62" fmla="*/ 1092200 w 1143000"/>
                        <a:gd name="connsiteY62" fmla="*/ 336550 h 694650"/>
                        <a:gd name="connsiteX63" fmla="*/ 1089025 w 1143000"/>
                        <a:gd name="connsiteY63" fmla="*/ 346075 h 694650"/>
                        <a:gd name="connsiteX64" fmla="*/ 1082675 w 1143000"/>
                        <a:gd name="connsiteY64" fmla="*/ 355600 h 694650"/>
                        <a:gd name="connsiteX65" fmla="*/ 1111250 w 1143000"/>
                        <a:gd name="connsiteY65" fmla="*/ 365125 h 694650"/>
                        <a:gd name="connsiteX66" fmla="*/ 1117600 w 1143000"/>
                        <a:gd name="connsiteY66" fmla="*/ 384175 h 694650"/>
                        <a:gd name="connsiteX67" fmla="*/ 1120775 w 1143000"/>
                        <a:gd name="connsiteY67" fmla="*/ 422275 h 694650"/>
                        <a:gd name="connsiteX68" fmla="*/ 1123950 w 1143000"/>
                        <a:gd name="connsiteY68" fmla="*/ 431800 h 694650"/>
                        <a:gd name="connsiteX69" fmla="*/ 1143000 w 1143000"/>
                        <a:gd name="connsiteY69" fmla="*/ 441325 h 694650"/>
                        <a:gd name="connsiteX70" fmla="*/ 1133475 w 1143000"/>
                        <a:gd name="connsiteY70" fmla="*/ 485775 h 694650"/>
                        <a:gd name="connsiteX71" fmla="*/ 1130300 w 1143000"/>
                        <a:gd name="connsiteY71" fmla="*/ 495300 h 694650"/>
                        <a:gd name="connsiteX72" fmla="*/ 1127125 w 1143000"/>
                        <a:gd name="connsiteY72" fmla="*/ 520700 h 694650"/>
                        <a:gd name="connsiteX73" fmla="*/ 1120775 w 1143000"/>
                        <a:gd name="connsiteY73" fmla="*/ 530225 h 694650"/>
                        <a:gd name="connsiteX74" fmla="*/ 1117600 w 1143000"/>
                        <a:gd name="connsiteY74" fmla="*/ 561975 h 694650"/>
                        <a:gd name="connsiteX75" fmla="*/ 1095375 w 1143000"/>
                        <a:gd name="connsiteY75" fmla="*/ 565150 h 694650"/>
                        <a:gd name="connsiteX76" fmla="*/ 1089025 w 1143000"/>
                        <a:gd name="connsiteY76" fmla="*/ 600075 h 694650"/>
                        <a:gd name="connsiteX77" fmla="*/ 1085850 w 1143000"/>
                        <a:gd name="connsiteY77" fmla="*/ 609600 h 694650"/>
                        <a:gd name="connsiteX78" fmla="*/ 1089025 w 1143000"/>
                        <a:gd name="connsiteY78" fmla="*/ 625475 h 694650"/>
                        <a:gd name="connsiteX79" fmla="*/ 1098550 w 1143000"/>
                        <a:gd name="connsiteY79" fmla="*/ 635000 h 694650"/>
                        <a:gd name="connsiteX80" fmla="*/ 1102159 w 1143000"/>
                        <a:gd name="connsiteY80" fmla="*/ 694650 h 694650"/>
                        <a:gd name="connsiteX0" fmla="*/ 0 w 1143000"/>
                        <a:gd name="connsiteY0" fmla="*/ 88900 h 694650"/>
                        <a:gd name="connsiteX1" fmla="*/ 15875 w 1143000"/>
                        <a:gd name="connsiteY1" fmla="*/ 76200 h 694650"/>
                        <a:gd name="connsiteX2" fmla="*/ 25400 w 1143000"/>
                        <a:gd name="connsiteY2" fmla="*/ 79375 h 694650"/>
                        <a:gd name="connsiteX3" fmla="*/ 34925 w 1143000"/>
                        <a:gd name="connsiteY3" fmla="*/ 85725 h 694650"/>
                        <a:gd name="connsiteX4" fmla="*/ 66675 w 1143000"/>
                        <a:gd name="connsiteY4" fmla="*/ 92075 h 694650"/>
                        <a:gd name="connsiteX5" fmla="*/ 127000 w 1143000"/>
                        <a:gd name="connsiteY5" fmla="*/ 104775 h 694650"/>
                        <a:gd name="connsiteX6" fmla="*/ 155575 w 1143000"/>
                        <a:gd name="connsiteY6" fmla="*/ 107950 h 694650"/>
                        <a:gd name="connsiteX7" fmla="*/ 174625 w 1143000"/>
                        <a:gd name="connsiteY7" fmla="*/ 117475 h 694650"/>
                        <a:gd name="connsiteX8" fmla="*/ 184150 w 1143000"/>
                        <a:gd name="connsiteY8" fmla="*/ 107950 h 694650"/>
                        <a:gd name="connsiteX9" fmla="*/ 187325 w 1143000"/>
                        <a:gd name="connsiteY9" fmla="*/ 98425 h 694650"/>
                        <a:gd name="connsiteX10" fmla="*/ 212725 w 1143000"/>
                        <a:gd name="connsiteY10" fmla="*/ 88900 h 694650"/>
                        <a:gd name="connsiteX11" fmla="*/ 215900 w 1143000"/>
                        <a:gd name="connsiteY11" fmla="*/ 57150 h 694650"/>
                        <a:gd name="connsiteX12" fmla="*/ 225425 w 1143000"/>
                        <a:gd name="connsiteY12" fmla="*/ 53975 h 694650"/>
                        <a:gd name="connsiteX13" fmla="*/ 269875 w 1143000"/>
                        <a:gd name="connsiteY13" fmla="*/ 60325 h 694650"/>
                        <a:gd name="connsiteX14" fmla="*/ 279400 w 1143000"/>
                        <a:gd name="connsiteY14" fmla="*/ 66675 h 694650"/>
                        <a:gd name="connsiteX15" fmla="*/ 285750 w 1143000"/>
                        <a:gd name="connsiteY15" fmla="*/ 57150 h 694650"/>
                        <a:gd name="connsiteX16" fmla="*/ 288925 w 1143000"/>
                        <a:gd name="connsiteY16" fmla="*/ 41275 h 694650"/>
                        <a:gd name="connsiteX17" fmla="*/ 307975 w 1143000"/>
                        <a:gd name="connsiteY17" fmla="*/ 44450 h 694650"/>
                        <a:gd name="connsiteX18" fmla="*/ 317500 w 1143000"/>
                        <a:gd name="connsiteY18" fmla="*/ 50800 h 694650"/>
                        <a:gd name="connsiteX19" fmla="*/ 330200 w 1143000"/>
                        <a:gd name="connsiteY19" fmla="*/ 66675 h 694650"/>
                        <a:gd name="connsiteX20" fmla="*/ 336550 w 1143000"/>
                        <a:gd name="connsiteY20" fmla="*/ 57150 h 694650"/>
                        <a:gd name="connsiteX21" fmla="*/ 342900 w 1143000"/>
                        <a:gd name="connsiteY21" fmla="*/ 38100 h 694650"/>
                        <a:gd name="connsiteX22" fmla="*/ 361950 w 1143000"/>
                        <a:gd name="connsiteY22" fmla="*/ 22225 h 694650"/>
                        <a:gd name="connsiteX23" fmla="*/ 368300 w 1143000"/>
                        <a:gd name="connsiteY23" fmla="*/ 12700 h 694650"/>
                        <a:gd name="connsiteX24" fmla="*/ 371475 w 1143000"/>
                        <a:gd name="connsiteY24" fmla="*/ 3175 h 694650"/>
                        <a:gd name="connsiteX25" fmla="*/ 381000 w 1143000"/>
                        <a:gd name="connsiteY25" fmla="*/ 0 h 694650"/>
                        <a:gd name="connsiteX26" fmla="*/ 393700 w 1143000"/>
                        <a:gd name="connsiteY26" fmla="*/ 3175 h 694650"/>
                        <a:gd name="connsiteX27" fmla="*/ 403225 w 1143000"/>
                        <a:gd name="connsiteY27" fmla="*/ 12700 h 694650"/>
                        <a:gd name="connsiteX28" fmla="*/ 438150 w 1143000"/>
                        <a:gd name="connsiteY28" fmla="*/ 15875 h 694650"/>
                        <a:gd name="connsiteX29" fmla="*/ 447675 w 1143000"/>
                        <a:gd name="connsiteY29" fmla="*/ 19050 h 694650"/>
                        <a:gd name="connsiteX30" fmla="*/ 466725 w 1143000"/>
                        <a:gd name="connsiteY30" fmla="*/ 6350 h 694650"/>
                        <a:gd name="connsiteX31" fmla="*/ 527050 w 1143000"/>
                        <a:gd name="connsiteY31" fmla="*/ 9525 h 694650"/>
                        <a:gd name="connsiteX32" fmla="*/ 539750 w 1143000"/>
                        <a:gd name="connsiteY32" fmla="*/ 12700 h 694650"/>
                        <a:gd name="connsiteX33" fmla="*/ 558800 w 1143000"/>
                        <a:gd name="connsiteY33" fmla="*/ 15875 h 694650"/>
                        <a:gd name="connsiteX34" fmla="*/ 561975 w 1143000"/>
                        <a:gd name="connsiteY34" fmla="*/ 25400 h 694650"/>
                        <a:gd name="connsiteX35" fmla="*/ 609600 w 1143000"/>
                        <a:gd name="connsiteY35" fmla="*/ 34925 h 694650"/>
                        <a:gd name="connsiteX36" fmla="*/ 622300 w 1143000"/>
                        <a:gd name="connsiteY36" fmla="*/ 38100 h 694650"/>
                        <a:gd name="connsiteX37" fmla="*/ 669925 w 1143000"/>
                        <a:gd name="connsiteY37" fmla="*/ 41275 h 694650"/>
                        <a:gd name="connsiteX38" fmla="*/ 698500 w 1143000"/>
                        <a:gd name="connsiteY38" fmla="*/ 60325 h 694650"/>
                        <a:gd name="connsiteX39" fmla="*/ 727075 w 1143000"/>
                        <a:gd name="connsiteY39" fmla="*/ 73025 h 694650"/>
                        <a:gd name="connsiteX40" fmla="*/ 755650 w 1143000"/>
                        <a:gd name="connsiteY40" fmla="*/ 63500 h 694650"/>
                        <a:gd name="connsiteX41" fmla="*/ 762000 w 1143000"/>
                        <a:gd name="connsiteY41" fmla="*/ 53975 h 694650"/>
                        <a:gd name="connsiteX42" fmla="*/ 774700 w 1143000"/>
                        <a:gd name="connsiteY42" fmla="*/ 57150 h 694650"/>
                        <a:gd name="connsiteX43" fmla="*/ 787400 w 1143000"/>
                        <a:gd name="connsiteY43" fmla="*/ 76200 h 694650"/>
                        <a:gd name="connsiteX44" fmla="*/ 796925 w 1143000"/>
                        <a:gd name="connsiteY44" fmla="*/ 82550 h 694650"/>
                        <a:gd name="connsiteX45" fmla="*/ 812800 w 1143000"/>
                        <a:gd name="connsiteY45" fmla="*/ 79375 h 694650"/>
                        <a:gd name="connsiteX46" fmla="*/ 828675 w 1143000"/>
                        <a:gd name="connsiteY46" fmla="*/ 60325 h 694650"/>
                        <a:gd name="connsiteX47" fmla="*/ 866775 w 1143000"/>
                        <a:gd name="connsiteY47" fmla="*/ 63500 h 694650"/>
                        <a:gd name="connsiteX48" fmla="*/ 876300 w 1143000"/>
                        <a:gd name="connsiteY48" fmla="*/ 66675 h 694650"/>
                        <a:gd name="connsiteX49" fmla="*/ 904875 w 1143000"/>
                        <a:gd name="connsiteY49" fmla="*/ 60325 h 694650"/>
                        <a:gd name="connsiteX50" fmla="*/ 908050 w 1143000"/>
                        <a:gd name="connsiteY50" fmla="*/ 50800 h 694650"/>
                        <a:gd name="connsiteX51" fmla="*/ 911225 w 1143000"/>
                        <a:gd name="connsiteY51" fmla="*/ 34925 h 694650"/>
                        <a:gd name="connsiteX52" fmla="*/ 920750 w 1143000"/>
                        <a:gd name="connsiteY52" fmla="*/ 28575 h 694650"/>
                        <a:gd name="connsiteX53" fmla="*/ 933450 w 1143000"/>
                        <a:gd name="connsiteY53" fmla="*/ 31750 h 694650"/>
                        <a:gd name="connsiteX54" fmla="*/ 952500 w 1143000"/>
                        <a:gd name="connsiteY54" fmla="*/ 50800 h 694650"/>
                        <a:gd name="connsiteX55" fmla="*/ 981075 w 1143000"/>
                        <a:gd name="connsiteY55" fmla="*/ 63500 h 694650"/>
                        <a:gd name="connsiteX56" fmla="*/ 984250 w 1143000"/>
                        <a:gd name="connsiteY56" fmla="*/ 73025 h 694650"/>
                        <a:gd name="connsiteX57" fmla="*/ 1047750 w 1143000"/>
                        <a:gd name="connsiteY57" fmla="*/ 193675 h 694650"/>
                        <a:gd name="connsiteX58" fmla="*/ 1054100 w 1143000"/>
                        <a:gd name="connsiteY58" fmla="*/ 203200 h 694650"/>
                        <a:gd name="connsiteX59" fmla="*/ 1079500 w 1143000"/>
                        <a:gd name="connsiteY59" fmla="*/ 250825 h 694650"/>
                        <a:gd name="connsiteX60" fmla="*/ 1085850 w 1143000"/>
                        <a:gd name="connsiteY60" fmla="*/ 292100 h 694650"/>
                        <a:gd name="connsiteX61" fmla="*/ 1092200 w 1143000"/>
                        <a:gd name="connsiteY61" fmla="*/ 336550 h 694650"/>
                        <a:gd name="connsiteX62" fmla="*/ 1089025 w 1143000"/>
                        <a:gd name="connsiteY62" fmla="*/ 346075 h 694650"/>
                        <a:gd name="connsiteX63" fmla="*/ 1082675 w 1143000"/>
                        <a:gd name="connsiteY63" fmla="*/ 355600 h 694650"/>
                        <a:gd name="connsiteX64" fmla="*/ 1111250 w 1143000"/>
                        <a:gd name="connsiteY64" fmla="*/ 365125 h 694650"/>
                        <a:gd name="connsiteX65" fmla="*/ 1117600 w 1143000"/>
                        <a:gd name="connsiteY65" fmla="*/ 384175 h 694650"/>
                        <a:gd name="connsiteX66" fmla="*/ 1120775 w 1143000"/>
                        <a:gd name="connsiteY66" fmla="*/ 422275 h 694650"/>
                        <a:gd name="connsiteX67" fmla="*/ 1123950 w 1143000"/>
                        <a:gd name="connsiteY67" fmla="*/ 431800 h 694650"/>
                        <a:gd name="connsiteX68" fmla="*/ 1143000 w 1143000"/>
                        <a:gd name="connsiteY68" fmla="*/ 441325 h 694650"/>
                        <a:gd name="connsiteX69" fmla="*/ 1133475 w 1143000"/>
                        <a:gd name="connsiteY69" fmla="*/ 485775 h 694650"/>
                        <a:gd name="connsiteX70" fmla="*/ 1130300 w 1143000"/>
                        <a:gd name="connsiteY70" fmla="*/ 495300 h 694650"/>
                        <a:gd name="connsiteX71" fmla="*/ 1127125 w 1143000"/>
                        <a:gd name="connsiteY71" fmla="*/ 520700 h 694650"/>
                        <a:gd name="connsiteX72" fmla="*/ 1120775 w 1143000"/>
                        <a:gd name="connsiteY72" fmla="*/ 530225 h 694650"/>
                        <a:gd name="connsiteX73" fmla="*/ 1117600 w 1143000"/>
                        <a:gd name="connsiteY73" fmla="*/ 561975 h 694650"/>
                        <a:gd name="connsiteX74" fmla="*/ 1095375 w 1143000"/>
                        <a:gd name="connsiteY74" fmla="*/ 565150 h 694650"/>
                        <a:gd name="connsiteX75" fmla="*/ 1089025 w 1143000"/>
                        <a:gd name="connsiteY75" fmla="*/ 600075 h 694650"/>
                        <a:gd name="connsiteX76" fmla="*/ 1085850 w 1143000"/>
                        <a:gd name="connsiteY76" fmla="*/ 609600 h 694650"/>
                        <a:gd name="connsiteX77" fmla="*/ 1089025 w 1143000"/>
                        <a:gd name="connsiteY77" fmla="*/ 625475 h 694650"/>
                        <a:gd name="connsiteX78" fmla="*/ 1098550 w 1143000"/>
                        <a:gd name="connsiteY78" fmla="*/ 635000 h 694650"/>
                        <a:gd name="connsiteX79" fmla="*/ 1102159 w 1143000"/>
                        <a:gd name="connsiteY79" fmla="*/ 694650 h 694650"/>
                        <a:gd name="connsiteX0" fmla="*/ 0 w 1143000"/>
                        <a:gd name="connsiteY0" fmla="*/ 88900 h 694650"/>
                        <a:gd name="connsiteX1" fmla="*/ 15875 w 1143000"/>
                        <a:gd name="connsiteY1" fmla="*/ 76200 h 694650"/>
                        <a:gd name="connsiteX2" fmla="*/ 25400 w 1143000"/>
                        <a:gd name="connsiteY2" fmla="*/ 79375 h 694650"/>
                        <a:gd name="connsiteX3" fmla="*/ 34925 w 1143000"/>
                        <a:gd name="connsiteY3" fmla="*/ 85725 h 694650"/>
                        <a:gd name="connsiteX4" fmla="*/ 66675 w 1143000"/>
                        <a:gd name="connsiteY4" fmla="*/ 92075 h 694650"/>
                        <a:gd name="connsiteX5" fmla="*/ 127000 w 1143000"/>
                        <a:gd name="connsiteY5" fmla="*/ 104775 h 694650"/>
                        <a:gd name="connsiteX6" fmla="*/ 155575 w 1143000"/>
                        <a:gd name="connsiteY6" fmla="*/ 107950 h 694650"/>
                        <a:gd name="connsiteX7" fmla="*/ 174625 w 1143000"/>
                        <a:gd name="connsiteY7" fmla="*/ 117475 h 694650"/>
                        <a:gd name="connsiteX8" fmla="*/ 184150 w 1143000"/>
                        <a:gd name="connsiteY8" fmla="*/ 107950 h 694650"/>
                        <a:gd name="connsiteX9" fmla="*/ 187325 w 1143000"/>
                        <a:gd name="connsiteY9" fmla="*/ 98425 h 694650"/>
                        <a:gd name="connsiteX10" fmla="*/ 212725 w 1143000"/>
                        <a:gd name="connsiteY10" fmla="*/ 88900 h 694650"/>
                        <a:gd name="connsiteX11" fmla="*/ 215900 w 1143000"/>
                        <a:gd name="connsiteY11" fmla="*/ 57150 h 694650"/>
                        <a:gd name="connsiteX12" fmla="*/ 225425 w 1143000"/>
                        <a:gd name="connsiteY12" fmla="*/ 53975 h 694650"/>
                        <a:gd name="connsiteX13" fmla="*/ 269875 w 1143000"/>
                        <a:gd name="connsiteY13" fmla="*/ 60325 h 694650"/>
                        <a:gd name="connsiteX14" fmla="*/ 279400 w 1143000"/>
                        <a:gd name="connsiteY14" fmla="*/ 66675 h 694650"/>
                        <a:gd name="connsiteX15" fmla="*/ 285750 w 1143000"/>
                        <a:gd name="connsiteY15" fmla="*/ 57150 h 694650"/>
                        <a:gd name="connsiteX16" fmla="*/ 288925 w 1143000"/>
                        <a:gd name="connsiteY16" fmla="*/ 41275 h 694650"/>
                        <a:gd name="connsiteX17" fmla="*/ 307975 w 1143000"/>
                        <a:gd name="connsiteY17" fmla="*/ 44450 h 694650"/>
                        <a:gd name="connsiteX18" fmla="*/ 317500 w 1143000"/>
                        <a:gd name="connsiteY18" fmla="*/ 50800 h 694650"/>
                        <a:gd name="connsiteX19" fmla="*/ 330200 w 1143000"/>
                        <a:gd name="connsiteY19" fmla="*/ 66675 h 694650"/>
                        <a:gd name="connsiteX20" fmla="*/ 336550 w 1143000"/>
                        <a:gd name="connsiteY20" fmla="*/ 57150 h 694650"/>
                        <a:gd name="connsiteX21" fmla="*/ 342900 w 1143000"/>
                        <a:gd name="connsiteY21" fmla="*/ 38100 h 694650"/>
                        <a:gd name="connsiteX22" fmla="*/ 361950 w 1143000"/>
                        <a:gd name="connsiteY22" fmla="*/ 22225 h 694650"/>
                        <a:gd name="connsiteX23" fmla="*/ 368300 w 1143000"/>
                        <a:gd name="connsiteY23" fmla="*/ 12700 h 694650"/>
                        <a:gd name="connsiteX24" fmla="*/ 371475 w 1143000"/>
                        <a:gd name="connsiteY24" fmla="*/ 3175 h 694650"/>
                        <a:gd name="connsiteX25" fmla="*/ 381000 w 1143000"/>
                        <a:gd name="connsiteY25" fmla="*/ 0 h 694650"/>
                        <a:gd name="connsiteX26" fmla="*/ 393700 w 1143000"/>
                        <a:gd name="connsiteY26" fmla="*/ 3175 h 694650"/>
                        <a:gd name="connsiteX27" fmla="*/ 403225 w 1143000"/>
                        <a:gd name="connsiteY27" fmla="*/ 12700 h 694650"/>
                        <a:gd name="connsiteX28" fmla="*/ 438150 w 1143000"/>
                        <a:gd name="connsiteY28" fmla="*/ 15875 h 694650"/>
                        <a:gd name="connsiteX29" fmla="*/ 447675 w 1143000"/>
                        <a:gd name="connsiteY29" fmla="*/ 19050 h 694650"/>
                        <a:gd name="connsiteX30" fmla="*/ 466725 w 1143000"/>
                        <a:gd name="connsiteY30" fmla="*/ 6350 h 694650"/>
                        <a:gd name="connsiteX31" fmla="*/ 527050 w 1143000"/>
                        <a:gd name="connsiteY31" fmla="*/ 9525 h 694650"/>
                        <a:gd name="connsiteX32" fmla="*/ 539750 w 1143000"/>
                        <a:gd name="connsiteY32" fmla="*/ 12700 h 694650"/>
                        <a:gd name="connsiteX33" fmla="*/ 558800 w 1143000"/>
                        <a:gd name="connsiteY33" fmla="*/ 15875 h 694650"/>
                        <a:gd name="connsiteX34" fmla="*/ 561975 w 1143000"/>
                        <a:gd name="connsiteY34" fmla="*/ 25400 h 694650"/>
                        <a:gd name="connsiteX35" fmla="*/ 609600 w 1143000"/>
                        <a:gd name="connsiteY35" fmla="*/ 34925 h 694650"/>
                        <a:gd name="connsiteX36" fmla="*/ 622300 w 1143000"/>
                        <a:gd name="connsiteY36" fmla="*/ 38100 h 694650"/>
                        <a:gd name="connsiteX37" fmla="*/ 669925 w 1143000"/>
                        <a:gd name="connsiteY37" fmla="*/ 41275 h 694650"/>
                        <a:gd name="connsiteX38" fmla="*/ 698500 w 1143000"/>
                        <a:gd name="connsiteY38" fmla="*/ 60325 h 694650"/>
                        <a:gd name="connsiteX39" fmla="*/ 727075 w 1143000"/>
                        <a:gd name="connsiteY39" fmla="*/ 73025 h 694650"/>
                        <a:gd name="connsiteX40" fmla="*/ 755650 w 1143000"/>
                        <a:gd name="connsiteY40" fmla="*/ 63500 h 694650"/>
                        <a:gd name="connsiteX41" fmla="*/ 762000 w 1143000"/>
                        <a:gd name="connsiteY41" fmla="*/ 53975 h 694650"/>
                        <a:gd name="connsiteX42" fmla="*/ 774700 w 1143000"/>
                        <a:gd name="connsiteY42" fmla="*/ 57150 h 694650"/>
                        <a:gd name="connsiteX43" fmla="*/ 787400 w 1143000"/>
                        <a:gd name="connsiteY43" fmla="*/ 76200 h 694650"/>
                        <a:gd name="connsiteX44" fmla="*/ 796925 w 1143000"/>
                        <a:gd name="connsiteY44" fmla="*/ 82550 h 694650"/>
                        <a:gd name="connsiteX45" fmla="*/ 812800 w 1143000"/>
                        <a:gd name="connsiteY45" fmla="*/ 79375 h 694650"/>
                        <a:gd name="connsiteX46" fmla="*/ 828675 w 1143000"/>
                        <a:gd name="connsiteY46" fmla="*/ 60325 h 694650"/>
                        <a:gd name="connsiteX47" fmla="*/ 866775 w 1143000"/>
                        <a:gd name="connsiteY47" fmla="*/ 63500 h 694650"/>
                        <a:gd name="connsiteX48" fmla="*/ 876300 w 1143000"/>
                        <a:gd name="connsiteY48" fmla="*/ 66675 h 694650"/>
                        <a:gd name="connsiteX49" fmla="*/ 904875 w 1143000"/>
                        <a:gd name="connsiteY49" fmla="*/ 60325 h 694650"/>
                        <a:gd name="connsiteX50" fmla="*/ 908050 w 1143000"/>
                        <a:gd name="connsiteY50" fmla="*/ 50800 h 694650"/>
                        <a:gd name="connsiteX51" fmla="*/ 911225 w 1143000"/>
                        <a:gd name="connsiteY51" fmla="*/ 34925 h 694650"/>
                        <a:gd name="connsiteX52" fmla="*/ 920750 w 1143000"/>
                        <a:gd name="connsiteY52" fmla="*/ 28575 h 694650"/>
                        <a:gd name="connsiteX53" fmla="*/ 933450 w 1143000"/>
                        <a:gd name="connsiteY53" fmla="*/ 31750 h 694650"/>
                        <a:gd name="connsiteX54" fmla="*/ 952500 w 1143000"/>
                        <a:gd name="connsiteY54" fmla="*/ 50800 h 694650"/>
                        <a:gd name="connsiteX55" fmla="*/ 981075 w 1143000"/>
                        <a:gd name="connsiteY55" fmla="*/ 63500 h 694650"/>
                        <a:gd name="connsiteX56" fmla="*/ 984250 w 1143000"/>
                        <a:gd name="connsiteY56" fmla="*/ 73025 h 694650"/>
                        <a:gd name="connsiteX57" fmla="*/ 1047750 w 1143000"/>
                        <a:gd name="connsiteY57" fmla="*/ 193675 h 694650"/>
                        <a:gd name="connsiteX58" fmla="*/ 1079500 w 1143000"/>
                        <a:gd name="connsiteY58" fmla="*/ 250825 h 694650"/>
                        <a:gd name="connsiteX59" fmla="*/ 1085850 w 1143000"/>
                        <a:gd name="connsiteY59" fmla="*/ 292100 h 694650"/>
                        <a:gd name="connsiteX60" fmla="*/ 1092200 w 1143000"/>
                        <a:gd name="connsiteY60" fmla="*/ 336550 h 694650"/>
                        <a:gd name="connsiteX61" fmla="*/ 1089025 w 1143000"/>
                        <a:gd name="connsiteY61" fmla="*/ 346075 h 694650"/>
                        <a:gd name="connsiteX62" fmla="*/ 1082675 w 1143000"/>
                        <a:gd name="connsiteY62" fmla="*/ 355600 h 694650"/>
                        <a:gd name="connsiteX63" fmla="*/ 1111250 w 1143000"/>
                        <a:gd name="connsiteY63" fmla="*/ 365125 h 694650"/>
                        <a:gd name="connsiteX64" fmla="*/ 1117600 w 1143000"/>
                        <a:gd name="connsiteY64" fmla="*/ 384175 h 694650"/>
                        <a:gd name="connsiteX65" fmla="*/ 1120775 w 1143000"/>
                        <a:gd name="connsiteY65" fmla="*/ 422275 h 694650"/>
                        <a:gd name="connsiteX66" fmla="*/ 1123950 w 1143000"/>
                        <a:gd name="connsiteY66" fmla="*/ 431800 h 694650"/>
                        <a:gd name="connsiteX67" fmla="*/ 1143000 w 1143000"/>
                        <a:gd name="connsiteY67" fmla="*/ 441325 h 694650"/>
                        <a:gd name="connsiteX68" fmla="*/ 1133475 w 1143000"/>
                        <a:gd name="connsiteY68" fmla="*/ 485775 h 694650"/>
                        <a:gd name="connsiteX69" fmla="*/ 1130300 w 1143000"/>
                        <a:gd name="connsiteY69" fmla="*/ 495300 h 694650"/>
                        <a:gd name="connsiteX70" fmla="*/ 1127125 w 1143000"/>
                        <a:gd name="connsiteY70" fmla="*/ 520700 h 694650"/>
                        <a:gd name="connsiteX71" fmla="*/ 1120775 w 1143000"/>
                        <a:gd name="connsiteY71" fmla="*/ 530225 h 694650"/>
                        <a:gd name="connsiteX72" fmla="*/ 1117600 w 1143000"/>
                        <a:gd name="connsiteY72" fmla="*/ 561975 h 694650"/>
                        <a:gd name="connsiteX73" fmla="*/ 1095375 w 1143000"/>
                        <a:gd name="connsiteY73" fmla="*/ 565150 h 694650"/>
                        <a:gd name="connsiteX74" fmla="*/ 1089025 w 1143000"/>
                        <a:gd name="connsiteY74" fmla="*/ 600075 h 694650"/>
                        <a:gd name="connsiteX75" fmla="*/ 1085850 w 1143000"/>
                        <a:gd name="connsiteY75" fmla="*/ 609600 h 694650"/>
                        <a:gd name="connsiteX76" fmla="*/ 1089025 w 1143000"/>
                        <a:gd name="connsiteY76" fmla="*/ 625475 h 694650"/>
                        <a:gd name="connsiteX77" fmla="*/ 1098550 w 1143000"/>
                        <a:gd name="connsiteY77" fmla="*/ 635000 h 694650"/>
                        <a:gd name="connsiteX78" fmla="*/ 1102159 w 1143000"/>
                        <a:gd name="connsiteY78" fmla="*/ 694650 h 694650"/>
                        <a:gd name="connsiteX0" fmla="*/ 0 w 1143000"/>
                        <a:gd name="connsiteY0" fmla="*/ 88900 h 694650"/>
                        <a:gd name="connsiteX1" fmla="*/ 15875 w 1143000"/>
                        <a:gd name="connsiteY1" fmla="*/ 76200 h 694650"/>
                        <a:gd name="connsiteX2" fmla="*/ 25400 w 1143000"/>
                        <a:gd name="connsiteY2" fmla="*/ 79375 h 694650"/>
                        <a:gd name="connsiteX3" fmla="*/ 34925 w 1143000"/>
                        <a:gd name="connsiteY3" fmla="*/ 85725 h 694650"/>
                        <a:gd name="connsiteX4" fmla="*/ 66675 w 1143000"/>
                        <a:gd name="connsiteY4" fmla="*/ 92075 h 694650"/>
                        <a:gd name="connsiteX5" fmla="*/ 127000 w 1143000"/>
                        <a:gd name="connsiteY5" fmla="*/ 104775 h 694650"/>
                        <a:gd name="connsiteX6" fmla="*/ 155575 w 1143000"/>
                        <a:gd name="connsiteY6" fmla="*/ 107950 h 694650"/>
                        <a:gd name="connsiteX7" fmla="*/ 174625 w 1143000"/>
                        <a:gd name="connsiteY7" fmla="*/ 117475 h 694650"/>
                        <a:gd name="connsiteX8" fmla="*/ 184150 w 1143000"/>
                        <a:gd name="connsiteY8" fmla="*/ 107950 h 694650"/>
                        <a:gd name="connsiteX9" fmla="*/ 187325 w 1143000"/>
                        <a:gd name="connsiteY9" fmla="*/ 98425 h 694650"/>
                        <a:gd name="connsiteX10" fmla="*/ 212725 w 1143000"/>
                        <a:gd name="connsiteY10" fmla="*/ 88900 h 694650"/>
                        <a:gd name="connsiteX11" fmla="*/ 215900 w 1143000"/>
                        <a:gd name="connsiteY11" fmla="*/ 57150 h 694650"/>
                        <a:gd name="connsiteX12" fmla="*/ 225425 w 1143000"/>
                        <a:gd name="connsiteY12" fmla="*/ 53975 h 694650"/>
                        <a:gd name="connsiteX13" fmla="*/ 269875 w 1143000"/>
                        <a:gd name="connsiteY13" fmla="*/ 60325 h 694650"/>
                        <a:gd name="connsiteX14" fmla="*/ 279400 w 1143000"/>
                        <a:gd name="connsiteY14" fmla="*/ 66675 h 694650"/>
                        <a:gd name="connsiteX15" fmla="*/ 285750 w 1143000"/>
                        <a:gd name="connsiteY15" fmla="*/ 57150 h 694650"/>
                        <a:gd name="connsiteX16" fmla="*/ 288925 w 1143000"/>
                        <a:gd name="connsiteY16" fmla="*/ 41275 h 694650"/>
                        <a:gd name="connsiteX17" fmla="*/ 307975 w 1143000"/>
                        <a:gd name="connsiteY17" fmla="*/ 44450 h 694650"/>
                        <a:gd name="connsiteX18" fmla="*/ 317500 w 1143000"/>
                        <a:gd name="connsiteY18" fmla="*/ 50800 h 694650"/>
                        <a:gd name="connsiteX19" fmla="*/ 330200 w 1143000"/>
                        <a:gd name="connsiteY19" fmla="*/ 66675 h 694650"/>
                        <a:gd name="connsiteX20" fmla="*/ 336550 w 1143000"/>
                        <a:gd name="connsiteY20" fmla="*/ 57150 h 694650"/>
                        <a:gd name="connsiteX21" fmla="*/ 342900 w 1143000"/>
                        <a:gd name="connsiteY21" fmla="*/ 38100 h 694650"/>
                        <a:gd name="connsiteX22" fmla="*/ 361950 w 1143000"/>
                        <a:gd name="connsiteY22" fmla="*/ 22225 h 694650"/>
                        <a:gd name="connsiteX23" fmla="*/ 368300 w 1143000"/>
                        <a:gd name="connsiteY23" fmla="*/ 12700 h 694650"/>
                        <a:gd name="connsiteX24" fmla="*/ 371475 w 1143000"/>
                        <a:gd name="connsiteY24" fmla="*/ 3175 h 694650"/>
                        <a:gd name="connsiteX25" fmla="*/ 381000 w 1143000"/>
                        <a:gd name="connsiteY25" fmla="*/ 0 h 694650"/>
                        <a:gd name="connsiteX26" fmla="*/ 393700 w 1143000"/>
                        <a:gd name="connsiteY26" fmla="*/ 3175 h 694650"/>
                        <a:gd name="connsiteX27" fmla="*/ 403225 w 1143000"/>
                        <a:gd name="connsiteY27" fmla="*/ 12700 h 694650"/>
                        <a:gd name="connsiteX28" fmla="*/ 438150 w 1143000"/>
                        <a:gd name="connsiteY28" fmla="*/ 15875 h 694650"/>
                        <a:gd name="connsiteX29" fmla="*/ 447675 w 1143000"/>
                        <a:gd name="connsiteY29" fmla="*/ 19050 h 694650"/>
                        <a:gd name="connsiteX30" fmla="*/ 466725 w 1143000"/>
                        <a:gd name="connsiteY30" fmla="*/ 6350 h 694650"/>
                        <a:gd name="connsiteX31" fmla="*/ 527050 w 1143000"/>
                        <a:gd name="connsiteY31" fmla="*/ 9525 h 694650"/>
                        <a:gd name="connsiteX32" fmla="*/ 539750 w 1143000"/>
                        <a:gd name="connsiteY32" fmla="*/ 12700 h 694650"/>
                        <a:gd name="connsiteX33" fmla="*/ 558800 w 1143000"/>
                        <a:gd name="connsiteY33" fmla="*/ 15875 h 694650"/>
                        <a:gd name="connsiteX34" fmla="*/ 561975 w 1143000"/>
                        <a:gd name="connsiteY34" fmla="*/ 25400 h 694650"/>
                        <a:gd name="connsiteX35" fmla="*/ 609600 w 1143000"/>
                        <a:gd name="connsiteY35" fmla="*/ 34925 h 694650"/>
                        <a:gd name="connsiteX36" fmla="*/ 622300 w 1143000"/>
                        <a:gd name="connsiteY36" fmla="*/ 38100 h 694650"/>
                        <a:gd name="connsiteX37" fmla="*/ 669925 w 1143000"/>
                        <a:gd name="connsiteY37" fmla="*/ 41275 h 694650"/>
                        <a:gd name="connsiteX38" fmla="*/ 698500 w 1143000"/>
                        <a:gd name="connsiteY38" fmla="*/ 60325 h 694650"/>
                        <a:gd name="connsiteX39" fmla="*/ 727075 w 1143000"/>
                        <a:gd name="connsiteY39" fmla="*/ 73025 h 694650"/>
                        <a:gd name="connsiteX40" fmla="*/ 755650 w 1143000"/>
                        <a:gd name="connsiteY40" fmla="*/ 63500 h 694650"/>
                        <a:gd name="connsiteX41" fmla="*/ 762000 w 1143000"/>
                        <a:gd name="connsiteY41" fmla="*/ 53975 h 694650"/>
                        <a:gd name="connsiteX42" fmla="*/ 774700 w 1143000"/>
                        <a:gd name="connsiteY42" fmla="*/ 57150 h 694650"/>
                        <a:gd name="connsiteX43" fmla="*/ 787400 w 1143000"/>
                        <a:gd name="connsiteY43" fmla="*/ 76200 h 694650"/>
                        <a:gd name="connsiteX44" fmla="*/ 796925 w 1143000"/>
                        <a:gd name="connsiteY44" fmla="*/ 82550 h 694650"/>
                        <a:gd name="connsiteX45" fmla="*/ 812800 w 1143000"/>
                        <a:gd name="connsiteY45" fmla="*/ 79375 h 694650"/>
                        <a:gd name="connsiteX46" fmla="*/ 828675 w 1143000"/>
                        <a:gd name="connsiteY46" fmla="*/ 60325 h 694650"/>
                        <a:gd name="connsiteX47" fmla="*/ 866775 w 1143000"/>
                        <a:gd name="connsiteY47" fmla="*/ 63500 h 694650"/>
                        <a:gd name="connsiteX48" fmla="*/ 876300 w 1143000"/>
                        <a:gd name="connsiteY48" fmla="*/ 66675 h 694650"/>
                        <a:gd name="connsiteX49" fmla="*/ 904875 w 1143000"/>
                        <a:gd name="connsiteY49" fmla="*/ 60325 h 694650"/>
                        <a:gd name="connsiteX50" fmla="*/ 908050 w 1143000"/>
                        <a:gd name="connsiteY50" fmla="*/ 50800 h 694650"/>
                        <a:gd name="connsiteX51" fmla="*/ 911225 w 1143000"/>
                        <a:gd name="connsiteY51" fmla="*/ 34925 h 694650"/>
                        <a:gd name="connsiteX52" fmla="*/ 920750 w 1143000"/>
                        <a:gd name="connsiteY52" fmla="*/ 28575 h 694650"/>
                        <a:gd name="connsiteX53" fmla="*/ 933450 w 1143000"/>
                        <a:gd name="connsiteY53" fmla="*/ 31750 h 694650"/>
                        <a:gd name="connsiteX54" fmla="*/ 952500 w 1143000"/>
                        <a:gd name="connsiteY54" fmla="*/ 50800 h 694650"/>
                        <a:gd name="connsiteX55" fmla="*/ 981075 w 1143000"/>
                        <a:gd name="connsiteY55" fmla="*/ 63500 h 694650"/>
                        <a:gd name="connsiteX56" fmla="*/ 984250 w 1143000"/>
                        <a:gd name="connsiteY56" fmla="*/ 73025 h 694650"/>
                        <a:gd name="connsiteX57" fmla="*/ 1079500 w 1143000"/>
                        <a:gd name="connsiteY57" fmla="*/ 250825 h 694650"/>
                        <a:gd name="connsiteX58" fmla="*/ 1085850 w 1143000"/>
                        <a:gd name="connsiteY58" fmla="*/ 292100 h 694650"/>
                        <a:gd name="connsiteX59" fmla="*/ 1092200 w 1143000"/>
                        <a:gd name="connsiteY59" fmla="*/ 336550 h 694650"/>
                        <a:gd name="connsiteX60" fmla="*/ 1089025 w 1143000"/>
                        <a:gd name="connsiteY60" fmla="*/ 346075 h 694650"/>
                        <a:gd name="connsiteX61" fmla="*/ 1082675 w 1143000"/>
                        <a:gd name="connsiteY61" fmla="*/ 355600 h 694650"/>
                        <a:gd name="connsiteX62" fmla="*/ 1111250 w 1143000"/>
                        <a:gd name="connsiteY62" fmla="*/ 365125 h 694650"/>
                        <a:gd name="connsiteX63" fmla="*/ 1117600 w 1143000"/>
                        <a:gd name="connsiteY63" fmla="*/ 384175 h 694650"/>
                        <a:gd name="connsiteX64" fmla="*/ 1120775 w 1143000"/>
                        <a:gd name="connsiteY64" fmla="*/ 422275 h 694650"/>
                        <a:gd name="connsiteX65" fmla="*/ 1123950 w 1143000"/>
                        <a:gd name="connsiteY65" fmla="*/ 431800 h 694650"/>
                        <a:gd name="connsiteX66" fmla="*/ 1143000 w 1143000"/>
                        <a:gd name="connsiteY66" fmla="*/ 441325 h 694650"/>
                        <a:gd name="connsiteX67" fmla="*/ 1133475 w 1143000"/>
                        <a:gd name="connsiteY67" fmla="*/ 485775 h 694650"/>
                        <a:gd name="connsiteX68" fmla="*/ 1130300 w 1143000"/>
                        <a:gd name="connsiteY68" fmla="*/ 495300 h 694650"/>
                        <a:gd name="connsiteX69" fmla="*/ 1127125 w 1143000"/>
                        <a:gd name="connsiteY69" fmla="*/ 520700 h 694650"/>
                        <a:gd name="connsiteX70" fmla="*/ 1120775 w 1143000"/>
                        <a:gd name="connsiteY70" fmla="*/ 530225 h 694650"/>
                        <a:gd name="connsiteX71" fmla="*/ 1117600 w 1143000"/>
                        <a:gd name="connsiteY71" fmla="*/ 561975 h 694650"/>
                        <a:gd name="connsiteX72" fmla="*/ 1095375 w 1143000"/>
                        <a:gd name="connsiteY72" fmla="*/ 565150 h 694650"/>
                        <a:gd name="connsiteX73" fmla="*/ 1089025 w 1143000"/>
                        <a:gd name="connsiteY73" fmla="*/ 600075 h 694650"/>
                        <a:gd name="connsiteX74" fmla="*/ 1085850 w 1143000"/>
                        <a:gd name="connsiteY74" fmla="*/ 609600 h 694650"/>
                        <a:gd name="connsiteX75" fmla="*/ 1089025 w 1143000"/>
                        <a:gd name="connsiteY75" fmla="*/ 625475 h 694650"/>
                        <a:gd name="connsiteX76" fmla="*/ 1098550 w 1143000"/>
                        <a:gd name="connsiteY76" fmla="*/ 635000 h 694650"/>
                        <a:gd name="connsiteX77" fmla="*/ 1102159 w 1143000"/>
                        <a:gd name="connsiteY77" fmla="*/ 694650 h 694650"/>
                        <a:gd name="connsiteX0" fmla="*/ 0 w 1143000"/>
                        <a:gd name="connsiteY0" fmla="*/ 88900 h 694650"/>
                        <a:gd name="connsiteX1" fmla="*/ 15875 w 1143000"/>
                        <a:gd name="connsiteY1" fmla="*/ 76200 h 694650"/>
                        <a:gd name="connsiteX2" fmla="*/ 25400 w 1143000"/>
                        <a:gd name="connsiteY2" fmla="*/ 79375 h 694650"/>
                        <a:gd name="connsiteX3" fmla="*/ 34925 w 1143000"/>
                        <a:gd name="connsiteY3" fmla="*/ 85725 h 694650"/>
                        <a:gd name="connsiteX4" fmla="*/ 66675 w 1143000"/>
                        <a:gd name="connsiteY4" fmla="*/ 92075 h 694650"/>
                        <a:gd name="connsiteX5" fmla="*/ 127000 w 1143000"/>
                        <a:gd name="connsiteY5" fmla="*/ 104775 h 694650"/>
                        <a:gd name="connsiteX6" fmla="*/ 155575 w 1143000"/>
                        <a:gd name="connsiteY6" fmla="*/ 107950 h 694650"/>
                        <a:gd name="connsiteX7" fmla="*/ 174625 w 1143000"/>
                        <a:gd name="connsiteY7" fmla="*/ 117475 h 694650"/>
                        <a:gd name="connsiteX8" fmla="*/ 184150 w 1143000"/>
                        <a:gd name="connsiteY8" fmla="*/ 107950 h 694650"/>
                        <a:gd name="connsiteX9" fmla="*/ 187325 w 1143000"/>
                        <a:gd name="connsiteY9" fmla="*/ 98425 h 694650"/>
                        <a:gd name="connsiteX10" fmla="*/ 212725 w 1143000"/>
                        <a:gd name="connsiteY10" fmla="*/ 88900 h 694650"/>
                        <a:gd name="connsiteX11" fmla="*/ 215900 w 1143000"/>
                        <a:gd name="connsiteY11" fmla="*/ 57150 h 694650"/>
                        <a:gd name="connsiteX12" fmla="*/ 225425 w 1143000"/>
                        <a:gd name="connsiteY12" fmla="*/ 53975 h 694650"/>
                        <a:gd name="connsiteX13" fmla="*/ 269875 w 1143000"/>
                        <a:gd name="connsiteY13" fmla="*/ 60325 h 694650"/>
                        <a:gd name="connsiteX14" fmla="*/ 279400 w 1143000"/>
                        <a:gd name="connsiteY14" fmla="*/ 66675 h 694650"/>
                        <a:gd name="connsiteX15" fmla="*/ 285750 w 1143000"/>
                        <a:gd name="connsiteY15" fmla="*/ 57150 h 694650"/>
                        <a:gd name="connsiteX16" fmla="*/ 288925 w 1143000"/>
                        <a:gd name="connsiteY16" fmla="*/ 41275 h 694650"/>
                        <a:gd name="connsiteX17" fmla="*/ 307975 w 1143000"/>
                        <a:gd name="connsiteY17" fmla="*/ 44450 h 694650"/>
                        <a:gd name="connsiteX18" fmla="*/ 317500 w 1143000"/>
                        <a:gd name="connsiteY18" fmla="*/ 50800 h 694650"/>
                        <a:gd name="connsiteX19" fmla="*/ 330200 w 1143000"/>
                        <a:gd name="connsiteY19" fmla="*/ 66675 h 694650"/>
                        <a:gd name="connsiteX20" fmla="*/ 336550 w 1143000"/>
                        <a:gd name="connsiteY20" fmla="*/ 57150 h 694650"/>
                        <a:gd name="connsiteX21" fmla="*/ 342900 w 1143000"/>
                        <a:gd name="connsiteY21" fmla="*/ 38100 h 694650"/>
                        <a:gd name="connsiteX22" fmla="*/ 361950 w 1143000"/>
                        <a:gd name="connsiteY22" fmla="*/ 22225 h 694650"/>
                        <a:gd name="connsiteX23" fmla="*/ 368300 w 1143000"/>
                        <a:gd name="connsiteY23" fmla="*/ 12700 h 694650"/>
                        <a:gd name="connsiteX24" fmla="*/ 371475 w 1143000"/>
                        <a:gd name="connsiteY24" fmla="*/ 3175 h 694650"/>
                        <a:gd name="connsiteX25" fmla="*/ 381000 w 1143000"/>
                        <a:gd name="connsiteY25" fmla="*/ 0 h 694650"/>
                        <a:gd name="connsiteX26" fmla="*/ 393700 w 1143000"/>
                        <a:gd name="connsiteY26" fmla="*/ 3175 h 694650"/>
                        <a:gd name="connsiteX27" fmla="*/ 403225 w 1143000"/>
                        <a:gd name="connsiteY27" fmla="*/ 12700 h 694650"/>
                        <a:gd name="connsiteX28" fmla="*/ 438150 w 1143000"/>
                        <a:gd name="connsiteY28" fmla="*/ 15875 h 694650"/>
                        <a:gd name="connsiteX29" fmla="*/ 447675 w 1143000"/>
                        <a:gd name="connsiteY29" fmla="*/ 19050 h 694650"/>
                        <a:gd name="connsiteX30" fmla="*/ 466725 w 1143000"/>
                        <a:gd name="connsiteY30" fmla="*/ 6350 h 694650"/>
                        <a:gd name="connsiteX31" fmla="*/ 527050 w 1143000"/>
                        <a:gd name="connsiteY31" fmla="*/ 9525 h 694650"/>
                        <a:gd name="connsiteX32" fmla="*/ 539750 w 1143000"/>
                        <a:gd name="connsiteY32" fmla="*/ 12700 h 694650"/>
                        <a:gd name="connsiteX33" fmla="*/ 558800 w 1143000"/>
                        <a:gd name="connsiteY33" fmla="*/ 15875 h 694650"/>
                        <a:gd name="connsiteX34" fmla="*/ 561975 w 1143000"/>
                        <a:gd name="connsiteY34" fmla="*/ 25400 h 694650"/>
                        <a:gd name="connsiteX35" fmla="*/ 609600 w 1143000"/>
                        <a:gd name="connsiteY35" fmla="*/ 34925 h 694650"/>
                        <a:gd name="connsiteX36" fmla="*/ 622300 w 1143000"/>
                        <a:gd name="connsiteY36" fmla="*/ 38100 h 694650"/>
                        <a:gd name="connsiteX37" fmla="*/ 669925 w 1143000"/>
                        <a:gd name="connsiteY37" fmla="*/ 41275 h 694650"/>
                        <a:gd name="connsiteX38" fmla="*/ 698500 w 1143000"/>
                        <a:gd name="connsiteY38" fmla="*/ 60325 h 694650"/>
                        <a:gd name="connsiteX39" fmla="*/ 727075 w 1143000"/>
                        <a:gd name="connsiteY39" fmla="*/ 73025 h 694650"/>
                        <a:gd name="connsiteX40" fmla="*/ 755650 w 1143000"/>
                        <a:gd name="connsiteY40" fmla="*/ 63500 h 694650"/>
                        <a:gd name="connsiteX41" fmla="*/ 762000 w 1143000"/>
                        <a:gd name="connsiteY41" fmla="*/ 53975 h 694650"/>
                        <a:gd name="connsiteX42" fmla="*/ 774700 w 1143000"/>
                        <a:gd name="connsiteY42" fmla="*/ 57150 h 694650"/>
                        <a:gd name="connsiteX43" fmla="*/ 787400 w 1143000"/>
                        <a:gd name="connsiteY43" fmla="*/ 76200 h 694650"/>
                        <a:gd name="connsiteX44" fmla="*/ 796925 w 1143000"/>
                        <a:gd name="connsiteY44" fmla="*/ 82550 h 694650"/>
                        <a:gd name="connsiteX45" fmla="*/ 812800 w 1143000"/>
                        <a:gd name="connsiteY45" fmla="*/ 79375 h 694650"/>
                        <a:gd name="connsiteX46" fmla="*/ 828675 w 1143000"/>
                        <a:gd name="connsiteY46" fmla="*/ 60325 h 694650"/>
                        <a:gd name="connsiteX47" fmla="*/ 866775 w 1143000"/>
                        <a:gd name="connsiteY47" fmla="*/ 63500 h 694650"/>
                        <a:gd name="connsiteX48" fmla="*/ 876300 w 1143000"/>
                        <a:gd name="connsiteY48" fmla="*/ 66675 h 694650"/>
                        <a:gd name="connsiteX49" fmla="*/ 904875 w 1143000"/>
                        <a:gd name="connsiteY49" fmla="*/ 60325 h 694650"/>
                        <a:gd name="connsiteX50" fmla="*/ 908050 w 1143000"/>
                        <a:gd name="connsiteY50" fmla="*/ 50800 h 694650"/>
                        <a:gd name="connsiteX51" fmla="*/ 911225 w 1143000"/>
                        <a:gd name="connsiteY51" fmla="*/ 34925 h 694650"/>
                        <a:gd name="connsiteX52" fmla="*/ 920750 w 1143000"/>
                        <a:gd name="connsiteY52" fmla="*/ 28575 h 694650"/>
                        <a:gd name="connsiteX53" fmla="*/ 933450 w 1143000"/>
                        <a:gd name="connsiteY53" fmla="*/ 31750 h 694650"/>
                        <a:gd name="connsiteX54" fmla="*/ 952500 w 1143000"/>
                        <a:gd name="connsiteY54" fmla="*/ 50800 h 694650"/>
                        <a:gd name="connsiteX55" fmla="*/ 981075 w 1143000"/>
                        <a:gd name="connsiteY55" fmla="*/ 63500 h 694650"/>
                        <a:gd name="connsiteX56" fmla="*/ 984250 w 1143000"/>
                        <a:gd name="connsiteY56" fmla="*/ 73025 h 694650"/>
                        <a:gd name="connsiteX57" fmla="*/ 1085850 w 1143000"/>
                        <a:gd name="connsiteY57" fmla="*/ 292100 h 694650"/>
                        <a:gd name="connsiteX58" fmla="*/ 1092200 w 1143000"/>
                        <a:gd name="connsiteY58" fmla="*/ 336550 h 694650"/>
                        <a:gd name="connsiteX59" fmla="*/ 1089025 w 1143000"/>
                        <a:gd name="connsiteY59" fmla="*/ 346075 h 694650"/>
                        <a:gd name="connsiteX60" fmla="*/ 1082675 w 1143000"/>
                        <a:gd name="connsiteY60" fmla="*/ 355600 h 694650"/>
                        <a:gd name="connsiteX61" fmla="*/ 1111250 w 1143000"/>
                        <a:gd name="connsiteY61" fmla="*/ 365125 h 694650"/>
                        <a:gd name="connsiteX62" fmla="*/ 1117600 w 1143000"/>
                        <a:gd name="connsiteY62" fmla="*/ 384175 h 694650"/>
                        <a:gd name="connsiteX63" fmla="*/ 1120775 w 1143000"/>
                        <a:gd name="connsiteY63" fmla="*/ 422275 h 694650"/>
                        <a:gd name="connsiteX64" fmla="*/ 1123950 w 1143000"/>
                        <a:gd name="connsiteY64" fmla="*/ 431800 h 694650"/>
                        <a:gd name="connsiteX65" fmla="*/ 1143000 w 1143000"/>
                        <a:gd name="connsiteY65" fmla="*/ 441325 h 694650"/>
                        <a:gd name="connsiteX66" fmla="*/ 1133475 w 1143000"/>
                        <a:gd name="connsiteY66" fmla="*/ 485775 h 694650"/>
                        <a:gd name="connsiteX67" fmla="*/ 1130300 w 1143000"/>
                        <a:gd name="connsiteY67" fmla="*/ 495300 h 694650"/>
                        <a:gd name="connsiteX68" fmla="*/ 1127125 w 1143000"/>
                        <a:gd name="connsiteY68" fmla="*/ 520700 h 694650"/>
                        <a:gd name="connsiteX69" fmla="*/ 1120775 w 1143000"/>
                        <a:gd name="connsiteY69" fmla="*/ 530225 h 694650"/>
                        <a:gd name="connsiteX70" fmla="*/ 1117600 w 1143000"/>
                        <a:gd name="connsiteY70" fmla="*/ 561975 h 694650"/>
                        <a:gd name="connsiteX71" fmla="*/ 1095375 w 1143000"/>
                        <a:gd name="connsiteY71" fmla="*/ 565150 h 694650"/>
                        <a:gd name="connsiteX72" fmla="*/ 1089025 w 1143000"/>
                        <a:gd name="connsiteY72" fmla="*/ 600075 h 694650"/>
                        <a:gd name="connsiteX73" fmla="*/ 1085850 w 1143000"/>
                        <a:gd name="connsiteY73" fmla="*/ 609600 h 694650"/>
                        <a:gd name="connsiteX74" fmla="*/ 1089025 w 1143000"/>
                        <a:gd name="connsiteY74" fmla="*/ 625475 h 694650"/>
                        <a:gd name="connsiteX75" fmla="*/ 1098550 w 1143000"/>
                        <a:gd name="connsiteY75" fmla="*/ 635000 h 694650"/>
                        <a:gd name="connsiteX76" fmla="*/ 1102159 w 1143000"/>
                        <a:gd name="connsiteY76" fmla="*/ 694650 h 694650"/>
                        <a:gd name="connsiteX0" fmla="*/ 0 w 1143000"/>
                        <a:gd name="connsiteY0" fmla="*/ 88900 h 694650"/>
                        <a:gd name="connsiteX1" fmla="*/ 15875 w 1143000"/>
                        <a:gd name="connsiteY1" fmla="*/ 76200 h 694650"/>
                        <a:gd name="connsiteX2" fmla="*/ 25400 w 1143000"/>
                        <a:gd name="connsiteY2" fmla="*/ 79375 h 694650"/>
                        <a:gd name="connsiteX3" fmla="*/ 34925 w 1143000"/>
                        <a:gd name="connsiteY3" fmla="*/ 85725 h 694650"/>
                        <a:gd name="connsiteX4" fmla="*/ 66675 w 1143000"/>
                        <a:gd name="connsiteY4" fmla="*/ 92075 h 694650"/>
                        <a:gd name="connsiteX5" fmla="*/ 127000 w 1143000"/>
                        <a:gd name="connsiteY5" fmla="*/ 104775 h 694650"/>
                        <a:gd name="connsiteX6" fmla="*/ 155575 w 1143000"/>
                        <a:gd name="connsiteY6" fmla="*/ 107950 h 694650"/>
                        <a:gd name="connsiteX7" fmla="*/ 174625 w 1143000"/>
                        <a:gd name="connsiteY7" fmla="*/ 117475 h 694650"/>
                        <a:gd name="connsiteX8" fmla="*/ 184150 w 1143000"/>
                        <a:gd name="connsiteY8" fmla="*/ 107950 h 694650"/>
                        <a:gd name="connsiteX9" fmla="*/ 187325 w 1143000"/>
                        <a:gd name="connsiteY9" fmla="*/ 98425 h 694650"/>
                        <a:gd name="connsiteX10" fmla="*/ 212725 w 1143000"/>
                        <a:gd name="connsiteY10" fmla="*/ 88900 h 694650"/>
                        <a:gd name="connsiteX11" fmla="*/ 215900 w 1143000"/>
                        <a:gd name="connsiteY11" fmla="*/ 57150 h 694650"/>
                        <a:gd name="connsiteX12" fmla="*/ 225425 w 1143000"/>
                        <a:gd name="connsiteY12" fmla="*/ 53975 h 694650"/>
                        <a:gd name="connsiteX13" fmla="*/ 269875 w 1143000"/>
                        <a:gd name="connsiteY13" fmla="*/ 60325 h 694650"/>
                        <a:gd name="connsiteX14" fmla="*/ 279400 w 1143000"/>
                        <a:gd name="connsiteY14" fmla="*/ 66675 h 694650"/>
                        <a:gd name="connsiteX15" fmla="*/ 285750 w 1143000"/>
                        <a:gd name="connsiteY15" fmla="*/ 57150 h 694650"/>
                        <a:gd name="connsiteX16" fmla="*/ 288925 w 1143000"/>
                        <a:gd name="connsiteY16" fmla="*/ 41275 h 694650"/>
                        <a:gd name="connsiteX17" fmla="*/ 307975 w 1143000"/>
                        <a:gd name="connsiteY17" fmla="*/ 44450 h 694650"/>
                        <a:gd name="connsiteX18" fmla="*/ 317500 w 1143000"/>
                        <a:gd name="connsiteY18" fmla="*/ 50800 h 694650"/>
                        <a:gd name="connsiteX19" fmla="*/ 330200 w 1143000"/>
                        <a:gd name="connsiteY19" fmla="*/ 66675 h 694650"/>
                        <a:gd name="connsiteX20" fmla="*/ 336550 w 1143000"/>
                        <a:gd name="connsiteY20" fmla="*/ 57150 h 694650"/>
                        <a:gd name="connsiteX21" fmla="*/ 342900 w 1143000"/>
                        <a:gd name="connsiteY21" fmla="*/ 38100 h 694650"/>
                        <a:gd name="connsiteX22" fmla="*/ 361950 w 1143000"/>
                        <a:gd name="connsiteY22" fmla="*/ 22225 h 694650"/>
                        <a:gd name="connsiteX23" fmla="*/ 368300 w 1143000"/>
                        <a:gd name="connsiteY23" fmla="*/ 12700 h 694650"/>
                        <a:gd name="connsiteX24" fmla="*/ 371475 w 1143000"/>
                        <a:gd name="connsiteY24" fmla="*/ 3175 h 694650"/>
                        <a:gd name="connsiteX25" fmla="*/ 381000 w 1143000"/>
                        <a:gd name="connsiteY25" fmla="*/ 0 h 694650"/>
                        <a:gd name="connsiteX26" fmla="*/ 393700 w 1143000"/>
                        <a:gd name="connsiteY26" fmla="*/ 3175 h 694650"/>
                        <a:gd name="connsiteX27" fmla="*/ 403225 w 1143000"/>
                        <a:gd name="connsiteY27" fmla="*/ 12700 h 694650"/>
                        <a:gd name="connsiteX28" fmla="*/ 438150 w 1143000"/>
                        <a:gd name="connsiteY28" fmla="*/ 15875 h 694650"/>
                        <a:gd name="connsiteX29" fmla="*/ 447675 w 1143000"/>
                        <a:gd name="connsiteY29" fmla="*/ 19050 h 694650"/>
                        <a:gd name="connsiteX30" fmla="*/ 466725 w 1143000"/>
                        <a:gd name="connsiteY30" fmla="*/ 6350 h 694650"/>
                        <a:gd name="connsiteX31" fmla="*/ 527050 w 1143000"/>
                        <a:gd name="connsiteY31" fmla="*/ 9525 h 694650"/>
                        <a:gd name="connsiteX32" fmla="*/ 539750 w 1143000"/>
                        <a:gd name="connsiteY32" fmla="*/ 12700 h 694650"/>
                        <a:gd name="connsiteX33" fmla="*/ 558800 w 1143000"/>
                        <a:gd name="connsiteY33" fmla="*/ 15875 h 694650"/>
                        <a:gd name="connsiteX34" fmla="*/ 561975 w 1143000"/>
                        <a:gd name="connsiteY34" fmla="*/ 25400 h 694650"/>
                        <a:gd name="connsiteX35" fmla="*/ 609600 w 1143000"/>
                        <a:gd name="connsiteY35" fmla="*/ 34925 h 694650"/>
                        <a:gd name="connsiteX36" fmla="*/ 622300 w 1143000"/>
                        <a:gd name="connsiteY36" fmla="*/ 38100 h 694650"/>
                        <a:gd name="connsiteX37" fmla="*/ 669925 w 1143000"/>
                        <a:gd name="connsiteY37" fmla="*/ 41275 h 694650"/>
                        <a:gd name="connsiteX38" fmla="*/ 698500 w 1143000"/>
                        <a:gd name="connsiteY38" fmla="*/ 60325 h 694650"/>
                        <a:gd name="connsiteX39" fmla="*/ 727075 w 1143000"/>
                        <a:gd name="connsiteY39" fmla="*/ 73025 h 694650"/>
                        <a:gd name="connsiteX40" fmla="*/ 755650 w 1143000"/>
                        <a:gd name="connsiteY40" fmla="*/ 63500 h 694650"/>
                        <a:gd name="connsiteX41" fmla="*/ 762000 w 1143000"/>
                        <a:gd name="connsiteY41" fmla="*/ 53975 h 694650"/>
                        <a:gd name="connsiteX42" fmla="*/ 774700 w 1143000"/>
                        <a:gd name="connsiteY42" fmla="*/ 57150 h 694650"/>
                        <a:gd name="connsiteX43" fmla="*/ 787400 w 1143000"/>
                        <a:gd name="connsiteY43" fmla="*/ 76200 h 694650"/>
                        <a:gd name="connsiteX44" fmla="*/ 796925 w 1143000"/>
                        <a:gd name="connsiteY44" fmla="*/ 82550 h 694650"/>
                        <a:gd name="connsiteX45" fmla="*/ 812800 w 1143000"/>
                        <a:gd name="connsiteY45" fmla="*/ 79375 h 694650"/>
                        <a:gd name="connsiteX46" fmla="*/ 828675 w 1143000"/>
                        <a:gd name="connsiteY46" fmla="*/ 60325 h 694650"/>
                        <a:gd name="connsiteX47" fmla="*/ 866775 w 1143000"/>
                        <a:gd name="connsiteY47" fmla="*/ 63500 h 694650"/>
                        <a:gd name="connsiteX48" fmla="*/ 876300 w 1143000"/>
                        <a:gd name="connsiteY48" fmla="*/ 66675 h 694650"/>
                        <a:gd name="connsiteX49" fmla="*/ 904875 w 1143000"/>
                        <a:gd name="connsiteY49" fmla="*/ 60325 h 694650"/>
                        <a:gd name="connsiteX50" fmla="*/ 908050 w 1143000"/>
                        <a:gd name="connsiteY50" fmla="*/ 50800 h 694650"/>
                        <a:gd name="connsiteX51" fmla="*/ 911225 w 1143000"/>
                        <a:gd name="connsiteY51" fmla="*/ 34925 h 694650"/>
                        <a:gd name="connsiteX52" fmla="*/ 920750 w 1143000"/>
                        <a:gd name="connsiteY52" fmla="*/ 28575 h 694650"/>
                        <a:gd name="connsiteX53" fmla="*/ 933450 w 1143000"/>
                        <a:gd name="connsiteY53" fmla="*/ 31750 h 694650"/>
                        <a:gd name="connsiteX54" fmla="*/ 952500 w 1143000"/>
                        <a:gd name="connsiteY54" fmla="*/ 50800 h 694650"/>
                        <a:gd name="connsiteX55" fmla="*/ 981075 w 1143000"/>
                        <a:gd name="connsiteY55" fmla="*/ 63500 h 694650"/>
                        <a:gd name="connsiteX56" fmla="*/ 984250 w 1143000"/>
                        <a:gd name="connsiteY56" fmla="*/ 73025 h 694650"/>
                        <a:gd name="connsiteX57" fmla="*/ 1092200 w 1143000"/>
                        <a:gd name="connsiteY57" fmla="*/ 336550 h 694650"/>
                        <a:gd name="connsiteX58" fmla="*/ 1089025 w 1143000"/>
                        <a:gd name="connsiteY58" fmla="*/ 346075 h 694650"/>
                        <a:gd name="connsiteX59" fmla="*/ 1082675 w 1143000"/>
                        <a:gd name="connsiteY59" fmla="*/ 355600 h 694650"/>
                        <a:gd name="connsiteX60" fmla="*/ 1111250 w 1143000"/>
                        <a:gd name="connsiteY60" fmla="*/ 365125 h 694650"/>
                        <a:gd name="connsiteX61" fmla="*/ 1117600 w 1143000"/>
                        <a:gd name="connsiteY61" fmla="*/ 384175 h 694650"/>
                        <a:gd name="connsiteX62" fmla="*/ 1120775 w 1143000"/>
                        <a:gd name="connsiteY62" fmla="*/ 422275 h 694650"/>
                        <a:gd name="connsiteX63" fmla="*/ 1123950 w 1143000"/>
                        <a:gd name="connsiteY63" fmla="*/ 431800 h 694650"/>
                        <a:gd name="connsiteX64" fmla="*/ 1143000 w 1143000"/>
                        <a:gd name="connsiteY64" fmla="*/ 441325 h 694650"/>
                        <a:gd name="connsiteX65" fmla="*/ 1133475 w 1143000"/>
                        <a:gd name="connsiteY65" fmla="*/ 485775 h 694650"/>
                        <a:gd name="connsiteX66" fmla="*/ 1130300 w 1143000"/>
                        <a:gd name="connsiteY66" fmla="*/ 495300 h 694650"/>
                        <a:gd name="connsiteX67" fmla="*/ 1127125 w 1143000"/>
                        <a:gd name="connsiteY67" fmla="*/ 520700 h 694650"/>
                        <a:gd name="connsiteX68" fmla="*/ 1120775 w 1143000"/>
                        <a:gd name="connsiteY68" fmla="*/ 530225 h 694650"/>
                        <a:gd name="connsiteX69" fmla="*/ 1117600 w 1143000"/>
                        <a:gd name="connsiteY69" fmla="*/ 561975 h 694650"/>
                        <a:gd name="connsiteX70" fmla="*/ 1095375 w 1143000"/>
                        <a:gd name="connsiteY70" fmla="*/ 565150 h 694650"/>
                        <a:gd name="connsiteX71" fmla="*/ 1089025 w 1143000"/>
                        <a:gd name="connsiteY71" fmla="*/ 600075 h 694650"/>
                        <a:gd name="connsiteX72" fmla="*/ 1085850 w 1143000"/>
                        <a:gd name="connsiteY72" fmla="*/ 609600 h 694650"/>
                        <a:gd name="connsiteX73" fmla="*/ 1089025 w 1143000"/>
                        <a:gd name="connsiteY73" fmla="*/ 625475 h 694650"/>
                        <a:gd name="connsiteX74" fmla="*/ 1098550 w 1143000"/>
                        <a:gd name="connsiteY74" fmla="*/ 635000 h 694650"/>
                        <a:gd name="connsiteX75" fmla="*/ 1102159 w 1143000"/>
                        <a:gd name="connsiteY75" fmla="*/ 694650 h 694650"/>
                        <a:gd name="connsiteX0" fmla="*/ 0 w 1143000"/>
                        <a:gd name="connsiteY0" fmla="*/ 88900 h 694650"/>
                        <a:gd name="connsiteX1" fmla="*/ 15875 w 1143000"/>
                        <a:gd name="connsiteY1" fmla="*/ 76200 h 694650"/>
                        <a:gd name="connsiteX2" fmla="*/ 25400 w 1143000"/>
                        <a:gd name="connsiteY2" fmla="*/ 79375 h 694650"/>
                        <a:gd name="connsiteX3" fmla="*/ 34925 w 1143000"/>
                        <a:gd name="connsiteY3" fmla="*/ 85725 h 694650"/>
                        <a:gd name="connsiteX4" fmla="*/ 66675 w 1143000"/>
                        <a:gd name="connsiteY4" fmla="*/ 92075 h 694650"/>
                        <a:gd name="connsiteX5" fmla="*/ 127000 w 1143000"/>
                        <a:gd name="connsiteY5" fmla="*/ 104775 h 694650"/>
                        <a:gd name="connsiteX6" fmla="*/ 155575 w 1143000"/>
                        <a:gd name="connsiteY6" fmla="*/ 107950 h 694650"/>
                        <a:gd name="connsiteX7" fmla="*/ 174625 w 1143000"/>
                        <a:gd name="connsiteY7" fmla="*/ 117475 h 694650"/>
                        <a:gd name="connsiteX8" fmla="*/ 184150 w 1143000"/>
                        <a:gd name="connsiteY8" fmla="*/ 107950 h 694650"/>
                        <a:gd name="connsiteX9" fmla="*/ 187325 w 1143000"/>
                        <a:gd name="connsiteY9" fmla="*/ 98425 h 694650"/>
                        <a:gd name="connsiteX10" fmla="*/ 212725 w 1143000"/>
                        <a:gd name="connsiteY10" fmla="*/ 88900 h 694650"/>
                        <a:gd name="connsiteX11" fmla="*/ 215900 w 1143000"/>
                        <a:gd name="connsiteY11" fmla="*/ 57150 h 694650"/>
                        <a:gd name="connsiteX12" fmla="*/ 225425 w 1143000"/>
                        <a:gd name="connsiteY12" fmla="*/ 53975 h 694650"/>
                        <a:gd name="connsiteX13" fmla="*/ 269875 w 1143000"/>
                        <a:gd name="connsiteY13" fmla="*/ 60325 h 694650"/>
                        <a:gd name="connsiteX14" fmla="*/ 279400 w 1143000"/>
                        <a:gd name="connsiteY14" fmla="*/ 66675 h 694650"/>
                        <a:gd name="connsiteX15" fmla="*/ 285750 w 1143000"/>
                        <a:gd name="connsiteY15" fmla="*/ 57150 h 694650"/>
                        <a:gd name="connsiteX16" fmla="*/ 288925 w 1143000"/>
                        <a:gd name="connsiteY16" fmla="*/ 41275 h 694650"/>
                        <a:gd name="connsiteX17" fmla="*/ 307975 w 1143000"/>
                        <a:gd name="connsiteY17" fmla="*/ 44450 h 694650"/>
                        <a:gd name="connsiteX18" fmla="*/ 317500 w 1143000"/>
                        <a:gd name="connsiteY18" fmla="*/ 50800 h 694650"/>
                        <a:gd name="connsiteX19" fmla="*/ 330200 w 1143000"/>
                        <a:gd name="connsiteY19" fmla="*/ 66675 h 694650"/>
                        <a:gd name="connsiteX20" fmla="*/ 336550 w 1143000"/>
                        <a:gd name="connsiteY20" fmla="*/ 57150 h 694650"/>
                        <a:gd name="connsiteX21" fmla="*/ 342900 w 1143000"/>
                        <a:gd name="connsiteY21" fmla="*/ 38100 h 694650"/>
                        <a:gd name="connsiteX22" fmla="*/ 361950 w 1143000"/>
                        <a:gd name="connsiteY22" fmla="*/ 22225 h 694650"/>
                        <a:gd name="connsiteX23" fmla="*/ 368300 w 1143000"/>
                        <a:gd name="connsiteY23" fmla="*/ 12700 h 694650"/>
                        <a:gd name="connsiteX24" fmla="*/ 371475 w 1143000"/>
                        <a:gd name="connsiteY24" fmla="*/ 3175 h 694650"/>
                        <a:gd name="connsiteX25" fmla="*/ 381000 w 1143000"/>
                        <a:gd name="connsiteY25" fmla="*/ 0 h 694650"/>
                        <a:gd name="connsiteX26" fmla="*/ 393700 w 1143000"/>
                        <a:gd name="connsiteY26" fmla="*/ 3175 h 694650"/>
                        <a:gd name="connsiteX27" fmla="*/ 403225 w 1143000"/>
                        <a:gd name="connsiteY27" fmla="*/ 12700 h 694650"/>
                        <a:gd name="connsiteX28" fmla="*/ 438150 w 1143000"/>
                        <a:gd name="connsiteY28" fmla="*/ 15875 h 694650"/>
                        <a:gd name="connsiteX29" fmla="*/ 447675 w 1143000"/>
                        <a:gd name="connsiteY29" fmla="*/ 19050 h 694650"/>
                        <a:gd name="connsiteX30" fmla="*/ 466725 w 1143000"/>
                        <a:gd name="connsiteY30" fmla="*/ 6350 h 694650"/>
                        <a:gd name="connsiteX31" fmla="*/ 527050 w 1143000"/>
                        <a:gd name="connsiteY31" fmla="*/ 9525 h 694650"/>
                        <a:gd name="connsiteX32" fmla="*/ 539750 w 1143000"/>
                        <a:gd name="connsiteY32" fmla="*/ 12700 h 694650"/>
                        <a:gd name="connsiteX33" fmla="*/ 558800 w 1143000"/>
                        <a:gd name="connsiteY33" fmla="*/ 15875 h 694650"/>
                        <a:gd name="connsiteX34" fmla="*/ 561975 w 1143000"/>
                        <a:gd name="connsiteY34" fmla="*/ 25400 h 694650"/>
                        <a:gd name="connsiteX35" fmla="*/ 609600 w 1143000"/>
                        <a:gd name="connsiteY35" fmla="*/ 34925 h 694650"/>
                        <a:gd name="connsiteX36" fmla="*/ 622300 w 1143000"/>
                        <a:gd name="connsiteY36" fmla="*/ 38100 h 694650"/>
                        <a:gd name="connsiteX37" fmla="*/ 669925 w 1143000"/>
                        <a:gd name="connsiteY37" fmla="*/ 41275 h 694650"/>
                        <a:gd name="connsiteX38" fmla="*/ 698500 w 1143000"/>
                        <a:gd name="connsiteY38" fmla="*/ 60325 h 694650"/>
                        <a:gd name="connsiteX39" fmla="*/ 727075 w 1143000"/>
                        <a:gd name="connsiteY39" fmla="*/ 73025 h 694650"/>
                        <a:gd name="connsiteX40" fmla="*/ 755650 w 1143000"/>
                        <a:gd name="connsiteY40" fmla="*/ 63500 h 694650"/>
                        <a:gd name="connsiteX41" fmla="*/ 762000 w 1143000"/>
                        <a:gd name="connsiteY41" fmla="*/ 53975 h 694650"/>
                        <a:gd name="connsiteX42" fmla="*/ 774700 w 1143000"/>
                        <a:gd name="connsiteY42" fmla="*/ 57150 h 694650"/>
                        <a:gd name="connsiteX43" fmla="*/ 787400 w 1143000"/>
                        <a:gd name="connsiteY43" fmla="*/ 76200 h 694650"/>
                        <a:gd name="connsiteX44" fmla="*/ 796925 w 1143000"/>
                        <a:gd name="connsiteY44" fmla="*/ 82550 h 694650"/>
                        <a:gd name="connsiteX45" fmla="*/ 812800 w 1143000"/>
                        <a:gd name="connsiteY45" fmla="*/ 79375 h 694650"/>
                        <a:gd name="connsiteX46" fmla="*/ 828675 w 1143000"/>
                        <a:gd name="connsiteY46" fmla="*/ 60325 h 694650"/>
                        <a:gd name="connsiteX47" fmla="*/ 866775 w 1143000"/>
                        <a:gd name="connsiteY47" fmla="*/ 63500 h 694650"/>
                        <a:gd name="connsiteX48" fmla="*/ 876300 w 1143000"/>
                        <a:gd name="connsiteY48" fmla="*/ 66675 h 694650"/>
                        <a:gd name="connsiteX49" fmla="*/ 904875 w 1143000"/>
                        <a:gd name="connsiteY49" fmla="*/ 60325 h 694650"/>
                        <a:gd name="connsiteX50" fmla="*/ 908050 w 1143000"/>
                        <a:gd name="connsiteY50" fmla="*/ 50800 h 694650"/>
                        <a:gd name="connsiteX51" fmla="*/ 911225 w 1143000"/>
                        <a:gd name="connsiteY51" fmla="*/ 34925 h 694650"/>
                        <a:gd name="connsiteX52" fmla="*/ 920750 w 1143000"/>
                        <a:gd name="connsiteY52" fmla="*/ 28575 h 694650"/>
                        <a:gd name="connsiteX53" fmla="*/ 933450 w 1143000"/>
                        <a:gd name="connsiteY53" fmla="*/ 31750 h 694650"/>
                        <a:gd name="connsiteX54" fmla="*/ 952500 w 1143000"/>
                        <a:gd name="connsiteY54" fmla="*/ 50800 h 694650"/>
                        <a:gd name="connsiteX55" fmla="*/ 981075 w 1143000"/>
                        <a:gd name="connsiteY55" fmla="*/ 63500 h 694650"/>
                        <a:gd name="connsiteX56" fmla="*/ 984250 w 1143000"/>
                        <a:gd name="connsiteY56" fmla="*/ 73025 h 694650"/>
                        <a:gd name="connsiteX57" fmla="*/ 1092200 w 1143000"/>
                        <a:gd name="connsiteY57" fmla="*/ 336550 h 694650"/>
                        <a:gd name="connsiteX58" fmla="*/ 1082675 w 1143000"/>
                        <a:gd name="connsiteY58" fmla="*/ 355600 h 694650"/>
                        <a:gd name="connsiteX59" fmla="*/ 1111250 w 1143000"/>
                        <a:gd name="connsiteY59" fmla="*/ 365125 h 694650"/>
                        <a:gd name="connsiteX60" fmla="*/ 1117600 w 1143000"/>
                        <a:gd name="connsiteY60" fmla="*/ 384175 h 694650"/>
                        <a:gd name="connsiteX61" fmla="*/ 1120775 w 1143000"/>
                        <a:gd name="connsiteY61" fmla="*/ 422275 h 694650"/>
                        <a:gd name="connsiteX62" fmla="*/ 1123950 w 1143000"/>
                        <a:gd name="connsiteY62" fmla="*/ 431800 h 694650"/>
                        <a:gd name="connsiteX63" fmla="*/ 1143000 w 1143000"/>
                        <a:gd name="connsiteY63" fmla="*/ 441325 h 694650"/>
                        <a:gd name="connsiteX64" fmla="*/ 1133475 w 1143000"/>
                        <a:gd name="connsiteY64" fmla="*/ 485775 h 694650"/>
                        <a:gd name="connsiteX65" fmla="*/ 1130300 w 1143000"/>
                        <a:gd name="connsiteY65" fmla="*/ 495300 h 694650"/>
                        <a:gd name="connsiteX66" fmla="*/ 1127125 w 1143000"/>
                        <a:gd name="connsiteY66" fmla="*/ 520700 h 694650"/>
                        <a:gd name="connsiteX67" fmla="*/ 1120775 w 1143000"/>
                        <a:gd name="connsiteY67" fmla="*/ 530225 h 694650"/>
                        <a:gd name="connsiteX68" fmla="*/ 1117600 w 1143000"/>
                        <a:gd name="connsiteY68" fmla="*/ 561975 h 694650"/>
                        <a:gd name="connsiteX69" fmla="*/ 1095375 w 1143000"/>
                        <a:gd name="connsiteY69" fmla="*/ 565150 h 694650"/>
                        <a:gd name="connsiteX70" fmla="*/ 1089025 w 1143000"/>
                        <a:gd name="connsiteY70" fmla="*/ 600075 h 694650"/>
                        <a:gd name="connsiteX71" fmla="*/ 1085850 w 1143000"/>
                        <a:gd name="connsiteY71" fmla="*/ 609600 h 694650"/>
                        <a:gd name="connsiteX72" fmla="*/ 1089025 w 1143000"/>
                        <a:gd name="connsiteY72" fmla="*/ 625475 h 694650"/>
                        <a:gd name="connsiteX73" fmla="*/ 1098550 w 1143000"/>
                        <a:gd name="connsiteY73" fmla="*/ 635000 h 694650"/>
                        <a:gd name="connsiteX74" fmla="*/ 1102159 w 1143000"/>
                        <a:gd name="connsiteY74" fmla="*/ 694650 h 694650"/>
                        <a:gd name="connsiteX0" fmla="*/ 0 w 1143000"/>
                        <a:gd name="connsiteY0" fmla="*/ 88900 h 694650"/>
                        <a:gd name="connsiteX1" fmla="*/ 15875 w 1143000"/>
                        <a:gd name="connsiteY1" fmla="*/ 76200 h 694650"/>
                        <a:gd name="connsiteX2" fmla="*/ 25400 w 1143000"/>
                        <a:gd name="connsiteY2" fmla="*/ 79375 h 694650"/>
                        <a:gd name="connsiteX3" fmla="*/ 34925 w 1143000"/>
                        <a:gd name="connsiteY3" fmla="*/ 85725 h 694650"/>
                        <a:gd name="connsiteX4" fmla="*/ 66675 w 1143000"/>
                        <a:gd name="connsiteY4" fmla="*/ 92075 h 694650"/>
                        <a:gd name="connsiteX5" fmla="*/ 127000 w 1143000"/>
                        <a:gd name="connsiteY5" fmla="*/ 104775 h 694650"/>
                        <a:gd name="connsiteX6" fmla="*/ 155575 w 1143000"/>
                        <a:gd name="connsiteY6" fmla="*/ 107950 h 694650"/>
                        <a:gd name="connsiteX7" fmla="*/ 174625 w 1143000"/>
                        <a:gd name="connsiteY7" fmla="*/ 117475 h 694650"/>
                        <a:gd name="connsiteX8" fmla="*/ 184150 w 1143000"/>
                        <a:gd name="connsiteY8" fmla="*/ 107950 h 694650"/>
                        <a:gd name="connsiteX9" fmla="*/ 187325 w 1143000"/>
                        <a:gd name="connsiteY9" fmla="*/ 98425 h 694650"/>
                        <a:gd name="connsiteX10" fmla="*/ 212725 w 1143000"/>
                        <a:gd name="connsiteY10" fmla="*/ 88900 h 694650"/>
                        <a:gd name="connsiteX11" fmla="*/ 215900 w 1143000"/>
                        <a:gd name="connsiteY11" fmla="*/ 57150 h 694650"/>
                        <a:gd name="connsiteX12" fmla="*/ 225425 w 1143000"/>
                        <a:gd name="connsiteY12" fmla="*/ 53975 h 694650"/>
                        <a:gd name="connsiteX13" fmla="*/ 269875 w 1143000"/>
                        <a:gd name="connsiteY13" fmla="*/ 60325 h 694650"/>
                        <a:gd name="connsiteX14" fmla="*/ 279400 w 1143000"/>
                        <a:gd name="connsiteY14" fmla="*/ 66675 h 694650"/>
                        <a:gd name="connsiteX15" fmla="*/ 285750 w 1143000"/>
                        <a:gd name="connsiteY15" fmla="*/ 57150 h 694650"/>
                        <a:gd name="connsiteX16" fmla="*/ 288925 w 1143000"/>
                        <a:gd name="connsiteY16" fmla="*/ 41275 h 694650"/>
                        <a:gd name="connsiteX17" fmla="*/ 307975 w 1143000"/>
                        <a:gd name="connsiteY17" fmla="*/ 44450 h 694650"/>
                        <a:gd name="connsiteX18" fmla="*/ 317500 w 1143000"/>
                        <a:gd name="connsiteY18" fmla="*/ 50800 h 694650"/>
                        <a:gd name="connsiteX19" fmla="*/ 330200 w 1143000"/>
                        <a:gd name="connsiteY19" fmla="*/ 66675 h 694650"/>
                        <a:gd name="connsiteX20" fmla="*/ 336550 w 1143000"/>
                        <a:gd name="connsiteY20" fmla="*/ 57150 h 694650"/>
                        <a:gd name="connsiteX21" fmla="*/ 342900 w 1143000"/>
                        <a:gd name="connsiteY21" fmla="*/ 38100 h 694650"/>
                        <a:gd name="connsiteX22" fmla="*/ 361950 w 1143000"/>
                        <a:gd name="connsiteY22" fmla="*/ 22225 h 694650"/>
                        <a:gd name="connsiteX23" fmla="*/ 368300 w 1143000"/>
                        <a:gd name="connsiteY23" fmla="*/ 12700 h 694650"/>
                        <a:gd name="connsiteX24" fmla="*/ 371475 w 1143000"/>
                        <a:gd name="connsiteY24" fmla="*/ 3175 h 694650"/>
                        <a:gd name="connsiteX25" fmla="*/ 381000 w 1143000"/>
                        <a:gd name="connsiteY25" fmla="*/ 0 h 694650"/>
                        <a:gd name="connsiteX26" fmla="*/ 393700 w 1143000"/>
                        <a:gd name="connsiteY26" fmla="*/ 3175 h 694650"/>
                        <a:gd name="connsiteX27" fmla="*/ 403225 w 1143000"/>
                        <a:gd name="connsiteY27" fmla="*/ 12700 h 694650"/>
                        <a:gd name="connsiteX28" fmla="*/ 438150 w 1143000"/>
                        <a:gd name="connsiteY28" fmla="*/ 15875 h 694650"/>
                        <a:gd name="connsiteX29" fmla="*/ 447675 w 1143000"/>
                        <a:gd name="connsiteY29" fmla="*/ 19050 h 694650"/>
                        <a:gd name="connsiteX30" fmla="*/ 466725 w 1143000"/>
                        <a:gd name="connsiteY30" fmla="*/ 6350 h 694650"/>
                        <a:gd name="connsiteX31" fmla="*/ 527050 w 1143000"/>
                        <a:gd name="connsiteY31" fmla="*/ 9525 h 694650"/>
                        <a:gd name="connsiteX32" fmla="*/ 539750 w 1143000"/>
                        <a:gd name="connsiteY32" fmla="*/ 12700 h 694650"/>
                        <a:gd name="connsiteX33" fmla="*/ 558800 w 1143000"/>
                        <a:gd name="connsiteY33" fmla="*/ 15875 h 694650"/>
                        <a:gd name="connsiteX34" fmla="*/ 561975 w 1143000"/>
                        <a:gd name="connsiteY34" fmla="*/ 25400 h 694650"/>
                        <a:gd name="connsiteX35" fmla="*/ 609600 w 1143000"/>
                        <a:gd name="connsiteY35" fmla="*/ 34925 h 694650"/>
                        <a:gd name="connsiteX36" fmla="*/ 622300 w 1143000"/>
                        <a:gd name="connsiteY36" fmla="*/ 38100 h 694650"/>
                        <a:gd name="connsiteX37" fmla="*/ 669925 w 1143000"/>
                        <a:gd name="connsiteY37" fmla="*/ 41275 h 694650"/>
                        <a:gd name="connsiteX38" fmla="*/ 698500 w 1143000"/>
                        <a:gd name="connsiteY38" fmla="*/ 60325 h 694650"/>
                        <a:gd name="connsiteX39" fmla="*/ 727075 w 1143000"/>
                        <a:gd name="connsiteY39" fmla="*/ 73025 h 694650"/>
                        <a:gd name="connsiteX40" fmla="*/ 755650 w 1143000"/>
                        <a:gd name="connsiteY40" fmla="*/ 63500 h 694650"/>
                        <a:gd name="connsiteX41" fmla="*/ 762000 w 1143000"/>
                        <a:gd name="connsiteY41" fmla="*/ 53975 h 694650"/>
                        <a:gd name="connsiteX42" fmla="*/ 774700 w 1143000"/>
                        <a:gd name="connsiteY42" fmla="*/ 57150 h 694650"/>
                        <a:gd name="connsiteX43" fmla="*/ 787400 w 1143000"/>
                        <a:gd name="connsiteY43" fmla="*/ 76200 h 694650"/>
                        <a:gd name="connsiteX44" fmla="*/ 796925 w 1143000"/>
                        <a:gd name="connsiteY44" fmla="*/ 82550 h 694650"/>
                        <a:gd name="connsiteX45" fmla="*/ 812800 w 1143000"/>
                        <a:gd name="connsiteY45" fmla="*/ 79375 h 694650"/>
                        <a:gd name="connsiteX46" fmla="*/ 828675 w 1143000"/>
                        <a:gd name="connsiteY46" fmla="*/ 60325 h 694650"/>
                        <a:gd name="connsiteX47" fmla="*/ 866775 w 1143000"/>
                        <a:gd name="connsiteY47" fmla="*/ 63500 h 694650"/>
                        <a:gd name="connsiteX48" fmla="*/ 876300 w 1143000"/>
                        <a:gd name="connsiteY48" fmla="*/ 66675 h 694650"/>
                        <a:gd name="connsiteX49" fmla="*/ 904875 w 1143000"/>
                        <a:gd name="connsiteY49" fmla="*/ 60325 h 694650"/>
                        <a:gd name="connsiteX50" fmla="*/ 908050 w 1143000"/>
                        <a:gd name="connsiteY50" fmla="*/ 50800 h 694650"/>
                        <a:gd name="connsiteX51" fmla="*/ 911225 w 1143000"/>
                        <a:gd name="connsiteY51" fmla="*/ 34925 h 694650"/>
                        <a:gd name="connsiteX52" fmla="*/ 920750 w 1143000"/>
                        <a:gd name="connsiteY52" fmla="*/ 28575 h 694650"/>
                        <a:gd name="connsiteX53" fmla="*/ 933450 w 1143000"/>
                        <a:gd name="connsiteY53" fmla="*/ 31750 h 694650"/>
                        <a:gd name="connsiteX54" fmla="*/ 952500 w 1143000"/>
                        <a:gd name="connsiteY54" fmla="*/ 50800 h 694650"/>
                        <a:gd name="connsiteX55" fmla="*/ 981075 w 1143000"/>
                        <a:gd name="connsiteY55" fmla="*/ 63500 h 694650"/>
                        <a:gd name="connsiteX56" fmla="*/ 984250 w 1143000"/>
                        <a:gd name="connsiteY56" fmla="*/ 73025 h 694650"/>
                        <a:gd name="connsiteX57" fmla="*/ 1082675 w 1143000"/>
                        <a:gd name="connsiteY57" fmla="*/ 355600 h 694650"/>
                        <a:gd name="connsiteX58" fmla="*/ 1111250 w 1143000"/>
                        <a:gd name="connsiteY58" fmla="*/ 365125 h 694650"/>
                        <a:gd name="connsiteX59" fmla="*/ 1117600 w 1143000"/>
                        <a:gd name="connsiteY59" fmla="*/ 384175 h 694650"/>
                        <a:gd name="connsiteX60" fmla="*/ 1120775 w 1143000"/>
                        <a:gd name="connsiteY60" fmla="*/ 422275 h 694650"/>
                        <a:gd name="connsiteX61" fmla="*/ 1123950 w 1143000"/>
                        <a:gd name="connsiteY61" fmla="*/ 431800 h 694650"/>
                        <a:gd name="connsiteX62" fmla="*/ 1143000 w 1143000"/>
                        <a:gd name="connsiteY62" fmla="*/ 441325 h 694650"/>
                        <a:gd name="connsiteX63" fmla="*/ 1133475 w 1143000"/>
                        <a:gd name="connsiteY63" fmla="*/ 485775 h 694650"/>
                        <a:gd name="connsiteX64" fmla="*/ 1130300 w 1143000"/>
                        <a:gd name="connsiteY64" fmla="*/ 495300 h 694650"/>
                        <a:gd name="connsiteX65" fmla="*/ 1127125 w 1143000"/>
                        <a:gd name="connsiteY65" fmla="*/ 520700 h 694650"/>
                        <a:gd name="connsiteX66" fmla="*/ 1120775 w 1143000"/>
                        <a:gd name="connsiteY66" fmla="*/ 530225 h 694650"/>
                        <a:gd name="connsiteX67" fmla="*/ 1117600 w 1143000"/>
                        <a:gd name="connsiteY67" fmla="*/ 561975 h 694650"/>
                        <a:gd name="connsiteX68" fmla="*/ 1095375 w 1143000"/>
                        <a:gd name="connsiteY68" fmla="*/ 565150 h 694650"/>
                        <a:gd name="connsiteX69" fmla="*/ 1089025 w 1143000"/>
                        <a:gd name="connsiteY69" fmla="*/ 600075 h 694650"/>
                        <a:gd name="connsiteX70" fmla="*/ 1085850 w 1143000"/>
                        <a:gd name="connsiteY70" fmla="*/ 609600 h 694650"/>
                        <a:gd name="connsiteX71" fmla="*/ 1089025 w 1143000"/>
                        <a:gd name="connsiteY71" fmla="*/ 625475 h 694650"/>
                        <a:gd name="connsiteX72" fmla="*/ 1098550 w 1143000"/>
                        <a:gd name="connsiteY72" fmla="*/ 635000 h 694650"/>
                        <a:gd name="connsiteX73" fmla="*/ 1102159 w 1143000"/>
                        <a:gd name="connsiteY73" fmla="*/ 694650 h 694650"/>
                        <a:gd name="connsiteX0" fmla="*/ 0 w 1143000"/>
                        <a:gd name="connsiteY0" fmla="*/ 88900 h 694650"/>
                        <a:gd name="connsiteX1" fmla="*/ 15875 w 1143000"/>
                        <a:gd name="connsiteY1" fmla="*/ 76200 h 694650"/>
                        <a:gd name="connsiteX2" fmla="*/ 25400 w 1143000"/>
                        <a:gd name="connsiteY2" fmla="*/ 79375 h 694650"/>
                        <a:gd name="connsiteX3" fmla="*/ 34925 w 1143000"/>
                        <a:gd name="connsiteY3" fmla="*/ 85725 h 694650"/>
                        <a:gd name="connsiteX4" fmla="*/ 66675 w 1143000"/>
                        <a:gd name="connsiteY4" fmla="*/ 92075 h 694650"/>
                        <a:gd name="connsiteX5" fmla="*/ 127000 w 1143000"/>
                        <a:gd name="connsiteY5" fmla="*/ 104775 h 694650"/>
                        <a:gd name="connsiteX6" fmla="*/ 155575 w 1143000"/>
                        <a:gd name="connsiteY6" fmla="*/ 107950 h 694650"/>
                        <a:gd name="connsiteX7" fmla="*/ 174625 w 1143000"/>
                        <a:gd name="connsiteY7" fmla="*/ 117475 h 694650"/>
                        <a:gd name="connsiteX8" fmla="*/ 184150 w 1143000"/>
                        <a:gd name="connsiteY8" fmla="*/ 107950 h 694650"/>
                        <a:gd name="connsiteX9" fmla="*/ 187325 w 1143000"/>
                        <a:gd name="connsiteY9" fmla="*/ 98425 h 694650"/>
                        <a:gd name="connsiteX10" fmla="*/ 212725 w 1143000"/>
                        <a:gd name="connsiteY10" fmla="*/ 88900 h 694650"/>
                        <a:gd name="connsiteX11" fmla="*/ 215900 w 1143000"/>
                        <a:gd name="connsiteY11" fmla="*/ 57150 h 694650"/>
                        <a:gd name="connsiteX12" fmla="*/ 225425 w 1143000"/>
                        <a:gd name="connsiteY12" fmla="*/ 53975 h 694650"/>
                        <a:gd name="connsiteX13" fmla="*/ 269875 w 1143000"/>
                        <a:gd name="connsiteY13" fmla="*/ 60325 h 694650"/>
                        <a:gd name="connsiteX14" fmla="*/ 279400 w 1143000"/>
                        <a:gd name="connsiteY14" fmla="*/ 66675 h 694650"/>
                        <a:gd name="connsiteX15" fmla="*/ 285750 w 1143000"/>
                        <a:gd name="connsiteY15" fmla="*/ 57150 h 694650"/>
                        <a:gd name="connsiteX16" fmla="*/ 288925 w 1143000"/>
                        <a:gd name="connsiteY16" fmla="*/ 41275 h 694650"/>
                        <a:gd name="connsiteX17" fmla="*/ 307975 w 1143000"/>
                        <a:gd name="connsiteY17" fmla="*/ 44450 h 694650"/>
                        <a:gd name="connsiteX18" fmla="*/ 317500 w 1143000"/>
                        <a:gd name="connsiteY18" fmla="*/ 50800 h 694650"/>
                        <a:gd name="connsiteX19" fmla="*/ 330200 w 1143000"/>
                        <a:gd name="connsiteY19" fmla="*/ 66675 h 694650"/>
                        <a:gd name="connsiteX20" fmla="*/ 336550 w 1143000"/>
                        <a:gd name="connsiteY20" fmla="*/ 57150 h 694650"/>
                        <a:gd name="connsiteX21" fmla="*/ 342900 w 1143000"/>
                        <a:gd name="connsiteY21" fmla="*/ 38100 h 694650"/>
                        <a:gd name="connsiteX22" fmla="*/ 361950 w 1143000"/>
                        <a:gd name="connsiteY22" fmla="*/ 22225 h 694650"/>
                        <a:gd name="connsiteX23" fmla="*/ 368300 w 1143000"/>
                        <a:gd name="connsiteY23" fmla="*/ 12700 h 694650"/>
                        <a:gd name="connsiteX24" fmla="*/ 371475 w 1143000"/>
                        <a:gd name="connsiteY24" fmla="*/ 3175 h 694650"/>
                        <a:gd name="connsiteX25" fmla="*/ 381000 w 1143000"/>
                        <a:gd name="connsiteY25" fmla="*/ 0 h 694650"/>
                        <a:gd name="connsiteX26" fmla="*/ 393700 w 1143000"/>
                        <a:gd name="connsiteY26" fmla="*/ 3175 h 694650"/>
                        <a:gd name="connsiteX27" fmla="*/ 403225 w 1143000"/>
                        <a:gd name="connsiteY27" fmla="*/ 12700 h 694650"/>
                        <a:gd name="connsiteX28" fmla="*/ 438150 w 1143000"/>
                        <a:gd name="connsiteY28" fmla="*/ 15875 h 694650"/>
                        <a:gd name="connsiteX29" fmla="*/ 447675 w 1143000"/>
                        <a:gd name="connsiteY29" fmla="*/ 19050 h 694650"/>
                        <a:gd name="connsiteX30" fmla="*/ 466725 w 1143000"/>
                        <a:gd name="connsiteY30" fmla="*/ 6350 h 694650"/>
                        <a:gd name="connsiteX31" fmla="*/ 527050 w 1143000"/>
                        <a:gd name="connsiteY31" fmla="*/ 9525 h 694650"/>
                        <a:gd name="connsiteX32" fmla="*/ 539750 w 1143000"/>
                        <a:gd name="connsiteY32" fmla="*/ 12700 h 694650"/>
                        <a:gd name="connsiteX33" fmla="*/ 558800 w 1143000"/>
                        <a:gd name="connsiteY33" fmla="*/ 15875 h 694650"/>
                        <a:gd name="connsiteX34" fmla="*/ 561975 w 1143000"/>
                        <a:gd name="connsiteY34" fmla="*/ 25400 h 694650"/>
                        <a:gd name="connsiteX35" fmla="*/ 609600 w 1143000"/>
                        <a:gd name="connsiteY35" fmla="*/ 34925 h 694650"/>
                        <a:gd name="connsiteX36" fmla="*/ 622300 w 1143000"/>
                        <a:gd name="connsiteY36" fmla="*/ 38100 h 694650"/>
                        <a:gd name="connsiteX37" fmla="*/ 669925 w 1143000"/>
                        <a:gd name="connsiteY37" fmla="*/ 41275 h 694650"/>
                        <a:gd name="connsiteX38" fmla="*/ 698500 w 1143000"/>
                        <a:gd name="connsiteY38" fmla="*/ 60325 h 694650"/>
                        <a:gd name="connsiteX39" fmla="*/ 727075 w 1143000"/>
                        <a:gd name="connsiteY39" fmla="*/ 73025 h 694650"/>
                        <a:gd name="connsiteX40" fmla="*/ 755650 w 1143000"/>
                        <a:gd name="connsiteY40" fmla="*/ 63500 h 694650"/>
                        <a:gd name="connsiteX41" fmla="*/ 762000 w 1143000"/>
                        <a:gd name="connsiteY41" fmla="*/ 53975 h 694650"/>
                        <a:gd name="connsiteX42" fmla="*/ 774700 w 1143000"/>
                        <a:gd name="connsiteY42" fmla="*/ 57150 h 694650"/>
                        <a:gd name="connsiteX43" fmla="*/ 787400 w 1143000"/>
                        <a:gd name="connsiteY43" fmla="*/ 76200 h 694650"/>
                        <a:gd name="connsiteX44" fmla="*/ 796925 w 1143000"/>
                        <a:gd name="connsiteY44" fmla="*/ 82550 h 694650"/>
                        <a:gd name="connsiteX45" fmla="*/ 812800 w 1143000"/>
                        <a:gd name="connsiteY45" fmla="*/ 79375 h 694650"/>
                        <a:gd name="connsiteX46" fmla="*/ 828675 w 1143000"/>
                        <a:gd name="connsiteY46" fmla="*/ 60325 h 694650"/>
                        <a:gd name="connsiteX47" fmla="*/ 866775 w 1143000"/>
                        <a:gd name="connsiteY47" fmla="*/ 63500 h 694650"/>
                        <a:gd name="connsiteX48" fmla="*/ 876300 w 1143000"/>
                        <a:gd name="connsiteY48" fmla="*/ 66675 h 694650"/>
                        <a:gd name="connsiteX49" fmla="*/ 904875 w 1143000"/>
                        <a:gd name="connsiteY49" fmla="*/ 60325 h 694650"/>
                        <a:gd name="connsiteX50" fmla="*/ 908050 w 1143000"/>
                        <a:gd name="connsiteY50" fmla="*/ 50800 h 694650"/>
                        <a:gd name="connsiteX51" fmla="*/ 911225 w 1143000"/>
                        <a:gd name="connsiteY51" fmla="*/ 34925 h 694650"/>
                        <a:gd name="connsiteX52" fmla="*/ 920750 w 1143000"/>
                        <a:gd name="connsiteY52" fmla="*/ 28575 h 694650"/>
                        <a:gd name="connsiteX53" fmla="*/ 933450 w 1143000"/>
                        <a:gd name="connsiteY53" fmla="*/ 31750 h 694650"/>
                        <a:gd name="connsiteX54" fmla="*/ 952500 w 1143000"/>
                        <a:gd name="connsiteY54" fmla="*/ 50800 h 694650"/>
                        <a:gd name="connsiteX55" fmla="*/ 981075 w 1143000"/>
                        <a:gd name="connsiteY55" fmla="*/ 63500 h 694650"/>
                        <a:gd name="connsiteX56" fmla="*/ 984250 w 1143000"/>
                        <a:gd name="connsiteY56" fmla="*/ 73025 h 694650"/>
                        <a:gd name="connsiteX57" fmla="*/ 1111250 w 1143000"/>
                        <a:gd name="connsiteY57" fmla="*/ 365125 h 694650"/>
                        <a:gd name="connsiteX58" fmla="*/ 1117600 w 1143000"/>
                        <a:gd name="connsiteY58" fmla="*/ 384175 h 694650"/>
                        <a:gd name="connsiteX59" fmla="*/ 1120775 w 1143000"/>
                        <a:gd name="connsiteY59" fmla="*/ 422275 h 694650"/>
                        <a:gd name="connsiteX60" fmla="*/ 1123950 w 1143000"/>
                        <a:gd name="connsiteY60" fmla="*/ 431800 h 694650"/>
                        <a:gd name="connsiteX61" fmla="*/ 1143000 w 1143000"/>
                        <a:gd name="connsiteY61" fmla="*/ 441325 h 694650"/>
                        <a:gd name="connsiteX62" fmla="*/ 1133475 w 1143000"/>
                        <a:gd name="connsiteY62" fmla="*/ 485775 h 694650"/>
                        <a:gd name="connsiteX63" fmla="*/ 1130300 w 1143000"/>
                        <a:gd name="connsiteY63" fmla="*/ 495300 h 694650"/>
                        <a:gd name="connsiteX64" fmla="*/ 1127125 w 1143000"/>
                        <a:gd name="connsiteY64" fmla="*/ 520700 h 694650"/>
                        <a:gd name="connsiteX65" fmla="*/ 1120775 w 1143000"/>
                        <a:gd name="connsiteY65" fmla="*/ 530225 h 694650"/>
                        <a:gd name="connsiteX66" fmla="*/ 1117600 w 1143000"/>
                        <a:gd name="connsiteY66" fmla="*/ 561975 h 694650"/>
                        <a:gd name="connsiteX67" fmla="*/ 1095375 w 1143000"/>
                        <a:gd name="connsiteY67" fmla="*/ 565150 h 694650"/>
                        <a:gd name="connsiteX68" fmla="*/ 1089025 w 1143000"/>
                        <a:gd name="connsiteY68" fmla="*/ 600075 h 694650"/>
                        <a:gd name="connsiteX69" fmla="*/ 1085850 w 1143000"/>
                        <a:gd name="connsiteY69" fmla="*/ 609600 h 694650"/>
                        <a:gd name="connsiteX70" fmla="*/ 1089025 w 1143000"/>
                        <a:gd name="connsiteY70" fmla="*/ 625475 h 694650"/>
                        <a:gd name="connsiteX71" fmla="*/ 1098550 w 1143000"/>
                        <a:gd name="connsiteY71" fmla="*/ 635000 h 694650"/>
                        <a:gd name="connsiteX72" fmla="*/ 1102159 w 1143000"/>
                        <a:gd name="connsiteY72" fmla="*/ 694650 h 694650"/>
                        <a:gd name="connsiteX0" fmla="*/ 0 w 1143000"/>
                        <a:gd name="connsiteY0" fmla="*/ 88900 h 694650"/>
                        <a:gd name="connsiteX1" fmla="*/ 15875 w 1143000"/>
                        <a:gd name="connsiteY1" fmla="*/ 76200 h 694650"/>
                        <a:gd name="connsiteX2" fmla="*/ 25400 w 1143000"/>
                        <a:gd name="connsiteY2" fmla="*/ 79375 h 694650"/>
                        <a:gd name="connsiteX3" fmla="*/ 34925 w 1143000"/>
                        <a:gd name="connsiteY3" fmla="*/ 85725 h 694650"/>
                        <a:gd name="connsiteX4" fmla="*/ 66675 w 1143000"/>
                        <a:gd name="connsiteY4" fmla="*/ 92075 h 694650"/>
                        <a:gd name="connsiteX5" fmla="*/ 127000 w 1143000"/>
                        <a:gd name="connsiteY5" fmla="*/ 104775 h 694650"/>
                        <a:gd name="connsiteX6" fmla="*/ 155575 w 1143000"/>
                        <a:gd name="connsiteY6" fmla="*/ 107950 h 694650"/>
                        <a:gd name="connsiteX7" fmla="*/ 174625 w 1143000"/>
                        <a:gd name="connsiteY7" fmla="*/ 117475 h 694650"/>
                        <a:gd name="connsiteX8" fmla="*/ 184150 w 1143000"/>
                        <a:gd name="connsiteY8" fmla="*/ 107950 h 694650"/>
                        <a:gd name="connsiteX9" fmla="*/ 187325 w 1143000"/>
                        <a:gd name="connsiteY9" fmla="*/ 98425 h 694650"/>
                        <a:gd name="connsiteX10" fmla="*/ 212725 w 1143000"/>
                        <a:gd name="connsiteY10" fmla="*/ 88900 h 694650"/>
                        <a:gd name="connsiteX11" fmla="*/ 215900 w 1143000"/>
                        <a:gd name="connsiteY11" fmla="*/ 57150 h 694650"/>
                        <a:gd name="connsiteX12" fmla="*/ 225425 w 1143000"/>
                        <a:gd name="connsiteY12" fmla="*/ 53975 h 694650"/>
                        <a:gd name="connsiteX13" fmla="*/ 269875 w 1143000"/>
                        <a:gd name="connsiteY13" fmla="*/ 60325 h 694650"/>
                        <a:gd name="connsiteX14" fmla="*/ 279400 w 1143000"/>
                        <a:gd name="connsiteY14" fmla="*/ 66675 h 694650"/>
                        <a:gd name="connsiteX15" fmla="*/ 285750 w 1143000"/>
                        <a:gd name="connsiteY15" fmla="*/ 57150 h 694650"/>
                        <a:gd name="connsiteX16" fmla="*/ 288925 w 1143000"/>
                        <a:gd name="connsiteY16" fmla="*/ 41275 h 694650"/>
                        <a:gd name="connsiteX17" fmla="*/ 307975 w 1143000"/>
                        <a:gd name="connsiteY17" fmla="*/ 44450 h 694650"/>
                        <a:gd name="connsiteX18" fmla="*/ 317500 w 1143000"/>
                        <a:gd name="connsiteY18" fmla="*/ 50800 h 694650"/>
                        <a:gd name="connsiteX19" fmla="*/ 330200 w 1143000"/>
                        <a:gd name="connsiteY19" fmla="*/ 66675 h 694650"/>
                        <a:gd name="connsiteX20" fmla="*/ 336550 w 1143000"/>
                        <a:gd name="connsiteY20" fmla="*/ 57150 h 694650"/>
                        <a:gd name="connsiteX21" fmla="*/ 342900 w 1143000"/>
                        <a:gd name="connsiteY21" fmla="*/ 38100 h 694650"/>
                        <a:gd name="connsiteX22" fmla="*/ 361950 w 1143000"/>
                        <a:gd name="connsiteY22" fmla="*/ 22225 h 694650"/>
                        <a:gd name="connsiteX23" fmla="*/ 368300 w 1143000"/>
                        <a:gd name="connsiteY23" fmla="*/ 12700 h 694650"/>
                        <a:gd name="connsiteX24" fmla="*/ 371475 w 1143000"/>
                        <a:gd name="connsiteY24" fmla="*/ 3175 h 694650"/>
                        <a:gd name="connsiteX25" fmla="*/ 381000 w 1143000"/>
                        <a:gd name="connsiteY25" fmla="*/ 0 h 694650"/>
                        <a:gd name="connsiteX26" fmla="*/ 393700 w 1143000"/>
                        <a:gd name="connsiteY26" fmla="*/ 3175 h 694650"/>
                        <a:gd name="connsiteX27" fmla="*/ 403225 w 1143000"/>
                        <a:gd name="connsiteY27" fmla="*/ 12700 h 694650"/>
                        <a:gd name="connsiteX28" fmla="*/ 438150 w 1143000"/>
                        <a:gd name="connsiteY28" fmla="*/ 15875 h 694650"/>
                        <a:gd name="connsiteX29" fmla="*/ 447675 w 1143000"/>
                        <a:gd name="connsiteY29" fmla="*/ 19050 h 694650"/>
                        <a:gd name="connsiteX30" fmla="*/ 466725 w 1143000"/>
                        <a:gd name="connsiteY30" fmla="*/ 6350 h 694650"/>
                        <a:gd name="connsiteX31" fmla="*/ 527050 w 1143000"/>
                        <a:gd name="connsiteY31" fmla="*/ 9525 h 694650"/>
                        <a:gd name="connsiteX32" fmla="*/ 539750 w 1143000"/>
                        <a:gd name="connsiteY32" fmla="*/ 12700 h 694650"/>
                        <a:gd name="connsiteX33" fmla="*/ 558800 w 1143000"/>
                        <a:gd name="connsiteY33" fmla="*/ 15875 h 694650"/>
                        <a:gd name="connsiteX34" fmla="*/ 561975 w 1143000"/>
                        <a:gd name="connsiteY34" fmla="*/ 25400 h 694650"/>
                        <a:gd name="connsiteX35" fmla="*/ 609600 w 1143000"/>
                        <a:gd name="connsiteY35" fmla="*/ 34925 h 694650"/>
                        <a:gd name="connsiteX36" fmla="*/ 622300 w 1143000"/>
                        <a:gd name="connsiteY36" fmla="*/ 38100 h 694650"/>
                        <a:gd name="connsiteX37" fmla="*/ 669925 w 1143000"/>
                        <a:gd name="connsiteY37" fmla="*/ 41275 h 694650"/>
                        <a:gd name="connsiteX38" fmla="*/ 698500 w 1143000"/>
                        <a:gd name="connsiteY38" fmla="*/ 60325 h 694650"/>
                        <a:gd name="connsiteX39" fmla="*/ 727075 w 1143000"/>
                        <a:gd name="connsiteY39" fmla="*/ 73025 h 694650"/>
                        <a:gd name="connsiteX40" fmla="*/ 755650 w 1143000"/>
                        <a:gd name="connsiteY40" fmla="*/ 63500 h 694650"/>
                        <a:gd name="connsiteX41" fmla="*/ 762000 w 1143000"/>
                        <a:gd name="connsiteY41" fmla="*/ 53975 h 694650"/>
                        <a:gd name="connsiteX42" fmla="*/ 774700 w 1143000"/>
                        <a:gd name="connsiteY42" fmla="*/ 57150 h 694650"/>
                        <a:gd name="connsiteX43" fmla="*/ 787400 w 1143000"/>
                        <a:gd name="connsiteY43" fmla="*/ 76200 h 694650"/>
                        <a:gd name="connsiteX44" fmla="*/ 796925 w 1143000"/>
                        <a:gd name="connsiteY44" fmla="*/ 82550 h 694650"/>
                        <a:gd name="connsiteX45" fmla="*/ 812800 w 1143000"/>
                        <a:gd name="connsiteY45" fmla="*/ 79375 h 694650"/>
                        <a:gd name="connsiteX46" fmla="*/ 828675 w 1143000"/>
                        <a:gd name="connsiteY46" fmla="*/ 60325 h 694650"/>
                        <a:gd name="connsiteX47" fmla="*/ 866775 w 1143000"/>
                        <a:gd name="connsiteY47" fmla="*/ 63500 h 694650"/>
                        <a:gd name="connsiteX48" fmla="*/ 876300 w 1143000"/>
                        <a:gd name="connsiteY48" fmla="*/ 66675 h 694650"/>
                        <a:gd name="connsiteX49" fmla="*/ 904875 w 1143000"/>
                        <a:gd name="connsiteY49" fmla="*/ 60325 h 694650"/>
                        <a:gd name="connsiteX50" fmla="*/ 908050 w 1143000"/>
                        <a:gd name="connsiteY50" fmla="*/ 50800 h 694650"/>
                        <a:gd name="connsiteX51" fmla="*/ 911225 w 1143000"/>
                        <a:gd name="connsiteY51" fmla="*/ 34925 h 694650"/>
                        <a:gd name="connsiteX52" fmla="*/ 920750 w 1143000"/>
                        <a:gd name="connsiteY52" fmla="*/ 28575 h 694650"/>
                        <a:gd name="connsiteX53" fmla="*/ 933450 w 1143000"/>
                        <a:gd name="connsiteY53" fmla="*/ 31750 h 694650"/>
                        <a:gd name="connsiteX54" fmla="*/ 952500 w 1143000"/>
                        <a:gd name="connsiteY54" fmla="*/ 50800 h 694650"/>
                        <a:gd name="connsiteX55" fmla="*/ 981075 w 1143000"/>
                        <a:gd name="connsiteY55" fmla="*/ 63500 h 694650"/>
                        <a:gd name="connsiteX56" fmla="*/ 984250 w 1143000"/>
                        <a:gd name="connsiteY56" fmla="*/ 73025 h 694650"/>
                        <a:gd name="connsiteX57" fmla="*/ 1117600 w 1143000"/>
                        <a:gd name="connsiteY57" fmla="*/ 384175 h 694650"/>
                        <a:gd name="connsiteX58" fmla="*/ 1120775 w 1143000"/>
                        <a:gd name="connsiteY58" fmla="*/ 422275 h 694650"/>
                        <a:gd name="connsiteX59" fmla="*/ 1123950 w 1143000"/>
                        <a:gd name="connsiteY59" fmla="*/ 431800 h 694650"/>
                        <a:gd name="connsiteX60" fmla="*/ 1143000 w 1143000"/>
                        <a:gd name="connsiteY60" fmla="*/ 441325 h 694650"/>
                        <a:gd name="connsiteX61" fmla="*/ 1133475 w 1143000"/>
                        <a:gd name="connsiteY61" fmla="*/ 485775 h 694650"/>
                        <a:gd name="connsiteX62" fmla="*/ 1130300 w 1143000"/>
                        <a:gd name="connsiteY62" fmla="*/ 495300 h 694650"/>
                        <a:gd name="connsiteX63" fmla="*/ 1127125 w 1143000"/>
                        <a:gd name="connsiteY63" fmla="*/ 520700 h 694650"/>
                        <a:gd name="connsiteX64" fmla="*/ 1120775 w 1143000"/>
                        <a:gd name="connsiteY64" fmla="*/ 530225 h 694650"/>
                        <a:gd name="connsiteX65" fmla="*/ 1117600 w 1143000"/>
                        <a:gd name="connsiteY65" fmla="*/ 561975 h 694650"/>
                        <a:gd name="connsiteX66" fmla="*/ 1095375 w 1143000"/>
                        <a:gd name="connsiteY66" fmla="*/ 565150 h 694650"/>
                        <a:gd name="connsiteX67" fmla="*/ 1089025 w 1143000"/>
                        <a:gd name="connsiteY67" fmla="*/ 600075 h 694650"/>
                        <a:gd name="connsiteX68" fmla="*/ 1085850 w 1143000"/>
                        <a:gd name="connsiteY68" fmla="*/ 609600 h 694650"/>
                        <a:gd name="connsiteX69" fmla="*/ 1089025 w 1143000"/>
                        <a:gd name="connsiteY69" fmla="*/ 625475 h 694650"/>
                        <a:gd name="connsiteX70" fmla="*/ 1098550 w 1143000"/>
                        <a:gd name="connsiteY70" fmla="*/ 635000 h 694650"/>
                        <a:gd name="connsiteX71" fmla="*/ 1102159 w 1143000"/>
                        <a:gd name="connsiteY71" fmla="*/ 694650 h 694650"/>
                        <a:gd name="connsiteX0" fmla="*/ 0 w 1143000"/>
                        <a:gd name="connsiteY0" fmla="*/ 88900 h 694650"/>
                        <a:gd name="connsiteX1" fmla="*/ 15875 w 1143000"/>
                        <a:gd name="connsiteY1" fmla="*/ 76200 h 694650"/>
                        <a:gd name="connsiteX2" fmla="*/ 25400 w 1143000"/>
                        <a:gd name="connsiteY2" fmla="*/ 79375 h 694650"/>
                        <a:gd name="connsiteX3" fmla="*/ 34925 w 1143000"/>
                        <a:gd name="connsiteY3" fmla="*/ 85725 h 694650"/>
                        <a:gd name="connsiteX4" fmla="*/ 66675 w 1143000"/>
                        <a:gd name="connsiteY4" fmla="*/ 92075 h 694650"/>
                        <a:gd name="connsiteX5" fmla="*/ 127000 w 1143000"/>
                        <a:gd name="connsiteY5" fmla="*/ 104775 h 694650"/>
                        <a:gd name="connsiteX6" fmla="*/ 155575 w 1143000"/>
                        <a:gd name="connsiteY6" fmla="*/ 107950 h 694650"/>
                        <a:gd name="connsiteX7" fmla="*/ 174625 w 1143000"/>
                        <a:gd name="connsiteY7" fmla="*/ 117475 h 694650"/>
                        <a:gd name="connsiteX8" fmla="*/ 184150 w 1143000"/>
                        <a:gd name="connsiteY8" fmla="*/ 107950 h 694650"/>
                        <a:gd name="connsiteX9" fmla="*/ 187325 w 1143000"/>
                        <a:gd name="connsiteY9" fmla="*/ 98425 h 694650"/>
                        <a:gd name="connsiteX10" fmla="*/ 212725 w 1143000"/>
                        <a:gd name="connsiteY10" fmla="*/ 88900 h 694650"/>
                        <a:gd name="connsiteX11" fmla="*/ 215900 w 1143000"/>
                        <a:gd name="connsiteY11" fmla="*/ 57150 h 694650"/>
                        <a:gd name="connsiteX12" fmla="*/ 225425 w 1143000"/>
                        <a:gd name="connsiteY12" fmla="*/ 53975 h 694650"/>
                        <a:gd name="connsiteX13" fmla="*/ 269875 w 1143000"/>
                        <a:gd name="connsiteY13" fmla="*/ 60325 h 694650"/>
                        <a:gd name="connsiteX14" fmla="*/ 279400 w 1143000"/>
                        <a:gd name="connsiteY14" fmla="*/ 66675 h 694650"/>
                        <a:gd name="connsiteX15" fmla="*/ 285750 w 1143000"/>
                        <a:gd name="connsiteY15" fmla="*/ 57150 h 694650"/>
                        <a:gd name="connsiteX16" fmla="*/ 288925 w 1143000"/>
                        <a:gd name="connsiteY16" fmla="*/ 41275 h 694650"/>
                        <a:gd name="connsiteX17" fmla="*/ 307975 w 1143000"/>
                        <a:gd name="connsiteY17" fmla="*/ 44450 h 694650"/>
                        <a:gd name="connsiteX18" fmla="*/ 317500 w 1143000"/>
                        <a:gd name="connsiteY18" fmla="*/ 50800 h 694650"/>
                        <a:gd name="connsiteX19" fmla="*/ 330200 w 1143000"/>
                        <a:gd name="connsiteY19" fmla="*/ 66675 h 694650"/>
                        <a:gd name="connsiteX20" fmla="*/ 336550 w 1143000"/>
                        <a:gd name="connsiteY20" fmla="*/ 57150 h 694650"/>
                        <a:gd name="connsiteX21" fmla="*/ 342900 w 1143000"/>
                        <a:gd name="connsiteY21" fmla="*/ 38100 h 694650"/>
                        <a:gd name="connsiteX22" fmla="*/ 361950 w 1143000"/>
                        <a:gd name="connsiteY22" fmla="*/ 22225 h 694650"/>
                        <a:gd name="connsiteX23" fmla="*/ 368300 w 1143000"/>
                        <a:gd name="connsiteY23" fmla="*/ 12700 h 694650"/>
                        <a:gd name="connsiteX24" fmla="*/ 371475 w 1143000"/>
                        <a:gd name="connsiteY24" fmla="*/ 3175 h 694650"/>
                        <a:gd name="connsiteX25" fmla="*/ 381000 w 1143000"/>
                        <a:gd name="connsiteY25" fmla="*/ 0 h 694650"/>
                        <a:gd name="connsiteX26" fmla="*/ 393700 w 1143000"/>
                        <a:gd name="connsiteY26" fmla="*/ 3175 h 694650"/>
                        <a:gd name="connsiteX27" fmla="*/ 403225 w 1143000"/>
                        <a:gd name="connsiteY27" fmla="*/ 12700 h 694650"/>
                        <a:gd name="connsiteX28" fmla="*/ 438150 w 1143000"/>
                        <a:gd name="connsiteY28" fmla="*/ 15875 h 694650"/>
                        <a:gd name="connsiteX29" fmla="*/ 447675 w 1143000"/>
                        <a:gd name="connsiteY29" fmla="*/ 19050 h 694650"/>
                        <a:gd name="connsiteX30" fmla="*/ 466725 w 1143000"/>
                        <a:gd name="connsiteY30" fmla="*/ 6350 h 694650"/>
                        <a:gd name="connsiteX31" fmla="*/ 527050 w 1143000"/>
                        <a:gd name="connsiteY31" fmla="*/ 9525 h 694650"/>
                        <a:gd name="connsiteX32" fmla="*/ 539750 w 1143000"/>
                        <a:gd name="connsiteY32" fmla="*/ 12700 h 694650"/>
                        <a:gd name="connsiteX33" fmla="*/ 558800 w 1143000"/>
                        <a:gd name="connsiteY33" fmla="*/ 15875 h 694650"/>
                        <a:gd name="connsiteX34" fmla="*/ 561975 w 1143000"/>
                        <a:gd name="connsiteY34" fmla="*/ 25400 h 694650"/>
                        <a:gd name="connsiteX35" fmla="*/ 609600 w 1143000"/>
                        <a:gd name="connsiteY35" fmla="*/ 34925 h 694650"/>
                        <a:gd name="connsiteX36" fmla="*/ 622300 w 1143000"/>
                        <a:gd name="connsiteY36" fmla="*/ 38100 h 694650"/>
                        <a:gd name="connsiteX37" fmla="*/ 669925 w 1143000"/>
                        <a:gd name="connsiteY37" fmla="*/ 41275 h 694650"/>
                        <a:gd name="connsiteX38" fmla="*/ 698500 w 1143000"/>
                        <a:gd name="connsiteY38" fmla="*/ 60325 h 694650"/>
                        <a:gd name="connsiteX39" fmla="*/ 727075 w 1143000"/>
                        <a:gd name="connsiteY39" fmla="*/ 73025 h 694650"/>
                        <a:gd name="connsiteX40" fmla="*/ 755650 w 1143000"/>
                        <a:gd name="connsiteY40" fmla="*/ 63500 h 694650"/>
                        <a:gd name="connsiteX41" fmla="*/ 762000 w 1143000"/>
                        <a:gd name="connsiteY41" fmla="*/ 53975 h 694650"/>
                        <a:gd name="connsiteX42" fmla="*/ 774700 w 1143000"/>
                        <a:gd name="connsiteY42" fmla="*/ 57150 h 694650"/>
                        <a:gd name="connsiteX43" fmla="*/ 787400 w 1143000"/>
                        <a:gd name="connsiteY43" fmla="*/ 76200 h 694650"/>
                        <a:gd name="connsiteX44" fmla="*/ 796925 w 1143000"/>
                        <a:gd name="connsiteY44" fmla="*/ 82550 h 694650"/>
                        <a:gd name="connsiteX45" fmla="*/ 812800 w 1143000"/>
                        <a:gd name="connsiteY45" fmla="*/ 79375 h 694650"/>
                        <a:gd name="connsiteX46" fmla="*/ 828675 w 1143000"/>
                        <a:gd name="connsiteY46" fmla="*/ 60325 h 694650"/>
                        <a:gd name="connsiteX47" fmla="*/ 866775 w 1143000"/>
                        <a:gd name="connsiteY47" fmla="*/ 63500 h 694650"/>
                        <a:gd name="connsiteX48" fmla="*/ 876300 w 1143000"/>
                        <a:gd name="connsiteY48" fmla="*/ 66675 h 694650"/>
                        <a:gd name="connsiteX49" fmla="*/ 904875 w 1143000"/>
                        <a:gd name="connsiteY49" fmla="*/ 60325 h 694650"/>
                        <a:gd name="connsiteX50" fmla="*/ 908050 w 1143000"/>
                        <a:gd name="connsiteY50" fmla="*/ 50800 h 694650"/>
                        <a:gd name="connsiteX51" fmla="*/ 911225 w 1143000"/>
                        <a:gd name="connsiteY51" fmla="*/ 34925 h 694650"/>
                        <a:gd name="connsiteX52" fmla="*/ 920750 w 1143000"/>
                        <a:gd name="connsiteY52" fmla="*/ 28575 h 694650"/>
                        <a:gd name="connsiteX53" fmla="*/ 933450 w 1143000"/>
                        <a:gd name="connsiteY53" fmla="*/ 31750 h 694650"/>
                        <a:gd name="connsiteX54" fmla="*/ 952500 w 1143000"/>
                        <a:gd name="connsiteY54" fmla="*/ 50800 h 694650"/>
                        <a:gd name="connsiteX55" fmla="*/ 981075 w 1143000"/>
                        <a:gd name="connsiteY55" fmla="*/ 63500 h 694650"/>
                        <a:gd name="connsiteX56" fmla="*/ 984250 w 1143000"/>
                        <a:gd name="connsiteY56" fmla="*/ 73025 h 694650"/>
                        <a:gd name="connsiteX57" fmla="*/ 1120775 w 1143000"/>
                        <a:gd name="connsiteY57" fmla="*/ 422275 h 694650"/>
                        <a:gd name="connsiteX58" fmla="*/ 1123950 w 1143000"/>
                        <a:gd name="connsiteY58" fmla="*/ 431800 h 694650"/>
                        <a:gd name="connsiteX59" fmla="*/ 1143000 w 1143000"/>
                        <a:gd name="connsiteY59" fmla="*/ 441325 h 694650"/>
                        <a:gd name="connsiteX60" fmla="*/ 1133475 w 1143000"/>
                        <a:gd name="connsiteY60" fmla="*/ 485775 h 694650"/>
                        <a:gd name="connsiteX61" fmla="*/ 1130300 w 1143000"/>
                        <a:gd name="connsiteY61" fmla="*/ 495300 h 694650"/>
                        <a:gd name="connsiteX62" fmla="*/ 1127125 w 1143000"/>
                        <a:gd name="connsiteY62" fmla="*/ 520700 h 694650"/>
                        <a:gd name="connsiteX63" fmla="*/ 1120775 w 1143000"/>
                        <a:gd name="connsiteY63" fmla="*/ 530225 h 694650"/>
                        <a:gd name="connsiteX64" fmla="*/ 1117600 w 1143000"/>
                        <a:gd name="connsiteY64" fmla="*/ 561975 h 694650"/>
                        <a:gd name="connsiteX65" fmla="*/ 1095375 w 1143000"/>
                        <a:gd name="connsiteY65" fmla="*/ 565150 h 694650"/>
                        <a:gd name="connsiteX66" fmla="*/ 1089025 w 1143000"/>
                        <a:gd name="connsiteY66" fmla="*/ 600075 h 694650"/>
                        <a:gd name="connsiteX67" fmla="*/ 1085850 w 1143000"/>
                        <a:gd name="connsiteY67" fmla="*/ 609600 h 694650"/>
                        <a:gd name="connsiteX68" fmla="*/ 1089025 w 1143000"/>
                        <a:gd name="connsiteY68" fmla="*/ 625475 h 694650"/>
                        <a:gd name="connsiteX69" fmla="*/ 1098550 w 1143000"/>
                        <a:gd name="connsiteY69" fmla="*/ 635000 h 694650"/>
                        <a:gd name="connsiteX70" fmla="*/ 1102159 w 1143000"/>
                        <a:gd name="connsiteY70" fmla="*/ 694650 h 694650"/>
                        <a:gd name="connsiteX0" fmla="*/ 0 w 1143000"/>
                        <a:gd name="connsiteY0" fmla="*/ 88900 h 694650"/>
                        <a:gd name="connsiteX1" fmla="*/ 15875 w 1143000"/>
                        <a:gd name="connsiteY1" fmla="*/ 76200 h 694650"/>
                        <a:gd name="connsiteX2" fmla="*/ 25400 w 1143000"/>
                        <a:gd name="connsiteY2" fmla="*/ 79375 h 694650"/>
                        <a:gd name="connsiteX3" fmla="*/ 34925 w 1143000"/>
                        <a:gd name="connsiteY3" fmla="*/ 85725 h 694650"/>
                        <a:gd name="connsiteX4" fmla="*/ 66675 w 1143000"/>
                        <a:gd name="connsiteY4" fmla="*/ 92075 h 694650"/>
                        <a:gd name="connsiteX5" fmla="*/ 127000 w 1143000"/>
                        <a:gd name="connsiteY5" fmla="*/ 104775 h 694650"/>
                        <a:gd name="connsiteX6" fmla="*/ 155575 w 1143000"/>
                        <a:gd name="connsiteY6" fmla="*/ 107950 h 694650"/>
                        <a:gd name="connsiteX7" fmla="*/ 174625 w 1143000"/>
                        <a:gd name="connsiteY7" fmla="*/ 117475 h 694650"/>
                        <a:gd name="connsiteX8" fmla="*/ 184150 w 1143000"/>
                        <a:gd name="connsiteY8" fmla="*/ 107950 h 694650"/>
                        <a:gd name="connsiteX9" fmla="*/ 187325 w 1143000"/>
                        <a:gd name="connsiteY9" fmla="*/ 98425 h 694650"/>
                        <a:gd name="connsiteX10" fmla="*/ 212725 w 1143000"/>
                        <a:gd name="connsiteY10" fmla="*/ 88900 h 694650"/>
                        <a:gd name="connsiteX11" fmla="*/ 215900 w 1143000"/>
                        <a:gd name="connsiteY11" fmla="*/ 57150 h 694650"/>
                        <a:gd name="connsiteX12" fmla="*/ 225425 w 1143000"/>
                        <a:gd name="connsiteY12" fmla="*/ 53975 h 694650"/>
                        <a:gd name="connsiteX13" fmla="*/ 269875 w 1143000"/>
                        <a:gd name="connsiteY13" fmla="*/ 60325 h 694650"/>
                        <a:gd name="connsiteX14" fmla="*/ 279400 w 1143000"/>
                        <a:gd name="connsiteY14" fmla="*/ 66675 h 694650"/>
                        <a:gd name="connsiteX15" fmla="*/ 285750 w 1143000"/>
                        <a:gd name="connsiteY15" fmla="*/ 57150 h 694650"/>
                        <a:gd name="connsiteX16" fmla="*/ 288925 w 1143000"/>
                        <a:gd name="connsiteY16" fmla="*/ 41275 h 694650"/>
                        <a:gd name="connsiteX17" fmla="*/ 307975 w 1143000"/>
                        <a:gd name="connsiteY17" fmla="*/ 44450 h 694650"/>
                        <a:gd name="connsiteX18" fmla="*/ 317500 w 1143000"/>
                        <a:gd name="connsiteY18" fmla="*/ 50800 h 694650"/>
                        <a:gd name="connsiteX19" fmla="*/ 330200 w 1143000"/>
                        <a:gd name="connsiteY19" fmla="*/ 66675 h 694650"/>
                        <a:gd name="connsiteX20" fmla="*/ 336550 w 1143000"/>
                        <a:gd name="connsiteY20" fmla="*/ 57150 h 694650"/>
                        <a:gd name="connsiteX21" fmla="*/ 342900 w 1143000"/>
                        <a:gd name="connsiteY21" fmla="*/ 38100 h 694650"/>
                        <a:gd name="connsiteX22" fmla="*/ 361950 w 1143000"/>
                        <a:gd name="connsiteY22" fmla="*/ 22225 h 694650"/>
                        <a:gd name="connsiteX23" fmla="*/ 368300 w 1143000"/>
                        <a:gd name="connsiteY23" fmla="*/ 12700 h 694650"/>
                        <a:gd name="connsiteX24" fmla="*/ 371475 w 1143000"/>
                        <a:gd name="connsiteY24" fmla="*/ 3175 h 694650"/>
                        <a:gd name="connsiteX25" fmla="*/ 381000 w 1143000"/>
                        <a:gd name="connsiteY25" fmla="*/ 0 h 694650"/>
                        <a:gd name="connsiteX26" fmla="*/ 393700 w 1143000"/>
                        <a:gd name="connsiteY26" fmla="*/ 3175 h 694650"/>
                        <a:gd name="connsiteX27" fmla="*/ 403225 w 1143000"/>
                        <a:gd name="connsiteY27" fmla="*/ 12700 h 694650"/>
                        <a:gd name="connsiteX28" fmla="*/ 438150 w 1143000"/>
                        <a:gd name="connsiteY28" fmla="*/ 15875 h 694650"/>
                        <a:gd name="connsiteX29" fmla="*/ 447675 w 1143000"/>
                        <a:gd name="connsiteY29" fmla="*/ 19050 h 694650"/>
                        <a:gd name="connsiteX30" fmla="*/ 466725 w 1143000"/>
                        <a:gd name="connsiteY30" fmla="*/ 6350 h 694650"/>
                        <a:gd name="connsiteX31" fmla="*/ 527050 w 1143000"/>
                        <a:gd name="connsiteY31" fmla="*/ 9525 h 694650"/>
                        <a:gd name="connsiteX32" fmla="*/ 539750 w 1143000"/>
                        <a:gd name="connsiteY32" fmla="*/ 12700 h 694650"/>
                        <a:gd name="connsiteX33" fmla="*/ 558800 w 1143000"/>
                        <a:gd name="connsiteY33" fmla="*/ 15875 h 694650"/>
                        <a:gd name="connsiteX34" fmla="*/ 561975 w 1143000"/>
                        <a:gd name="connsiteY34" fmla="*/ 25400 h 694650"/>
                        <a:gd name="connsiteX35" fmla="*/ 609600 w 1143000"/>
                        <a:gd name="connsiteY35" fmla="*/ 34925 h 694650"/>
                        <a:gd name="connsiteX36" fmla="*/ 622300 w 1143000"/>
                        <a:gd name="connsiteY36" fmla="*/ 38100 h 694650"/>
                        <a:gd name="connsiteX37" fmla="*/ 669925 w 1143000"/>
                        <a:gd name="connsiteY37" fmla="*/ 41275 h 694650"/>
                        <a:gd name="connsiteX38" fmla="*/ 698500 w 1143000"/>
                        <a:gd name="connsiteY38" fmla="*/ 60325 h 694650"/>
                        <a:gd name="connsiteX39" fmla="*/ 727075 w 1143000"/>
                        <a:gd name="connsiteY39" fmla="*/ 73025 h 694650"/>
                        <a:gd name="connsiteX40" fmla="*/ 755650 w 1143000"/>
                        <a:gd name="connsiteY40" fmla="*/ 63500 h 694650"/>
                        <a:gd name="connsiteX41" fmla="*/ 762000 w 1143000"/>
                        <a:gd name="connsiteY41" fmla="*/ 53975 h 694650"/>
                        <a:gd name="connsiteX42" fmla="*/ 774700 w 1143000"/>
                        <a:gd name="connsiteY42" fmla="*/ 57150 h 694650"/>
                        <a:gd name="connsiteX43" fmla="*/ 787400 w 1143000"/>
                        <a:gd name="connsiteY43" fmla="*/ 76200 h 694650"/>
                        <a:gd name="connsiteX44" fmla="*/ 796925 w 1143000"/>
                        <a:gd name="connsiteY44" fmla="*/ 82550 h 694650"/>
                        <a:gd name="connsiteX45" fmla="*/ 812800 w 1143000"/>
                        <a:gd name="connsiteY45" fmla="*/ 79375 h 694650"/>
                        <a:gd name="connsiteX46" fmla="*/ 828675 w 1143000"/>
                        <a:gd name="connsiteY46" fmla="*/ 60325 h 694650"/>
                        <a:gd name="connsiteX47" fmla="*/ 866775 w 1143000"/>
                        <a:gd name="connsiteY47" fmla="*/ 63500 h 694650"/>
                        <a:gd name="connsiteX48" fmla="*/ 876300 w 1143000"/>
                        <a:gd name="connsiteY48" fmla="*/ 66675 h 694650"/>
                        <a:gd name="connsiteX49" fmla="*/ 904875 w 1143000"/>
                        <a:gd name="connsiteY49" fmla="*/ 60325 h 694650"/>
                        <a:gd name="connsiteX50" fmla="*/ 908050 w 1143000"/>
                        <a:gd name="connsiteY50" fmla="*/ 50800 h 694650"/>
                        <a:gd name="connsiteX51" fmla="*/ 911225 w 1143000"/>
                        <a:gd name="connsiteY51" fmla="*/ 34925 h 694650"/>
                        <a:gd name="connsiteX52" fmla="*/ 920750 w 1143000"/>
                        <a:gd name="connsiteY52" fmla="*/ 28575 h 694650"/>
                        <a:gd name="connsiteX53" fmla="*/ 933450 w 1143000"/>
                        <a:gd name="connsiteY53" fmla="*/ 31750 h 694650"/>
                        <a:gd name="connsiteX54" fmla="*/ 952500 w 1143000"/>
                        <a:gd name="connsiteY54" fmla="*/ 50800 h 694650"/>
                        <a:gd name="connsiteX55" fmla="*/ 981075 w 1143000"/>
                        <a:gd name="connsiteY55" fmla="*/ 63500 h 694650"/>
                        <a:gd name="connsiteX56" fmla="*/ 984250 w 1143000"/>
                        <a:gd name="connsiteY56" fmla="*/ 73025 h 694650"/>
                        <a:gd name="connsiteX57" fmla="*/ 1120775 w 1143000"/>
                        <a:gd name="connsiteY57" fmla="*/ 422275 h 694650"/>
                        <a:gd name="connsiteX58" fmla="*/ 1143000 w 1143000"/>
                        <a:gd name="connsiteY58" fmla="*/ 441325 h 694650"/>
                        <a:gd name="connsiteX59" fmla="*/ 1133475 w 1143000"/>
                        <a:gd name="connsiteY59" fmla="*/ 485775 h 694650"/>
                        <a:gd name="connsiteX60" fmla="*/ 1130300 w 1143000"/>
                        <a:gd name="connsiteY60" fmla="*/ 495300 h 694650"/>
                        <a:gd name="connsiteX61" fmla="*/ 1127125 w 1143000"/>
                        <a:gd name="connsiteY61" fmla="*/ 520700 h 694650"/>
                        <a:gd name="connsiteX62" fmla="*/ 1120775 w 1143000"/>
                        <a:gd name="connsiteY62" fmla="*/ 530225 h 694650"/>
                        <a:gd name="connsiteX63" fmla="*/ 1117600 w 1143000"/>
                        <a:gd name="connsiteY63" fmla="*/ 561975 h 694650"/>
                        <a:gd name="connsiteX64" fmla="*/ 1095375 w 1143000"/>
                        <a:gd name="connsiteY64" fmla="*/ 565150 h 694650"/>
                        <a:gd name="connsiteX65" fmla="*/ 1089025 w 1143000"/>
                        <a:gd name="connsiteY65" fmla="*/ 600075 h 694650"/>
                        <a:gd name="connsiteX66" fmla="*/ 1085850 w 1143000"/>
                        <a:gd name="connsiteY66" fmla="*/ 609600 h 694650"/>
                        <a:gd name="connsiteX67" fmla="*/ 1089025 w 1143000"/>
                        <a:gd name="connsiteY67" fmla="*/ 625475 h 694650"/>
                        <a:gd name="connsiteX68" fmla="*/ 1098550 w 1143000"/>
                        <a:gd name="connsiteY68" fmla="*/ 635000 h 694650"/>
                        <a:gd name="connsiteX69" fmla="*/ 1102159 w 1143000"/>
                        <a:gd name="connsiteY69" fmla="*/ 694650 h 694650"/>
                        <a:gd name="connsiteX0" fmla="*/ 0 w 1135860"/>
                        <a:gd name="connsiteY0" fmla="*/ 88900 h 694650"/>
                        <a:gd name="connsiteX1" fmla="*/ 15875 w 1135860"/>
                        <a:gd name="connsiteY1" fmla="*/ 76200 h 694650"/>
                        <a:gd name="connsiteX2" fmla="*/ 25400 w 1135860"/>
                        <a:gd name="connsiteY2" fmla="*/ 79375 h 694650"/>
                        <a:gd name="connsiteX3" fmla="*/ 34925 w 1135860"/>
                        <a:gd name="connsiteY3" fmla="*/ 85725 h 694650"/>
                        <a:gd name="connsiteX4" fmla="*/ 66675 w 1135860"/>
                        <a:gd name="connsiteY4" fmla="*/ 92075 h 694650"/>
                        <a:gd name="connsiteX5" fmla="*/ 127000 w 1135860"/>
                        <a:gd name="connsiteY5" fmla="*/ 104775 h 694650"/>
                        <a:gd name="connsiteX6" fmla="*/ 155575 w 1135860"/>
                        <a:gd name="connsiteY6" fmla="*/ 107950 h 694650"/>
                        <a:gd name="connsiteX7" fmla="*/ 174625 w 1135860"/>
                        <a:gd name="connsiteY7" fmla="*/ 117475 h 694650"/>
                        <a:gd name="connsiteX8" fmla="*/ 184150 w 1135860"/>
                        <a:gd name="connsiteY8" fmla="*/ 107950 h 694650"/>
                        <a:gd name="connsiteX9" fmla="*/ 187325 w 1135860"/>
                        <a:gd name="connsiteY9" fmla="*/ 98425 h 694650"/>
                        <a:gd name="connsiteX10" fmla="*/ 212725 w 1135860"/>
                        <a:gd name="connsiteY10" fmla="*/ 88900 h 694650"/>
                        <a:gd name="connsiteX11" fmla="*/ 215900 w 1135860"/>
                        <a:gd name="connsiteY11" fmla="*/ 57150 h 694650"/>
                        <a:gd name="connsiteX12" fmla="*/ 225425 w 1135860"/>
                        <a:gd name="connsiteY12" fmla="*/ 53975 h 694650"/>
                        <a:gd name="connsiteX13" fmla="*/ 269875 w 1135860"/>
                        <a:gd name="connsiteY13" fmla="*/ 60325 h 694650"/>
                        <a:gd name="connsiteX14" fmla="*/ 279400 w 1135860"/>
                        <a:gd name="connsiteY14" fmla="*/ 66675 h 694650"/>
                        <a:gd name="connsiteX15" fmla="*/ 285750 w 1135860"/>
                        <a:gd name="connsiteY15" fmla="*/ 57150 h 694650"/>
                        <a:gd name="connsiteX16" fmla="*/ 288925 w 1135860"/>
                        <a:gd name="connsiteY16" fmla="*/ 41275 h 694650"/>
                        <a:gd name="connsiteX17" fmla="*/ 307975 w 1135860"/>
                        <a:gd name="connsiteY17" fmla="*/ 44450 h 694650"/>
                        <a:gd name="connsiteX18" fmla="*/ 317500 w 1135860"/>
                        <a:gd name="connsiteY18" fmla="*/ 50800 h 694650"/>
                        <a:gd name="connsiteX19" fmla="*/ 330200 w 1135860"/>
                        <a:gd name="connsiteY19" fmla="*/ 66675 h 694650"/>
                        <a:gd name="connsiteX20" fmla="*/ 336550 w 1135860"/>
                        <a:gd name="connsiteY20" fmla="*/ 57150 h 694650"/>
                        <a:gd name="connsiteX21" fmla="*/ 342900 w 1135860"/>
                        <a:gd name="connsiteY21" fmla="*/ 38100 h 694650"/>
                        <a:gd name="connsiteX22" fmla="*/ 361950 w 1135860"/>
                        <a:gd name="connsiteY22" fmla="*/ 22225 h 694650"/>
                        <a:gd name="connsiteX23" fmla="*/ 368300 w 1135860"/>
                        <a:gd name="connsiteY23" fmla="*/ 12700 h 694650"/>
                        <a:gd name="connsiteX24" fmla="*/ 371475 w 1135860"/>
                        <a:gd name="connsiteY24" fmla="*/ 3175 h 694650"/>
                        <a:gd name="connsiteX25" fmla="*/ 381000 w 1135860"/>
                        <a:gd name="connsiteY25" fmla="*/ 0 h 694650"/>
                        <a:gd name="connsiteX26" fmla="*/ 393700 w 1135860"/>
                        <a:gd name="connsiteY26" fmla="*/ 3175 h 694650"/>
                        <a:gd name="connsiteX27" fmla="*/ 403225 w 1135860"/>
                        <a:gd name="connsiteY27" fmla="*/ 12700 h 694650"/>
                        <a:gd name="connsiteX28" fmla="*/ 438150 w 1135860"/>
                        <a:gd name="connsiteY28" fmla="*/ 15875 h 694650"/>
                        <a:gd name="connsiteX29" fmla="*/ 447675 w 1135860"/>
                        <a:gd name="connsiteY29" fmla="*/ 19050 h 694650"/>
                        <a:gd name="connsiteX30" fmla="*/ 466725 w 1135860"/>
                        <a:gd name="connsiteY30" fmla="*/ 6350 h 694650"/>
                        <a:gd name="connsiteX31" fmla="*/ 527050 w 1135860"/>
                        <a:gd name="connsiteY31" fmla="*/ 9525 h 694650"/>
                        <a:gd name="connsiteX32" fmla="*/ 539750 w 1135860"/>
                        <a:gd name="connsiteY32" fmla="*/ 12700 h 694650"/>
                        <a:gd name="connsiteX33" fmla="*/ 558800 w 1135860"/>
                        <a:gd name="connsiteY33" fmla="*/ 15875 h 694650"/>
                        <a:gd name="connsiteX34" fmla="*/ 561975 w 1135860"/>
                        <a:gd name="connsiteY34" fmla="*/ 25400 h 694650"/>
                        <a:gd name="connsiteX35" fmla="*/ 609600 w 1135860"/>
                        <a:gd name="connsiteY35" fmla="*/ 34925 h 694650"/>
                        <a:gd name="connsiteX36" fmla="*/ 622300 w 1135860"/>
                        <a:gd name="connsiteY36" fmla="*/ 38100 h 694650"/>
                        <a:gd name="connsiteX37" fmla="*/ 669925 w 1135860"/>
                        <a:gd name="connsiteY37" fmla="*/ 41275 h 694650"/>
                        <a:gd name="connsiteX38" fmla="*/ 698500 w 1135860"/>
                        <a:gd name="connsiteY38" fmla="*/ 60325 h 694650"/>
                        <a:gd name="connsiteX39" fmla="*/ 727075 w 1135860"/>
                        <a:gd name="connsiteY39" fmla="*/ 73025 h 694650"/>
                        <a:gd name="connsiteX40" fmla="*/ 755650 w 1135860"/>
                        <a:gd name="connsiteY40" fmla="*/ 63500 h 694650"/>
                        <a:gd name="connsiteX41" fmla="*/ 762000 w 1135860"/>
                        <a:gd name="connsiteY41" fmla="*/ 53975 h 694650"/>
                        <a:gd name="connsiteX42" fmla="*/ 774700 w 1135860"/>
                        <a:gd name="connsiteY42" fmla="*/ 57150 h 694650"/>
                        <a:gd name="connsiteX43" fmla="*/ 787400 w 1135860"/>
                        <a:gd name="connsiteY43" fmla="*/ 76200 h 694650"/>
                        <a:gd name="connsiteX44" fmla="*/ 796925 w 1135860"/>
                        <a:gd name="connsiteY44" fmla="*/ 82550 h 694650"/>
                        <a:gd name="connsiteX45" fmla="*/ 812800 w 1135860"/>
                        <a:gd name="connsiteY45" fmla="*/ 79375 h 694650"/>
                        <a:gd name="connsiteX46" fmla="*/ 828675 w 1135860"/>
                        <a:gd name="connsiteY46" fmla="*/ 60325 h 694650"/>
                        <a:gd name="connsiteX47" fmla="*/ 866775 w 1135860"/>
                        <a:gd name="connsiteY47" fmla="*/ 63500 h 694650"/>
                        <a:gd name="connsiteX48" fmla="*/ 876300 w 1135860"/>
                        <a:gd name="connsiteY48" fmla="*/ 66675 h 694650"/>
                        <a:gd name="connsiteX49" fmla="*/ 904875 w 1135860"/>
                        <a:gd name="connsiteY49" fmla="*/ 60325 h 694650"/>
                        <a:gd name="connsiteX50" fmla="*/ 908050 w 1135860"/>
                        <a:gd name="connsiteY50" fmla="*/ 50800 h 694650"/>
                        <a:gd name="connsiteX51" fmla="*/ 911225 w 1135860"/>
                        <a:gd name="connsiteY51" fmla="*/ 34925 h 694650"/>
                        <a:gd name="connsiteX52" fmla="*/ 920750 w 1135860"/>
                        <a:gd name="connsiteY52" fmla="*/ 28575 h 694650"/>
                        <a:gd name="connsiteX53" fmla="*/ 933450 w 1135860"/>
                        <a:gd name="connsiteY53" fmla="*/ 31750 h 694650"/>
                        <a:gd name="connsiteX54" fmla="*/ 952500 w 1135860"/>
                        <a:gd name="connsiteY54" fmla="*/ 50800 h 694650"/>
                        <a:gd name="connsiteX55" fmla="*/ 981075 w 1135860"/>
                        <a:gd name="connsiteY55" fmla="*/ 63500 h 694650"/>
                        <a:gd name="connsiteX56" fmla="*/ 984250 w 1135860"/>
                        <a:gd name="connsiteY56" fmla="*/ 73025 h 694650"/>
                        <a:gd name="connsiteX57" fmla="*/ 1120775 w 1135860"/>
                        <a:gd name="connsiteY57" fmla="*/ 422275 h 694650"/>
                        <a:gd name="connsiteX58" fmla="*/ 1133475 w 1135860"/>
                        <a:gd name="connsiteY58" fmla="*/ 485775 h 694650"/>
                        <a:gd name="connsiteX59" fmla="*/ 1130300 w 1135860"/>
                        <a:gd name="connsiteY59" fmla="*/ 495300 h 694650"/>
                        <a:gd name="connsiteX60" fmla="*/ 1127125 w 1135860"/>
                        <a:gd name="connsiteY60" fmla="*/ 520700 h 694650"/>
                        <a:gd name="connsiteX61" fmla="*/ 1120775 w 1135860"/>
                        <a:gd name="connsiteY61" fmla="*/ 530225 h 694650"/>
                        <a:gd name="connsiteX62" fmla="*/ 1117600 w 1135860"/>
                        <a:gd name="connsiteY62" fmla="*/ 561975 h 694650"/>
                        <a:gd name="connsiteX63" fmla="*/ 1095375 w 1135860"/>
                        <a:gd name="connsiteY63" fmla="*/ 565150 h 694650"/>
                        <a:gd name="connsiteX64" fmla="*/ 1089025 w 1135860"/>
                        <a:gd name="connsiteY64" fmla="*/ 600075 h 694650"/>
                        <a:gd name="connsiteX65" fmla="*/ 1085850 w 1135860"/>
                        <a:gd name="connsiteY65" fmla="*/ 609600 h 694650"/>
                        <a:gd name="connsiteX66" fmla="*/ 1089025 w 1135860"/>
                        <a:gd name="connsiteY66" fmla="*/ 625475 h 694650"/>
                        <a:gd name="connsiteX67" fmla="*/ 1098550 w 1135860"/>
                        <a:gd name="connsiteY67" fmla="*/ 635000 h 694650"/>
                        <a:gd name="connsiteX68" fmla="*/ 1102159 w 1135860"/>
                        <a:gd name="connsiteY68" fmla="*/ 694650 h 694650"/>
                        <a:gd name="connsiteX0" fmla="*/ 0 w 1133475"/>
                        <a:gd name="connsiteY0" fmla="*/ 88900 h 694650"/>
                        <a:gd name="connsiteX1" fmla="*/ 15875 w 1133475"/>
                        <a:gd name="connsiteY1" fmla="*/ 76200 h 694650"/>
                        <a:gd name="connsiteX2" fmla="*/ 25400 w 1133475"/>
                        <a:gd name="connsiteY2" fmla="*/ 79375 h 694650"/>
                        <a:gd name="connsiteX3" fmla="*/ 34925 w 1133475"/>
                        <a:gd name="connsiteY3" fmla="*/ 85725 h 694650"/>
                        <a:gd name="connsiteX4" fmla="*/ 66675 w 1133475"/>
                        <a:gd name="connsiteY4" fmla="*/ 92075 h 694650"/>
                        <a:gd name="connsiteX5" fmla="*/ 127000 w 1133475"/>
                        <a:gd name="connsiteY5" fmla="*/ 104775 h 694650"/>
                        <a:gd name="connsiteX6" fmla="*/ 155575 w 1133475"/>
                        <a:gd name="connsiteY6" fmla="*/ 107950 h 694650"/>
                        <a:gd name="connsiteX7" fmla="*/ 174625 w 1133475"/>
                        <a:gd name="connsiteY7" fmla="*/ 117475 h 694650"/>
                        <a:gd name="connsiteX8" fmla="*/ 184150 w 1133475"/>
                        <a:gd name="connsiteY8" fmla="*/ 107950 h 694650"/>
                        <a:gd name="connsiteX9" fmla="*/ 187325 w 1133475"/>
                        <a:gd name="connsiteY9" fmla="*/ 98425 h 694650"/>
                        <a:gd name="connsiteX10" fmla="*/ 212725 w 1133475"/>
                        <a:gd name="connsiteY10" fmla="*/ 88900 h 694650"/>
                        <a:gd name="connsiteX11" fmla="*/ 215900 w 1133475"/>
                        <a:gd name="connsiteY11" fmla="*/ 57150 h 694650"/>
                        <a:gd name="connsiteX12" fmla="*/ 225425 w 1133475"/>
                        <a:gd name="connsiteY12" fmla="*/ 53975 h 694650"/>
                        <a:gd name="connsiteX13" fmla="*/ 269875 w 1133475"/>
                        <a:gd name="connsiteY13" fmla="*/ 60325 h 694650"/>
                        <a:gd name="connsiteX14" fmla="*/ 279400 w 1133475"/>
                        <a:gd name="connsiteY14" fmla="*/ 66675 h 694650"/>
                        <a:gd name="connsiteX15" fmla="*/ 285750 w 1133475"/>
                        <a:gd name="connsiteY15" fmla="*/ 57150 h 694650"/>
                        <a:gd name="connsiteX16" fmla="*/ 288925 w 1133475"/>
                        <a:gd name="connsiteY16" fmla="*/ 41275 h 694650"/>
                        <a:gd name="connsiteX17" fmla="*/ 307975 w 1133475"/>
                        <a:gd name="connsiteY17" fmla="*/ 44450 h 694650"/>
                        <a:gd name="connsiteX18" fmla="*/ 317500 w 1133475"/>
                        <a:gd name="connsiteY18" fmla="*/ 50800 h 694650"/>
                        <a:gd name="connsiteX19" fmla="*/ 330200 w 1133475"/>
                        <a:gd name="connsiteY19" fmla="*/ 66675 h 694650"/>
                        <a:gd name="connsiteX20" fmla="*/ 336550 w 1133475"/>
                        <a:gd name="connsiteY20" fmla="*/ 57150 h 694650"/>
                        <a:gd name="connsiteX21" fmla="*/ 342900 w 1133475"/>
                        <a:gd name="connsiteY21" fmla="*/ 38100 h 694650"/>
                        <a:gd name="connsiteX22" fmla="*/ 361950 w 1133475"/>
                        <a:gd name="connsiteY22" fmla="*/ 22225 h 694650"/>
                        <a:gd name="connsiteX23" fmla="*/ 368300 w 1133475"/>
                        <a:gd name="connsiteY23" fmla="*/ 12700 h 694650"/>
                        <a:gd name="connsiteX24" fmla="*/ 371475 w 1133475"/>
                        <a:gd name="connsiteY24" fmla="*/ 3175 h 694650"/>
                        <a:gd name="connsiteX25" fmla="*/ 381000 w 1133475"/>
                        <a:gd name="connsiteY25" fmla="*/ 0 h 694650"/>
                        <a:gd name="connsiteX26" fmla="*/ 393700 w 1133475"/>
                        <a:gd name="connsiteY26" fmla="*/ 3175 h 694650"/>
                        <a:gd name="connsiteX27" fmla="*/ 403225 w 1133475"/>
                        <a:gd name="connsiteY27" fmla="*/ 12700 h 694650"/>
                        <a:gd name="connsiteX28" fmla="*/ 438150 w 1133475"/>
                        <a:gd name="connsiteY28" fmla="*/ 15875 h 694650"/>
                        <a:gd name="connsiteX29" fmla="*/ 447675 w 1133475"/>
                        <a:gd name="connsiteY29" fmla="*/ 19050 h 694650"/>
                        <a:gd name="connsiteX30" fmla="*/ 466725 w 1133475"/>
                        <a:gd name="connsiteY30" fmla="*/ 6350 h 694650"/>
                        <a:gd name="connsiteX31" fmla="*/ 527050 w 1133475"/>
                        <a:gd name="connsiteY31" fmla="*/ 9525 h 694650"/>
                        <a:gd name="connsiteX32" fmla="*/ 539750 w 1133475"/>
                        <a:gd name="connsiteY32" fmla="*/ 12700 h 694650"/>
                        <a:gd name="connsiteX33" fmla="*/ 558800 w 1133475"/>
                        <a:gd name="connsiteY33" fmla="*/ 15875 h 694650"/>
                        <a:gd name="connsiteX34" fmla="*/ 561975 w 1133475"/>
                        <a:gd name="connsiteY34" fmla="*/ 25400 h 694650"/>
                        <a:gd name="connsiteX35" fmla="*/ 609600 w 1133475"/>
                        <a:gd name="connsiteY35" fmla="*/ 34925 h 694650"/>
                        <a:gd name="connsiteX36" fmla="*/ 622300 w 1133475"/>
                        <a:gd name="connsiteY36" fmla="*/ 38100 h 694650"/>
                        <a:gd name="connsiteX37" fmla="*/ 669925 w 1133475"/>
                        <a:gd name="connsiteY37" fmla="*/ 41275 h 694650"/>
                        <a:gd name="connsiteX38" fmla="*/ 698500 w 1133475"/>
                        <a:gd name="connsiteY38" fmla="*/ 60325 h 694650"/>
                        <a:gd name="connsiteX39" fmla="*/ 727075 w 1133475"/>
                        <a:gd name="connsiteY39" fmla="*/ 73025 h 694650"/>
                        <a:gd name="connsiteX40" fmla="*/ 755650 w 1133475"/>
                        <a:gd name="connsiteY40" fmla="*/ 63500 h 694650"/>
                        <a:gd name="connsiteX41" fmla="*/ 762000 w 1133475"/>
                        <a:gd name="connsiteY41" fmla="*/ 53975 h 694650"/>
                        <a:gd name="connsiteX42" fmla="*/ 774700 w 1133475"/>
                        <a:gd name="connsiteY42" fmla="*/ 57150 h 694650"/>
                        <a:gd name="connsiteX43" fmla="*/ 787400 w 1133475"/>
                        <a:gd name="connsiteY43" fmla="*/ 76200 h 694650"/>
                        <a:gd name="connsiteX44" fmla="*/ 796925 w 1133475"/>
                        <a:gd name="connsiteY44" fmla="*/ 82550 h 694650"/>
                        <a:gd name="connsiteX45" fmla="*/ 812800 w 1133475"/>
                        <a:gd name="connsiteY45" fmla="*/ 79375 h 694650"/>
                        <a:gd name="connsiteX46" fmla="*/ 828675 w 1133475"/>
                        <a:gd name="connsiteY46" fmla="*/ 60325 h 694650"/>
                        <a:gd name="connsiteX47" fmla="*/ 866775 w 1133475"/>
                        <a:gd name="connsiteY47" fmla="*/ 63500 h 694650"/>
                        <a:gd name="connsiteX48" fmla="*/ 876300 w 1133475"/>
                        <a:gd name="connsiteY48" fmla="*/ 66675 h 694650"/>
                        <a:gd name="connsiteX49" fmla="*/ 904875 w 1133475"/>
                        <a:gd name="connsiteY49" fmla="*/ 60325 h 694650"/>
                        <a:gd name="connsiteX50" fmla="*/ 908050 w 1133475"/>
                        <a:gd name="connsiteY50" fmla="*/ 50800 h 694650"/>
                        <a:gd name="connsiteX51" fmla="*/ 911225 w 1133475"/>
                        <a:gd name="connsiteY51" fmla="*/ 34925 h 694650"/>
                        <a:gd name="connsiteX52" fmla="*/ 920750 w 1133475"/>
                        <a:gd name="connsiteY52" fmla="*/ 28575 h 694650"/>
                        <a:gd name="connsiteX53" fmla="*/ 933450 w 1133475"/>
                        <a:gd name="connsiteY53" fmla="*/ 31750 h 694650"/>
                        <a:gd name="connsiteX54" fmla="*/ 952500 w 1133475"/>
                        <a:gd name="connsiteY54" fmla="*/ 50800 h 694650"/>
                        <a:gd name="connsiteX55" fmla="*/ 981075 w 1133475"/>
                        <a:gd name="connsiteY55" fmla="*/ 63500 h 694650"/>
                        <a:gd name="connsiteX56" fmla="*/ 984250 w 1133475"/>
                        <a:gd name="connsiteY56" fmla="*/ 73025 h 694650"/>
                        <a:gd name="connsiteX57" fmla="*/ 1133475 w 1133475"/>
                        <a:gd name="connsiteY57" fmla="*/ 485775 h 694650"/>
                        <a:gd name="connsiteX58" fmla="*/ 1130300 w 1133475"/>
                        <a:gd name="connsiteY58" fmla="*/ 495300 h 694650"/>
                        <a:gd name="connsiteX59" fmla="*/ 1127125 w 1133475"/>
                        <a:gd name="connsiteY59" fmla="*/ 520700 h 694650"/>
                        <a:gd name="connsiteX60" fmla="*/ 1120775 w 1133475"/>
                        <a:gd name="connsiteY60" fmla="*/ 530225 h 694650"/>
                        <a:gd name="connsiteX61" fmla="*/ 1117600 w 1133475"/>
                        <a:gd name="connsiteY61" fmla="*/ 561975 h 694650"/>
                        <a:gd name="connsiteX62" fmla="*/ 1095375 w 1133475"/>
                        <a:gd name="connsiteY62" fmla="*/ 565150 h 694650"/>
                        <a:gd name="connsiteX63" fmla="*/ 1089025 w 1133475"/>
                        <a:gd name="connsiteY63" fmla="*/ 600075 h 694650"/>
                        <a:gd name="connsiteX64" fmla="*/ 1085850 w 1133475"/>
                        <a:gd name="connsiteY64" fmla="*/ 609600 h 694650"/>
                        <a:gd name="connsiteX65" fmla="*/ 1089025 w 1133475"/>
                        <a:gd name="connsiteY65" fmla="*/ 625475 h 694650"/>
                        <a:gd name="connsiteX66" fmla="*/ 1098550 w 1133475"/>
                        <a:gd name="connsiteY66" fmla="*/ 635000 h 694650"/>
                        <a:gd name="connsiteX67" fmla="*/ 1102159 w 1133475"/>
                        <a:gd name="connsiteY67" fmla="*/ 694650 h 694650"/>
                        <a:gd name="connsiteX0" fmla="*/ 0 w 1133475"/>
                        <a:gd name="connsiteY0" fmla="*/ 88900 h 694650"/>
                        <a:gd name="connsiteX1" fmla="*/ 15875 w 1133475"/>
                        <a:gd name="connsiteY1" fmla="*/ 76200 h 694650"/>
                        <a:gd name="connsiteX2" fmla="*/ 25400 w 1133475"/>
                        <a:gd name="connsiteY2" fmla="*/ 79375 h 694650"/>
                        <a:gd name="connsiteX3" fmla="*/ 34925 w 1133475"/>
                        <a:gd name="connsiteY3" fmla="*/ 85725 h 694650"/>
                        <a:gd name="connsiteX4" fmla="*/ 66675 w 1133475"/>
                        <a:gd name="connsiteY4" fmla="*/ 92075 h 694650"/>
                        <a:gd name="connsiteX5" fmla="*/ 127000 w 1133475"/>
                        <a:gd name="connsiteY5" fmla="*/ 104775 h 694650"/>
                        <a:gd name="connsiteX6" fmla="*/ 155575 w 1133475"/>
                        <a:gd name="connsiteY6" fmla="*/ 107950 h 694650"/>
                        <a:gd name="connsiteX7" fmla="*/ 174625 w 1133475"/>
                        <a:gd name="connsiteY7" fmla="*/ 117475 h 694650"/>
                        <a:gd name="connsiteX8" fmla="*/ 184150 w 1133475"/>
                        <a:gd name="connsiteY8" fmla="*/ 107950 h 694650"/>
                        <a:gd name="connsiteX9" fmla="*/ 187325 w 1133475"/>
                        <a:gd name="connsiteY9" fmla="*/ 98425 h 694650"/>
                        <a:gd name="connsiteX10" fmla="*/ 212725 w 1133475"/>
                        <a:gd name="connsiteY10" fmla="*/ 88900 h 694650"/>
                        <a:gd name="connsiteX11" fmla="*/ 215900 w 1133475"/>
                        <a:gd name="connsiteY11" fmla="*/ 57150 h 694650"/>
                        <a:gd name="connsiteX12" fmla="*/ 225425 w 1133475"/>
                        <a:gd name="connsiteY12" fmla="*/ 53975 h 694650"/>
                        <a:gd name="connsiteX13" fmla="*/ 269875 w 1133475"/>
                        <a:gd name="connsiteY13" fmla="*/ 60325 h 694650"/>
                        <a:gd name="connsiteX14" fmla="*/ 279400 w 1133475"/>
                        <a:gd name="connsiteY14" fmla="*/ 66675 h 694650"/>
                        <a:gd name="connsiteX15" fmla="*/ 285750 w 1133475"/>
                        <a:gd name="connsiteY15" fmla="*/ 57150 h 694650"/>
                        <a:gd name="connsiteX16" fmla="*/ 288925 w 1133475"/>
                        <a:gd name="connsiteY16" fmla="*/ 41275 h 694650"/>
                        <a:gd name="connsiteX17" fmla="*/ 307975 w 1133475"/>
                        <a:gd name="connsiteY17" fmla="*/ 44450 h 694650"/>
                        <a:gd name="connsiteX18" fmla="*/ 317500 w 1133475"/>
                        <a:gd name="connsiteY18" fmla="*/ 50800 h 694650"/>
                        <a:gd name="connsiteX19" fmla="*/ 330200 w 1133475"/>
                        <a:gd name="connsiteY19" fmla="*/ 66675 h 694650"/>
                        <a:gd name="connsiteX20" fmla="*/ 336550 w 1133475"/>
                        <a:gd name="connsiteY20" fmla="*/ 57150 h 694650"/>
                        <a:gd name="connsiteX21" fmla="*/ 342900 w 1133475"/>
                        <a:gd name="connsiteY21" fmla="*/ 38100 h 694650"/>
                        <a:gd name="connsiteX22" fmla="*/ 361950 w 1133475"/>
                        <a:gd name="connsiteY22" fmla="*/ 22225 h 694650"/>
                        <a:gd name="connsiteX23" fmla="*/ 368300 w 1133475"/>
                        <a:gd name="connsiteY23" fmla="*/ 12700 h 694650"/>
                        <a:gd name="connsiteX24" fmla="*/ 371475 w 1133475"/>
                        <a:gd name="connsiteY24" fmla="*/ 3175 h 694650"/>
                        <a:gd name="connsiteX25" fmla="*/ 381000 w 1133475"/>
                        <a:gd name="connsiteY25" fmla="*/ 0 h 694650"/>
                        <a:gd name="connsiteX26" fmla="*/ 393700 w 1133475"/>
                        <a:gd name="connsiteY26" fmla="*/ 3175 h 694650"/>
                        <a:gd name="connsiteX27" fmla="*/ 403225 w 1133475"/>
                        <a:gd name="connsiteY27" fmla="*/ 12700 h 694650"/>
                        <a:gd name="connsiteX28" fmla="*/ 438150 w 1133475"/>
                        <a:gd name="connsiteY28" fmla="*/ 15875 h 694650"/>
                        <a:gd name="connsiteX29" fmla="*/ 447675 w 1133475"/>
                        <a:gd name="connsiteY29" fmla="*/ 19050 h 694650"/>
                        <a:gd name="connsiteX30" fmla="*/ 466725 w 1133475"/>
                        <a:gd name="connsiteY30" fmla="*/ 6350 h 694650"/>
                        <a:gd name="connsiteX31" fmla="*/ 527050 w 1133475"/>
                        <a:gd name="connsiteY31" fmla="*/ 9525 h 694650"/>
                        <a:gd name="connsiteX32" fmla="*/ 539750 w 1133475"/>
                        <a:gd name="connsiteY32" fmla="*/ 12700 h 694650"/>
                        <a:gd name="connsiteX33" fmla="*/ 558800 w 1133475"/>
                        <a:gd name="connsiteY33" fmla="*/ 15875 h 694650"/>
                        <a:gd name="connsiteX34" fmla="*/ 561975 w 1133475"/>
                        <a:gd name="connsiteY34" fmla="*/ 25400 h 694650"/>
                        <a:gd name="connsiteX35" fmla="*/ 609600 w 1133475"/>
                        <a:gd name="connsiteY35" fmla="*/ 34925 h 694650"/>
                        <a:gd name="connsiteX36" fmla="*/ 622300 w 1133475"/>
                        <a:gd name="connsiteY36" fmla="*/ 38100 h 694650"/>
                        <a:gd name="connsiteX37" fmla="*/ 669925 w 1133475"/>
                        <a:gd name="connsiteY37" fmla="*/ 41275 h 694650"/>
                        <a:gd name="connsiteX38" fmla="*/ 698500 w 1133475"/>
                        <a:gd name="connsiteY38" fmla="*/ 60325 h 694650"/>
                        <a:gd name="connsiteX39" fmla="*/ 727075 w 1133475"/>
                        <a:gd name="connsiteY39" fmla="*/ 73025 h 694650"/>
                        <a:gd name="connsiteX40" fmla="*/ 755650 w 1133475"/>
                        <a:gd name="connsiteY40" fmla="*/ 63500 h 694650"/>
                        <a:gd name="connsiteX41" fmla="*/ 762000 w 1133475"/>
                        <a:gd name="connsiteY41" fmla="*/ 53975 h 694650"/>
                        <a:gd name="connsiteX42" fmla="*/ 774700 w 1133475"/>
                        <a:gd name="connsiteY42" fmla="*/ 57150 h 694650"/>
                        <a:gd name="connsiteX43" fmla="*/ 787400 w 1133475"/>
                        <a:gd name="connsiteY43" fmla="*/ 76200 h 694650"/>
                        <a:gd name="connsiteX44" fmla="*/ 796925 w 1133475"/>
                        <a:gd name="connsiteY44" fmla="*/ 82550 h 694650"/>
                        <a:gd name="connsiteX45" fmla="*/ 812800 w 1133475"/>
                        <a:gd name="connsiteY45" fmla="*/ 79375 h 694650"/>
                        <a:gd name="connsiteX46" fmla="*/ 828675 w 1133475"/>
                        <a:gd name="connsiteY46" fmla="*/ 60325 h 694650"/>
                        <a:gd name="connsiteX47" fmla="*/ 866775 w 1133475"/>
                        <a:gd name="connsiteY47" fmla="*/ 63500 h 694650"/>
                        <a:gd name="connsiteX48" fmla="*/ 876300 w 1133475"/>
                        <a:gd name="connsiteY48" fmla="*/ 66675 h 694650"/>
                        <a:gd name="connsiteX49" fmla="*/ 904875 w 1133475"/>
                        <a:gd name="connsiteY49" fmla="*/ 60325 h 694650"/>
                        <a:gd name="connsiteX50" fmla="*/ 908050 w 1133475"/>
                        <a:gd name="connsiteY50" fmla="*/ 50800 h 694650"/>
                        <a:gd name="connsiteX51" fmla="*/ 911225 w 1133475"/>
                        <a:gd name="connsiteY51" fmla="*/ 34925 h 694650"/>
                        <a:gd name="connsiteX52" fmla="*/ 920750 w 1133475"/>
                        <a:gd name="connsiteY52" fmla="*/ 28575 h 694650"/>
                        <a:gd name="connsiteX53" fmla="*/ 933450 w 1133475"/>
                        <a:gd name="connsiteY53" fmla="*/ 31750 h 694650"/>
                        <a:gd name="connsiteX54" fmla="*/ 952500 w 1133475"/>
                        <a:gd name="connsiteY54" fmla="*/ 50800 h 694650"/>
                        <a:gd name="connsiteX55" fmla="*/ 981075 w 1133475"/>
                        <a:gd name="connsiteY55" fmla="*/ 63500 h 694650"/>
                        <a:gd name="connsiteX56" fmla="*/ 984250 w 1133475"/>
                        <a:gd name="connsiteY56" fmla="*/ 73025 h 694650"/>
                        <a:gd name="connsiteX57" fmla="*/ 1133475 w 1133475"/>
                        <a:gd name="connsiteY57" fmla="*/ 485775 h 694650"/>
                        <a:gd name="connsiteX58" fmla="*/ 1127125 w 1133475"/>
                        <a:gd name="connsiteY58" fmla="*/ 520700 h 694650"/>
                        <a:gd name="connsiteX59" fmla="*/ 1120775 w 1133475"/>
                        <a:gd name="connsiteY59" fmla="*/ 530225 h 694650"/>
                        <a:gd name="connsiteX60" fmla="*/ 1117600 w 1133475"/>
                        <a:gd name="connsiteY60" fmla="*/ 561975 h 694650"/>
                        <a:gd name="connsiteX61" fmla="*/ 1095375 w 1133475"/>
                        <a:gd name="connsiteY61" fmla="*/ 565150 h 694650"/>
                        <a:gd name="connsiteX62" fmla="*/ 1089025 w 1133475"/>
                        <a:gd name="connsiteY62" fmla="*/ 600075 h 694650"/>
                        <a:gd name="connsiteX63" fmla="*/ 1085850 w 1133475"/>
                        <a:gd name="connsiteY63" fmla="*/ 609600 h 694650"/>
                        <a:gd name="connsiteX64" fmla="*/ 1089025 w 1133475"/>
                        <a:gd name="connsiteY64" fmla="*/ 625475 h 694650"/>
                        <a:gd name="connsiteX65" fmla="*/ 1098550 w 1133475"/>
                        <a:gd name="connsiteY65" fmla="*/ 635000 h 694650"/>
                        <a:gd name="connsiteX66" fmla="*/ 1102159 w 1133475"/>
                        <a:gd name="connsiteY66" fmla="*/ 694650 h 694650"/>
                        <a:gd name="connsiteX0" fmla="*/ 0 w 1135966"/>
                        <a:gd name="connsiteY0" fmla="*/ 88900 h 694650"/>
                        <a:gd name="connsiteX1" fmla="*/ 15875 w 1135966"/>
                        <a:gd name="connsiteY1" fmla="*/ 76200 h 694650"/>
                        <a:gd name="connsiteX2" fmla="*/ 25400 w 1135966"/>
                        <a:gd name="connsiteY2" fmla="*/ 79375 h 694650"/>
                        <a:gd name="connsiteX3" fmla="*/ 34925 w 1135966"/>
                        <a:gd name="connsiteY3" fmla="*/ 85725 h 694650"/>
                        <a:gd name="connsiteX4" fmla="*/ 66675 w 1135966"/>
                        <a:gd name="connsiteY4" fmla="*/ 92075 h 694650"/>
                        <a:gd name="connsiteX5" fmla="*/ 127000 w 1135966"/>
                        <a:gd name="connsiteY5" fmla="*/ 104775 h 694650"/>
                        <a:gd name="connsiteX6" fmla="*/ 155575 w 1135966"/>
                        <a:gd name="connsiteY6" fmla="*/ 107950 h 694650"/>
                        <a:gd name="connsiteX7" fmla="*/ 174625 w 1135966"/>
                        <a:gd name="connsiteY7" fmla="*/ 117475 h 694650"/>
                        <a:gd name="connsiteX8" fmla="*/ 184150 w 1135966"/>
                        <a:gd name="connsiteY8" fmla="*/ 107950 h 694650"/>
                        <a:gd name="connsiteX9" fmla="*/ 187325 w 1135966"/>
                        <a:gd name="connsiteY9" fmla="*/ 98425 h 694650"/>
                        <a:gd name="connsiteX10" fmla="*/ 212725 w 1135966"/>
                        <a:gd name="connsiteY10" fmla="*/ 88900 h 694650"/>
                        <a:gd name="connsiteX11" fmla="*/ 215900 w 1135966"/>
                        <a:gd name="connsiteY11" fmla="*/ 57150 h 694650"/>
                        <a:gd name="connsiteX12" fmla="*/ 225425 w 1135966"/>
                        <a:gd name="connsiteY12" fmla="*/ 53975 h 694650"/>
                        <a:gd name="connsiteX13" fmla="*/ 269875 w 1135966"/>
                        <a:gd name="connsiteY13" fmla="*/ 60325 h 694650"/>
                        <a:gd name="connsiteX14" fmla="*/ 279400 w 1135966"/>
                        <a:gd name="connsiteY14" fmla="*/ 66675 h 694650"/>
                        <a:gd name="connsiteX15" fmla="*/ 285750 w 1135966"/>
                        <a:gd name="connsiteY15" fmla="*/ 57150 h 694650"/>
                        <a:gd name="connsiteX16" fmla="*/ 288925 w 1135966"/>
                        <a:gd name="connsiteY16" fmla="*/ 41275 h 694650"/>
                        <a:gd name="connsiteX17" fmla="*/ 307975 w 1135966"/>
                        <a:gd name="connsiteY17" fmla="*/ 44450 h 694650"/>
                        <a:gd name="connsiteX18" fmla="*/ 317500 w 1135966"/>
                        <a:gd name="connsiteY18" fmla="*/ 50800 h 694650"/>
                        <a:gd name="connsiteX19" fmla="*/ 330200 w 1135966"/>
                        <a:gd name="connsiteY19" fmla="*/ 66675 h 694650"/>
                        <a:gd name="connsiteX20" fmla="*/ 336550 w 1135966"/>
                        <a:gd name="connsiteY20" fmla="*/ 57150 h 694650"/>
                        <a:gd name="connsiteX21" fmla="*/ 342900 w 1135966"/>
                        <a:gd name="connsiteY21" fmla="*/ 38100 h 694650"/>
                        <a:gd name="connsiteX22" fmla="*/ 361950 w 1135966"/>
                        <a:gd name="connsiteY22" fmla="*/ 22225 h 694650"/>
                        <a:gd name="connsiteX23" fmla="*/ 368300 w 1135966"/>
                        <a:gd name="connsiteY23" fmla="*/ 12700 h 694650"/>
                        <a:gd name="connsiteX24" fmla="*/ 371475 w 1135966"/>
                        <a:gd name="connsiteY24" fmla="*/ 3175 h 694650"/>
                        <a:gd name="connsiteX25" fmla="*/ 381000 w 1135966"/>
                        <a:gd name="connsiteY25" fmla="*/ 0 h 694650"/>
                        <a:gd name="connsiteX26" fmla="*/ 393700 w 1135966"/>
                        <a:gd name="connsiteY26" fmla="*/ 3175 h 694650"/>
                        <a:gd name="connsiteX27" fmla="*/ 403225 w 1135966"/>
                        <a:gd name="connsiteY27" fmla="*/ 12700 h 694650"/>
                        <a:gd name="connsiteX28" fmla="*/ 438150 w 1135966"/>
                        <a:gd name="connsiteY28" fmla="*/ 15875 h 694650"/>
                        <a:gd name="connsiteX29" fmla="*/ 447675 w 1135966"/>
                        <a:gd name="connsiteY29" fmla="*/ 19050 h 694650"/>
                        <a:gd name="connsiteX30" fmla="*/ 466725 w 1135966"/>
                        <a:gd name="connsiteY30" fmla="*/ 6350 h 694650"/>
                        <a:gd name="connsiteX31" fmla="*/ 527050 w 1135966"/>
                        <a:gd name="connsiteY31" fmla="*/ 9525 h 694650"/>
                        <a:gd name="connsiteX32" fmla="*/ 539750 w 1135966"/>
                        <a:gd name="connsiteY32" fmla="*/ 12700 h 694650"/>
                        <a:gd name="connsiteX33" fmla="*/ 558800 w 1135966"/>
                        <a:gd name="connsiteY33" fmla="*/ 15875 h 694650"/>
                        <a:gd name="connsiteX34" fmla="*/ 561975 w 1135966"/>
                        <a:gd name="connsiteY34" fmla="*/ 25400 h 694650"/>
                        <a:gd name="connsiteX35" fmla="*/ 609600 w 1135966"/>
                        <a:gd name="connsiteY35" fmla="*/ 34925 h 694650"/>
                        <a:gd name="connsiteX36" fmla="*/ 622300 w 1135966"/>
                        <a:gd name="connsiteY36" fmla="*/ 38100 h 694650"/>
                        <a:gd name="connsiteX37" fmla="*/ 669925 w 1135966"/>
                        <a:gd name="connsiteY37" fmla="*/ 41275 h 694650"/>
                        <a:gd name="connsiteX38" fmla="*/ 698500 w 1135966"/>
                        <a:gd name="connsiteY38" fmla="*/ 60325 h 694650"/>
                        <a:gd name="connsiteX39" fmla="*/ 727075 w 1135966"/>
                        <a:gd name="connsiteY39" fmla="*/ 73025 h 694650"/>
                        <a:gd name="connsiteX40" fmla="*/ 755650 w 1135966"/>
                        <a:gd name="connsiteY40" fmla="*/ 63500 h 694650"/>
                        <a:gd name="connsiteX41" fmla="*/ 762000 w 1135966"/>
                        <a:gd name="connsiteY41" fmla="*/ 53975 h 694650"/>
                        <a:gd name="connsiteX42" fmla="*/ 774700 w 1135966"/>
                        <a:gd name="connsiteY42" fmla="*/ 57150 h 694650"/>
                        <a:gd name="connsiteX43" fmla="*/ 787400 w 1135966"/>
                        <a:gd name="connsiteY43" fmla="*/ 76200 h 694650"/>
                        <a:gd name="connsiteX44" fmla="*/ 796925 w 1135966"/>
                        <a:gd name="connsiteY44" fmla="*/ 82550 h 694650"/>
                        <a:gd name="connsiteX45" fmla="*/ 812800 w 1135966"/>
                        <a:gd name="connsiteY45" fmla="*/ 79375 h 694650"/>
                        <a:gd name="connsiteX46" fmla="*/ 828675 w 1135966"/>
                        <a:gd name="connsiteY46" fmla="*/ 60325 h 694650"/>
                        <a:gd name="connsiteX47" fmla="*/ 866775 w 1135966"/>
                        <a:gd name="connsiteY47" fmla="*/ 63500 h 694650"/>
                        <a:gd name="connsiteX48" fmla="*/ 876300 w 1135966"/>
                        <a:gd name="connsiteY48" fmla="*/ 66675 h 694650"/>
                        <a:gd name="connsiteX49" fmla="*/ 904875 w 1135966"/>
                        <a:gd name="connsiteY49" fmla="*/ 60325 h 694650"/>
                        <a:gd name="connsiteX50" fmla="*/ 908050 w 1135966"/>
                        <a:gd name="connsiteY50" fmla="*/ 50800 h 694650"/>
                        <a:gd name="connsiteX51" fmla="*/ 911225 w 1135966"/>
                        <a:gd name="connsiteY51" fmla="*/ 34925 h 694650"/>
                        <a:gd name="connsiteX52" fmla="*/ 920750 w 1135966"/>
                        <a:gd name="connsiteY52" fmla="*/ 28575 h 694650"/>
                        <a:gd name="connsiteX53" fmla="*/ 933450 w 1135966"/>
                        <a:gd name="connsiteY53" fmla="*/ 31750 h 694650"/>
                        <a:gd name="connsiteX54" fmla="*/ 952500 w 1135966"/>
                        <a:gd name="connsiteY54" fmla="*/ 50800 h 694650"/>
                        <a:gd name="connsiteX55" fmla="*/ 981075 w 1135966"/>
                        <a:gd name="connsiteY55" fmla="*/ 63500 h 694650"/>
                        <a:gd name="connsiteX56" fmla="*/ 984250 w 1135966"/>
                        <a:gd name="connsiteY56" fmla="*/ 73025 h 694650"/>
                        <a:gd name="connsiteX57" fmla="*/ 1127125 w 1135966"/>
                        <a:gd name="connsiteY57" fmla="*/ 520700 h 694650"/>
                        <a:gd name="connsiteX58" fmla="*/ 1120775 w 1135966"/>
                        <a:gd name="connsiteY58" fmla="*/ 530225 h 694650"/>
                        <a:gd name="connsiteX59" fmla="*/ 1117600 w 1135966"/>
                        <a:gd name="connsiteY59" fmla="*/ 561975 h 694650"/>
                        <a:gd name="connsiteX60" fmla="*/ 1095375 w 1135966"/>
                        <a:gd name="connsiteY60" fmla="*/ 565150 h 694650"/>
                        <a:gd name="connsiteX61" fmla="*/ 1089025 w 1135966"/>
                        <a:gd name="connsiteY61" fmla="*/ 600075 h 694650"/>
                        <a:gd name="connsiteX62" fmla="*/ 1085850 w 1135966"/>
                        <a:gd name="connsiteY62" fmla="*/ 609600 h 694650"/>
                        <a:gd name="connsiteX63" fmla="*/ 1089025 w 1135966"/>
                        <a:gd name="connsiteY63" fmla="*/ 625475 h 694650"/>
                        <a:gd name="connsiteX64" fmla="*/ 1098550 w 1135966"/>
                        <a:gd name="connsiteY64" fmla="*/ 635000 h 694650"/>
                        <a:gd name="connsiteX65" fmla="*/ 1102159 w 1135966"/>
                        <a:gd name="connsiteY65" fmla="*/ 694650 h 694650"/>
                        <a:gd name="connsiteX0" fmla="*/ 0 w 1131234"/>
                        <a:gd name="connsiteY0" fmla="*/ 88900 h 694650"/>
                        <a:gd name="connsiteX1" fmla="*/ 15875 w 1131234"/>
                        <a:gd name="connsiteY1" fmla="*/ 76200 h 694650"/>
                        <a:gd name="connsiteX2" fmla="*/ 25400 w 1131234"/>
                        <a:gd name="connsiteY2" fmla="*/ 79375 h 694650"/>
                        <a:gd name="connsiteX3" fmla="*/ 34925 w 1131234"/>
                        <a:gd name="connsiteY3" fmla="*/ 85725 h 694650"/>
                        <a:gd name="connsiteX4" fmla="*/ 66675 w 1131234"/>
                        <a:gd name="connsiteY4" fmla="*/ 92075 h 694650"/>
                        <a:gd name="connsiteX5" fmla="*/ 127000 w 1131234"/>
                        <a:gd name="connsiteY5" fmla="*/ 104775 h 694650"/>
                        <a:gd name="connsiteX6" fmla="*/ 155575 w 1131234"/>
                        <a:gd name="connsiteY6" fmla="*/ 107950 h 694650"/>
                        <a:gd name="connsiteX7" fmla="*/ 174625 w 1131234"/>
                        <a:gd name="connsiteY7" fmla="*/ 117475 h 694650"/>
                        <a:gd name="connsiteX8" fmla="*/ 184150 w 1131234"/>
                        <a:gd name="connsiteY8" fmla="*/ 107950 h 694650"/>
                        <a:gd name="connsiteX9" fmla="*/ 187325 w 1131234"/>
                        <a:gd name="connsiteY9" fmla="*/ 98425 h 694650"/>
                        <a:gd name="connsiteX10" fmla="*/ 212725 w 1131234"/>
                        <a:gd name="connsiteY10" fmla="*/ 88900 h 694650"/>
                        <a:gd name="connsiteX11" fmla="*/ 215900 w 1131234"/>
                        <a:gd name="connsiteY11" fmla="*/ 57150 h 694650"/>
                        <a:gd name="connsiteX12" fmla="*/ 225425 w 1131234"/>
                        <a:gd name="connsiteY12" fmla="*/ 53975 h 694650"/>
                        <a:gd name="connsiteX13" fmla="*/ 269875 w 1131234"/>
                        <a:gd name="connsiteY13" fmla="*/ 60325 h 694650"/>
                        <a:gd name="connsiteX14" fmla="*/ 279400 w 1131234"/>
                        <a:gd name="connsiteY14" fmla="*/ 66675 h 694650"/>
                        <a:gd name="connsiteX15" fmla="*/ 285750 w 1131234"/>
                        <a:gd name="connsiteY15" fmla="*/ 57150 h 694650"/>
                        <a:gd name="connsiteX16" fmla="*/ 288925 w 1131234"/>
                        <a:gd name="connsiteY16" fmla="*/ 41275 h 694650"/>
                        <a:gd name="connsiteX17" fmla="*/ 307975 w 1131234"/>
                        <a:gd name="connsiteY17" fmla="*/ 44450 h 694650"/>
                        <a:gd name="connsiteX18" fmla="*/ 317500 w 1131234"/>
                        <a:gd name="connsiteY18" fmla="*/ 50800 h 694650"/>
                        <a:gd name="connsiteX19" fmla="*/ 330200 w 1131234"/>
                        <a:gd name="connsiteY19" fmla="*/ 66675 h 694650"/>
                        <a:gd name="connsiteX20" fmla="*/ 336550 w 1131234"/>
                        <a:gd name="connsiteY20" fmla="*/ 57150 h 694650"/>
                        <a:gd name="connsiteX21" fmla="*/ 342900 w 1131234"/>
                        <a:gd name="connsiteY21" fmla="*/ 38100 h 694650"/>
                        <a:gd name="connsiteX22" fmla="*/ 361950 w 1131234"/>
                        <a:gd name="connsiteY22" fmla="*/ 22225 h 694650"/>
                        <a:gd name="connsiteX23" fmla="*/ 368300 w 1131234"/>
                        <a:gd name="connsiteY23" fmla="*/ 12700 h 694650"/>
                        <a:gd name="connsiteX24" fmla="*/ 371475 w 1131234"/>
                        <a:gd name="connsiteY24" fmla="*/ 3175 h 694650"/>
                        <a:gd name="connsiteX25" fmla="*/ 381000 w 1131234"/>
                        <a:gd name="connsiteY25" fmla="*/ 0 h 694650"/>
                        <a:gd name="connsiteX26" fmla="*/ 393700 w 1131234"/>
                        <a:gd name="connsiteY26" fmla="*/ 3175 h 694650"/>
                        <a:gd name="connsiteX27" fmla="*/ 403225 w 1131234"/>
                        <a:gd name="connsiteY27" fmla="*/ 12700 h 694650"/>
                        <a:gd name="connsiteX28" fmla="*/ 438150 w 1131234"/>
                        <a:gd name="connsiteY28" fmla="*/ 15875 h 694650"/>
                        <a:gd name="connsiteX29" fmla="*/ 447675 w 1131234"/>
                        <a:gd name="connsiteY29" fmla="*/ 19050 h 694650"/>
                        <a:gd name="connsiteX30" fmla="*/ 466725 w 1131234"/>
                        <a:gd name="connsiteY30" fmla="*/ 6350 h 694650"/>
                        <a:gd name="connsiteX31" fmla="*/ 527050 w 1131234"/>
                        <a:gd name="connsiteY31" fmla="*/ 9525 h 694650"/>
                        <a:gd name="connsiteX32" fmla="*/ 539750 w 1131234"/>
                        <a:gd name="connsiteY32" fmla="*/ 12700 h 694650"/>
                        <a:gd name="connsiteX33" fmla="*/ 558800 w 1131234"/>
                        <a:gd name="connsiteY33" fmla="*/ 15875 h 694650"/>
                        <a:gd name="connsiteX34" fmla="*/ 561975 w 1131234"/>
                        <a:gd name="connsiteY34" fmla="*/ 25400 h 694650"/>
                        <a:gd name="connsiteX35" fmla="*/ 609600 w 1131234"/>
                        <a:gd name="connsiteY35" fmla="*/ 34925 h 694650"/>
                        <a:gd name="connsiteX36" fmla="*/ 622300 w 1131234"/>
                        <a:gd name="connsiteY36" fmla="*/ 38100 h 694650"/>
                        <a:gd name="connsiteX37" fmla="*/ 669925 w 1131234"/>
                        <a:gd name="connsiteY37" fmla="*/ 41275 h 694650"/>
                        <a:gd name="connsiteX38" fmla="*/ 698500 w 1131234"/>
                        <a:gd name="connsiteY38" fmla="*/ 60325 h 694650"/>
                        <a:gd name="connsiteX39" fmla="*/ 727075 w 1131234"/>
                        <a:gd name="connsiteY39" fmla="*/ 73025 h 694650"/>
                        <a:gd name="connsiteX40" fmla="*/ 755650 w 1131234"/>
                        <a:gd name="connsiteY40" fmla="*/ 63500 h 694650"/>
                        <a:gd name="connsiteX41" fmla="*/ 762000 w 1131234"/>
                        <a:gd name="connsiteY41" fmla="*/ 53975 h 694650"/>
                        <a:gd name="connsiteX42" fmla="*/ 774700 w 1131234"/>
                        <a:gd name="connsiteY42" fmla="*/ 57150 h 694650"/>
                        <a:gd name="connsiteX43" fmla="*/ 787400 w 1131234"/>
                        <a:gd name="connsiteY43" fmla="*/ 76200 h 694650"/>
                        <a:gd name="connsiteX44" fmla="*/ 796925 w 1131234"/>
                        <a:gd name="connsiteY44" fmla="*/ 82550 h 694650"/>
                        <a:gd name="connsiteX45" fmla="*/ 812800 w 1131234"/>
                        <a:gd name="connsiteY45" fmla="*/ 79375 h 694650"/>
                        <a:gd name="connsiteX46" fmla="*/ 828675 w 1131234"/>
                        <a:gd name="connsiteY46" fmla="*/ 60325 h 694650"/>
                        <a:gd name="connsiteX47" fmla="*/ 866775 w 1131234"/>
                        <a:gd name="connsiteY47" fmla="*/ 63500 h 694650"/>
                        <a:gd name="connsiteX48" fmla="*/ 876300 w 1131234"/>
                        <a:gd name="connsiteY48" fmla="*/ 66675 h 694650"/>
                        <a:gd name="connsiteX49" fmla="*/ 904875 w 1131234"/>
                        <a:gd name="connsiteY49" fmla="*/ 60325 h 694650"/>
                        <a:gd name="connsiteX50" fmla="*/ 908050 w 1131234"/>
                        <a:gd name="connsiteY50" fmla="*/ 50800 h 694650"/>
                        <a:gd name="connsiteX51" fmla="*/ 911225 w 1131234"/>
                        <a:gd name="connsiteY51" fmla="*/ 34925 h 694650"/>
                        <a:gd name="connsiteX52" fmla="*/ 920750 w 1131234"/>
                        <a:gd name="connsiteY52" fmla="*/ 28575 h 694650"/>
                        <a:gd name="connsiteX53" fmla="*/ 933450 w 1131234"/>
                        <a:gd name="connsiteY53" fmla="*/ 31750 h 694650"/>
                        <a:gd name="connsiteX54" fmla="*/ 952500 w 1131234"/>
                        <a:gd name="connsiteY54" fmla="*/ 50800 h 694650"/>
                        <a:gd name="connsiteX55" fmla="*/ 981075 w 1131234"/>
                        <a:gd name="connsiteY55" fmla="*/ 63500 h 694650"/>
                        <a:gd name="connsiteX56" fmla="*/ 984250 w 1131234"/>
                        <a:gd name="connsiteY56" fmla="*/ 73025 h 694650"/>
                        <a:gd name="connsiteX57" fmla="*/ 1120775 w 1131234"/>
                        <a:gd name="connsiteY57" fmla="*/ 530225 h 694650"/>
                        <a:gd name="connsiteX58" fmla="*/ 1117600 w 1131234"/>
                        <a:gd name="connsiteY58" fmla="*/ 561975 h 694650"/>
                        <a:gd name="connsiteX59" fmla="*/ 1095375 w 1131234"/>
                        <a:gd name="connsiteY59" fmla="*/ 565150 h 694650"/>
                        <a:gd name="connsiteX60" fmla="*/ 1089025 w 1131234"/>
                        <a:gd name="connsiteY60" fmla="*/ 600075 h 694650"/>
                        <a:gd name="connsiteX61" fmla="*/ 1085850 w 1131234"/>
                        <a:gd name="connsiteY61" fmla="*/ 609600 h 694650"/>
                        <a:gd name="connsiteX62" fmla="*/ 1089025 w 1131234"/>
                        <a:gd name="connsiteY62" fmla="*/ 625475 h 694650"/>
                        <a:gd name="connsiteX63" fmla="*/ 1098550 w 1131234"/>
                        <a:gd name="connsiteY63" fmla="*/ 635000 h 694650"/>
                        <a:gd name="connsiteX64" fmla="*/ 1102159 w 1131234"/>
                        <a:gd name="connsiteY64" fmla="*/ 694650 h 694650"/>
                        <a:gd name="connsiteX0" fmla="*/ 0 w 1123128"/>
                        <a:gd name="connsiteY0" fmla="*/ 88900 h 694650"/>
                        <a:gd name="connsiteX1" fmla="*/ 15875 w 1123128"/>
                        <a:gd name="connsiteY1" fmla="*/ 76200 h 694650"/>
                        <a:gd name="connsiteX2" fmla="*/ 25400 w 1123128"/>
                        <a:gd name="connsiteY2" fmla="*/ 79375 h 694650"/>
                        <a:gd name="connsiteX3" fmla="*/ 34925 w 1123128"/>
                        <a:gd name="connsiteY3" fmla="*/ 85725 h 694650"/>
                        <a:gd name="connsiteX4" fmla="*/ 66675 w 1123128"/>
                        <a:gd name="connsiteY4" fmla="*/ 92075 h 694650"/>
                        <a:gd name="connsiteX5" fmla="*/ 127000 w 1123128"/>
                        <a:gd name="connsiteY5" fmla="*/ 104775 h 694650"/>
                        <a:gd name="connsiteX6" fmla="*/ 155575 w 1123128"/>
                        <a:gd name="connsiteY6" fmla="*/ 107950 h 694650"/>
                        <a:gd name="connsiteX7" fmla="*/ 174625 w 1123128"/>
                        <a:gd name="connsiteY7" fmla="*/ 117475 h 694650"/>
                        <a:gd name="connsiteX8" fmla="*/ 184150 w 1123128"/>
                        <a:gd name="connsiteY8" fmla="*/ 107950 h 694650"/>
                        <a:gd name="connsiteX9" fmla="*/ 187325 w 1123128"/>
                        <a:gd name="connsiteY9" fmla="*/ 98425 h 694650"/>
                        <a:gd name="connsiteX10" fmla="*/ 212725 w 1123128"/>
                        <a:gd name="connsiteY10" fmla="*/ 88900 h 694650"/>
                        <a:gd name="connsiteX11" fmla="*/ 215900 w 1123128"/>
                        <a:gd name="connsiteY11" fmla="*/ 57150 h 694650"/>
                        <a:gd name="connsiteX12" fmla="*/ 225425 w 1123128"/>
                        <a:gd name="connsiteY12" fmla="*/ 53975 h 694650"/>
                        <a:gd name="connsiteX13" fmla="*/ 269875 w 1123128"/>
                        <a:gd name="connsiteY13" fmla="*/ 60325 h 694650"/>
                        <a:gd name="connsiteX14" fmla="*/ 279400 w 1123128"/>
                        <a:gd name="connsiteY14" fmla="*/ 66675 h 694650"/>
                        <a:gd name="connsiteX15" fmla="*/ 285750 w 1123128"/>
                        <a:gd name="connsiteY15" fmla="*/ 57150 h 694650"/>
                        <a:gd name="connsiteX16" fmla="*/ 288925 w 1123128"/>
                        <a:gd name="connsiteY16" fmla="*/ 41275 h 694650"/>
                        <a:gd name="connsiteX17" fmla="*/ 307975 w 1123128"/>
                        <a:gd name="connsiteY17" fmla="*/ 44450 h 694650"/>
                        <a:gd name="connsiteX18" fmla="*/ 317500 w 1123128"/>
                        <a:gd name="connsiteY18" fmla="*/ 50800 h 694650"/>
                        <a:gd name="connsiteX19" fmla="*/ 330200 w 1123128"/>
                        <a:gd name="connsiteY19" fmla="*/ 66675 h 694650"/>
                        <a:gd name="connsiteX20" fmla="*/ 336550 w 1123128"/>
                        <a:gd name="connsiteY20" fmla="*/ 57150 h 694650"/>
                        <a:gd name="connsiteX21" fmla="*/ 342900 w 1123128"/>
                        <a:gd name="connsiteY21" fmla="*/ 38100 h 694650"/>
                        <a:gd name="connsiteX22" fmla="*/ 361950 w 1123128"/>
                        <a:gd name="connsiteY22" fmla="*/ 22225 h 694650"/>
                        <a:gd name="connsiteX23" fmla="*/ 368300 w 1123128"/>
                        <a:gd name="connsiteY23" fmla="*/ 12700 h 694650"/>
                        <a:gd name="connsiteX24" fmla="*/ 371475 w 1123128"/>
                        <a:gd name="connsiteY24" fmla="*/ 3175 h 694650"/>
                        <a:gd name="connsiteX25" fmla="*/ 381000 w 1123128"/>
                        <a:gd name="connsiteY25" fmla="*/ 0 h 694650"/>
                        <a:gd name="connsiteX26" fmla="*/ 393700 w 1123128"/>
                        <a:gd name="connsiteY26" fmla="*/ 3175 h 694650"/>
                        <a:gd name="connsiteX27" fmla="*/ 403225 w 1123128"/>
                        <a:gd name="connsiteY27" fmla="*/ 12700 h 694650"/>
                        <a:gd name="connsiteX28" fmla="*/ 438150 w 1123128"/>
                        <a:gd name="connsiteY28" fmla="*/ 15875 h 694650"/>
                        <a:gd name="connsiteX29" fmla="*/ 447675 w 1123128"/>
                        <a:gd name="connsiteY29" fmla="*/ 19050 h 694650"/>
                        <a:gd name="connsiteX30" fmla="*/ 466725 w 1123128"/>
                        <a:gd name="connsiteY30" fmla="*/ 6350 h 694650"/>
                        <a:gd name="connsiteX31" fmla="*/ 527050 w 1123128"/>
                        <a:gd name="connsiteY31" fmla="*/ 9525 h 694650"/>
                        <a:gd name="connsiteX32" fmla="*/ 539750 w 1123128"/>
                        <a:gd name="connsiteY32" fmla="*/ 12700 h 694650"/>
                        <a:gd name="connsiteX33" fmla="*/ 558800 w 1123128"/>
                        <a:gd name="connsiteY33" fmla="*/ 15875 h 694650"/>
                        <a:gd name="connsiteX34" fmla="*/ 561975 w 1123128"/>
                        <a:gd name="connsiteY34" fmla="*/ 25400 h 694650"/>
                        <a:gd name="connsiteX35" fmla="*/ 609600 w 1123128"/>
                        <a:gd name="connsiteY35" fmla="*/ 34925 h 694650"/>
                        <a:gd name="connsiteX36" fmla="*/ 622300 w 1123128"/>
                        <a:gd name="connsiteY36" fmla="*/ 38100 h 694650"/>
                        <a:gd name="connsiteX37" fmla="*/ 669925 w 1123128"/>
                        <a:gd name="connsiteY37" fmla="*/ 41275 h 694650"/>
                        <a:gd name="connsiteX38" fmla="*/ 698500 w 1123128"/>
                        <a:gd name="connsiteY38" fmla="*/ 60325 h 694650"/>
                        <a:gd name="connsiteX39" fmla="*/ 727075 w 1123128"/>
                        <a:gd name="connsiteY39" fmla="*/ 73025 h 694650"/>
                        <a:gd name="connsiteX40" fmla="*/ 755650 w 1123128"/>
                        <a:gd name="connsiteY40" fmla="*/ 63500 h 694650"/>
                        <a:gd name="connsiteX41" fmla="*/ 762000 w 1123128"/>
                        <a:gd name="connsiteY41" fmla="*/ 53975 h 694650"/>
                        <a:gd name="connsiteX42" fmla="*/ 774700 w 1123128"/>
                        <a:gd name="connsiteY42" fmla="*/ 57150 h 694650"/>
                        <a:gd name="connsiteX43" fmla="*/ 787400 w 1123128"/>
                        <a:gd name="connsiteY43" fmla="*/ 76200 h 694650"/>
                        <a:gd name="connsiteX44" fmla="*/ 796925 w 1123128"/>
                        <a:gd name="connsiteY44" fmla="*/ 82550 h 694650"/>
                        <a:gd name="connsiteX45" fmla="*/ 812800 w 1123128"/>
                        <a:gd name="connsiteY45" fmla="*/ 79375 h 694650"/>
                        <a:gd name="connsiteX46" fmla="*/ 828675 w 1123128"/>
                        <a:gd name="connsiteY46" fmla="*/ 60325 h 694650"/>
                        <a:gd name="connsiteX47" fmla="*/ 866775 w 1123128"/>
                        <a:gd name="connsiteY47" fmla="*/ 63500 h 694650"/>
                        <a:gd name="connsiteX48" fmla="*/ 876300 w 1123128"/>
                        <a:gd name="connsiteY48" fmla="*/ 66675 h 694650"/>
                        <a:gd name="connsiteX49" fmla="*/ 904875 w 1123128"/>
                        <a:gd name="connsiteY49" fmla="*/ 60325 h 694650"/>
                        <a:gd name="connsiteX50" fmla="*/ 908050 w 1123128"/>
                        <a:gd name="connsiteY50" fmla="*/ 50800 h 694650"/>
                        <a:gd name="connsiteX51" fmla="*/ 911225 w 1123128"/>
                        <a:gd name="connsiteY51" fmla="*/ 34925 h 694650"/>
                        <a:gd name="connsiteX52" fmla="*/ 920750 w 1123128"/>
                        <a:gd name="connsiteY52" fmla="*/ 28575 h 694650"/>
                        <a:gd name="connsiteX53" fmla="*/ 933450 w 1123128"/>
                        <a:gd name="connsiteY53" fmla="*/ 31750 h 694650"/>
                        <a:gd name="connsiteX54" fmla="*/ 952500 w 1123128"/>
                        <a:gd name="connsiteY54" fmla="*/ 50800 h 694650"/>
                        <a:gd name="connsiteX55" fmla="*/ 981075 w 1123128"/>
                        <a:gd name="connsiteY55" fmla="*/ 63500 h 694650"/>
                        <a:gd name="connsiteX56" fmla="*/ 984250 w 1123128"/>
                        <a:gd name="connsiteY56" fmla="*/ 73025 h 694650"/>
                        <a:gd name="connsiteX57" fmla="*/ 1117600 w 1123128"/>
                        <a:gd name="connsiteY57" fmla="*/ 561975 h 694650"/>
                        <a:gd name="connsiteX58" fmla="*/ 1095375 w 1123128"/>
                        <a:gd name="connsiteY58" fmla="*/ 565150 h 694650"/>
                        <a:gd name="connsiteX59" fmla="*/ 1089025 w 1123128"/>
                        <a:gd name="connsiteY59" fmla="*/ 600075 h 694650"/>
                        <a:gd name="connsiteX60" fmla="*/ 1085850 w 1123128"/>
                        <a:gd name="connsiteY60" fmla="*/ 609600 h 694650"/>
                        <a:gd name="connsiteX61" fmla="*/ 1089025 w 1123128"/>
                        <a:gd name="connsiteY61" fmla="*/ 625475 h 694650"/>
                        <a:gd name="connsiteX62" fmla="*/ 1098550 w 1123128"/>
                        <a:gd name="connsiteY62" fmla="*/ 635000 h 694650"/>
                        <a:gd name="connsiteX63" fmla="*/ 1102159 w 1123128"/>
                        <a:gd name="connsiteY63" fmla="*/ 694650 h 694650"/>
                        <a:gd name="connsiteX0" fmla="*/ 0 w 1102159"/>
                        <a:gd name="connsiteY0" fmla="*/ 88900 h 694650"/>
                        <a:gd name="connsiteX1" fmla="*/ 15875 w 1102159"/>
                        <a:gd name="connsiteY1" fmla="*/ 76200 h 694650"/>
                        <a:gd name="connsiteX2" fmla="*/ 25400 w 1102159"/>
                        <a:gd name="connsiteY2" fmla="*/ 79375 h 694650"/>
                        <a:gd name="connsiteX3" fmla="*/ 34925 w 1102159"/>
                        <a:gd name="connsiteY3" fmla="*/ 85725 h 694650"/>
                        <a:gd name="connsiteX4" fmla="*/ 66675 w 1102159"/>
                        <a:gd name="connsiteY4" fmla="*/ 92075 h 694650"/>
                        <a:gd name="connsiteX5" fmla="*/ 127000 w 1102159"/>
                        <a:gd name="connsiteY5" fmla="*/ 104775 h 694650"/>
                        <a:gd name="connsiteX6" fmla="*/ 155575 w 1102159"/>
                        <a:gd name="connsiteY6" fmla="*/ 107950 h 694650"/>
                        <a:gd name="connsiteX7" fmla="*/ 174625 w 1102159"/>
                        <a:gd name="connsiteY7" fmla="*/ 117475 h 694650"/>
                        <a:gd name="connsiteX8" fmla="*/ 184150 w 1102159"/>
                        <a:gd name="connsiteY8" fmla="*/ 107950 h 694650"/>
                        <a:gd name="connsiteX9" fmla="*/ 187325 w 1102159"/>
                        <a:gd name="connsiteY9" fmla="*/ 98425 h 694650"/>
                        <a:gd name="connsiteX10" fmla="*/ 212725 w 1102159"/>
                        <a:gd name="connsiteY10" fmla="*/ 88900 h 694650"/>
                        <a:gd name="connsiteX11" fmla="*/ 215900 w 1102159"/>
                        <a:gd name="connsiteY11" fmla="*/ 57150 h 694650"/>
                        <a:gd name="connsiteX12" fmla="*/ 225425 w 1102159"/>
                        <a:gd name="connsiteY12" fmla="*/ 53975 h 694650"/>
                        <a:gd name="connsiteX13" fmla="*/ 269875 w 1102159"/>
                        <a:gd name="connsiteY13" fmla="*/ 60325 h 694650"/>
                        <a:gd name="connsiteX14" fmla="*/ 279400 w 1102159"/>
                        <a:gd name="connsiteY14" fmla="*/ 66675 h 694650"/>
                        <a:gd name="connsiteX15" fmla="*/ 285750 w 1102159"/>
                        <a:gd name="connsiteY15" fmla="*/ 57150 h 694650"/>
                        <a:gd name="connsiteX16" fmla="*/ 288925 w 1102159"/>
                        <a:gd name="connsiteY16" fmla="*/ 41275 h 694650"/>
                        <a:gd name="connsiteX17" fmla="*/ 307975 w 1102159"/>
                        <a:gd name="connsiteY17" fmla="*/ 44450 h 694650"/>
                        <a:gd name="connsiteX18" fmla="*/ 317500 w 1102159"/>
                        <a:gd name="connsiteY18" fmla="*/ 50800 h 694650"/>
                        <a:gd name="connsiteX19" fmla="*/ 330200 w 1102159"/>
                        <a:gd name="connsiteY19" fmla="*/ 66675 h 694650"/>
                        <a:gd name="connsiteX20" fmla="*/ 336550 w 1102159"/>
                        <a:gd name="connsiteY20" fmla="*/ 57150 h 694650"/>
                        <a:gd name="connsiteX21" fmla="*/ 342900 w 1102159"/>
                        <a:gd name="connsiteY21" fmla="*/ 38100 h 694650"/>
                        <a:gd name="connsiteX22" fmla="*/ 361950 w 1102159"/>
                        <a:gd name="connsiteY22" fmla="*/ 22225 h 694650"/>
                        <a:gd name="connsiteX23" fmla="*/ 368300 w 1102159"/>
                        <a:gd name="connsiteY23" fmla="*/ 12700 h 694650"/>
                        <a:gd name="connsiteX24" fmla="*/ 371475 w 1102159"/>
                        <a:gd name="connsiteY24" fmla="*/ 3175 h 694650"/>
                        <a:gd name="connsiteX25" fmla="*/ 381000 w 1102159"/>
                        <a:gd name="connsiteY25" fmla="*/ 0 h 694650"/>
                        <a:gd name="connsiteX26" fmla="*/ 393700 w 1102159"/>
                        <a:gd name="connsiteY26" fmla="*/ 3175 h 694650"/>
                        <a:gd name="connsiteX27" fmla="*/ 403225 w 1102159"/>
                        <a:gd name="connsiteY27" fmla="*/ 12700 h 694650"/>
                        <a:gd name="connsiteX28" fmla="*/ 438150 w 1102159"/>
                        <a:gd name="connsiteY28" fmla="*/ 15875 h 694650"/>
                        <a:gd name="connsiteX29" fmla="*/ 447675 w 1102159"/>
                        <a:gd name="connsiteY29" fmla="*/ 19050 h 694650"/>
                        <a:gd name="connsiteX30" fmla="*/ 466725 w 1102159"/>
                        <a:gd name="connsiteY30" fmla="*/ 6350 h 694650"/>
                        <a:gd name="connsiteX31" fmla="*/ 527050 w 1102159"/>
                        <a:gd name="connsiteY31" fmla="*/ 9525 h 694650"/>
                        <a:gd name="connsiteX32" fmla="*/ 539750 w 1102159"/>
                        <a:gd name="connsiteY32" fmla="*/ 12700 h 694650"/>
                        <a:gd name="connsiteX33" fmla="*/ 558800 w 1102159"/>
                        <a:gd name="connsiteY33" fmla="*/ 15875 h 694650"/>
                        <a:gd name="connsiteX34" fmla="*/ 561975 w 1102159"/>
                        <a:gd name="connsiteY34" fmla="*/ 25400 h 694650"/>
                        <a:gd name="connsiteX35" fmla="*/ 609600 w 1102159"/>
                        <a:gd name="connsiteY35" fmla="*/ 34925 h 694650"/>
                        <a:gd name="connsiteX36" fmla="*/ 622300 w 1102159"/>
                        <a:gd name="connsiteY36" fmla="*/ 38100 h 694650"/>
                        <a:gd name="connsiteX37" fmla="*/ 669925 w 1102159"/>
                        <a:gd name="connsiteY37" fmla="*/ 41275 h 694650"/>
                        <a:gd name="connsiteX38" fmla="*/ 698500 w 1102159"/>
                        <a:gd name="connsiteY38" fmla="*/ 60325 h 694650"/>
                        <a:gd name="connsiteX39" fmla="*/ 727075 w 1102159"/>
                        <a:gd name="connsiteY39" fmla="*/ 73025 h 694650"/>
                        <a:gd name="connsiteX40" fmla="*/ 755650 w 1102159"/>
                        <a:gd name="connsiteY40" fmla="*/ 63500 h 694650"/>
                        <a:gd name="connsiteX41" fmla="*/ 762000 w 1102159"/>
                        <a:gd name="connsiteY41" fmla="*/ 53975 h 694650"/>
                        <a:gd name="connsiteX42" fmla="*/ 774700 w 1102159"/>
                        <a:gd name="connsiteY42" fmla="*/ 57150 h 694650"/>
                        <a:gd name="connsiteX43" fmla="*/ 787400 w 1102159"/>
                        <a:gd name="connsiteY43" fmla="*/ 76200 h 694650"/>
                        <a:gd name="connsiteX44" fmla="*/ 796925 w 1102159"/>
                        <a:gd name="connsiteY44" fmla="*/ 82550 h 694650"/>
                        <a:gd name="connsiteX45" fmla="*/ 812800 w 1102159"/>
                        <a:gd name="connsiteY45" fmla="*/ 79375 h 694650"/>
                        <a:gd name="connsiteX46" fmla="*/ 828675 w 1102159"/>
                        <a:gd name="connsiteY46" fmla="*/ 60325 h 694650"/>
                        <a:gd name="connsiteX47" fmla="*/ 866775 w 1102159"/>
                        <a:gd name="connsiteY47" fmla="*/ 63500 h 694650"/>
                        <a:gd name="connsiteX48" fmla="*/ 876300 w 1102159"/>
                        <a:gd name="connsiteY48" fmla="*/ 66675 h 694650"/>
                        <a:gd name="connsiteX49" fmla="*/ 904875 w 1102159"/>
                        <a:gd name="connsiteY49" fmla="*/ 60325 h 694650"/>
                        <a:gd name="connsiteX50" fmla="*/ 908050 w 1102159"/>
                        <a:gd name="connsiteY50" fmla="*/ 50800 h 694650"/>
                        <a:gd name="connsiteX51" fmla="*/ 911225 w 1102159"/>
                        <a:gd name="connsiteY51" fmla="*/ 34925 h 694650"/>
                        <a:gd name="connsiteX52" fmla="*/ 920750 w 1102159"/>
                        <a:gd name="connsiteY52" fmla="*/ 28575 h 694650"/>
                        <a:gd name="connsiteX53" fmla="*/ 933450 w 1102159"/>
                        <a:gd name="connsiteY53" fmla="*/ 31750 h 694650"/>
                        <a:gd name="connsiteX54" fmla="*/ 952500 w 1102159"/>
                        <a:gd name="connsiteY54" fmla="*/ 50800 h 694650"/>
                        <a:gd name="connsiteX55" fmla="*/ 981075 w 1102159"/>
                        <a:gd name="connsiteY55" fmla="*/ 63500 h 694650"/>
                        <a:gd name="connsiteX56" fmla="*/ 984250 w 1102159"/>
                        <a:gd name="connsiteY56" fmla="*/ 73025 h 694650"/>
                        <a:gd name="connsiteX57" fmla="*/ 1095375 w 1102159"/>
                        <a:gd name="connsiteY57" fmla="*/ 565150 h 694650"/>
                        <a:gd name="connsiteX58" fmla="*/ 1089025 w 1102159"/>
                        <a:gd name="connsiteY58" fmla="*/ 600075 h 694650"/>
                        <a:gd name="connsiteX59" fmla="*/ 1085850 w 1102159"/>
                        <a:gd name="connsiteY59" fmla="*/ 609600 h 694650"/>
                        <a:gd name="connsiteX60" fmla="*/ 1089025 w 1102159"/>
                        <a:gd name="connsiteY60" fmla="*/ 625475 h 694650"/>
                        <a:gd name="connsiteX61" fmla="*/ 1098550 w 1102159"/>
                        <a:gd name="connsiteY61" fmla="*/ 635000 h 694650"/>
                        <a:gd name="connsiteX62" fmla="*/ 1102159 w 1102159"/>
                        <a:gd name="connsiteY62" fmla="*/ 694650 h 694650"/>
                        <a:gd name="connsiteX0" fmla="*/ 0 w 1102159"/>
                        <a:gd name="connsiteY0" fmla="*/ 88900 h 694650"/>
                        <a:gd name="connsiteX1" fmla="*/ 15875 w 1102159"/>
                        <a:gd name="connsiteY1" fmla="*/ 76200 h 694650"/>
                        <a:gd name="connsiteX2" fmla="*/ 25400 w 1102159"/>
                        <a:gd name="connsiteY2" fmla="*/ 79375 h 694650"/>
                        <a:gd name="connsiteX3" fmla="*/ 34925 w 1102159"/>
                        <a:gd name="connsiteY3" fmla="*/ 85725 h 694650"/>
                        <a:gd name="connsiteX4" fmla="*/ 66675 w 1102159"/>
                        <a:gd name="connsiteY4" fmla="*/ 92075 h 694650"/>
                        <a:gd name="connsiteX5" fmla="*/ 127000 w 1102159"/>
                        <a:gd name="connsiteY5" fmla="*/ 104775 h 694650"/>
                        <a:gd name="connsiteX6" fmla="*/ 155575 w 1102159"/>
                        <a:gd name="connsiteY6" fmla="*/ 107950 h 694650"/>
                        <a:gd name="connsiteX7" fmla="*/ 174625 w 1102159"/>
                        <a:gd name="connsiteY7" fmla="*/ 117475 h 694650"/>
                        <a:gd name="connsiteX8" fmla="*/ 184150 w 1102159"/>
                        <a:gd name="connsiteY8" fmla="*/ 107950 h 694650"/>
                        <a:gd name="connsiteX9" fmla="*/ 187325 w 1102159"/>
                        <a:gd name="connsiteY9" fmla="*/ 98425 h 694650"/>
                        <a:gd name="connsiteX10" fmla="*/ 212725 w 1102159"/>
                        <a:gd name="connsiteY10" fmla="*/ 88900 h 694650"/>
                        <a:gd name="connsiteX11" fmla="*/ 215900 w 1102159"/>
                        <a:gd name="connsiteY11" fmla="*/ 57150 h 694650"/>
                        <a:gd name="connsiteX12" fmla="*/ 225425 w 1102159"/>
                        <a:gd name="connsiteY12" fmla="*/ 53975 h 694650"/>
                        <a:gd name="connsiteX13" fmla="*/ 269875 w 1102159"/>
                        <a:gd name="connsiteY13" fmla="*/ 60325 h 694650"/>
                        <a:gd name="connsiteX14" fmla="*/ 279400 w 1102159"/>
                        <a:gd name="connsiteY14" fmla="*/ 66675 h 694650"/>
                        <a:gd name="connsiteX15" fmla="*/ 285750 w 1102159"/>
                        <a:gd name="connsiteY15" fmla="*/ 57150 h 694650"/>
                        <a:gd name="connsiteX16" fmla="*/ 288925 w 1102159"/>
                        <a:gd name="connsiteY16" fmla="*/ 41275 h 694650"/>
                        <a:gd name="connsiteX17" fmla="*/ 307975 w 1102159"/>
                        <a:gd name="connsiteY17" fmla="*/ 44450 h 694650"/>
                        <a:gd name="connsiteX18" fmla="*/ 317500 w 1102159"/>
                        <a:gd name="connsiteY18" fmla="*/ 50800 h 694650"/>
                        <a:gd name="connsiteX19" fmla="*/ 330200 w 1102159"/>
                        <a:gd name="connsiteY19" fmla="*/ 66675 h 694650"/>
                        <a:gd name="connsiteX20" fmla="*/ 336550 w 1102159"/>
                        <a:gd name="connsiteY20" fmla="*/ 57150 h 694650"/>
                        <a:gd name="connsiteX21" fmla="*/ 342900 w 1102159"/>
                        <a:gd name="connsiteY21" fmla="*/ 38100 h 694650"/>
                        <a:gd name="connsiteX22" fmla="*/ 361950 w 1102159"/>
                        <a:gd name="connsiteY22" fmla="*/ 22225 h 694650"/>
                        <a:gd name="connsiteX23" fmla="*/ 368300 w 1102159"/>
                        <a:gd name="connsiteY23" fmla="*/ 12700 h 694650"/>
                        <a:gd name="connsiteX24" fmla="*/ 371475 w 1102159"/>
                        <a:gd name="connsiteY24" fmla="*/ 3175 h 694650"/>
                        <a:gd name="connsiteX25" fmla="*/ 381000 w 1102159"/>
                        <a:gd name="connsiteY25" fmla="*/ 0 h 694650"/>
                        <a:gd name="connsiteX26" fmla="*/ 393700 w 1102159"/>
                        <a:gd name="connsiteY26" fmla="*/ 3175 h 694650"/>
                        <a:gd name="connsiteX27" fmla="*/ 403225 w 1102159"/>
                        <a:gd name="connsiteY27" fmla="*/ 12700 h 694650"/>
                        <a:gd name="connsiteX28" fmla="*/ 438150 w 1102159"/>
                        <a:gd name="connsiteY28" fmla="*/ 15875 h 694650"/>
                        <a:gd name="connsiteX29" fmla="*/ 447675 w 1102159"/>
                        <a:gd name="connsiteY29" fmla="*/ 19050 h 694650"/>
                        <a:gd name="connsiteX30" fmla="*/ 466725 w 1102159"/>
                        <a:gd name="connsiteY30" fmla="*/ 6350 h 694650"/>
                        <a:gd name="connsiteX31" fmla="*/ 527050 w 1102159"/>
                        <a:gd name="connsiteY31" fmla="*/ 9525 h 694650"/>
                        <a:gd name="connsiteX32" fmla="*/ 539750 w 1102159"/>
                        <a:gd name="connsiteY32" fmla="*/ 12700 h 694650"/>
                        <a:gd name="connsiteX33" fmla="*/ 558800 w 1102159"/>
                        <a:gd name="connsiteY33" fmla="*/ 15875 h 694650"/>
                        <a:gd name="connsiteX34" fmla="*/ 561975 w 1102159"/>
                        <a:gd name="connsiteY34" fmla="*/ 25400 h 694650"/>
                        <a:gd name="connsiteX35" fmla="*/ 609600 w 1102159"/>
                        <a:gd name="connsiteY35" fmla="*/ 34925 h 694650"/>
                        <a:gd name="connsiteX36" fmla="*/ 622300 w 1102159"/>
                        <a:gd name="connsiteY36" fmla="*/ 38100 h 694650"/>
                        <a:gd name="connsiteX37" fmla="*/ 669925 w 1102159"/>
                        <a:gd name="connsiteY37" fmla="*/ 41275 h 694650"/>
                        <a:gd name="connsiteX38" fmla="*/ 698500 w 1102159"/>
                        <a:gd name="connsiteY38" fmla="*/ 60325 h 694650"/>
                        <a:gd name="connsiteX39" fmla="*/ 727075 w 1102159"/>
                        <a:gd name="connsiteY39" fmla="*/ 73025 h 694650"/>
                        <a:gd name="connsiteX40" fmla="*/ 755650 w 1102159"/>
                        <a:gd name="connsiteY40" fmla="*/ 63500 h 694650"/>
                        <a:gd name="connsiteX41" fmla="*/ 762000 w 1102159"/>
                        <a:gd name="connsiteY41" fmla="*/ 53975 h 694650"/>
                        <a:gd name="connsiteX42" fmla="*/ 774700 w 1102159"/>
                        <a:gd name="connsiteY42" fmla="*/ 57150 h 694650"/>
                        <a:gd name="connsiteX43" fmla="*/ 787400 w 1102159"/>
                        <a:gd name="connsiteY43" fmla="*/ 76200 h 694650"/>
                        <a:gd name="connsiteX44" fmla="*/ 796925 w 1102159"/>
                        <a:gd name="connsiteY44" fmla="*/ 82550 h 694650"/>
                        <a:gd name="connsiteX45" fmla="*/ 812800 w 1102159"/>
                        <a:gd name="connsiteY45" fmla="*/ 79375 h 694650"/>
                        <a:gd name="connsiteX46" fmla="*/ 828675 w 1102159"/>
                        <a:gd name="connsiteY46" fmla="*/ 60325 h 694650"/>
                        <a:gd name="connsiteX47" fmla="*/ 866775 w 1102159"/>
                        <a:gd name="connsiteY47" fmla="*/ 63500 h 694650"/>
                        <a:gd name="connsiteX48" fmla="*/ 876300 w 1102159"/>
                        <a:gd name="connsiteY48" fmla="*/ 66675 h 694650"/>
                        <a:gd name="connsiteX49" fmla="*/ 904875 w 1102159"/>
                        <a:gd name="connsiteY49" fmla="*/ 60325 h 694650"/>
                        <a:gd name="connsiteX50" fmla="*/ 908050 w 1102159"/>
                        <a:gd name="connsiteY50" fmla="*/ 50800 h 694650"/>
                        <a:gd name="connsiteX51" fmla="*/ 911225 w 1102159"/>
                        <a:gd name="connsiteY51" fmla="*/ 34925 h 694650"/>
                        <a:gd name="connsiteX52" fmla="*/ 920750 w 1102159"/>
                        <a:gd name="connsiteY52" fmla="*/ 28575 h 694650"/>
                        <a:gd name="connsiteX53" fmla="*/ 933450 w 1102159"/>
                        <a:gd name="connsiteY53" fmla="*/ 31750 h 694650"/>
                        <a:gd name="connsiteX54" fmla="*/ 952500 w 1102159"/>
                        <a:gd name="connsiteY54" fmla="*/ 50800 h 694650"/>
                        <a:gd name="connsiteX55" fmla="*/ 981075 w 1102159"/>
                        <a:gd name="connsiteY55" fmla="*/ 63500 h 694650"/>
                        <a:gd name="connsiteX56" fmla="*/ 984250 w 1102159"/>
                        <a:gd name="connsiteY56" fmla="*/ 73025 h 694650"/>
                        <a:gd name="connsiteX57" fmla="*/ 1089025 w 1102159"/>
                        <a:gd name="connsiteY57" fmla="*/ 600075 h 694650"/>
                        <a:gd name="connsiteX58" fmla="*/ 1085850 w 1102159"/>
                        <a:gd name="connsiteY58" fmla="*/ 609600 h 694650"/>
                        <a:gd name="connsiteX59" fmla="*/ 1089025 w 1102159"/>
                        <a:gd name="connsiteY59" fmla="*/ 625475 h 694650"/>
                        <a:gd name="connsiteX60" fmla="*/ 1098550 w 1102159"/>
                        <a:gd name="connsiteY60" fmla="*/ 635000 h 694650"/>
                        <a:gd name="connsiteX61" fmla="*/ 1102159 w 1102159"/>
                        <a:gd name="connsiteY61" fmla="*/ 694650 h 694650"/>
                        <a:gd name="connsiteX0" fmla="*/ 0 w 1102159"/>
                        <a:gd name="connsiteY0" fmla="*/ 88900 h 694650"/>
                        <a:gd name="connsiteX1" fmla="*/ 15875 w 1102159"/>
                        <a:gd name="connsiteY1" fmla="*/ 76200 h 694650"/>
                        <a:gd name="connsiteX2" fmla="*/ 25400 w 1102159"/>
                        <a:gd name="connsiteY2" fmla="*/ 79375 h 694650"/>
                        <a:gd name="connsiteX3" fmla="*/ 34925 w 1102159"/>
                        <a:gd name="connsiteY3" fmla="*/ 85725 h 694650"/>
                        <a:gd name="connsiteX4" fmla="*/ 66675 w 1102159"/>
                        <a:gd name="connsiteY4" fmla="*/ 92075 h 694650"/>
                        <a:gd name="connsiteX5" fmla="*/ 127000 w 1102159"/>
                        <a:gd name="connsiteY5" fmla="*/ 104775 h 694650"/>
                        <a:gd name="connsiteX6" fmla="*/ 155575 w 1102159"/>
                        <a:gd name="connsiteY6" fmla="*/ 107950 h 694650"/>
                        <a:gd name="connsiteX7" fmla="*/ 174625 w 1102159"/>
                        <a:gd name="connsiteY7" fmla="*/ 117475 h 694650"/>
                        <a:gd name="connsiteX8" fmla="*/ 184150 w 1102159"/>
                        <a:gd name="connsiteY8" fmla="*/ 107950 h 694650"/>
                        <a:gd name="connsiteX9" fmla="*/ 187325 w 1102159"/>
                        <a:gd name="connsiteY9" fmla="*/ 98425 h 694650"/>
                        <a:gd name="connsiteX10" fmla="*/ 212725 w 1102159"/>
                        <a:gd name="connsiteY10" fmla="*/ 88900 h 694650"/>
                        <a:gd name="connsiteX11" fmla="*/ 215900 w 1102159"/>
                        <a:gd name="connsiteY11" fmla="*/ 57150 h 694650"/>
                        <a:gd name="connsiteX12" fmla="*/ 225425 w 1102159"/>
                        <a:gd name="connsiteY12" fmla="*/ 53975 h 694650"/>
                        <a:gd name="connsiteX13" fmla="*/ 269875 w 1102159"/>
                        <a:gd name="connsiteY13" fmla="*/ 60325 h 694650"/>
                        <a:gd name="connsiteX14" fmla="*/ 279400 w 1102159"/>
                        <a:gd name="connsiteY14" fmla="*/ 66675 h 694650"/>
                        <a:gd name="connsiteX15" fmla="*/ 285750 w 1102159"/>
                        <a:gd name="connsiteY15" fmla="*/ 57150 h 694650"/>
                        <a:gd name="connsiteX16" fmla="*/ 288925 w 1102159"/>
                        <a:gd name="connsiteY16" fmla="*/ 41275 h 694650"/>
                        <a:gd name="connsiteX17" fmla="*/ 307975 w 1102159"/>
                        <a:gd name="connsiteY17" fmla="*/ 44450 h 694650"/>
                        <a:gd name="connsiteX18" fmla="*/ 317500 w 1102159"/>
                        <a:gd name="connsiteY18" fmla="*/ 50800 h 694650"/>
                        <a:gd name="connsiteX19" fmla="*/ 330200 w 1102159"/>
                        <a:gd name="connsiteY19" fmla="*/ 66675 h 694650"/>
                        <a:gd name="connsiteX20" fmla="*/ 336550 w 1102159"/>
                        <a:gd name="connsiteY20" fmla="*/ 57150 h 694650"/>
                        <a:gd name="connsiteX21" fmla="*/ 342900 w 1102159"/>
                        <a:gd name="connsiteY21" fmla="*/ 38100 h 694650"/>
                        <a:gd name="connsiteX22" fmla="*/ 361950 w 1102159"/>
                        <a:gd name="connsiteY22" fmla="*/ 22225 h 694650"/>
                        <a:gd name="connsiteX23" fmla="*/ 368300 w 1102159"/>
                        <a:gd name="connsiteY23" fmla="*/ 12700 h 694650"/>
                        <a:gd name="connsiteX24" fmla="*/ 371475 w 1102159"/>
                        <a:gd name="connsiteY24" fmla="*/ 3175 h 694650"/>
                        <a:gd name="connsiteX25" fmla="*/ 381000 w 1102159"/>
                        <a:gd name="connsiteY25" fmla="*/ 0 h 694650"/>
                        <a:gd name="connsiteX26" fmla="*/ 393700 w 1102159"/>
                        <a:gd name="connsiteY26" fmla="*/ 3175 h 694650"/>
                        <a:gd name="connsiteX27" fmla="*/ 403225 w 1102159"/>
                        <a:gd name="connsiteY27" fmla="*/ 12700 h 694650"/>
                        <a:gd name="connsiteX28" fmla="*/ 438150 w 1102159"/>
                        <a:gd name="connsiteY28" fmla="*/ 15875 h 694650"/>
                        <a:gd name="connsiteX29" fmla="*/ 447675 w 1102159"/>
                        <a:gd name="connsiteY29" fmla="*/ 19050 h 694650"/>
                        <a:gd name="connsiteX30" fmla="*/ 466725 w 1102159"/>
                        <a:gd name="connsiteY30" fmla="*/ 6350 h 694650"/>
                        <a:gd name="connsiteX31" fmla="*/ 527050 w 1102159"/>
                        <a:gd name="connsiteY31" fmla="*/ 9525 h 694650"/>
                        <a:gd name="connsiteX32" fmla="*/ 539750 w 1102159"/>
                        <a:gd name="connsiteY32" fmla="*/ 12700 h 694650"/>
                        <a:gd name="connsiteX33" fmla="*/ 558800 w 1102159"/>
                        <a:gd name="connsiteY33" fmla="*/ 15875 h 694650"/>
                        <a:gd name="connsiteX34" fmla="*/ 561975 w 1102159"/>
                        <a:gd name="connsiteY34" fmla="*/ 25400 h 694650"/>
                        <a:gd name="connsiteX35" fmla="*/ 609600 w 1102159"/>
                        <a:gd name="connsiteY35" fmla="*/ 34925 h 694650"/>
                        <a:gd name="connsiteX36" fmla="*/ 622300 w 1102159"/>
                        <a:gd name="connsiteY36" fmla="*/ 38100 h 694650"/>
                        <a:gd name="connsiteX37" fmla="*/ 669925 w 1102159"/>
                        <a:gd name="connsiteY37" fmla="*/ 41275 h 694650"/>
                        <a:gd name="connsiteX38" fmla="*/ 698500 w 1102159"/>
                        <a:gd name="connsiteY38" fmla="*/ 60325 h 694650"/>
                        <a:gd name="connsiteX39" fmla="*/ 727075 w 1102159"/>
                        <a:gd name="connsiteY39" fmla="*/ 73025 h 694650"/>
                        <a:gd name="connsiteX40" fmla="*/ 755650 w 1102159"/>
                        <a:gd name="connsiteY40" fmla="*/ 63500 h 694650"/>
                        <a:gd name="connsiteX41" fmla="*/ 762000 w 1102159"/>
                        <a:gd name="connsiteY41" fmla="*/ 53975 h 694650"/>
                        <a:gd name="connsiteX42" fmla="*/ 774700 w 1102159"/>
                        <a:gd name="connsiteY42" fmla="*/ 57150 h 694650"/>
                        <a:gd name="connsiteX43" fmla="*/ 787400 w 1102159"/>
                        <a:gd name="connsiteY43" fmla="*/ 76200 h 694650"/>
                        <a:gd name="connsiteX44" fmla="*/ 796925 w 1102159"/>
                        <a:gd name="connsiteY44" fmla="*/ 82550 h 694650"/>
                        <a:gd name="connsiteX45" fmla="*/ 812800 w 1102159"/>
                        <a:gd name="connsiteY45" fmla="*/ 79375 h 694650"/>
                        <a:gd name="connsiteX46" fmla="*/ 828675 w 1102159"/>
                        <a:gd name="connsiteY46" fmla="*/ 60325 h 694650"/>
                        <a:gd name="connsiteX47" fmla="*/ 866775 w 1102159"/>
                        <a:gd name="connsiteY47" fmla="*/ 63500 h 694650"/>
                        <a:gd name="connsiteX48" fmla="*/ 876300 w 1102159"/>
                        <a:gd name="connsiteY48" fmla="*/ 66675 h 694650"/>
                        <a:gd name="connsiteX49" fmla="*/ 904875 w 1102159"/>
                        <a:gd name="connsiteY49" fmla="*/ 60325 h 694650"/>
                        <a:gd name="connsiteX50" fmla="*/ 908050 w 1102159"/>
                        <a:gd name="connsiteY50" fmla="*/ 50800 h 694650"/>
                        <a:gd name="connsiteX51" fmla="*/ 911225 w 1102159"/>
                        <a:gd name="connsiteY51" fmla="*/ 34925 h 694650"/>
                        <a:gd name="connsiteX52" fmla="*/ 920750 w 1102159"/>
                        <a:gd name="connsiteY52" fmla="*/ 28575 h 694650"/>
                        <a:gd name="connsiteX53" fmla="*/ 933450 w 1102159"/>
                        <a:gd name="connsiteY53" fmla="*/ 31750 h 694650"/>
                        <a:gd name="connsiteX54" fmla="*/ 952500 w 1102159"/>
                        <a:gd name="connsiteY54" fmla="*/ 50800 h 694650"/>
                        <a:gd name="connsiteX55" fmla="*/ 981075 w 1102159"/>
                        <a:gd name="connsiteY55" fmla="*/ 63500 h 694650"/>
                        <a:gd name="connsiteX56" fmla="*/ 984250 w 1102159"/>
                        <a:gd name="connsiteY56" fmla="*/ 73025 h 694650"/>
                        <a:gd name="connsiteX57" fmla="*/ 1089025 w 1102159"/>
                        <a:gd name="connsiteY57" fmla="*/ 600075 h 694650"/>
                        <a:gd name="connsiteX58" fmla="*/ 1089025 w 1102159"/>
                        <a:gd name="connsiteY58" fmla="*/ 625475 h 694650"/>
                        <a:gd name="connsiteX59" fmla="*/ 1098550 w 1102159"/>
                        <a:gd name="connsiteY59" fmla="*/ 635000 h 694650"/>
                        <a:gd name="connsiteX60" fmla="*/ 1102159 w 1102159"/>
                        <a:gd name="connsiteY60" fmla="*/ 694650 h 694650"/>
                        <a:gd name="connsiteX0" fmla="*/ 0 w 1102159"/>
                        <a:gd name="connsiteY0" fmla="*/ 88900 h 694650"/>
                        <a:gd name="connsiteX1" fmla="*/ 15875 w 1102159"/>
                        <a:gd name="connsiteY1" fmla="*/ 76200 h 694650"/>
                        <a:gd name="connsiteX2" fmla="*/ 25400 w 1102159"/>
                        <a:gd name="connsiteY2" fmla="*/ 79375 h 694650"/>
                        <a:gd name="connsiteX3" fmla="*/ 34925 w 1102159"/>
                        <a:gd name="connsiteY3" fmla="*/ 85725 h 694650"/>
                        <a:gd name="connsiteX4" fmla="*/ 66675 w 1102159"/>
                        <a:gd name="connsiteY4" fmla="*/ 92075 h 694650"/>
                        <a:gd name="connsiteX5" fmla="*/ 127000 w 1102159"/>
                        <a:gd name="connsiteY5" fmla="*/ 104775 h 694650"/>
                        <a:gd name="connsiteX6" fmla="*/ 155575 w 1102159"/>
                        <a:gd name="connsiteY6" fmla="*/ 107950 h 694650"/>
                        <a:gd name="connsiteX7" fmla="*/ 174625 w 1102159"/>
                        <a:gd name="connsiteY7" fmla="*/ 117475 h 694650"/>
                        <a:gd name="connsiteX8" fmla="*/ 184150 w 1102159"/>
                        <a:gd name="connsiteY8" fmla="*/ 107950 h 694650"/>
                        <a:gd name="connsiteX9" fmla="*/ 187325 w 1102159"/>
                        <a:gd name="connsiteY9" fmla="*/ 98425 h 694650"/>
                        <a:gd name="connsiteX10" fmla="*/ 212725 w 1102159"/>
                        <a:gd name="connsiteY10" fmla="*/ 88900 h 694650"/>
                        <a:gd name="connsiteX11" fmla="*/ 215900 w 1102159"/>
                        <a:gd name="connsiteY11" fmla="*/ 57150 h 694650"/>
                        <a:gd name="connsiteX12" fmla="*/ 225425 w 1102159"/>
                        <a:gd name="connsiteY12" fmla="*/ 53975 h 694650"/>
                        <a:gd name="connsiteX13" fmla="*/ 269875 w 1102159"/>
                        <a:gd name="connsiteY13" fmla="*/ 60325 h 694650"/>
                        <a:gd name="connsiteX14" fmla="*/ 279400 w 1102159"/>
                        <a:gd name="connsiteY14" fmla="*/ 66675 h 694650"/>
                        <a:gd name="connsiteX15" fmla="*/ 285750 w 1102159"/>
                        <a:gd name="connsiteY15" fmla="*/ 57150 h 694650"/>
                        <a:gd name="connsiteX16" fmla="*/ 288925 w 1102159"/>
                        <a:gd name="connsiteY16" fmla="*/ 41275 h 694650"/>
                        <a:gd name="connsiteX17" fmla="*/ 307975 w 1102159"/>
                        <a:gd name="connsiteY17" fmla="*/ 44450 h 694650"/>
                        <a:gd name="connsiteX18" fmla="*/ 317500 w 1102159"/>
                        <a:gd name="connsiteY18" fmla="*/ 50800 h 694650"/>
                        <a:gd name="connsiteX19" fmla="*/ 330200 w 1102159"/>
                        <a:gd name="connsiteY19" fmla="*/ 66675 h 694650"/>
                        <a:gd name="connsiteX20" fmla="*/ 336550 w 1102159"/>
                        <a:gd name="connsiteY20" fmla="*/ 57150 h 694650"/>
                        <a:gd name="connsiteX21" fmla="*/ 342900 w 1102159"/>
                        <a:gd name="connsiteY21" fmla="*/ 38100 h 694650"/>
                        <a:gd name="connsiteX22" fmla="*/ 361950 w 1102159"/>
                        <a:gd name="connsiteY22" fmla="*/ 22225 h 694650"/>
                        <a:gd name="connsiteX23" fmla="*/ 368300 w 1102159"/>
                        <a:gd name="connsiteY23" fmla="*/ 12700 h 694650"/>
                        <a:gd name="connsiteX24" fmla="*/ 371475 w 1102159"/>
                        <a:gd name="connsiteY24" fmla="*/ 3175 h 694650"/>
                        <a:gd name="connsiteX25" fmla="*/ 381000 w 1102159"/>
                        <a:gd name="connsiteY25" fmla="*/ 0 h 694650"/>
                        <a:gd name="connsiteX26" fmla="*/ 393700 w 1102159"/>
                        <a:gd name="connsiteY26" fmla="*/ 3175 h 694650"/>
                        <a:gd name="connsiteX27" fmla="*/ 403225 w 1102159"/>
                        <a:gd name="connsiteY27" fmla="*/ 12700 h 694650"/>
                        <a:gd name="connsiteX28" fmla="*/ 438150 w 1102159"/>
                        <a:gd name="connsiteY28" fmla="*/ 15875 h 694650"/>
                        <a:gd name="connsiteX29" fmla="*/ 447675 w 1102159"/>
                        <a:gd name="connsiteY29" fmla="*/ 19050 h 694650"/>
                        <a:gd name="connsiteX30" fmla="*/ 466725 w 1102159"/>
                        <a:gd name="connsiteY30" fmla="*/ 6350 h 694650"/>
                        <a:gd name="connsiteX31" fmla="*/ 527050 w 1102159"/>
                        <a:gd name="connsiteY31" fmla="*/ 9525 h 694650"/>
                        <a:gd name="connsiteX32" fmla="*/ 539750 w 1102159"/>
                        <a:gd name="connsiteY32" fmla="*/ 12700 h 694650"/>
                        <a:gd name="connsiteX33" fmla="*/ 558800 w 1102159"/>
                        <a:gd name="connsiteY33" fmla="*/ 15875 h 694650"/>
                        <a:gd name="connsiteX34" fmla="*/ 561975 w 1102159"/>
                        <a:gd name="connsiteY34" fmla="*/ 25400 h 694650"/>
                        <a:gd name="connsiteX35" fmla="*/ 609600 w 1102159"/>
                        <a:gd name="connsiteY35" fmla="*/ 34925 h 694650"/>
                        <a:gd name="connsiteX36" fmla="*/ 622300 w 1102159"/>
                        <a:gd name="connsiteY36" fmla="*/ 38100 h 694650"/>
                        <a:gd name="connsiteX37" fmla="*/ 669925 w 1102159"/>
                        <a:gd name="connsiteY37" fmla="*/ 41275 h 694650"/>
                        <a:gd name="connsiteX38" fmla="*/ 698500 w 1102159"/>
                        <a:gd name="connsiteY38" fmla="*/ 60325 h 694650"/>
                        <a:gd name="connsiteX39" fmla="*/ 727075 w 1102159"/>
                        <a:gd name="connsiteY39" fmla="*/ 73025 h 694650"/>
                        <a:gd name="connsiteX40" fmla="*/ 755650 w 1102159"/>
                        <a:gd name="connsiteY40" fmla="*/ 63500 h 694650"/>
                        <a:gd name="connsiteX41" fmla="*/ 762000 w 1102159"/>
                        <a:gd name="connsiteY41" fmla="*/ 53975 h 694650"/>
                        <a:gd name="connsiteX42" fmla="*/ 774700 w 1102159"/>
                        <a:gd name="connsiteY42" fmla="*/ 57150 h 694650"/>
                        <a:gd name="connsiteX43" fmla="*/ 787400 w 1102159"/>
                        <a:gd name="connsiteY43" fmla="*/ 76200 h 694650"/>
                        <a:gd name="connsiteX44" fmla="*/ 796925 w 1102159"/>
                        <a:gd name="connsiteY44" fmla="*/ 82550 h 694650"/>
                        <a:gd name="connsiteX45" fmla="*/ 812800 w 1102159"/>
                        <a:gd name="connsiteY45" fmla="*/ 79375 h 694650"/>
                        <a:gd name="connsiteX46" fmla="*/ 828675 w 1102159"/>
                        <a:gd name="connsiteY46" fmla="*/ 60325 h 694650"/>
                        <a:gd name="connsiteX47" fmla="*/ 866775 w 1102159"/>
                        <a:gd name="connsiteY47" fmla="*/ 63500 h 694650"/>
                        <a:gd name="connsiteX48" fmla="*/ 876300 w 1102159"/>
                        <a:gd name="connsiteY48" fmla="*/ 66675 h 694650"/>
                        <a:gd name="connsiteX49" fmla="*/ 904875 w 1102159"/>
                        <a:gd name="connsiteY49" fmla="*/ 60325 h 694650"/>
                        <a:gd name="connsiteX50" fmla="*/ 908050 w 1102159"/>
                        <a:gd name="connsiteY50" fmla="*/ 50800 h 694650"/>
                        <a:gd name="connsiteX51" fmla="*/ 911225 w 1102159"/>
                        <a:gd name="connsiteY51" fmla="*/ 34925 h 694650"/>
                        <a:gd name="connsiteX52" fmla="*/ 920750 w 1102159"/>
                        <a:gd name="connsiteY52" fmla="*/ 28575 h 694650"/>
                        <a:gd name="connsiteX53" fmla="*/ 933450 w 1102159"/>
                        <a:gd name="connsiteY53" fmla="*/ 31750 h 694650"/>
                        <a:gd name="connsiteX54" fmla="*/ 952500 w 1102159"/>
                        <a:gd name="connsiteY54" fmla="*/ 50800 h 694650"/>
                        <a:gd name="connsiteX55" fmla="*/ 981075 w 1102159"/>
                        <a:gd name="connsiteY55" fmla="*/ 63500 h 694650"/>
                        <a:gd name="connsiteX56" fmla="*/ 984250 w 1102159"/>
                        <a:gd name="connsiteY56" fmla="*/ 73025 h 694650"/>
                        <a:gd name="connsiteX57" fmla="*/ 1089025 w 1102159"/>
                        <a:gd name="connsiteY57" fmla="*/ 625475 h 694650"/>
                        <a:gd name="connsiteX58" fmla="*/ 1098550 w 1102159"/>
                        <a:gd name="connsiteY58" fmla="*/ 635000 h 694650"/>
                        <a:gd name="connsiteX59" fmla="*/ 1102159 w 1102159"/>
                        <a:gd name="connsiteY59" fmla="*/ 694650 h 694650"/>
                        <a:gd name="connsiteX0" fmla="*/ 0 w 1102159"/>
                        <a:gd name="connsiteY0" fmla="*/ 88900 h 694650"/>
                        <a:gd name="connsiteX1" fmla="*/ 15875 w 1102159"/>
                        <a:gd name="connsiteY1" fmla="*/ 76200 h 694650"/>
                        <a:gd name="connsiteX2" fmla="*/ 25400 w 1102159"/>
                        <a:gd name="connsiteY2" fmla="*/ 79375 h 694650"/>
                        <a:gd name="connsiteX3" fmla="*/ 34925 w 1102159"/>
                        <a:gd name="connsiteY3" fmla="*/ 85725 h 694650"/>
                        <a:gd name="connsiteX4" fmla="*/ 66675 w 1102159"/>
                        <a:gd name="connsiteY4" fmla="*/ 92075 h 694650"/>
                        <a:gd name="connsiteX5" fmla="*/ 127000 w 1102159"/>
                        <a:gd name="connsiteY5" fmla="*/ 104775 h 694650"/>
                        <a:gd name="connsiteX6" fmla="*/ 155575 w 1102159"/>
                        <a:gd name="connsiteY6" fmla="*/ 107950 h 694650"/>
                        <a:gd name="connsiteX7" fmla="*/ 174625 w 1102159"/>
                        <a:gd name="connsiteY7" fmla="*/ 117475 h 694650"/>
                        <a:gd name="connsiteX8" fmla="*/ 184150 w 1102159"/>
                        <a:gd name="connsiteY8" fmla="*/ 107950 h 694650"/>
                        <a:gd name="connsiteX9" fmla="*/ 187325 w 1102159"/>
                        <a:gd name="connsiteY9" fmla="*/ 98425 h 694650"/>
                        <a:gd name="connsiteX10" fmla="*/ 212725 w 1102159"/>
                        <a:gd name="connsiteY10" fmla="*/ 88900 h 694650"/>
                        <a:gd name="connsiteX11" fmla="*/ 215900 w 1102159"/>
                        <a:gd name="connsiteY11" fmla="*/ 57150 h 694650"/>
                        <a:gd name="connsiteX12" fmla="*/ 225425 w 1102159"/>
                        <a:gd name="connsiteY12" fmla="*/ 53975 h 694650"/>
                        <a:gd name="connsiteX13" fmla="*/ 269875 w 1102159"/>
                        <a:gd name="connsiteY13" fmla="*/ 60325 h 694650"/>
                        <a:gd name="connsiteX14" fmla="*/ 279400 w 1102159"/>
                        <a:gd name="connsiteY14" fmla="*/ 66675 h 694650"/>
                        <a:gd name="connsiteX15" fmla="*/ 285750 w 1102159"/>
                        <a:gd name="connsiteY15" fmla="*/ 57150 h 694650"/>
                        <a:gd name="connsiteX16" fmla="*/ 288925 w 1102159"/>
                        <a:gd name="connsiteY16" fmla="*/ 41275 h 694650"/>
                        <a:gd name="connsiteX17" fmla="*/ 307975 w 1102159"/>
                        <a:gd name="connsiteY17" fmla="*/ 44450 h 694650"/>
                        <a:gd name="connsiteX18" fmla="*/ 317500 w 1102159"/>
                        <a:gd name="connsiteY18" fmla="*/ 50800 h 694650"/>
                        <a:gd name="connsiteX19" fmla="*/ 330200 w 1102159"/>
                        <a:gd name="connsiteY19" fmla="*/ 66675 h 694650"/>
                        <a:gd name="connsiteX20" fmla="*/ 336550 w 1102159"/>
                        <a:gd name="connsiteY20" fmla="*/ 57150 h 694650"/>
                        <a:gd name="connsiteX21" fmla="*/ 342900 w 1102159"/>
                        <a:gd name="connsiteY21" fmla="*/ 38100 h 694650"/>
                        <a:gd name="connsiteX22" fmla="*/ 361950 w 1102159"/>
                        <a:gd name="connsiteY22" fmla="*/ 22225 h 694650"/>
                        <a:gd name="connsiteX23" fmla="*/ 368300 w 1102159"/>
                        <a:gd name="connsiteY23" fmla="*/ 12700 h 694650"/>
                        <a:gd name="connsiteX24" fmla="*/ 371475 w 1102159"/>
                        <a:gd name="connsiteY24" fmla="*/ 3175 h 694650"/>
                        <a:gd name="connsiteX25" fmla="*/ 381000 w 1102159"/>
                        <a:gd name="connsiteY25" fmla="*/ 0 h 694650"/>
                        <a:gd name="connsiteX26" fmla="*/ 393700 w 1102159"/>
                        <a:gd name="connsiteY26" fmla="*/ 3175 h 694650"/>
                        <a:gd name="connsiteX27" fmla="*/ 403225 w 1102159"/>
                        <a:gd name="connsiteY27" fmla="*/ 12700 h 694650"/>
                        <a:gd name="connsiteX28" fmla="*/ 438150 w 1102159"/>
                        <a:gd name="connsiteY28" fmla="*/ 15875 h 694650"/>
                        <a:gd name="connsiteX29" fmla="*/ 447675 w 1102159"/>
                        <a:gd name="connsiteY29" fmla="*/ 19050 h 694650"/>
                        <a:gd name="connsiteX30" fmla="*/ 466725 w 1102159"/>
                        <a:gd name="connsiteY30" fmla="*/ 6350 h 694650"/>
                        <a:gd name="connsiteX31" fmla="*/ 527050 w 1102159"/>
                        <a:gd name="connsiteY31" fmla="*/ 9525 h 694650"/>
                        <a:gd name="connsiteX32" fmla="*/ 539750 w 1102159"/>
                        <a:gd name="connsiteY32" fmla="*/ 12700 h 694650"/>
                        <a:gd name="connsiteX33" fmla="*/ 558800 w 1102159"/>
                        <a:gd name="connsiteY33" fmla="*/ 15875 h 694650"/>
                        <a:gd name="connsiteX34" fmla="*/ 561975 w 1102159"/>
                        <a:gd name="connsiteY34" fmla="*/ 25400 h 694650"/>
                        <a:gd name="connsiteX35" fmla="*/ 609600 w 1102159"/>
                        <a:gd name="connsiteY35" fmla="*/ 34925 h 694650"/>
                        <a:gd name="connsiteX36" fmla="*/ 622300 w 1102159"/>
                        <a:gd name="connsiteY36" fmla="*/ 38100 h 694650"/>
                        <a:gd name="connsiteX37" fmla="*/ 669925 w 1102159"/>
                        <a:gd name="connsiteY37" fmla="*/ 41275 h 694650"/>
                        <a:gd name="connsiteX38" fmla="*/ 698500 w 1102159"/>
                        <a:gd name="connsiteY38" fmla="*/ 60325 h 694650"/>
                        <a:gd name="connsiteX39" fmla="*/ 727075 w 1102159"/>
                        <a:gd name="connsiteY39" fmla="*/ 73025 h 694650"/>
                        <a:gd name="connsiteX40" fmla="*/ 755650 w 1102159"/>
                        <a:gd name="connsiteY40" fmla="*/ 63500 h 694650"/>
                        <a:gd name="connsiteX41" fmla="*/ 762000 w 1102159"/>
                        <a:gd name="connsiteY41" fmla="*/ 53975 h 694650"/>
                        <a:gd name="connsiteX42" fmla="*/ 774700 w 1102159"/>
                        <a:gd name="connsiteY42" fmla="*/ 57150 h 694650"/>
                        <a:gd name="connsiteX43" fmla="*/ 787400 w 1102159"/>
                        <a:gd name="connsiteY43" fmla="*/ 76200 h 694650"/>
                        <a:gd name="connsiteX44" fmla="*/ 796925 w 1102159"/>
                        <a:gd name="connsiteY44" fmla="*/ 82550 h 694650"/>
                        <a:gd name="connsiteX45" fmla="*/ 812800 w 1102159"/>
                        <a:gd name="connsiteY45" fmla="*/ 79375 h 694650"/>
                        <a:gd name="connsiteX46" fmla="*/ 828675 w 1102159"/>
                        <a:gd name="connsiteY46" fmla="*/ 60325 h 694650"/>
                        <a:gd name="connsiteX47" fmla="*/ 866775 w 1102159"/>
                        <a:gd name="connsiteY47" fmla="*/ 63500 h 694650"/>
                        <a:gd name="connsiteX48" fmla="*/ 876300 w 1102159"/>
                        <a:gd name="connsiteY48" fmla="*/ 66675 h 694650"/>
                        <a:gd name="connsiteX49" fmla="*/ 904875 w 1102159"/>
                        <a:gd name="connsiteY49" fmla="*/ 60325 h 694650"/>
                        <a:gd name="connsiteX50" fmla="*/ 908050 w 1102159"/>
                        <a:gd name="connsiteY50" fmla="*/ 50800 h 694650"/>
                        <a:gd name="connsiteX51" fmla="*/ 911225 w 1102159"/>
                        <a:gd name="connsiteY51" fmla="*/ 34925 h 694650"/>
                        <a:gd name="connsiteX52" fmla="*/ 920750 w 1102159"/>
                        <a:gd name="connsiteY52" fmla="*/ 28575 h 694650"/>
                        <a:gd name="connsiteX53" fmla="*/ 933450 w 1102159"/>
                        <a:gd name="connsiteY53" fmla="*/ 31750 h 694650"/>
                        <a:gd name="connsiteX54" fmla="*/ 952500 w 1102159"/>
                        <a:gd name="connsiteY54" fmla="*/ 50800 h 694650"/>
                        <a:gd name="connsiteX55" fmla="*/ 981075 w 1102159"/>
                        <a:gd name="connsiteY55" fmla="*/ 63500 h 694650"/>
                        <a:gd name="connsiteX56" fmla="*/ 984250 w 1102159"/>
                        <a:gd name="connsiteY56" fmla="*/ 73025 h 694650"/>
                        <a:gd name="connsiteX57" fmla="*/ 1098550 w 1102159"/>
                        <a:gd name="connsiteY57" fmla="*/ 635000 h 694650"/>
                        <a:gd name="connsiteX58" fmla="*/ 1102159 w 1102159"/>
                        <a:gd name="connsiteY58" fmla="*/ 694650 h 694650"/>
                        <a:gd name="connsiteX0" fmla="*/ 0 w 1102159"/>
                        <a:gd name="connsiteY0" fmla="*/ 88900 h 694650"/>
                        <a:gd name="connsiteX1" fmla="*/ 15875 w 1102159"/>
                        <a:gd name="connsiteY1" fmla="*/ 76200 h 694650"/>
                        <a:gd name="connsiteX2" fmla="*/ 25400 w 1102159"/>
                        <a:gd name="connsiteY2" fmla="*/ 79375 h 694650"/>
                        <a:gd name="connsiteX3" fmla="*/ 34925 w 1102159"/>
                        <a:gd name="connsiteY3" fmla="*/ 85725 h 694650"/>
                        <a:gd name="connsiteX4" fmla="*/ 66675 w 1102159"/>
                        <a:gd name="connsiteY4" fmla="*/ 92075 h 694650"/>
                        <a:gd name="connsiteX5" fmla="*/ 127000 w 1102159"/>
                        <a:gd name="connsiteY5" fmla="*/ 104775 h 694650"/>
                        <a:gd name="connsiteX6" fmla="*/ 155575 w 1102159"/>
                        <a:gd name="connsiteY6" fmla="*/ 107950 h 694650"/>
                        <a:gd name="connsiteX7" fmla="*/ 174625 w 1102159"/>
                        <a:gd name="connsiteY7" fmla="*/ 117475 h 694650"/>
                        <a:gd name="connsiteX8" fmla="*/ 184150 w 1102159"/>
                        <a:gd name="connsiteY8" fmla="*/ 107950 h 694650"/>
                        <a:gd name="connsiteX9" fmla="*/ 187325 w 1102159"/>
                        <a:gd name="connsiteY9" fmla="*/ 98425 h 694650"/>
                        <a:gd name="connsiteX10" fmla="*/ 212725 w 1102159"/>
                        <a:gd name="connsiteY10" fmla="*/ 88900 h 694650"/>
                        <a:gd name="connsiteX11" fmla="*/ 215900 w 1102159"/>
                        <a:gd name="connsiteY11" fmla="*/ 57150 h 694650"/>
                        <a:gd name="connsiteX12" fmla="*/ 225425 w 1102159"/>
                        <a:gd name="connsiteY12" fmla="*/ 53975 h 694650"/>
                        <a:gd name="connsiteX13" fmla="*/ 269875 w 1102159"/>
                        <a:gd name="connsiteY13" fmla="*/ 60325 h 694650"/>
                        <a:gd name="connsiteX14" fmla="*/ 279400 w 1102159"/>
                        <a:gd name="connsiteY14" fmla="*/ 66675 h 694650"/>
                        <a:gd name="connsiteX15" fmla="*/ 285750 w 1102159"/>
                        <a:gd name="connsiteY15" fmla="*/ 57150 h 694650"/>
                        <a:gd name="connsiteX16" fmla="*/ 288925 w 1102159"/>
                        <a:gd name="connsiteY16" fmla="*/ 41275 h 694650"/>
                        <a:gd name="connsiteX17" fmla="*/ 307975 w 1102159"/>
                        <a:gd name="connsiteY17" fmla="*/ 44450 h 694650"/>
                        <a:gd name="connsiteX18" fmla="*/ 317500 w 1102159"/>
                        <a:gd name="connsiteY18" fmla="*/ 50800 h 694650"/>
                        <a:gd name="connsiteX19" fmla="*/ 330200 w 1102159"/>
                        <a:gd name="connsiteY19" fmla="*/ 66675 h 694650"/>
                        <a:gd name="connsiteX20" fmla="*/ 336550 w 1102159"/>
                        <a:gd name="connsiteY20" fmla="*/ 57150 h 694650"/>
                        <a:gd name="connsiteX21" fmla="*/ 342900 w 1102159"/>
                        <a:gd name="connsiteY21" fmla="*/ 38100 h 694650"/>
                        <a:gd name="connsiteX22" fmla="*/ 361950 w 1102159"/>
                        <a:gd name="connsiteY22" fmla="*/ 22225 h 694650"/>
                        <a:gd name="connsiteX23" fmla="*/ 368300 w 1102159"/>
                        <a:gd name="connsiteY23" fmla="*/ 12700 h 694650"/>
                        <a:gd name="connsiteX24" fmla="*/ 371475 w 1102159"/>
                        <a:gd name="connsiteY24" fmla="*/ 3175 h 694650"/>
                        <a:gd name="connsiteX25" fmla="*/ 381000 w 1102159"/>
                        <a:gd name="connsiteY25" fmla="*/ 0 h 694650"/>
                        <a:gd name="connsiteX26" fmla="*/ 393700 w 1102159"/>
                        <a:gd name="connsiteY26" fmla="*/ 3175 h 694650"/>
                        <a:gd name="connsiteX27" fmla="*/ 403225 w 1102159"/>
                        <a:gd name="connsiteY27" fmla="*/ 12700 h 694650"/>
                        <a:gd name="connsiteX28" fmla="*/ 438150 w 1102159"/>
                        <a:gd name="connsiteY28" fmla="*/ 15875 h 694650"/>
                        <a:gd name="connsiteX29" fmla="*/ 447675 w 1102159"/>
                        <a:gd name="connsiteY29" fmla="*/ 19050 h 694650"/>
                        <a:gd name="connsiteX30" fmla="*/ 466725 w 1102159"/>
                        <a:gd name="connsiteY30" fmla="*/ 6350 h 694650"/>
                        <a:gd name="connsiteX31" fmla="*/ 527050 w 1102159"/>
                        <a:gd name="connsiteY31" fmla="*/ 9525 h 694650"/>
                        <a:gd name="connsiteX32" fmla="*/ 539750 w 1102159"/>
                        <a:gd name="connsiteY32" fmla="*/ 12700 h 694650"/>
                        <a:gd name="connsiteX33" fmla="*/ 558800 w 1102159"/>
                        <a:gd name="connsiteY33" fmla="*/ 15875 h 694650"/>
                        <a:gd name="connsiteX34" fmla="*/ 561975 w 1102159"/>
                        <a:gd name="connsiteY34" fmla="*/ 25400 h 694650"/>
                        <a:gd name="connsiteX35" fmla="*/ 609600 w 1102159"/>
                        <a:gd name="connsiteY35" fmla="*/ 34925 h 694650"/>
                        <a:gd name="connsiteX36" fmla="*/ 622300 w 1102159"/>
                        <a:gd name="connsiteY36" fmla="*/ 38100 h 694650"/>
                        <a:gd name="connsiteX37" fmla="*/ 669925 w 1102159"/>
                        <a:gd name="connsiteY37" fmla="*/ 41275 h 694650"/>
                        <a:gd name="connsiteX38" fmla="*/ 698500 w 1102159"/>
                        <a:gd name="connsiteY38" fmla="*/ 60325 h 694650"/>
                        <a:gd name="connsiteX39" fmla="*/ 727075 w 1102159"/>
                        <a:gd name="connsiteY39" fmla="*/ 73025 h 694650"/>
                        <a:gd name="connsiteX40" fmla="*/ 755650 w 1102159"/>
                        <a:gd name="connsiteY40" fmla="*/ 63500 h 694650"/>
                        <a:gd name="connsiteX41" fmla="*/ 762000 w 1102159"/>
                        <a:gd name="connsiteY41" fmla="*/ 53975 h 694650"/>
                        <a:gd name="connsiteX42" fmla="*/ 774700 w 1102159"/>
                        <a:gd name="connsiteY42" fmla="*/ 57150 h 694650"/>
                        <a:gd name="connsiteX43" fmla="*/ 787400 w 1102159"/>
                        <a:gd name="connsiteY43" fmla="*/ 76200 h 694650"/>
                        <a:gd name="connsiteX44" fmla="*/ 796925 w 1102159"/>
                        <a:gd name="connsiteY44" fmla="*/ 82550 h 694650"/>
                        <a:gd name="connsiteX45" fmla="*/ 812800 w 1102159"/>
                        <a:gd name="connsiteY45" fmla="*/ 79375 h 694650"/>
                        <a:gd name="connsiteX46" fmla="*/ 828675 w 1102159"/>
                        <a:gd name="connsiteY46" fmla="*/ 60325 h 694650"/>
                        <a:gd name="connsiteX47" fmla="*/ 866775 w 1102159"/>
                        <a:gd name="connsiteY47" fmla="*/ 63500 h 694650"/>
                        <a:gd name="connsiteX48" fmla="*/ 876300 w 1102159"/>
                        <a:gd name="connsiteY48" fmla="*/ 66675 h 694650"/>
                        <a:gd name="connsiteX49" fmla="*/ 904875 w 1102159"/>
                        <a:gd name="connsiteY49" fmla="*/ 60325 h 694650"/>
                        <a:gd name="connsiteX50" fmla="*/ 908050 w 1102159"/>
                        <a:gd name="connsiteY50" fmla="*/ 50800 h 694650"/>
                        <a:gd name="connsiteX51" fmla="*/ 911225 w 1102159"/>
                        <a:gd name="connsiteY51" fmla="*/ 34925 h 694650"/>
                        <a:gd name="connsiteX52" fmla="*/ 920750 w 1102159"/>
                        <a:gd name="connsiteY52" fmla="*/ 28575 h 694650"/>
                        <a:gd name="connsiteX53" fmla="*/ 933450 w 1102159"/>
                        <a:gd name="connsiteY53" fmla="*/ 31750 h 694650"/>
                        <a:gd name="connsiteX54" fmla="*/ 952500 w 1102159"/>
                        <a:gd name="connsiteY54" fmla="*/ 50800 h 694650"/>
                        <a:gd name="connsiteX55" fmla="*/ 981075 w 1102159"/>
                        <a:gd name="connsiteY55" fmla="*/ 63500 h 694650"/>
                        <a:gd name="connsiteX56" fmla="*/ 984250 w 1102159"/>
                        <a:gd name="connsiteY56" fmla="*/ 73025 h 694650"/>
                        <a:gd name="connsiteX57" fmla="*/ 1102159 w 1102159"/>
                        <a:gd name="connsiteY57" fmla="*/ 694650 h 694650"/>
                        <a:gd name="connsiteX0" fmla="*/ 0 w 984250"/>
                        <a:gd name="connsiteY0" fmla="*/ 88900 h 117628"/>
                        <a:gd name="connsiteX1" fmla="*/ 15875 w 984250"/>
                        <a:gd name="connsiteY1" fmla="*/ 76200 h 117628"/>
                        <a:gd name="connsiteX2" fmla="*/ 25400 w 984250"/>
                        <a:gd name="connsiteY2" fmla="*/ 79375 h 117628"/>
                        <a:gd name="connsiteX3" fmla="*/ 34925 w 984250"/>
                        <a:gd name="connsiteY3" fmla="*/ 85725 h 117628"/>
                        <a:gd name="connsiteX4" fmla="*/ 66675 w 984250"/>
                        <a:gd name="connsiteY4" fmla="*/ 92075 h 117628"/>
                        <a:gd name="connsiteX5" fmla="*/ 127000 w 984250"/>
                        <a:gd name="connsiteY5" fmla="*/ 104775 h 117628"/>
                        <a:gd name="connsiteX6" fmla="*/ 155575 w 984250"/>
                        <a:gd name="connsiteY6" fmla="*/ 107950 h 117628"/>
                        <a:gd name="connsiteX7" fmla="*/ 174625 w 984250"/>
                        <a:gd name="connsiteY7" fmla="*/ 117475 h 117628"/>
                        <a:gd name="connsiteX8" fmla="*/ 184150 w 984250"/>
                        <a:gd name="connsiteY8" fmla="*/ 107950 h 117628"/>
                        <a:gd name="connsiteX9" fmla="*/ 187325 w 984250"/>
                        <a:gd name="connsiteY9" fmla="*/ 98425 h 117628"/>
                        <a:gd name="connsiteX10" fmla="*/ 212725 w 984250"/>
                        <a:gd name="connsiteY10" fmla="*/ 88900 h 117628"/>
                        <a:gd name="connsiteX11" fmla="*/ 215900 w 984250"/>
                        <a:gd name="connsiteY11" fmla="*/ 57150 h 117628"/>
                        <a:gd name="connsiteX12" fmla="*/ 225425 w 984250"/>
                        <a:gd name="connsiteY12" fmla="*/ 53975 h 117628"/>
                        <a:gd name="connsiteX13" fmla="*/ 269875 w 984250"/>
                        <a:gd name="connsiteY13" fmla="*/ 60325 h 117628"/>
                        <a:gd name="connsiteX14" fmla="*/ 279400 w 984250"/>
                        <a:gd name="connsiteY14" fmla="*/ 66675 h 117628"/>
                        <a:gd name="connsiteX15" fmla="*/ 285750 w 984250"/>
                        <a:gd name="connsiteY15" fmla="*/ 57150 h 117628"/>
                        <a:gd name="connsiteX16" fmla="*/ 288925 w 984250"/>
                        <a:gd name="connsiteY16" fmla="*/ 41275 h 117628"/>
                        <a:gd name="connsiteX17" fmla="*/ 307975 w 984250"/>
                        <a:gd name="connsiteY17" fmla="*/ 44450 h 117628"/>
                        <a:gd name="connsiteX18" fmla="*/ 317500 w 984250"/>
                        <a:gd name="connsiteY18" fmla="*/ 50800 h 117628"/>
                        <a:gd name="connsiteX19" fmla="*/ 330200 w 984250"/>
                        <a:gd name="connsiteY19" fmla="*/ 66675 h 117628"/>
                        <a:gd name="connsiteX20" fmla="*/ 336550 w 984250"/>
                        <a:gd name="connsiteY20" fmla="*/ 57150 h 117628"/>
                        <a:gd name="connsiteX21" fmla="*/ 342900 w 984250"/>
                        <a:gd name="connsiteY21" fmla="*/ 38100 h 117628"/>
                        <a:gd name="connsiteX22" fmla="*/ 361950 w 984250"/>
                        <a:gd name="connsiteY22" fmla="*/ 22225 h 117628"/>
                        <a:gd name="connsiteX23" fmla="*/ 368300 w 984250"/>
                        <a:gd name="connsiteY23" fmla="*/ 12700 h 117628"/>
                        <a:gd name="connsiteX24" fmla="*/ 371475 w 984250"/>
                        <a:gd name="connsiteY24" fmla="*/ 3175 h 117628"/>
                        <a:gd name="connsiteX25" fmla="*/ 381000 w 984250"/>
                        <a:gd name="connsiteY25" fmla="*/ 0 h 117628"/>
                        <a:gd name="connsiteX26" fmla="*/ 393700 w 984250"/>
                        <a:gd name="connsiteY26" fmla="*/ 3175 h 117628"/>
                        <a:gd name="connsiteX27" fmla="*/ 403225 w 984250"/>
                        <a:gd name="connsiteY27" fmla="*/ 12700 h 117628"/>
                        <a:gd name="connsiteX28" fmla="*/ 438150 w 984250"/>
                        <a:gd name="connsiteY28" fmla="*/ 15875 h 117628"/>
                        <a:gd name="connsiteX29" fmla="*/ 447675 w 984250"/>
                        <a:gd name="connsiteY29" fmla="*/ 19050 h 117628"/>
                        <a:gd name="connsiteX30" fmla="*/ 466725 w 984250"/>
                        <a:gd name="connsiteY30" fmla="*/ 6350 h 117628"/>
                        <a:gd name="connsiteX31" fmla="*/ 527050 w 984250"/>
                        <a:gd name="connsiteY31" fmla="*/ 9525 h 117628"/>
                        <a:gd name="connsiteX32" fmla="*/ 539750 w 984250"/>
                        <a:gd name="connsiteY32" fmla="*/ 12700 h 117628"/>
                        <a:gd name="connsiteX33" fmla="*/ 558800 w 984250"/>
                        <a:gd name="connsiteY33" fmla="*/ 15875 h 117628"/>
                        <a:gd name="connsiteX34" fmla="*/ 561975 w 984250"/>
                        <a:gd name="connsiteY34" fmla="*/ 25400 h 117628"/>
                        <a:gd name="connsiteX35" fmla="*/ 609600 w 984250"/>
                        <a:gd name="connsiteY35" fmla="*/ 34925 h 117628"/>
                        <a:gd name="connsiteX36" fmla="*/ 622300 w 984250"/>
                        <a:gd name="connsiteY36" fmla="*/ 38100 h 117628"/>
                        <a:gd name="connsiteX37" fmla="*/ 669925 w 984250"/>
                        <a:gd name="connsiteY37" fmla="*/ 41275 h 117628"/>
                        <a:gd name="connsiteX38" fmla="*/ 698500 w 984250"/>
                        <a:gd name="connsiteY38" fmla="*/ 60325 h 117628"/>
                        <a:gd name="connsiteX39" fmla="*/ 727075 w 984250"/>
                        <a:gd name="connsiteY39" fmla="*/ 73025 h 117628"/>
                        <a:gd name="connsiteX40" fmla="*/ 755650 w 984250"/>
                        <a:gd name="connsiteY40" fmla="*/ 63500 h 117628"/>
                        <a:gd name="connsiteX41" fmla="*/ 762000 w 984250"/>
                        <a:gd name="connsiteY41" fmla="*/ 53975 h 117628"/>
                        <a:gd name="connsiteX42" fmla="*/ 774700 w 984250"/>
                        <a:gd name="connsiteY42" fmla="*/ 57150 h 117628"/>
                        <a:gd name="connsiteX43" fmla="*/ 787400 w 984250"/>
                        <a:gd name="connsiteY43" fmla="*/ 76200 h 117628"/>
                        <a:gd name="connsiteX44" fmla="*/ 796925 w 984250"/>
                        <a:gd name="connsiteY44" fmla="*/ 82550 h 117628"/>
                        <a:gd name="connsiteX45" fmla="*/ 812800 w 984250"/>
                        <a:gd name="connsiteY45" fmla="*/ 79375 h 117628"/>
                        <a:gd name="connsiteX46" fmla="*/ 828675 w 984250"/>
                        <a:gd name="connsiteY46" fmla="*/ 60325 h 117628"/>
                        <a:gd name="connsiteX47" fmla="*/ 866775 w 984250"/>
                        <a:gd name="connsiteY47" fmla="*/ 63500 h 117628"/>
                        <a:gd name="connsiteX48" fmla="*/ 876300 w 984250"/>
                        <a:gd name="connsiteY48" fmla="*/ 66675 h 117628"/>
                        <a:gd name="connsiteX49" fmla="*/ 904875 w 984250"/>
                        <a:gd name="connsiteY49" fmla="*/ 60325 h 117628"/>
                        <a:gd name="connsiteX50" fmla="*/ 908050 w 984250"/>
                        <a:gd name="connsiteY50" fmla="*/ 50800 h 117628"/>
                        <a:gd name="connsiteX51" fmla="*/ 911225 w 984250"/>
                        <a:gd name="connsiteY51" fmla="*/ 34925 h 117628"/>
                        <a:gd name="connsiteX52" fmla="*/ 920750 w 984250"/>
                        <a:gd name="connsiteY52" fmla="*/ 28575 h 117628"/>
                        <a:gd name="connsiteX53" fmla="*/ 933450 w 984250"/>
                        <a:gd name="connsiteY53" fmla="*/ 31750 h 117628"/>
                        <a:gd name="connsiteX54" fmla="*/ 952500 w 984250"/>
                        <a:gd name="connsiteY54" fmla="*/ 50800 h 117628"/>
                        <a:gd name="connsiteX55" fmla="*/ 981075 w 984250"/>
                        <a:gd name="connsiteY55" fmla="*/ 63500 h 117628"/>
                        <a:gd name="connsiteX56" fmla="*/ 984250 w 984250"/>
                        <a:gd name="connsiteY56" fmla="*/ 73025 h 117628"/>
                        <a:gd name="connsiteX0" fmla="*/ 0 w 981075"/>
                        <a:gd name="connsiteY0" fmla="*/ 88900 h 117628"/>
                        <a:gd name="connsiteX1" fmla="*/ 15875 w 981075"/>
                        <a:gd name="connsiteY1" fmla="*/ 76200 h 117628"/>
                        <a:gd name="connsiteX2" fmla="*/ 25400 w 981075"/>
                        <a:gd name="connsiteY2" fmla="*/ 79375 h 117628"/>
                        <a:gd name="connsiteX3" fmla="*/ 34925 w 981075"/>
                        <a:gd name="connsiteY3" fmla="*/ 85725 h 117628"/>
                        <a:gd name="connsiteX4" fmla="*/ 66675 w 981075"/>
                        <a:gd name="connsiteY4" fmla="*/ 92075 h 117628"/>
                        <a:gd name="connsiteX5" fmla="*/ 127000 w 981075"/>
                        <a:gd name="connsiteY5" fmla="*/ 104775 h 117628"/>
                        <a:gd name="connsiteX6" fmla="*/ 155575 w 981075"/>
                        <a:gd name="connsiteY6" fmla="*/ 107950 h 117628"/>
                        <a:gd name="connsiteX7" fmla="*/ 174625 w 981075"/>
                        <a:gd name="connsiteY7" fmla="*/ 117475 h 117628"/>
                        <a:gd name="connsiteX8" fmla="*/ 184150 w 981075"/>
                        <a:gd name="connsiteY8" fmla="*/ 107950 h 117628"/>
                        <a:gd name="connsiteX9" fmla="*/ 187325 w 981075"/>
                        <a:gd name="connsiteY9" fmla="*/ 98425 h 117628"/>
                        <a:gd name="connsiteX10" fmla="*/ 212725 w 981075"/>
                        <a:gd name="connsiteY10" fmla="*/ 88900 h 117628"/>
                        <a:gd name="connsiteX11" fmla="*/ 215900 w 981075"/>
                        <a:gd name="connsiteY11" fmla="*/ 57150 h 117628"/>
                        <a:gd name="connsiteX12" fmla="*/ 225425 w 981075"/>
                        <a:gd name="connsiteY12" fmla="*/ 53975 h 117628"/>
                        <a:gd name="connsiteX13" fmla="*/ 269875 w 981075"/>
                        <a:gd name="connsiteY13" fmla="*/ 60325 h 117628"/>
                        <a:gd name="connsiteX14" fmla="*/ 279400 w 981075"/>
                        <a:gd name="connsiteY14" fmla="*/ 66675 h 117628"/>
                        <a:gd name="connsiteX15" fmla="*/ 285750 w 981075"/>
                        <a:gd name="connsiteY15" fmla="*/ 57150 h 117628"/>
                        <a:gd name="connsiteX16" fmla="*/ 288925 w 981075"/>
                        <a:gd name="connsiteY16" fmla="*/ 41275 h 117628"/>
                        <a:gd name="connsiteX17" fmla="*/ 307975 w 981075"/>
                        <a:gd name="connsiteY17" fmla="*/ 44450 h 117628"/>
                        <a:gd name="connsiteX18" fmla="*/ 317500 w 981075"/>
                        <a:gd name="connsiteY18" fmla="*/ 50800 h 117628"/>
                        <a:gd name="connsiteX19" fmla="*/ 330200 w 981075"/>
                        <a:gd name="connsiteY19" fmla="*/ 66675 h 117628"/>
                        <a:gd name="connsiteX20" fmla="*/ 336550 w 981075"/>
                        <a:gd name="connsiteY20" fmla="*/ 57150 h 117628"/>
                        <a:gd name="connsiteX21" fmla="*/ 342900 w 981075"/>
                        <a:gd name="connsiteY21" fmla="*/ 38100 h 117628"/>
                        <a:gd name="connsiteX22" fmla="*/ 361950 w 981075"/>
                        <a:gd name="connsiteY22" fmla="*/ 22225 h 117628"/>
                        <a:gd name="connsiteX23" fmla="*/ 368300 w 981075"/>
                        <a:gd name="connsiteY23" fmla="*/ 12700 h 117628"/>
                        <a:gd name="connsiteX24" fmla="*/ 371475 w 981075"/>
                        <a:gd name="connsiteY24" fmla="*/ 3175 h 117628"/>
                        <a:gd name="connsiteX25" fmla="*/ 381000 w 981075"/>
                        <a:gd name="connsiteY25" fmla="*/ 0 h 117628"/>
                        <a:gd name="connsiteX26" fmla="*/ 393700 w 981075"/>
                        <a:gd name="connsiteY26" fmla="*/ 3175 h 117628"/>
                        <a:gd name="connsiteX27" fmla="*/ 403225 w 981075"/>
                        <a:gd name="connsiteY27" fmla="*/ 12700 h 117628"/>
                        <a:gd name="connsiteX28" fmla="*/ 438150 w 981075"/>
                        <a:gd name="connsiteY28" fmla="*/ 15875 h 117628"/>
                        <a:gd name="connsiteX29" fmla="*/ 447675 w 981075"/>
                        <a:gd name="connsiteY29" fmla="*/ 19050 h 117628"/>
                        <a:gd name="connsiteX30" fmla="*/ 466725 w 981075"/>
                        <a:gd name="connsiteY30" fmla="*/ 6350 h 117628"/>
                        <a:gd name="connsiteX31" fmla="*/ 527050 w 981075"/>
                        <a:gd name="connsiteY31" fmla="*/ 9525 h 117628"/>
                        <a:gd name="connsiteX32" fmla="*/ 539750 w 981075"/>
                        <a:gd name="connsiteY32" fmla="*/ 12700 h 117628"/>
                        <a:gd name="connsiteX33" fmla="*/ 558800 w 981075"/>
                        <a:gd name="connsiteY33" fmla="*/ 15875 h 117628"/>
                        <a:gd name="connsiteX34" fmla="*/ 561975 w 981075"/>
                        <a:gd name="connsiteY34" fmla="*/ 25400 h 117628"/>
                        <a:gd name="connsiteX35" fmla="*/ 609600 w 981075"/>
                        <a:gd name="connsiteY35" fmla="*/ 34925 h 117628"/>
                        <a:gd name="connsiteX36" fmla="*/ 622300 w 981075"/>
                        <a:gd name="connsiteY36" fmla="*/ 38100 h 117628"/>
                        <a:gd name="connsiteX37" fmla="*/ 669925 w 981075"/>
                        <a:gd name="connsiteY37" fmla="*/ 41275 h 117628"/>
                        <a:gd name="connsiteX38" fmla="*/ 698500 w 981075"/>
                        <a:gd name="connsiteY38" fmla="*/ 60325 h 117628"/>
                        <a:gd name="connsiteX39" fmla="*/ 727075 w 981075"/>
                        <a:gd name="connsiteY39" fmla="*/ 73025 h 117628"/>
                        <a:gd name="connsiteX40" fmla="*/ 755650 w 981075"/>
                        <a:gd name="connsiteY40" fmla="*/ 63500 h 117628"/>
                        <a:gd name="connsiteX41" fmla="*/ 762000 w 981075"/>
                        <a:gd name="connsiteY41" fmla="*/ 53975 h 117628"/>
                        <a:gd name="connsiteX42" fmla="*/ 774700 w 981075"/>
                        <a:gd name="connsiteY42" fmla="*/ 57150 h 117628"/>
                        <a:gd name="connsiteX43" fmla="*/ 787400 w 981075"/>
                        <a:gd name="connsiteY43" fmla="*/ 76200 h 117628"/>
                        <a:gd name="connsiteX44" fmla="*/ 796925 w 981075"/>
                        <a:gd name="connsiteY44" fmla="*/ 82550 h 117628"/>
                        <a:gd name="connsiteX45" fmla="*/ 812800 w 981075"/>
                        <a:gd name="connsiteY45" fmla="*/ 79375 h 117628"/>
                        <a:gd name="connsiteX46" fmla="*/ 828675 w 981075"/>
                        <a:gd name="connsiteY46" fmla="*/ 60325 h 117628"/>
                        <a:gd name="connsiteX47" fmla="*/ 866775 w 981075"/>
                        <a:gd name="connsiteY47" fmla="*/ 63500 h 117628"/>
                        <a:gd name="connsiteX48" fmla="*/ 876300 w 981075"/>
                        <a:gd name="connsiteY48" fmla="*/ 66675 h 117628"/>
                        <a:gd name="connsiteX49" fmla="*/ 904875 w 981075"/>
                        <a:gd name="connsiteY49" fmla="*/ 60325 h 117628"/>
                        <a:gd name="connsiteX50" fmla="*/ 908050 w 981075"/>
                        <a:gd name="connsiteY50" fmla="*/ 50800 h 117628"/>
                        <a:gd name="connsiteX51" fmla="*/ 911225 w 981075"/>
                        <a:gd name="connsiteY51" fmla="*/ 34925 h 117628"/>
                        <a:gd name="connsiteX52" fmla="*/ 920750 w 981075"/>
                        <a:gd name="connsiteY52" fmla="*/ 28575 h 117628"/>
                        <a:gd name="connsiteX53" fmla="*/ 933450 w 981075"/>
                        <a:gd name="connsiteY53" fmla="*/ 31750 h 117628"/>
                        <a:gd name="connsiteX54" fmla="*/ 952500 w 981075"/>
                        <a:gd name="connsiteY54" fmla="*/ 50800 h 117628"/>
                        <a:gd name="connsiteX55" fmla="*/ 981075 w 981075"/>
                        <a:gd name="connsiteY55" fmla="*/ 63500 h 117628"/>
                        <a:gd name="connsiteX0" fmla="*/ 0 w 981075"/>
                        <a:gd name="connsiteY0" fmla="*/ 88900 h 117628"/>
                        <a:gd name="connsiteX1" fmla="*/ 15875 w 981075"/>
                        <a:gd name="connsiteY1" fmla="*/ 76200 h 117628"/>
                        <a:gd name="connsiteX2" fmla="*/ 25400 w 981075"/>
                        <a:gd name="connsiteY2" fmla="*/ 79375 h 117628"/>
                        <a:gd name="connsiteX3" fmla="*/ 34925 w 981075"/>
                        <a:gd name="connsiteY3" fmla="*/ 85725 h 117628"/>
                        <a:gd name="connsiteX4" fmla="*/ 66675 w 981075"/>
                        <a:gd name="connsiteY4" fmla="*/ 92075 h 117628"/>
                        <a:gd name="connsiteX5" fmla="*/ 127000 w 981075"/>
                        <a:gd name="connsiteY5" fmla="*/ 104775 h 117628"/>
                        <a:gd name="connsiteX6" fmla="*/ 155575 w 981075"/>
                        <a:gd name="connsiteY6" fmla="*/ 107950 h 117628"/>
                        <a:gd name="connsiteX7" fmla="*/ 174625 w 981075"/>
                        <a:gd name="connsiteY7" fmla="*/ 117475 h 117628"/>
                        <a:gd name="connsiteX8" fmla="*/ 184150 w 981075"/>
                        <a:gd name="connsiteY8" fmla="*/ 107950 h 117628"/>
                        <a:gd name="connsiteX9" fmla="*/ 187325 w 981075"/>
                        <a:gd name="connsiteY9" fmla="*/ 98425 h 117628"/>
                        <a:gd name="connsiteX10" fmla="*/ 212725 w 981075"/>
                        <a:gd name="connsiteY10" fmla="*/ 88900 h 117628"/>
                        <a:gd name="connsiteX11" fmla="*/ 215900 w 981075"/>
                        <a:gd name="connsiteY11" fmla="*/ 57150 h 117628"/>
                        <a:gd name="connsiteX12" fmla="*/ 225425 w 981075"/>
                        <a:gd name="connsiteY12" fmla="*/ 53975 h 117628"/>
                        <a:gd name="connsiteX13" fmla="*/ 269875 w 981075"/>
                        <a:gd name="connsiteY13" fmla="*/ 60325 h 117628"/>
                        <a:gd name="connsiteX14" fmla="*/ 279400 w 981075"/>
                        <a:gd name="connsiteY14" fmla="*/ 66675 h 117628"/>
                        <a:gd name="connsiteX15" fmla="*/ 285750 w 981075"/>
                        <a:gd name="connsiteY15" fmla="*/ 57150 h 117628"/>
                        <a:gd name="connsiteX16" fmla="*/ 288925 w 981075"/>
                        <a:gd name="connsiteY16" fmla="*/ 41275 h 117628"/>
                        <a:gd name="connsiteX17" fmla="*/ 307975 w 981075"/>
                        <a:gd name="connsiteY17" fmla="*/ 44450 h 117628"/>
                        <a:gd name="connsiteX18" fmla="*/ 317500 w 981075"/>
                        <a:gd name="connsiteY18" fmla="*/ 50800 h 117628"/>
                        <a:gd name="connsiteX19" fmla="*/ 330200 w 981075"/>
                        <a:gd name="connsiteY19" fmla="*/ 66675 h 117628"/>
                        <a:gd name="connsiteX20" fmla="*/ 336550 w 981075"/>
                        <a:gd name="connsiteY20" fmla="*/ 57150 h 117628"/>
                        <a:gd name="connsiteX21" fmla="*/ 342900 w 981075"/>
                        <a:gd name="connsiteY21" fmla="*/ 38100 h 117628"/>
                        <a:gd name="connsiteX22" fmla="*/ 361950 w 981075"/>
                        <a:gd name="connsiteY22" fmla="*/ 22225 h 117628"/>
                        <a:gd name="connsiteX23" fmla="*/ 368300 w 981075"/>
                        <a:gd name="connsiteY23" fmla="*/ 12700 h 117628"/>
                        <a:gd name="connsiteX24" fmla="*/ 371475 w 981075"/>
                        <a:gd name="connsiteY24" fmla="*/ 3175 h 117628"/>
                        <a:gd name="connsiteX25" fmla="*/ 381000 w 981075"/>
                        <a:gd name="connsiteY25" fmla="*/ 0 h 117628"/>
                        <a:gd name="connsiteX26" fmla="*/ 393700 w 981075"/>
                        <a:gd name="connsiteY26" fmla="*/ 3175 h 117628"/>
                        <a:gd name="connsiteX27" fmla="*/ 403225 w 981075"/>
                        <a:gd name="connsiteY27" fmla="*/ 12700 h 117628"/>
                        <a:gd name="connsiteX28" fmla="*/ 438150 w 981075"/>
                        <a:gd name="connsiteY28" fmla="*/ 15875 h 117628"/>
                        <a:gd name="connsiteX29" fmla="*/ 447675 w 981075"/>
                        <a:gd name="connsiteY29" fmla="*/ 19050 h 117628"/>
                        <a:gd name="connsiteX30" fmla="*/ 466725 w 981075"/>
                        <a:gd name="connsiteY30" fmla="*/ 6350 h 117628"/>
                        <a:gd name="connsiteX31" fmla="*/ 527050 w 981075"/>
                        <a:gd name="connsiteY31" fmla="*/ 9525 h 117628"/>
                        <a:gd name="connsiteX32" fmla="*/ 539750 w 981075"/>
                        <a:gd name="connsiteY32" fmla="*/ 12700 h 117628"/>
                        <a:gd name="connsiteX33" fmla="*/ 558800 w 981075"/>
                        <a:gd name="connsiteY33" fmla="*/ 15875 h 117628"/>
                        <a:gd name="connsiteX34" fmla="*/ 561975 w 981075"/>
                        <a:gd name="connsiteY34" fmla="*/ 25400 h 117628"/>
                        <a:gd name="connsiteX35" fmla="*/ 609600 w 981075"/>
                        <a:gd name="connsiteY35" fmla="*/ 34925 h 117628"/>
                        <a:gd name="connsiteX36" fmla="*/ 622300 w 981075"/>
                        <a:gd name="connsiteY36" fmla="*/ 38100 h 117628"/>
                        <a:gd name="connsiteX37" fmla="*/ 669925 w 981075"/>
                        <a:gd name="connsiteY37" fmla="*/ 41275 h 117628"/>
                        <a:gd name="connsiteX38" fmla="*/ 698500 w 981075"/>
                        <a:gd name="connsiteY38" fmla="*/ 60325 h 117628"/>
                        <a:gd name="connsiteX39" fmla="*/ 727075 w 981075"/>
                        <a:gd name="connsiteY39" fmla="*/ 73025 h 117628"/>
                        <a:gd name="connsiteX40" fmla="*/ 755650 w 981075"/>
                        <a:gd name="connsiteY40" fmla="*/ 63500 h 117628"/>
                        <a:gd name="connsiteX41" fmla="*/ 762000 w 981075"/>
                        <a:gd name="connsiteY41" fmla="*/ 53975 h 117628"/>
                        <a:gd name="connsiteX42" fmla="*/ 774700 w 981075"/>
                        <a:gd name="connsiteY42" fmla="*/ 57150 h 117628"/>
                        <a:gd name="connsiteX43" fmla="*/ 787400 w 981075"/>
                        <a:gd name="connsiteY43" fmla="*/ 76200 h 117628"/>
                        <a:gd name="connsiteX44" fmla="*/ 796925 w 981075"/>
                        <a:gd name="connsiteY44" fmla="*/ 82550 h 117628"/>
                        <a:gd name="connsiteX45" fmla="*/ 812800 w 981075"/>
                        <a:gd name="connsiteY45" fmla="*/ 79375 h 117628"/>
                        <a:gd name="connsiteX46" fmla="*/ 828675 w 981075"/>
                        <a:gd name="connsiteY46" fmla="*/ 60325 h 117628"/>
                        <a:gd name="connsiteX47" fmla="*/ 866775 w 981075"/>
                        <a:gd name="connsiteY47" fmla="*/ 63500 h 117628"/>
                        <a:gd name="connsiteX48" fmla="*/ 876300 w 981075"/>
                        <a:gd name="connsiteY48" fmla="*/ 66675 h 117628"/>
                        <a:gd name="connsiteX49" fmla="*/ 904875 w 981075"/>
                        <a:gd name="connsiteY49" fmla="*/ 60325 h 117628"/>
                        <a:gd name="connsiteX50" fmla="*/ 908050 w 981075"/>
                        <a:gd name="connsiteY50" fmla="*/ 50800 h 117628"/>
                        <a:gd name="connsiteX51" fmla="*/ 911225 w 981075"/>
                        <a:gd name="connsiteY51" fmla="*/ 34925 h 117628"/>
                        <a:gd name="connsiteX52" fmla="*/ 920750 w 981075"/>
                        <a:gd name="connsiteY52" fmla="*/ 28575 h 117628"/>
                        <a:gd name="connsiteX53" fmla="*/ 933450 w 981075"/>
                        <a:gd name="connsiteY53" fmla="*/ 31750 h 117628"/>
                        <a:gd name="connsiteX54" fmla="*/ 955646 w 981075"/>
                        <a:gd name="connsiteY54" fmla="*/ 67015 h 117628"/>
                        <a:gd name="connsiteX55" fmla="*/ 981075 w 981075"/>
                        <a:gd name="connsiteY55" fmla="*/ 63500 h 117628"/>
                        <a:gd name="connsiteX0" fmla="*/ 0 w 981075"/>
                        <a:gd name="connsiteY0" fmla="*/ 88900 h 117628"/>
                        <a:gd name="connsiteX1" fmla="*/ 15875 w 981075"/>
                        <a:gd name="connsiteY1" fmla="*/ 76200 h 117628"/>
                        <a:gd name="connsiteX2" fmla="*/ 25400 w 981075"/>
                        <a:gd name="connsiteY2" fmla="*/ 79375 h 117628"/>
                        <a:gd name="connsiteX3" fmla="*/ 34925 w 981075"/>
                        <a:gd name="connsiteY3" fmla="*/ 85725 h 117628"/>
                        <a:gd name="connsiteX4" fmla="*/ 66675 w 981075"/>
                        <a:gd name="connsiteY4" fmla="*/ 92075 h 117628"/>
                        <a:gd name="connsiteX5" fmla="*/ 127000 w 981075"/>
                        <a:gd name="connsiteY5" fmla="*/ 104775 h 117628"/>
                        <a:gd name="connsiteX6" fmla="*/ 155575 w 981075"/>
                        <a:gd name="connsiteY6" fmla="*/ 107950 h 117628"/>
                        <a:gd name="connsiteX7" fmla="*/ 174625 w 981075"/>
                        <a:gd name="connsiteY7" fmla="*/ 117475 h 117628"/>
                        <a:gd name="connsiteX8" fmla="*/ 184150 w 981075"/>
                        <a:gd name="connsiteY8" fmla="*/ 107950 h 117628"/>
                        <a:gd name="connsiteX9" fmla="*/ 187325 w 981075"/>
                        <a:gd name="connsiteY9" fmla="*/ 98425 h 117628"/>
                        <a:gd name="connsiteX10" fmla="*/ 212725 w 981075"/>
                        <a:gd name="connsiteY10" fmla="*/ 88900 h 117628"/>
                        <a:gd name="connsiteX11" fmla="*/ 215900 w 981075"/>
                        <a:gd name="connsiteY11" fmla="*/ 57150 h 117628"/>
                        <a:gd name="connsiteX12" fmla="*/ 225425 w 981075"/>
                        <a:gd name="connsiteY12" fmla="*/ 53975 h 117628"/>
                        <a:gd name="connsiteX13" fmla="*/ 269875 w 981075"/>
                        <a:gd name="connsiteY13" fmla="*/ 60325 h 117628"/>
                        <a:gd name="connsiteX14" fmla="*/ 279400 w 981075"/>
                        <a:gd name="connsiteY14" fmla="*/ 66675 h 117628"/>
                        <a:gd name="connsiteX15" fmla="*/ 285750 w 981075"/>
                        <a:gd name="connsiteY15" fmla="*/ 57150 h 117628"/>
                        <a:gd name="connsiteX16" fmla="*/ 288925 w 981075"/>
                        <a:gd name="connsiteY16" fmla="*/ 41275 h 117628"/>
                        <a:gd name="connsiteX17" fmla="*/ 307975 w 981075"/>
                        <a:gd name="connsiteY17" fmla="*/ 44450 h 117628"/>
                        <a:gd name="connsiteX18" fmla="*/ 317500 w 981075"/>
                        <a:gd name="connsiteY18" fmla="*/ 50800 h 117628"/>
                        <a:gd name="connsiteX19" fmla="*/ 330200 w 981075"/>
                        <a:gd name="connsiteY19" fmla="*/ 66675 h 117628"/>
                        <a:gd name="connsiteX20" fmla="*/ 336550 w 981075"/>
                        <a:gd name="connsiteY20" fmla="*/ 57150 h 117628"/>
                        <a:gd name="connsiteX21" fmla="*/ 342900 w 981075"/>
                        <a:gd name="connsiteY21" fmla="*/ 38100 h 117628"/>
                        <a:gd name="connsiteX22" fmla="*/ 361950 w 981075"/>
                        <a:gd name="connsiteY22" fmla="*/ 22225 h 117628"/>
                        <a:gd name="connsiteX23" fmla="*/ 368300 w 981075"/>
                        <a:gd name="connsiteY23" fmla="*/ 12700 h 117628"/>
                        <a:gd name="connsiteX24" fmla="*/ 371475 w 981075"/>
                        <a:gd name="connsiteY24" fmla="*/ 3175 h 117628"/>
                        <a:gd name="connsiteX25" fmla="*/ 381000 w 981075"/>
                        <a:gd name="connsiteY25" fmla="*/ 0 h 117628"/>
                        <a:gd name="connsiteX26" fmla="*/ 393700 w 981075"/>
                        <a:gd name="connsiteY26" fmla="*/ 3175 h 117628"/>
                        <a:gd name="connsiteX27" fmla="*/ 403225 w 981075"/>
                        <a:gd name="connsiteY27" fmla="*/ 12700 h 117628"/>
                        <a:gd name="connsiteX28" fmla="*/ 438150 w 981075"/>
                        <a:gd name="connsiteY28" fmla="*/ 15875 h 117628"/>
                        <a:gd name="connsiteX29" fmla="*/ 447675 w 981075"/>
                        <a:gd name="connsiteY29" fmla="*/ 19050 h 117628"/>
                        <a:gd name="connsiteX30" fmla="*/ 466725 w 981075"/>
                        <a:gd name="connsiteY30" fmla="*/ 6350 h 117628"/>
                        <a:gd name="connsiteX31" fmla="*/ 527050 w 981075"/>
                        <a:gd name="connsiteY31" fmla="*/ 9525 h 117628"/>
                        <a:gd name="connsiteX32" fmla="*/ 539750 w 981075"/>
                        <a:gd name="connsiteY32" fmla="*/ 12700 h 117628"/>
                        <a:gd name="connsiteX33" fmla="*/ 558800 w 981075"/>
                        <a:gd name="connsiteY33" fmla="*/ 15875 h 117628"/>
                        <a:gd name="connsiteX34" fmla="*/ 561975 w 981075"/>
                        <a:gd name="connsiteY34" fmla="*/ 25400 h 117628"/>
                        <a:gd name="connsiteX35" fmla="*/ 609600 w 981075"/>
                        <a:gd name="connsiteY35" fmla="*/ 34925 h 117628"/>
                        <a:gd name="connsiteX36" fmla="*/ 622300 w 981075"/>
                        <a:gd name="connsiteY36" fmla="*/ 38100 h 117628"/>
                        <a:gd name="connsiteX37" fmla="*/ 669925 w 981075"/>
                        <a:gd name="connsiteY37" fmla="*/ 41275 h 117628"/>
                        <a:gd name="connsiteX38" fmla="*/ 698500 w 981075"/>
                        <a:gd name="connsiteY38" fmla="*/ 60325 h 117628"/>
                        <a:gd name="connsiteX39" fmla="*/ 727075 w 981075"/>
                        <a:gd name="connsiteY39" fmla="*/ 73025 h 117628"/>
                        <a:gd name="connsiteX40" fmla="*/ 755650 w 981075"/>
                        <a:gd name="connsiteY40" fmla="*/ 63500 h 117628"/>
                        <a:gd name="connsiteX41" fmla="*/ 762000 w 981075"/>
                        <a:gd name="connsiteY41" fmla="*/ 53975 h 117628"/>
                        <a:gd name="connsiteX42" fmla="*/ 774700 w 981075"/>
                        <a:gd name="connsiteY42" fmla="*/ 57150 h 117628"/>
                        <a:gd name="connsiteX43" fmla="*/ 787400 w 981075"/>
                        <a:gd name="connsiteY43" fmla="*/ 76200 h 117628"/>
                        <a:gd name="connsiteX44" fmla="*/ 796925 w 981075"/>
                        <a:gd name="connsiteY44" fmla="*/ 82550 h 117628"/>
                        <a:gd name="connsiteX45" fmla="*/ 812800 w 981075"/>
                        <a:gd name="connsiteY45" fmla="*/ 79375 h 117628"/>
                        <a:gd name="connsiteX46" fmla="*/ 828675 w 981075"/>
                        <a:gd name="connsiteY46" fmla="*/ 60325 h 117628"/>
                        <a:gd name="connsiteX47" fmla="*/ 866775 w 981075"/>
                        <a:gd name="connsiteY47" fmla="*/ 63500 h 117628"/>
                        <a:gd name="connsiteX48" fmla="*/ 876300 w 981075"/>
                        <a:gd name="connsiteY48" fmla="*/ 66675 h 117628"/>
                        <a:gd name="connsiteX49" fmla="*/ 904875 w 981075"/>
                        <a:gd name="connsiteY49" fmla="*/ 60325 h 117628"/>
                        <a:gd name="connsiteX50" fmla="*/ 908050 w 981075"/>
                        <a:gd name="connsiteY50" fmla="*/ 50800 h 117628"/>
                        <a:gd name="connsiteX51" fmla="*/ 911225 w 981075"/>
                        <a:gd name="connsiteY51" fmla="*/ 34925 h 117628"/>
                        <a:gd name="connsiteX52" fmla="*/ 920750 w 981075"/>
                        <a:gd name="connsiteY52" fmla="*/ 28575 h 117628"/>
                        <a:gd name="connsiteX53" fmla="*/ 933104 w 981075"/>
                        <a:gd name="connsiteY53" fmla="*/ 42376 h 117628"/>
                        <a:gd name="connsiteX54" fmla="*/ 955646 w 981075"/>
                        <a:gd name="connsiteY54" fmla="*/ 67015 h 117628"/>
                        <a:gd name="connsiteX55" fmla="*/ 981075 w 981075"/>
                        <a:gd name="connsiteY55" fmla="*/ 63500 h 117628"/>
                        <a:gd name="connsiteX0" fmla="*/ 0 w 981075"/>
                        <a:gd name="connsiteY0" fmla="*/ 88900 h 117628"/>
                        <a:gd name="connsiteX1" fmla="*/ 15875 w 981075"/>
                        <a:gd name="connsiteY1" fmla="*/ 76200 h 117628"/>
                        <a:gd name="connsiteX2" fmla="*/ 25400 w 981075"/>
                        <a:gd name="connsiteY2" fmla="*/ 79375 h 117628"/>
                        <a:gd name="connsiteX3" fmla="*/ 34925 w 981075"/>
                        <a:gd name="connsiteY3" fmla="*/ 85725 h 117628"/>
                        <a:gd name="connsiteX4" fmla="*/ 66675 w 981075"/>
                        <a:gd name="connsiteY4" fmla="*/ 92075 h 117628"/>
                        <a:gd name="connsiteX5" fmla="*/ 127000 w 981075"/>
                        <a:gd name="connsiteY5" fmla="*/ 104775 h 117628"/>
                        <a:gd name="connsiteX6" fmla="*/ 155575 w 981075"/>
                        <a:gd name="connsiteY6" fmla="*/ 107950 h 117628"/>
                        <a:gd name="connsiteX7" fmla="*/ 174625 w 981075"/>
                        <a:gd name="connsiteY7" fmla="*/ 117475 h 117628"/>
                        <a:gd name="connsiteX8" fmla="*/ 184150 w 981075"/>
                        <a:gd name="connsiteY8" fmla="*/ 107950 h 117628"/>
                        <a:gd name="connsiteX9" fmla="*/ 187325 w 981075"/>
                        <a:gd name="connsiteY9" fmla="*/ 98425 h 117628"/>
                        <a:gd name="connsiteX10" fmla="*/ 212725 w 981075"/>
                        <a:gd name="connsiteY10" fmla="*/ 88900 h 117628"/>
                        <a:gd name="connsiteX11" fmla="*/ 215900 w 981075"/>
                        <a:gd name="connsiteY11" fmla="*/ 57150 h 117628"/>
                        <a:gd name="connsiteX12" fmla="*/ 225425 w 981075"/>
                        <a:gd name="connsiteY12" fmla="*/ 53975 h 117628"/>
                        <a:gd name="connsiteX13" fmla="*/ 269875 w 981075"/>
                        <a:gd name="connsiteY13" fmla="*/ 60325 h 117628"/>
                        <a:gd name="connsiteX14" fmla="*/ 279400 w 981075"/>
                        <a:gd name="connsiteY14" fmla="*/ 66675 h 117628"/>
                        <a:gd name="connsiteX15" fmla="*/ 285750 w 981075"/>
                        <a:gd name="connsiteY15" fmla="*/ 57150 h 117628"/>
                        <a:gd name="connsiteX16" fmla="*/ 288925 w 981075"/>
                        <a:gd name="connsiteY16" fmla="*/ 41275 h 117628"/>
                        <a:gd name="connsiteX17" fmla="*/ 307975 w 981075"/>
                        <a:gd name="connsiteY17" fmla="*/ 44450 h 117628"/>
                        <a:gd name="connsiteX18" fmla="*/ 317500 w 981075"/>
                        <a:gd name="connsiteY18" fmla="*/ 50800 h 117628"/>
                        <a:gd name="connsiteX19" fmla="*/ 330200 w 981075"/>
                        <a:gd name="connsiteY19" fmla="*/ 66675 h 117628"/>
                        <a:gd name="connsiteX20" fmla="*/ 336550 w 981075"/>
                        <a:gd name="connsiteY20" fmla="*/ 57150 h 117628"/>
                        <a:gd name="connsiteX21" fmla="*/ 342900 w 981075"/>
                        <a:gd name="connsiteY21" fmla="*/ 38100 h 117628"/>
                        <a:gd name="connsiteX22" fmla="*/ 361950 w 981075"/>
                        <a:gd name="connsiteY22" fmla="*/ 22225 h 117628"/>
                        <a:gd name="connsiteX23" fmla="*/ 368300 w 981075"/>
                        <a:gd name="connsiteY23" fmla="*/ 12700 h 117628"/>
                        <a:gd name="connsiteX24" fmla="*/ 371475 w 981075"/>
                        <a:gd name="connsiteY24" fmla="*/ 3175 h 117628"/>
                        <a:gd name="connsiteX25" fmla="*/ 381000 w 981075"/>
                        <a:gd name="connsiteY25" fmla="*/ 0 h 117628"/>
                        <a:gd name="connsiteX26" fmla="*/ 393700 w 981075"/>
                        <a:gd name="connsiteY26" fmla="*/ 3175 h 117628"/>
                        <a:gd name="connsiteX27" fmla="*/ 403225 w 981075"/>
                        <a:gd name="connsiteY27" fmla="*/ 12700 h 117628"/>
                        <a:gd name="connsiteX28" fmla="*/ 438150 w 981075"/>
                        <a:gd name="connsiteY28" fmla="*/ 15875 h 117628"/>
                        <a:gd name="connsiteX29" fmla="*/ 447675 w 981075"/>
                        <a:gd name="connsiteY29" fmla="*/ 19050 h 117628"/>
                        <a:gd name="connsiteX30" fmla="*/ 466725 w 981075"/>
                        <a:gd name="connsiteY30" fmla="*/ 6350 h 117628"/>
                        <a:gd name="connsiteX31" fmla="*/ 527050 w 981075"/>
                        <a:gd name="connsiteY31" fmla="*/ 9525 h 117628"/>
                        <a:gd name="connsiteX32" fmla="*/ 539750 w 981075"/>
                        <a:gd name="connsiteY32" fmla="*/ 12700 h 117628"/>
                        <a:gd name="connsiteX33" fmla="*/ 558800 w 981075"/>
                        <a:gd name="connsiteY33" fmla="*/ 15875 h 117628"/>
                        <a:gd name="connsiteX34" fmla="*/ 561975 w 981075"/>
                        <a:gd name="connsiteY34" fmla="*/ 25400 h 117628"/>
                        <a:gd name="connsiteX35" fmla="*/ 609600 w 981075"/>
                        <a:gd name="connsiteY35" fmla="*/ 34925 h 117628"/>
                        <a:gd name="connsiteX36" fmla="*/ 622300 w 981075"/>
                        <a:gd name="connsiteY36" fmla="*/ 38100 h 117628"/>
                        <a:gd name="connsiteX37" fmla="*/ 669925 w 981075"/>
                        <a:gd name="connsiteY37" fmla="*/ 41275 h 117628"/>
                        <a:gd name="connsiteX38" fmla="*/ 698500 w 981075"/>
                        <a:gd name="connsiteY38" fmla="*/ 60325 h 117628"/>
                        <a:gd name="connsiteX39" fmla="*/ 727075 w 981075"/>
                        <a:gd name="connsiteY39" fmla="*/ 73025 h 117628"/>
                        <a:gd name="connsiteX40" fmla="*/ 755650 w 981075"/>
                        <a:gd name="connsiteY40" fmla="*/ 63500 h 117628"/>
                        <a:gd name="connsiteX41" fmla="*/ 762000 w 981075"/>
                        <a:gd name="connsiteY41" fmla="*/ 53975 h 117628"/>
                        <a:gd name="connsiteX42" fmla="*/ 774700 w 981075"/>
                        <a:gd name="connsiteY42" fmla="*/ 57150 h 117628"/>
                        <a:gd name="connsiteX43" fmla="*/ 787400 w 981075"/>
                        <a:gd name="connsiteY43" fmla="*/ 76200 h 117628"/>
                        <a:gd name="connsiteX44" fmla="*/ 796925 w 981075"/>
                        <a:gd name="connsiteY44" fmla="*/ 82550 h 117628"/>
                        <a:gd name="connsiteX45" fmla="*/ 812800 w 981075"/>
                        <a:gd name="connsiteY45" fmla="*/ 79375 h 117628"/>
                        <a:gd name="connsiteX46" fmla="*/ 828675 w 981075"/>
                        <a:gd name="connsiteY46" fmla="*/ 60325 h 117628"/>
                        <a:gd name="connsiteX47" fmla="*/ 866775 w 981075"/>
                        <a:gd name="connsiteY47" fmla="*/ 63500 h 117628"/>
                        <a:gd name="connsiteX48" fmla="*/ 876300 w 981075"/>
                        <a:gd name="connsiteY48" fmla="*/ 66675 h 117628"/>
                        <a:gd name="connsiteX49" fmla="*/ 904875 w 981075"/>
                        <a:gd name="connsiteY49" fmla="*/ 60325 h 117628"/>
                        <a:gd name="connsiteX50" fmla="*/ 908050 w 981075"/>
                        <a:gd name="connsiteY50" fmla="*/ 50800 h 117628"/>
                        <a:gd name="connsiteX51" fmla="*/ 911225 w 981075"/>
                        <a:gd name="connsiteY51" fmla="*/ 34925 h 117628"/>
                        <a:gd name="connsiteX52" fmla="*/ 922228 w 981075"/>
                        <a:gd name="connsiteY52" fmla="*/ 35242 h 117628"/>
                        <a:gd name="connsiteX53" fmla="*/ 933104 w 981075"/>
                        <a:gd name="connsiteY53" fmla="*/ 42376 h 117628"/>
                        <a:gd name="connsiteX54" fmla="*/ 955646 w 981075"/>
                        <a:gd name="connsiteY54" fmla="*/ 67015 h 117628"/>
                        <a:gd name="connsiteX55" fmla="*/ 981075 w 981075"/>
                        <a:gd name="connsiteY55" fmla="*/ 63500 h 117628"/>
                        <a:gd name="connsiteX0" fmla="*/ 0 w 981075"/>
                        <a:gd name="connsiteY0" fmla="*/ 88900 h 117628"/>
                        <a:gd name="connsiteX1" fmla="*/ 15875 w 981075"/>
                        <a:gd name="connsiteY1" fmla="*/ 76200 h 117628"/>
                        <a:gd name="connsiteX2" fmla="*/ 25400 w 981075"/>
                        <a:gd name="connsiteY2" fmla="*/ 79375 h 117628"/>
                        <a:gd name="connsiteX3" fmla="*/ 34925 w 981075"/>
                        <a:gd name="connsiteY3" fmla="*/ 85725 h 117628"/>
                        <a:gd name="connsiteX4" fmla="*/ 66675 w 981075"/>
                        <a:gd name="connsiteY4" fmla="*/ 92075 h 117628"/>
                        <a:gd name="connsiteX5" fmla="*/ 127000 w 981075"/>
                        <a:gd name="connsiteY5" fmla="*/ 104775 h 117628"/>
                        <a:gd name="connsiteX6" fmla="*/ 155575 w 981075"/>
                        <a:gd name="connsiteY6" fmla="*/ 107950 h 117628"/>
                        <a:gd name="connsiteX7" fmla="*/ 174625 w 981075"/>
                        <a:gd name="connsiteY7" fmla="*/ 117475 h 117628"/>
                        <a:gd name="connsiteX8" fmla="*/ 184150 w 981075"/>
                        <a:gd name="connsiteY8" fmla="*/ 107950 h 117628"/>
                        <a:gd name="connsiteX9" fmla="*/ 187325 w 981075"/>
                        <a:gd name="connsiteY9" fmla="*/ 98425 h 117628"/>
                        <a:gd name="connsiteX10" fmla="*/ 212725 w 981075"/>
                        <a:gd name="connsiteY10" fmla="*/ 88900 h 117628"/>
                        <a:gd name="connsiteX11" fmla="*/ 215900 w 981075"/>
                        <a:gd name="connsiteY11" fmla="*/ 57150 h 117628"/>
                        <a:gd name="connsiteX12" fmla="*/ 225425 w 981075"/>
                        <a:gd name="connsiteY12" fmla="*/ 53975 h 117628"/>
                        <a:gd name="connsiteX13" fmla="*/ 269875 w 981075"/>
                        <a:gd name="connsiteY13" fmla="*/ 60325 h 117628"/>
                        <a:gd name="connsiteX14" fmla="*/ 279400 w 981075"/>
                        <a:gd name="connsiteY14" fmla="*/ 66675 h 117628"/>
                        <a:gd name="connsiteX15" fmla="*/ 285750 w 981075"/>
                        <a:gd name="connsiteY15" fmla="*/ 57150 h 117628"/>
                        <a:gd name="connsiteX16" fmla="*/ 288925 w 981075"/>
                        <a:gd name="connsiteY16" fmla="*/ 41275 h 117628"/>
                        <a:gd name="connsiteX17" fmla="*/ 307975 w 981075"/>
                        <a:gd name="connsiteY17" fmla="*/ 44450 h 117628"/>
                        <a:gd name="connsiteX18" fmla="*/ 308906 w 981075"/>
                        <a:gd name="connsiteY18" fmla="*/ 59013 h 117628"/>
                        <a:gd name="connsiteX19" fmla="*/ 330200 w 981075"/>
                        <a:gd name="connsiteY19" fmla="*/ 66675 h 117628"/>
                        <a:gd name="connsiteX20" fmla="*/ 336550 w 981075"/>
                        <a:gd name="connsiteY20" fmla="*/ 57150 h 117628"/>
                        <a:gd name="connsiteX21" fmla="*/ 342900 w 981075"/>
                        <a:gd name="connsiteY21" fmla="*/ 38100 h 117628"/>
                        <a:gd name="connsiteX22" fmla="*/ 361950 w 981075"/>
                        <a:gd name="connsiteY22" fmla="*/ 22225 h 117628"/>
                        <a:gd name="connsiteX23" fmla="*/ 368300 w 981075"/>
                        <a:gd name="connsiteY23" fmla="*/ 12700 h 117628"/>
                        <a:gd name="connsiteX24" fmla="*/ 371475 w 981075"/>
                        <a:gd name="connsiteY24" fmla="*/ 3175 h 117628"/>
                        <a:gd name="connsiteX25" fmla="*/ 381000 w 981075"/>
                        <a:gd name="connsiteY25" fmla="*/ 0 h 117628"/>
                        <a:gd name="connsiteX26" fmla="*/ 393700 w 981075"/>
                        <a:gd name="connsiteY26" fmla="*/ 3175 h 117628"/>
                        <a:gd name="connsiteX27" fmla="*/ 403225 w 981075"/>
                        <a:gd name="connsiteY27" fmla="*/ 12700 h 117628"/>
                        <a:gd name="connsiteX28" fmla="*/ 438150 w 981075"/>
                        <a:gd name="connsiteY28" fmla="*/ 15875 h 117628"/>
                        <a:gd name="connsiteX29" fmla="*/ 447675 w 981075"/>
                        <a:gd name="connsiteY29" fmla="*/ 19050 h 117628"/>
                        <a:gd name="connsiteX30" fmla="*/ 466725 w 981075"/>
                        <a:gd name="connsiteY30" fmla="*/ 6350 h 117628"/>
                        <a:gd name="connsiteX31" fmla="*/ 527050 w 981075"/>
                        <a:gd name="connsiteY31" fmla="*/ 9525 h 117628"/>
                        <a:gd name="connsiteX32" fmla="*/ 539750 w 981075"/>
                        <a:gd name="connsiteY32" fmla="*/ 12700 h 117628"/>
                        <a:gd name="connsiteX33" fmla="*/ 558800 w 981075"/>
                        <a:gd name="connsiteY33" fmla="*/ 15875 h 117628"/>
                        <a:gd name="connsiteX34" fmla="*/ 561975 w 981075"/>
                        <a:gd name="connsiteY34" fmla="*/ 25400 h 117628"/>
                        <a:gd name="connsiteX35" fmla="*/ 609600 w 981075"/>
                        <a:gd name="connsiteY35" fmla="*/ 34925 h 117628"/>
                        <a:gd name="connsiteX36" fmla="*/ 622300 w 981075"/>
                        <a:gd name="connsiteY36" fmla="*/ 38100 h 117628"/>
                        <a:gd name="connsiteX37" fmla="*/ 669925 w 981075"/>
                        <a:gd name="connsiteY37" fmla="*/ 41275 h 117628"/>
                        <a:gd name="connsiteX38" fmla="*/ 698500 w 981075"/>
                        <a:gd name="connsiteY38" fmla="*/ 60325 h 117628"/>
                        <a:gd name="connsiteX39" fmla="*/ 727075 w 981075"/>
                        <a:gd name="connsiteY39" fmla="*/ 73025 h 117628"/>
                        <a:gd name="connsiteX40" fmla="*/ 755650 w 981075"/>
                        <a:gd name="connsiteY40" fmla="*/ 63500 h 117628"/>
                        <a:gd name="connsiteX41" fmla="*/ 762000 w 981075"/>
                        <a:gd name="connsiteY41" fmla="*/ 53975 h 117628"/>
                        <a:gd name="connsiteX42" fmla="*/ 774700 w 981075"/>
                        <a:gd name="connsiteY42" fmla="*/ 57150 h 117628"/>
                        <a:gd name="connsiteX43" fmla="*/ 787400 w 981075"/>
                        <a:gd name="connsiteY43" fmla="*/ 76200 h 117628"/>
                        <a:gd name="connsiteX44" fmla="*/ 796925 w 981075"/>
                        <a:gd name="connsiteY44" fmla="*/ 82550 h 117628"/>
                        <a:gd name="connsiteX45" fmla="*/ 812800 w 981075"/>
                        <a:gd name="connsiteY45" fmla="*/ 79375 h 117628"/>
                        <a:gd name="connsiteX46" fmla="*/ 828675 w 981075"/>
                        <a:gd name="connsiteY46" fmla="*/ 60325 h 117628"/>
                        <a:gd name="connsiteX47" fmla="*/ 866775 w 981075"/>
                        <a:gd name="connsiteY47" fmla="*/ 63500 h 117628"/>
                        <a:gd name="connsiteX48" fmla="*/ 876300 w 981075"/>
                        <a:gd name="connsiteY48" fmla="*/ 66675 h 117628"/>
                        <a:gd name="connsiteX49" fmla="*/ 904875 w 981075"/>
                        <a:gd name="connsiteY49" fmla="*/ 60325 h 117628"/>
                        <a:gd name="connsiteX50" fmla="*/ 908050 w 981075"/>
                        <a:gd name="connsiteY50" fmla="*/ 50800 h 117628"/>
                        <a:gd name="connsiteX51" fmla="*/ 911225 w 981075"/>
                        <a:gd name="connsiteY51" fmla="*/ 34925 h 117628"/>
                        <a:gd name="connsiteX52" fmla="*/ 922228 w 981075"/>
                        <a:gd name="connsiteY52" fmla="*/ 35242 h 117628"/>
                        <a:gd name="connsiteX53" fmla="*/ 933104 w 981075"/>
                        <a:gd name="connsiteY53" fmla="*/ 42376 h 117628"/>
                        <a:gd name="connsiteX54" fmla="*/ 955646 w 981075"/>
                        <a:gd name="connsiteY54" fmla="*/ 67015 h 117628"/>
                        <a:gd name="connsiteX55" fmla="*/ 981075 w 981075"/>
                        <a:gd name="connsiteY55" fmla="*/ 63500 h 117628"/>
                        <a:gd name="connsiteX0" fmla="*/ 0 w 981075"/>
                        <a:gd name="connsiteY0" fmla="*/ 88900 h 117628"/>
                        <a:gd name="connsiteX1" fmla="*/ 15875 w 981075"/>
                        <a:gd name="connsiteY1" fmla="*/ 76200 h 117628"/>
                        <a:gd name="connsiteX2" fmla="*/ 25400 w 981075"/>
                        <a:gd name="connsiteY2" fmla="*/ 79375 h 117628"/>
                        <a:gd name="connsiteX3" fmla="*/ 34925 w 981075"/>
                        <a:gd name="connsiteY3" fmla="*/ 85725 h 117628"/>
                        <a:gd name="connsiteX4" fmla="*/ 66675 w 981075"/>
                        <a:gd name="connsiteY4" fmla="*/ 92075 h 117628"/>
                        <a:gd name="connsiteX5" fmla="*/ 127000 w 981075"/>
                        <a:gd name="connsiteY5" fmla="*/ 104775 h 117628"/>
                        <a:gd name="connsiteX6" fmla="*/ 155575 w 981075"/>
                        <a:gd name="connsiteY6" fmla="*/ 107950 h 117628"/>
                        <a:gd name="connsiteX7" fmla="*/ 174625 w 981075"/>
                        <a:gd name="connsiteY7" fmla="*/ 117475 h 117628"/>
                        <a:gd name="connsiteX8" fmla="*/ 184150 w 981075"/>
                        <a:gd name="connsiteY8" fmla="*/ 107950 h 117628"/>
                        <a:gd name="connsiteX9" fmla="*/ 187325 w 981075"/>
                        <a:gd name="connsiteY9" fmla="*/ 98425 h 117628"/>
                        <a:gd name="connsiteX10" fmla="*/ 212725 w 981075"/>
                        <a:gd name="connsiteY10" fmla="*/ 88900 h 117628"/>
                        <a:gd name="connsiteX11" fmla="*/ 215900 w 981075"/>
                        <a:gd name="connsiteY11" fmla="*/ 57150 h 117628"/>
                        <a:gd name="connsiteX12" fmla="*/ 225425 w 981075"/>
                        <a:gd name="connsiteY12" fmla="*/ 53975 h 117628"/>
                        <a:gd name="connsiteX13" fmla="*/ 269875 w 981075"/>
                        <a:gd name="connsiteY13" fmla="*/ 60325 h 117628"/>
                        <a:gd name="connsiteX14" fmla="*/ 279400 w 981075"/>
                        <a:gd name="connsiteY14" fmla="*/ 66675 h 117628"/>
                        <a:gd name="connsiteX15" fmla="*/ 285750 w 981075"/>
                        <a:gd name="connsiteY15" fmla="*/ 57150 h 117628"/>
                        <a:gd name="connsiteX16" fmla="*/ 288925 w 981075"/>
                        <a:gd name="connsiteY16" fmla="*/ 41275 h 117628"/>
                        <a:gd name="connsiteX17" fmla="*/ 307975 w 981075"/>
                        <a:gd name="connsiteY17" fmla="*/ 44450 h 117628"/>
                        <a:gd name="connsiteX18" fmla="*/ 308906 w 981075"/>
                        <a:gd name="connsiteY18" fmla="*/ 59013 h 117628"/>
                        <a:gd name="connsiteX19" fmla="*/ 338606 w 981075"/>
                        <a:gd name="connsiteY19" fmla="*/ 63279 h 117628"/>
                        <a:gd name="connsiteX20" fmla="*/ 336550 w 981075"/>
                        <a:gd name="connsiteY20" fmla="*/ 57150 h 117628"/>
                        <a:gd name="connsiteX21" fmla="*/ 342900 w 981075"/>
                        <a:gd name="connsiteY21" fmla="*/ 38100 h 117628"/>
                        <a:gd name="connsiteX22" fmla="*/ 361950 w 981075"/>
                        <a:gd name="connsiteY22" fmla="*/ 22225 h 117628"/>
                        <a:gd name="connsiteX23" fmla="*/ 368300 w 981075"/>
                        <a:gd name="connsiteY23" fmla="*/ 12700 h 117628"/>
                        <a:gd name="connsiteX24" fmla="*/ 371475 w 981075"/>
                        <a:gd name="connsiteY24" fmla="*/ 3175 h 117628"/>
                        <a:gd name="connsiteX25" fmla="*/ 381000 w 981075"/>
                        <a:gd name="connsiteY25" fmla="*/ 0 h 117628"/>
                        <a:gd name="connsiteX26" fmla="*/ 393700 w 981075"/>
                        <a:gd name="connsiteY26" fmla="*/ 3175 h 117628"/>
                        <a:gd name="connsiteX27" fmla="*/ 403225 w 981075"/>
                        <a:gd name="connsiteY27" fmla="*/ 12700 h 117628"/>
                        <a:gd name="connsiteX28" fmla="*/ 438150 w 981075"/>
                        <a:gd name="connsiteY28" fmla="*/ 15875 h 117628"/>
                        <a:gd name="connsiteX29" fmla="*/ 447675 w 981075"/>
                        <a:gd name="connsiteY29" fmla="*/ 19050 h 117628"/>
                        <a:gd name="connsiteX30" fmla="*/ 466725 w 981075"/>
                        <a:gd name="connsiteY30" fmla="*/ 6350 h 117628"/>
                        <a:gd name="connsiteX31" fmla="*/ 527050 w 981075"/>
                        <a:gd name="connsiteY31" fmla="*/ 9525 h 117628"/>
                        <a:gd name="connsiteX32" fmla="*/ 539750 w 981075"/>
                        <a:gd name="connsiteY32" fmla="*/ 12700 h 117628"/>
                        <a:gd name="connsiteX33" fmla="*/ 558800 w 981075"/>
                        <a:gd name="connsiteY33" fmla="*/ 15875 h 117628"/>
                        <a:gd name="connsiteX34" fmla="*/ 561975 w 981075"/>
                        <a:gd name="connsiteY34" fmla="*/ 25400 h 117628"/>
                        <a:gd name="connsiteX35" fmla="*/ 609600 w 981075"/>
                        <a:gd name="connsiteY35" fmla="*/ 34925 h 117628"/>
                        <a:gd name="connsiteX36" fmla="*/ 622300 w 981075"/>
                        <a:gd name="connsiteY36" fmla="*/ 38100 h 117628"/>
                        <a:gd name="connsiteX37" fmla="*/ 669925 w 981075"/>
                        <a:gd name="connsiteY37" fmla="*/ 41275 h 117628"/>
                        <a:gd name="connsiteX38" fmla="*/ 698500 w 981075"/>
                        <a:gd name="connsiteY38" fmla="*/ 60325 h 117628"/>
                        <a:gd name="connsiteX39" fmla="*/ 727075 w 981075"/>
                        <a:gd name="connsiteY39" fmla="*/ 73025 h 117628"/>
                        <a:gd name="connsiteX40" fmla="*/ 755650 w 981075"/>
                        <a:gd name="connsiteY40" fmla="*/ 63500 h 117628"/>
                        <a:gd name="connsiteX41" fmla="*/ 762000 w 981075"/>
                        <a:gd name="connsiteY41" fmla="*/ 53975 h 117628"/>
                        <a:gd name="connsiteX42" fmla="*/ 774700 w 981075"/>
                        <a:gd name="connsiteY42" fmla="*/ 57150 h 117628"/>
                        <a:gd name="connsiteX43" fmla="*/ 787400 w 981075"/>
                        <a:gd name="connsiteY43" fmla="*/ 76200 h 117628"/>
                        <a:gd name="connsiteX44" fmla="*/ 796925 w 981075"/>
                        <a:gd name="connsiteY44" fmla="*/ 82550 h 117628"/>
                        <a:gd name="connsiteX45" fmla="*/ 812800 w 981075"/>
                        <a:gd name="connsiteY45" fmla="*/ 79375 h 117628"/>
                        <a:gd name="connsiteX46" fmla="*/ 828675 w 981075"/>
                        <a:gd name="connsiteY46" fmla="*/ 60325 h 117628"/>
                        <a:gd name="connsiteX47" fmla="*/ 866775 w 981075"/>
                        <a:gd name="connsiteY47" fmla="*/ 63500 h 117628"/>
                        <a:gd name="connsiteX48" fmla="*/ 876300 w 981075"/>
                        <a:gd name="connsiteY48" fmla="*/ 66675 h 117628"/>
                        <a:gd name="connsiteX49" fmla="*/ 904875 w 981075"/>
                        <a:gd name="connsiteY49" fmla="*/ 60325 h 117628"/>
                        <a:gd name="connsiteX50" fmla="*/ 908050 w 981075"/>
                        <a:gd name="connsiteY50" fmla="*/ 50800 h 117628"/>
                        <a:gd name="connsiteX51" fmla="*/ 911225 w 981075"/>
                        <a:gd name="connsiteY51" fmla="*/ 34925 h 117628"/>
                        <a:gd name="connsiteX52" fmla="*/ 922228 w 981075"/>
                        <a:gd name="connsiteY52" fmla="*/ 35242 h 117628"/>
                        <a:gd name="connsiteX53" fmla="*/ 933104 w 981075"/>
                        <a:gd name="connsiteY53" fmla="*/ 42376 h 117628"/>
                        <a:gd name="connsiteX54" fmla="*/ 955646 w 981075"/>
                        <a:gd name="connsiteY54" fmla="*/ 67015 h 117628"/>
                        <a:gd name="connsiteX55" fmla="*/ 981075 w 981075"/>
                        <a:gd name="connsiteY55" fmla="*/ 63500 h 117628"/>
                        <a:gd name="connsiteX0" fmla="*/ 0 w 981075"/>
                        <a:gd name="connsiteY0" fmla="*/ 88900 h 117628"/>
                        <a:gd name="connsiteX1" fmla="*/ 15875 w 981075"/>
                        <a:gd name="connsiteY1" fmla="*/ 76200 h 117628"/>
                        <a:gd name="connsiteX2" fmla="*/ 25400 w 981075"/>
                        <a:gd name="connsiteY2" fmla="*/ 79375 h 117628"/>
                        <a:gd name="connsiteX3" fmla="*/ 34925 w 981075"/>
                        <a:gd name="connsiteY3" fmla="*/ 85725 h 117628"/>
                        <a:gd name="connsiteX4" fmla="*/ 66675 w 981075"/>
                        <a:gd name="connsiteY4" fmla="*/ 92075 h 117628"/>
                        <a:gd name="connsiteX5" fmla="*/ 127000 w 981075"/>
                        <a:gd name="connsiteY5" fmla="*/ 104775 h 117628"/>
                        <a:gd name="connsiteX6" fmla="*/ 155575 w 981075"/>
                        <a:gd name="connsiteY6" fmla="*/ 107950 h 117628"/>
                        <a:gd name="connsiteX7" fmla="*/ 174625 w 981075"/>
                        <a:gd name="connsiteY7" fmla="*/ 117475 h 117628"/>
                        <a:gd name="connsiteX8" fmla="*/ 184150 w 981075"/>
                        <a:gd name="connsiteY8" fmla="*/ 107950 h 117628"/>
                        <a:gd name="connsiteX9" fmla="*/ 187325 w 981075"/>
                        <a:gd name="connsiteY9" fmla="*/ 98425 h 117628"/>
                        <a:gd name="connsiteX10" fmla="*/ 212725 w 981075"/>
                        <a:gd name="connsiteY10" fmla="*/ 88900 h 117628"/>
                        <a:gd name="connsiteX11" fmla="*/ 215900 w 981075"/>
                        <a:gd name="connsiteY11" fmla="*/ 57150 h 117628"/>
                        <a:gd name="connsiteX12" fmla="*/ 225425 w 981075"/>
                        <a:gd name="connsiteY12" fmla="*/ 53975 h 117628"/>
                        <a:gd name="connsiteX13" fmla="*/ 269875 w 981075"/>
                        <a:gd name="connsiteY13" fmla="*/ 60325 h 117628"/>
                        <a:gd name="connsiteX14" fmla="*/ 279400 w 981075"/>
                        <a:gd name="connsiteY14" fmla="*/ 66675 h 117628"/>
                        <a:gd name="connsiteX15" fmla="*/ 285750 w 981075"/>
                        <a:gd name="connsiteY15" fmla="*/ 57150 h 117628"/>
                        <a:gd name="connsiteX16" fmla="*/ 288925 w 981075"/>
                        <a:gd name="connsiteY16" fmla="*/ 41275 h 117628"/>
                        <a:gd name="connsiteX17" fmla="*/ 307975 w 981075"/>
                        <a:gd name="connsiteY17" fmla="*/ 44450 h 117628"/>
                        <a:gd name="connsiteX18" fmla="*/ 318713 w 981075"/>
                        <a:gd name="connsiteY18" fmla="*/ 55051 h 117628"/>
                        <a:gd name="connsiteX19" fmla="*/ 338606 w 981075"/>
                        <a:gd name="connsiteY19" fmla="*/ 63279 h 117628"/>
                        <a:gd name="connsiteX20" fmla="*/ 336550 w 981075"/>
                        <a:gd name="connsiteY20" fmla="*/ 57150 h 117628"/>
                        <a:gd name="connsiteX21" fmla="*/ 342900 w 981075"/>
                        <a:gd name="connsiteY21" fmla="*/ 38100 h 117628"/>
                        <a:gd name="connsiteX22" fmla="*/ 361950 w 981075"/>
                        <a:gd name="connsiteY22" fmla="*/ 22225 h 117628"/>
                        <a:gd name="connsiteX23" fmla="*/ 368300 w 981075"/>
                        <a:gd name="connsiteY23" fmla="*/ 12700 h 117628"/>
                        <a:gd name="connsiteX24" fmla="*/ 371475 w 981075"/>
                        <a:gd name="connsiteY24" fmla="*/ 3175 h 117628"/>
                        <a:gd name="connsiteX25" fmla="*/ 381000 w 981075"/>
                        <a:gd name="connsiteY25" fmla="*/ 0 h 117628"/>
                        <a:gd name="connsiteX26" fmla="*/ 393700 w 981075"/>
                        <a:gd name="connsiteY26" fmla="*/ 3175 h 117628"/>
                        <a:gd name="connsiteX27" fmla="*/ 403225 w 981075"/>
                        <a:gd name="connsiteY27" fmla="*/ 12700 h 117628"/>
                        <a:gd name="connsiteX28" fmla="*/ 438150 w 981075"/>
                        <a:gd name="connsiteY28" fmla="*/ 15875 h 117628"/>
                        <a:gd name="connsiteX29" fmla="*/ 447675 w 981075"/>
                        <a:gd name="connsiteY29" fmla="*/ 19050 h 117628"/>
                        <a:gd name="connsiteX30" fmla="*/ 466725 w 981075"/>
                        <a:gd name="connsiteY30" fmla="*/ 6350 h 117628"/>
                        <a:gd name="connsiteX31" fmla="*/ 527050 w 981075"/>
                        <a:gd name="connsiteY31" fmla="*/ 9525 h 117628"/>
                        <a:gd name="connsiteX32" fmla="*/ 539750 w 981075"/>
                        <a:gd name="connsiteY32" fmla="*/ 12700 h 117628"/>
                        <a:gd name="connsiteX33" fmla="*/ 558800 w 981075"/>
                        <a:gd name="connsiteY33" fmla="*/ 15875 h 117628"/>
                        <a:gd name="connsiteX34" fmla="*/ 561975 w 981075"/>
                        <a:gd name="connsiteY34" fmla="*/ 25400 h 117628"/>
                        <a:gd name="connsiteX35" fmla="*/ 609600 w 981075"/>
                        <a:gd name="connsiteY35" fmla="*/ 34925 h 117628"/>
                        <a:gd name="connsiteX36" fmla="*/ 622300 w 981075"/>
                        <a:gd name="connsiteY36" fmla="*/ 38100 h 117628"/>
                        <a:gd name="connsiteX37" fmla="*/ 669925 w 981075"/>
                        <a:gd name="connsiteY37" fmla="*/ 41275 h 117628"/>
                        <a:gd name="connsiteX38" fmla="*/ 698500 w 981075"/>
                        <a:gd name="connsiteY38" fmla="*/ 60325 h 117628"/>
                        <a:gd name="connsiteX39" fmla="*/ 727075 w 981075"/>
                        <a:gd name="connsiteY39" fmla="*/ 73025 h 117628"/>
                        <a:gd name="connsiteX40" fmla="*/ 755650 w 981075"/>
                        <a:gd name="connsiteY40" fmla="*/ 63500 h 117628"/>
                        <a:gd name="connsiteX41" fmla="*/ 762000 w 981075"/>
                        <a:gd name="connsiteY41" fmla="*/ 53975 h 117628"/>
                        <a:gd name="connsiteX42" fmla="*/ 774700 w 981075"/>
                        <a:gd name="connsiteY42" fmla="*/ 57150 h 117628"/>
                        <a:gd name="connsiteX43" fmla="*/ 787400 w 981075"/>
                        <a:gd name="connsiteY43" fmla="*/ 76200 h 117628"/>
                        <a:gd name="connsiteX44" fmla="*/ 796925 w 981075"/>
                        <a:gd name="connsiteY44" fmla="*/ 82550 h 117628"/>
                        <a:gd name="connsiteX45" fmla="*/ 812800 w 981075"/>
                        <a:gd name="connsiteY45" fmla="*/ 79375 h 117628"/>
                        <a:gd name="connsiteX46" fmla="*/ 828675 w 981075"/>
                        <a:gd name="connsiteY46" fmla="*/ 60325 h 117628"/>
                        <a:gd name="connsiteX47" fmla="*/ 866775 w 981075"/>
                        <a:gd name="connsiteY47" fmla="*/ 63500 h 117628"/>
                        <a:gd name="connsiteX48" fmla="*/ 876300 w 981075"/>
                        <a:gd name="connsiteY48" fmla="*/ 66675 h 117628"/>
                        <a:gd name="connsiteX49" fmla="*/ 904875 w 981075"/>
                        <a:gd name="connsiteY49" fmla="*/ 60325 h 117628"/>
                        <a:gd name="connsiteX50" fmla="*/ 908050 w 981075"/>
                        <a:gd name="connsiteY50" fmla="*/ 50800 h 117628"/>
                        <a:gd name="connsiteX51" fmla="*/ 911225 w 981075"/>
                        <a:gd name="connsiteY51" fmla="*/ 34925 h 117628"/>
                        <a:gd name="connsiteX52" fmla="*/ 922228 w 981075"/>
                        <a:gd name="connsiteY52" fmla="*/ 35242 h 117628"/>
                        <a:gd name="connsiteX53" fmla="*/ 933104 w 981075"/>
                        <a:gd name="connsiteY53" fmla="*/ 42376 h 117628"/>
                        <a:gd name="connsiteX54" fmla="*/ 955646 w 981075"/>
                        <a:gd name="connsiteY54" fmla="*/ 67015 h 117628"/>
                        <a:gd name="connsiteX55" fmla="*/ 981075 w 981075"/>
                        <a:gd name="connsiteY55" fmla="*/ 63500 h 117628"/>
                        <a:gd name="connsiteX0" fmla="*/ 0 w 981075"/>
                        <a:gd name="connsiteY0" fmla="*/ 88900 h 117628"/>
                        <a:gd name="connsiteX1" fmla="*/ 15875 w 981075"/>
                        <a:gd name="connsiteY1" fmla="*/ 76200 h 117628"/>
                        <a:gd name="connsiteX2" fmla="*/ 25400 w 981075"/>
                        <a:gd name="connsiteY2" fmla="*/ 79375 h 117628"/>
                        <a:gd name="connsiteX3" fmla="*/ 34925 w 981075"/>
                        <a:gd name="connsiteY3" fmla="*/ 85725 h 117628"/>
                        <a:gd name="connsiteX4" fmla="*/ 66675 w 981075"/>
                        <a:gd name="connsiteY4" fmla="*/ 92075 h 117628"/>
                        <a:gd name="connsiteX5" fmla="*/ 127000 w 981075"/>
                        <a:gd name="connsiteY5" fmla="*/ 104775 h 117628"/>
                        <a:gd name="connsiteX6" fmla="*/ 155575 w 981075"/>
                        <a:gd name="connsiteY6" fmla="*/ 107950 h 117628"/>
                        <a:gd name="connsiteX7" fmla="*/ 174625 w 981075"/>
                        <a:gd name="connsiteY7" fmla="*/ 117475 h 117628"/>
                        <a:gd name="connsiteX8" fmla="*/ 184150 w 981075"/>
                        <a:gd name="connsiteY8" fmla="*/ 107950 h 117628"/>
                        <a:gd name="connsiteX9" fmla="*/ 187325 w 981075"/>
                        <a:gd name="connsiteY9" fmla="*/ 98425 h 117628"/>
                        <a:gd name="connsiteX10" fmla="*/ 212725 w 981075"/>
                        <a:gd name="connsiteY10" fmla="*/ 88900 h 117628"/>
                        <a:gd name="connsiteX11" fmla="*/ 215900 w 981075"/>
                        <a:gd name="connsiteY11" fmla="*/ 57150 h 117628"/>
                        <a:gd name="connsiteX12" fmla="*/ 225425 w 981075"/>
                        <a:gd name="connsiteY12" fmla="*/ 53975 h 117628"/>
                        <a:gd name="connsiteX13" fmla="*/ 269875 w 981075"/>
                        <a:gd name="connsiteY13" fmla="*/ 60325 h 117628"/>
                        <a:gd name="connsiteX14" fmla="*/ 279400 w 981075"/>
                        <a:gd name="connsiteY14" fmla="*/ 66675 h 117628"/>
                        <a:gd name="connsiteX15" fmla="*/ 285750 w 981075"/>
                        <a:gd name="connsiteY15" fmla="*/ 57150 h 117628"/>
                        <a:gd name="connsiteX16" fmla="*/ 288925 w 981075"/>
                        <a:gd name="connsiteY16" fmla="*/ 41275 h 117628"/>
                        <a:gd name="connsiteX17" fmla="*/ 307975 w 981075"/>
                        <a:gd name="connsiteY17" fmla="*/ 44450 h 117628"/>
                        <a:gd name="connsiteX18" fmla="*/ 318713 w 981075"/>
                        <a:gd name="connsiteY18" fmla="*/ 55051 h 117628"/>
                        <a:gd name="connsiteX19" fmla="*/ 336550 w 981075"/>
                        <a:gd name="connsiteY19" fmla="*/ 57150 h 117628"/>
                        <a:gd name="connsiteX20" fmla="*/ 342900 w 981075"/>
                        <a:gd name="connsiteY20" fmla="*/ 38100 h 117628"/>
                        <a:gd name="connsiteX21" fmla="*/ 361950 w 981075"/>
                        <a:gd name="connsiteY21" fmla="*/ 22225 h 117628"/>
                        <a:gd name="connsiteX22" fmla="*/ 368300 w 981075"/>
                        <a:gd name="connsiteY22" fmla="*/ 12700 h 117628"/>
                        <a:gd name="connsiteX23" fmla="*/ 371475 w 981075"/>
                        <a:gd name="connsiteY23" fmla="*/ 3175 h 117628"/>
                        <a:gd name="connsiteX24" fmla="*/ 381000 w 981075"/>
                        <a:gd name="connsiteY24" fmla="*/ 0 h 117628"/>
                        <a:gd name="connsiteX25" fmla="*/ 393700 w 981075"/>
                        <a:gd name="connsiteY25" fmla="*/ 3175 h 117628"/>
                        <a:gd name="connsiteX26" fmla="*/ 403225 w 981075"/>
                        <a:gd name="connsiteY26" fmla="*/ 12700 h 117628"/>
                        <a:gd name="connsiteX27" fmla="*/ 438150 w 981075"/>
                        <a:gd name="connsiteY27" fmla="*/ 15875 h 117628"/>
                        <a:gd name="connsiteX28" fmla="*/ 447675 w 981075"/>
                        <a:gd name="connsiteY28" fmla="*/ 19050 h 117628"/>
                        <a:gd name="connsiteX29" fmla="*/ 466725 w 981075"/>
                        <a:gd name="connsiteY29" fmla="*/ 6350 h 117628"/>
                        <a:gd name="connsiteX30" fmla="*/ 527050 w 981075"/>
                        <a:gd name="connsiteY30" fmla="*/ 9525 h 117628"/>
                        <a:gd name="connsiteX31" fmla="*/ 539750 w 981075"/>
                        <a:gd name="connsiteY31" fmla="*/ 12700 h 117628"/>
                        <a:gd name="connsiteX32" fmla="*/ 558800 w 981075"/>
                        <a:gd name="connsiteY32" fmla="*/ 15875 h 117628"/>
                        <a:gd name="connsiteX33" fmla="*/ 561975 w 981075"/>
                        <a:gd name="connsiteY33" fmla="*/ 25400 h 117628"/>
                        <a:gd name="connsiteX34" fmla="*/ 609600 w 981075"/>
                        <a:gd name="connsiteY34" fmla="*/ 34925 h 117628"/>
                        <a:gd name="connsiteX35" fmla="*/ 622300 w 981075"/>
                        <a:gd name="connsiteY35" fmla="*/ 38100 h 117628"/>
                        <a:gd name="connsiteX36" fmla="*/ 669925 w 981075"/>
                        <a:gd name="connsiteY36" fmla="*/ 41275 h 117628"/>
                        <a:gd name="connsiteX37" fmla="*/ 698500 w 981075"/>
                        <a:gd name="connsiteY37" fmla="*/ 60325 h 117628"/>
                        <a:gd name="connsiteX38" fmla="*/ 727075 w 981075"/>
                        <a:gd name="connsiteY38" fmla="*/ 73025 h 117628"/>
                        <a:gd name="connsiteX39" fmla="*/ 755650 w 981075"/>
                        <a:gd name="connsiteY39" fmla="*/ 63500 h 117628"/>
                        <a:gd name="connsiteX40" fmla="*/ 762000 w 981075"/>
                        <a:gd name="connsiteY40" fmla="*/ 53975 h 117628"/>
                        <a:gd name="connsiteX41" fmla="*/ 774700 w 981075"/>
                        <a:gd name="connsiteY41" fmla="*/ 57150 h 117628"/>
                        <a:gd name="connsiteX42" fmla="*/ 787400 w 981075"/>
                        <a:gd name="connsiteY42" fmla="*/ 76200 h 117628"/>
                        <a:gd name="connsiteX43" fmla="*/ 796925 w 981075"/>
                        <a:gd name="connsiteY43" fmla="*/ 82550 h 117628"/>
                        <a:gd name="connsiteX44" fmla="*/ 812800 w 981075"/>
                        <a:gd name="connsiteY44" fmla="*/ 79375 h 117628"/>
                        <a:gd name="connsiteX45" fmla="*/ 828675 w 981075"/>
                        <a:gd name="connsiteY45" fmla="*/ 60325 h 117628"/>
                        <a:gd name="connsiteX46" fmla="*/ 866775 w 981075"/>
                        <a:gd name="connsiteY46" fmla="*/ 63500 h 117628"/>
                        <a:gd name="connsiteX47" fmla="*/ 876300 w 981075"/>
                        <a:gd name="connsiteY47" fmla="*/ 66675 h 117628"/>
                        <a:gd name="connsiteX48" fmla="*/ 904875 w 981075"/>
                        <a:gd name="connsiteY48" fmla="*/ 60325 h 117628"/>
                        <a:gd name="connsiteX49" fmla="*/ 908050 w 981075"/>
                        <a:gd name="connsiteY49" fmla="*/ 50800 h 117628"/>
                        <a:gd name="connsiteX50" fmla="*/ 911225 w 981075"/>
                        <a:gd name="connsiteY50" fmla="*/ 34925 h 117628"/>
                        <a:gd name="connsiteX51" fmla="*/ 922228 w 981075"/>
                        <a:gd name="connsiteY51" fmla="*/ 35242 h 117628"/>
                        <a:gd name="connsiteX52" fmla="*/ 933104 w 981075"/>
                        <a:gd name="connsiteY52" fmla="*/ 42376 h 117628"/>
                        <a:gd name="connsiteX53" fmla="*/ 955646 w 981075"/>
                        <a:gd name="connsiteY53" fmla="*/ 67015 h 117628"/>
                        <a:gd name="connsiteX54" fmla="*/ 981075 w 981075"/>
                        <a:gd name="connsiteY54" fmla="*/ 63500 h 117628"/>
                        <a:gd name="connsiteX0" fmla="*/ 0 w 981075"/>
                        <a:gd name="connsiteY0" fmla="*/ 87133 h 115861"/>
                        <a:gd name="connsiteX1" fmla="*/ 15875 w 981075"/>
                        <a:gd name="connsiteY1" fmla="*/ 74433 h 115861"/>
                        <a:gd name="connsiteX2" fmla="*/ 25400 w 981075"/>
                        <a:gd name="connsiteY2" fmla="*/ 77608 h 115861"/>
                        <a:gd name="connsiteX3" fmla="*/ 34925 w 981075"/>
                        <a:gd name="connsiteY3" fmla="*/ 83958 h 115861"/>
                        <a:gd name="connsiteX4" fmla="*/ 66675 w 981075"/>
                        <a:gd name="connsiteY4" fmla="*/ 90308 h 115861"/>
                        <a:gd name="connsiteX5" fmla="*/ 127000 w 981075"/>
                        <a:gd name="connsiteY5" fmla="*/ 103008 h 115861"/>
                        <a:gd name="connsiteX6" fmla="*/ 155575 w 981075"/>
                        <a:gd name="connsiteY6" fmla="*/ 106183 h 115861"/>
                        <a:gd name="connsiteX7" fmla="*/ 174625 w 981075"/>
                        <a:gd name="connsiteY7" fmla="*/ 115708 h 115861"/>
                        <a:gd name="connsiteX8" fmla="*/ 184150 w 981075"/>
                        <a:gd name="connsiteY8" fmla="*/ 106183 h 115861"/>
                        <a:gd name="connsiteX9" fmla="*/ 187325 w 981075"/>
                        <a:gd name="connsiteY9" fmla="*/ 96658 h 115861"/>
                        <a:gd name="connsiteX10" fmla="*/ 212725 w 981075"/>
                        <a:gd name="connsiteY10" fmla="*/ 87133 h 115861"/>
                        <a:gd name="connsiteX11" fmla="*/ 215900 w 981075"/>
                        <a:gd name="connsiteY11" fmla="*/ 55383 h 115861"/>
                        <a:gd name="connsiteX12" fmla="*/ 225425 w 981075"/>
                        <a:gd name="connsiteY12" fmla="*/ 52208 h 115861"/>
                        <a:gd name="connsiteX13" fmla="*/ 269875 w 981075"/>
                        <a:gd name="connsiteY13" fmla="*/ 58558 h 115861"/>
                        <a:gd name="connsiteX14" fmla="*/ 279400 w 981075"/>
                        <a:gd name="connsiteY14" fmla="*/ 64908 h 115861"/>
                        <a:gd name="connsiteX15" fmla="*/ 285750 w 981075"/>
                        <a:gd name="connsiteY15" fmla="*/ 55383 h 115861"/>
                        <a:gd name="connsiteX16" fmla="*/ 288925 w 981075"/>
                        <a:gd name="connsiteY16" fmla="*/ 39508 h 115861"/>
                        <a:gd name="connsiteX17" fmla="*/ 307975 w 981075"/>
                        <a:gd name="connsiteY17" fmla="*/ 42683 h 115861"/>
                        <a:gd name="connsiteX18" fmla="*/ 318713 w 981075"/>
                        <a:gd name="connsiteY18" fmla="*/ 53284 h 115861"/>
                        <a:gd name="connsiteX19" fmla="*/ 336550 w 981075"/>
                        <a:gd name="connsiteY19" fmla="*/ 55383 h 115861"/>
                        <a:gd name="connsiteX20" fmla="*/ 342900 w 981075"/>
                        <a:gd name="connsiteY20" fmla="*/ 36333 h 115861"/>
                        <a:gd name="connsiteX21" fmla="*/ 361950 w 981075"/>
                        <a:gd name="connsiteY21" fmla="*/ 20458 h 115861"/>
                        <a:gd name="connsiteX22" fmla="*/ 368300 w 981075"/>
                        <a:gd name="connsiteY22" fmla="*/ 10933 h 115861"/>
                        <a:gd name="connsiteX23" fmla="*/ 371475 w 981075"/>
                        <a:gd name="connsiteY23" fmla="*/ 1408 h 115861"/>
                        <a:gd name="connsiteX24" fmla="*/ 401013 w 981075"/>
                        <a:gd name="connsiteY24" fmla="*/ 43712 h 115861"/>
                        <a:gd name="connsiteX25" fmla="*/ 393700 w 981075"/>
                        <a:gd name="connsiteY25" fmla="*/ 1408 h 115861"/>
                        <a:gd name="connsiteX26" fmla="*/ 403225 w 981075"/>
                        <a:gd name="connsiteY26" fmla="*/ 10933 h 115861"/>
                        <a:gd name="connsiteX27" fmla="*/ 438150 w 981075"/>
                        <a:gd name="connsiteY27" fmla="*/ 14108 h 115861"/>
                        <a:gd name="connsiteX28" fmla="*/ 447675 w 981075"/>
                        <a:gd name="connsiteY28" fmla="*/ 17283 h 115861"/>
                        <a:gd name="connsiteX29" fmla="*/ 466725 w 981075"/>
                        <a:gd name="connsiteY29" fmla="*/ 4583 h 115861"/>
                        <a:gd name="connsiteX30" fmla="*/ 527050 w 981075"/>
                        <a:gd name="connsiteY30" fmla="*/ 7758 h 115861"/>
                        <a:gd name="connsiteX31" fmla="*/ 539750 w 981075"/>
                        <a:gd name="connsiteY31" fmla="*/ 10933 h 115861"/>
                        <a:gd name="connsiteX32" fmla="*/ 558800 w 981075"/>
                        <a:gd name="connsiteY32" fmla="*/ 14108 h 115861"/>
                        <a:gd name="connsiteX33" fmla="*/ 561975 w 981075"/>
                        <a:gd name="connsiteY33" fmla="*/ 23633 h 115861"/>
                        <a:gd name="connsiteX34" fmla="*/ 609600 w 981075"/>
                        <a:gd name="connsiteY34" fmla="*/ 33158 h 115861"/>
                        <a:gd name="connsiteX35" fmla="*/ 622300 w 981075"/>
                        <a:gd name="connsiteY35" fmla="*/ 36333 h 115861"/>
                        <a:gd name="connsiteX36" fmla="*/ 669925 w 981075"/>
                        <a:gd name="connsiteY36" fmla="*/ 39508 h 115861"/>
                        <a:gd name="connsiteX37" fmla="*/ 698500 w 981075"/>
                        <a:gd name="connsiteY37" fmla="*/ 58558 h 115861"/>
                        <a:gd name="connsiteX38" fmla="*/ 727075 w 981075"/>
                        <a:gd name="connsiteY38" fmla="*/ 71258 h 115861"/>
                        <a:gd name="connsiteX39" fmla="*/ 755650 w 981075"/>
                        <a:gd name="connsiteY39" fmla="*/ 61733 h 115861"/>
                        <a:gd name="connsiteX40" fmla="*/ 762000 w 981075"/>
                        <a:gd name="connsiteY40" fmla="*/ 52208 h 115861"/>
                        <a:gd name="connsiteX41" fmla="*/ 774700 w 981075"/>
                        <a:gd name="connsiteY41" fmla="*/ 55383 h 115861"/>
                        <a:gd name="connsiteX42" fmla="*/ 787400 w 981075"/>
                        <a:gd name="connsiteY42" fmla="*/ 74433 h 115861"/>
                        <a:gd name="connsiteX43" fmla="*/ 796925 w 981075"/>
                        <a:gd name="connsiteY43" fmla="*/ 80783 h 115861"/>
                        <a:gd name="connsiteX44" fmla="*/ 812800 w 981075"/>
                        <a:gd name="connsiteY44" fmla="*/ 77608 h 115861"/>
                        <a:gd name="connsiteX45" fmla="*/ 828675 w 981075"/>
                        <a:gd name="connsiteY45" fmla="*/ 58558 h 115861"/>
                        <a:gd name="connsiteX46" fmla="*/ 866775 w 981075"/>
                        <a:gd name="connsiteY46" fmla="*/ 61733 h 115861"/>
                        <a:gd name="connsiteX47" fmla="*/ 876300 w 981075"/>
                        <a:gd name="connsiteY47" fmla="*/ 64908 h 115861"/>
                        <a:gd name="connsiteX48" fmla="*/ 904875 w 981075"/>
                        <a:gd name="connsiteY48" fmla="*/ 58558 h 115861"/>
                        <a:gd name="connsiteX49" fmla="*/ 908050 w 981075"/>
                        <a:gd name="connsiteY49" fmla="*/ 49033 h 115861"/>
                        <a:gd name="connsiteX50" fmla="*/ 911225 w 981075"/>
                        <a:gd name="connsiteY50" fmla="*/ 33158 h 115861"/>
                        <a:gd name="connsiteX51" fmla="*/ 922228 w 981075"/>
                        <a:gd name="connsiteY51" fmla="*/ 33475 h 115861"/>
                        <a:gd name="connsiteX52" fmla="*/ 933104 w 981075"/>
                        <a:gd name="connsiteY52" fmla="*/ 40609 h 115861"/>
                        <a:gd name="connsiteX53" fmla="*/ 955646 w 981075"/>
                        <a:gd name="connsiteY53" fmla="*/ 65248 h 115861"/>
                        <a:gd name="connsiteX54" fmla="*/ 981075 w 981075"/>
                        <a:gd name="connsiteY54" fmla="*/ 61733 h 115861"/>
                        <a:gd name="connsiteX0" fmla="*/ 0 w 981075"/>
                        <a:gd name="connsiteY0" fmla="*/ 87003 h 115731"/>
                        <a:gd name="connsiteX1" fmla="*/ 15875 w 981075"/>
                        <a:gd name="connsiteY1" fmla="*/ 74303 h 115731"/>
                        <a:gd name="connsiteX2" fmla="*/ 25400 w 981075"/>
                        <a:gd name="connsiteY2" fmla="*/ 77478 h 115731"/>
                        <a:gd name="connsiteX3" fmla="*/ 34925 w 981075"/>
                        <a:gd name="connsiteY3" fmla="*/ 83828 h 115731"/>
                        <a:gd name="connsiteX4" fmla="*/ 66675 w 981075"/>
                        <a:gd name="connsiteY4" fmla="*/ 90178 h 115731"/>
                        <a:gd name="connsiteX5" fmla="*/ 127000 w 981075"/>
                        <a:gd name="connsiteY5" fmla="*/ 102878 h 115731"/>
                        <a:gd name="connsiteX6" fmla="*/ 155575 w 981075"/>
                        <a:gd name="connsiteY6" fmla="*/ 106053 h 115731"/>
                        <a:gd name="connsiteX7" fmla="*/ 174625 w 981075"/>
                        <a:gd name="connsiteY7" fmla="*/ 115578 h 115731"/>
                        <a:gd name="connsiteX8" fmla="*/ 184150 w 981075"/>
                        <a:gd name="connsiteY8" fmla="*/ 106053 h 115731"/>
                        <a:gd name="connsiteX9" fmla="*/ 187325 w 981075"/>
                        <a:gd name="connsiteY9" fmla="*/ 96528 h 115731"/>
                        <a:gd name="connsiteX10" fmla="*/ 212725 w 981075"/>
                        <a:gd name="connsiteY10" fmla="*/ 87003 h 115731"/>
                        <a:gd name="connsiteX11" fmla="*/ 215900 w 981075"/>
                        <a:gd name="connsiteY11" fmla="*/ 55253 h 115731"/>
                        <a:gd name="connsiteX12" fmla="*/ 225425 w 981075"/>
                        <a:gd name="connsiteY12" fmla="*/ 52078 h 115731"/>
                        <a:gd name="connsiteX13" fmla="*/ 269875 w 981075"/>
                        <a:gd name="connsiteY13" fmla="*/ 58428 h 115731"/>
                        <a:gd name="connsiteX14" fmla="*/ 279400 w 981075"/>
                        <a:gd name="connsiteY14" fmla="*/ 64778 h 115731"/>
                        <a:gd name="connsiteX15" fmla="*/ 285750 w 981075"/>
                        <a:gd name="connsiteY15" fmla="*/ 55253 h 115731"/>
                        <a:gd name="connsiteX16" fmla="*/ 288925 w 981075"/>
                        <a:gd name="connsiteY16" fmla="*/ 39378 h 115731"/>
                        <a:gd name="connsiteX17" fmla="*/ 307975 w 981075"/>
                        <a:gd name="connsiteY17" fmla="*/ 42553 h 115731"/>
                        <a:gd name="connsiteX18" fmla="*/ 318713 w 981075"/>
                        <a:gd name="connsiteY18" fmla="*/ 53154 h 115731"/>
                        <a:gd name="connsiteX19" fmla="*/ 336550 w 981075"/>
                        <a:gd name="connsiteY19" fmla="*/ 55253 h 115731"/>
                        <a:gd name="connsiteX20" fmla="*/ 342900 w 981075"/>
                        <a:gd name="connsiteY20" fmla="*/ 36203 h 115731"/>
                        <a:gd name="connsiteX21" fmla="*/ 361950 w 981075"/>
                        <a:gd name="connsiteY21" fmla="*/ 20328 h 115731"/>
                        <a:gd name="connsiteX22" fmla="*/ 368300 w 981075"/>
                        <a:gd name="connsiteY22" fmla="*/ 10803 h 115731"/>
                        <a:gd name="connsiteX23" fmla="*/ 382385 w 981075"/>
                        <a:gd name="connsiteY23" fmla="*/ 49980 h 115731"/>
                        <a:gd name="connsiteX24" fmla="*/ 401013 w 981075"/>
                        <a:gd name="connsiteY24" fmla="*/ 43582 h 115731"/>
                        <a:gd name="connsiteX25" fmla="*/ 393700 w 981075"/>
                        <a:gd name="connsiteY25" fmla="*/ 1278 h 115731"/>
                        <a:gd name="connsiteX26" fmla="*/ 403225 w 981075"/>
                        <a:gd name="connsiteY26" fmla="*/ 10803 h 115731"/>
                        <a:gd name="connsiteX27" fmla="*/ 438150 w 981075"/>
                        <a:gd name="connsiteY27" fmla="*/ 13978 h 115731"/>
                        <a:gd name="connsiteX28" fmla="*/ 447675 w 981075"/>
                        <a:gd name="connsiteY28" fmla="*/ 17153 h 115731"/>
                        <a:gd name="connsiteX29" fmla="*/ 466725 w 981075"/>
                        <a:gd name="connsiteY29" fmla="*/ 4453 h 115731"/>
                        <a:gd name="connsiteX30" fmla="*/ 527050 w 981075"/>
                        <a:gd name="connsiteY30" fmla="*/ 7628 h 115731"/>
                        <a:gd name="connsiteX31" fmla="*/ 539750 w 981075"/>
                        <a:gd name="connsiteY31" fmla="*/ 10803 h 115731"/>
                        <a:gd name="connsiteX32" fmla="*/ 558800 w 981075"/>
                        <a:gd name="connsiteY32" fmla="*/ 13978 h 115731"/>
                        <a:gd name="connsiteX33" fmla="*/ 561975 w 981075"/>
                        <a:gd name="connsiteY33" fmla="*/ 23503 h 115731"/>
                        <a:gd name="connsiteX34" fmla="*/ 609600 w 981075"/>
                        <a:gd name="connsiteY34" fmla="*/ 33028 h 115731"/>
                        <a:gd name="connsiteX35" fmla="*/ 622300 w 981075"/>
                        <a:gd name="connsiteY35" fmla="*/ 36203 h 115731"/>
                        <a:gd name="connsiteX36" fmla="*/ 669925 w 981075"/>
                        <a:gd name="connsiteY36" fmla="*/ 39378 h 115731"/>
                        <a:gd name="connsiteX37" fmla="*/ 698500 w 981075"/>
                        <a:gd name="connsiteY37" fmla="*/ 58428 h 115731"/>
                        <a:gd name="connsiteX38" fmla="*/ 727075 w 981075"/>
                        <a:gd name="connsiteY38" fmla="*/ 71128 h 115731"/>
                        <a:gd name="connsiteX39" fmla="*/ 755650 w 981075"/>
                        <a:gd name="connsiteY39" fmla="*/ 61603 h 115731"/>
                        <a:gd name="connsiteX40" fmla="*/ 762000 w 981075"/>
                        <a:gd name="connsiteY40" fmla="*/ 52078 h 115731"/>
                        <a:gd name="connsiteX41" fmla="*/ 774700 w 981075"/>
                        <a:gd name="connsiteY41" fmla="*/ 55253 h 115731"/>
                        <a:gd name="connsiteX42" fmla="*/ 787400 w 981075"/>
                        <a:gd name="connsiteY42" fmla="*/ 74303 h 115731"/>
                        <a:gd name="connsiteX43" fmla="*/ 796925 w 981075"/>
                        <a:gd name="connsiteY43" fmla="*/ 80653 h 115731"/>
                        <a:gd name="connsiteX44" fmla="*/ 812800 w 981075"/>
                        <a:gd name="connsiteY44" fmla="*/ 77478 h 115731"/>
                        <a:gd name="connsiteX45" fmla="*/ 828675 w 981075"/>
                        <a:gd name="connsiteY45" fmla="*/ 58428 h 115731"/>
                        <a:gd name="connsiteX46" fmla="*/ 866775 w 981075"/>
                        <a:gd name="connsiteY46" fmla="*/ 61603 h 115731"/>
                        <a:gd name="connsiteX47" fmla="*/ 876300 w 981075"/>
                        <a:gd name="connsiteY47" fmla="*/ 64778 h 115731"/>
                        <a:gd name="connsiteX48" fmla="*/ 904875 w 981075"/>
                        <a:gd name="connsiteY48" fmla="*/ 58428 h 115731"/>
                        <a:gd name="connsiteX49" fmla="*/ 908050 w 981075"/>
                        <a:gd name="connsiteY49" fmla="*/ 48903 h 115731"/>
                        <a:gd name="connsiteX50" fmla="*/ 911225 w 981075"/>
                        <a:gd name="connsiteY50" fmla="*/ 33028 h 115731"/>
                        <a:gd name="connsiteX51" fmla="*/ 922228 w 981075"/>
                        <a:gd name="connsiteY51" fmla="*/ 33345 h 115731"/>
                        <a:gd name="connsiteX52" fmla="*/ 933104 w 981075"/>
                        <a:gd name="connsiteY52" fmla="*/ 40479 h 115731"/>
                        <a:gd name="connsiteX53" fmla="*/ 955646 w 981075"/>
                        <a:gd name="connsiteY53" fmla="*/ 65118 h 115731"/>
                        <a:gd name="connsiteX54" fmla="*/ 981075 w 981075"/>
                        <a:gd name="connsiteY54" fmla="*/ 61603 h 115731"/>
                        <a:gd name="connsiteX0" fmla="*/ 0 w 981075"/>
                        <a:gd name="connsiteY0" fmla="*/ 87003 h 115731"/>
                        <a:gd name="connsiteX1" fmla="*/ 15875 w 981075"/>
                        <a:gd name="connsiteY1" fmla="*/ 74303 h 115731"/>
                        <a:gd name="connsiteX2" fmla="*/ 25400 w 981075"/>
                        <a:gd name="connsiteY2" fmla="*/ 77478 h 115731"/>
                        <a:gd name="connsiteX3" fmla="*/ 34925 w 981075"/>
                        <a:gd name="connsiteY3" fmla="*/ 83828 h 115731"/>
                        <a:gd name="connsiteX4" fmla="*/ 66675 w 981075"/>
                        <a:gd name="connsiteY4" fmla="*/ 90178 h 115731"/>
                        <a:gd name="connsiteX5" fmla="*/ 127000 w 981075"/>
                        <a:gd name="connsiteY5" fmla="*/ 102878 h 115731"/>
                        <a:gd name="connsiteX6" fmla="*/ 155575 w 981075"/>
                        <a:gd name="connsiteY6" fmla="*/ 106053 h 115731"/>
                        <a:gd name="connsiteX7" fmla="*/ 174625 w 981075"/>
                        <a:gd name="connsiteY7" fmla="*/ 115578 h 115731"/>
                        <a:gd name="connsiteX8" fmla="*/ 184150 w 981075"/>
                        <a:gd name="connsiteY8" fmla="*/ 106053 h 115731"/>
                        <a:gd name="connsiteX9" fmla="*/ 187325 w 981075"/>
                        <a:gd name="connsiteY9" fmla="*/ 96528 h 115731"/>
                        <a:gd name="connsiteX10" fmla="*/ 212725 w 981075"/>
                        <a:gd name="connsiteY10" fmla="*/ 87003 h 115731"/>
                        <a:gd name="connsiteX11" fmla="*/ 215900 w 981075"/>
                        <a:gd name="connsiteY11" fmla="*/ 55253 h 115731"/>
                        <a:gd name="connsiteX12" fmla="*/ 225425 w 981075"/>
                        <a:gd name="connsiteY12" fmla="*/ 52078 h 115731"/>
                        <a:gd name="connsiteX13" fmla="*/ 269875 w 981075"/>
                        <a:gd name="connsiteY13" fmla="*/ 58428 h 115731"/>
                        <a:gd name="connsiteX14" fmla="*/ 279400 w 981075"/>
                        <a:gd name="connsiteY14" fmla="*/ 64778 h 115731"/>
                        <a:gd name="connsiteX15" fmla="*/ 285750 w 981075"/>
                        <a:gd name="connsiteY15" fmla="*/ 55253 h 115731"/>
                        <a:gd name="connsiteX16" fmla="*/ 288925 w 981075"/>
                        <a:gd name="connsiteY16" fmla="*/ 39378 h 115731"/>
                        <a:gd name="connsiteX17" fmla="*/ 307975 w 981075"/>
                        <a:gd name="connsiteY17" fmla="*/ 42553 h 115731"/>
                        <a:gd name="connsiteX18" fmla="*/ 318713 w 981075"/>
                        <a:gd name="connsiteY18" fmla="*/ 53154 h 115731"/>
                        <a:gd name="connsiteX19" fmla="*/ 336550 w 981075"/>
                        <a:gd name="connsiteY19" fmla="*/ 55253 h 115731"/>
                        <a:gd name="connsiteX20" fmla="*/ 342900 w 981075"/>
                        <a:gd name="connsiteY20" fmla="*/ 36203 h 115731"/>
                        <a:gd name="connsiteX21" fmla="*/ 361950 w 981075"/>
                        <a:gd name="connsiteY21" fmla="*/ 20328 h 115731"/>
                        <a:gd name="connsiteX22" fmla="*/ 370708 w 981075"/>
                        <a:gd name="connsiteY22" fmla="*/ 50683 h 115731"/>
                        <a:gd name="connsiteX23" fmla="*/ 382385 w 981075"/>
                        <a:gd name="connsiteY23" fmla="*/ 49980 h 115731"/>
                        <a:gd name="connsiteX24" fmla="*/ 401013 w 981075"/>
                        <a:gd name="connsiteY24" fmla="*/ 43582 h 115731"/>
                        <a:gd name="connsiteX25" fmla="*/ 393700 w 981075"/>
                        <a:gd name="connsiteY25" fmla="*/ 1278 h 115731"/>
                        <a:gd name="connsiteX26" fmla="*/ 403225 w 981075"/>
                        <a:gd name="connsiteY26" fmla="*/ 10803 h 115731"/>
                        <a:gd name="connsiteX27" fmla="*/ 438150 w 981075"/>
                        <a:gd name="connsiteY27" fmla="*/ 13978 h 115731"/>
                        <a:gd name="connsiteX28" fmla="*/ 447675 w 981075"/>
                        <a:gd name="connsiteY28" fmla="*/ 17153 h 115731"/>
                        <a:gd name="connsiteX29" fmla="*/ 466725 w 981075"/>
                        <a:gd name="connsiteY29" fmla="*/ 4453 h 115731"/>
                        <a:gd name="connsiteX30" fmla="*/ 527050 w 981075"/>
                        <a:gd name="connsiteY30" fmla="*/ 7628 h 115731"/>
                        <a:gd name="connsiteX31" fmla="*/ 539750 w 981075"/>
                        <a:gd name="connsiteY31" fmla="*/ 10803 h 115731"/>
                        <a:gd name="connsiteX32" fmla="*/ 558800 w 981075"/>
                        <a:gd name="connsiteY32" fmla="*/ 13978 h 115731"/>
                        <a:gd name="connsiteX33" fmla="*/ 561975 w 981075"/>
                        <a:gd name="connsiteY33" fmla="*/ 23503 h 115731"/>
                        <a:gd name="connsiteX34" fmla="*/ 609600 w 981075"/>
                        <a:gd name="connsiteY34" fmla="*/ 33028 h 115731"/>
                        <a:gd name="connsiteX35" fmla="*/ 622300 w 981075"/>
                        <a:gd name="connsiteY35" fmla="*/ 36203 h 115731"/>
                        <a:gd name="connsiteX36" fmla="*/ 669925 w 981075"/>
                        <a:gd name="connsiteY36" fmla="*/ 39378 h 115731"/>
                        <a:gd name="connsiteX37" fmla="*/ 698500 w 981075"/>
                        <a:gd name="connsiteY37" fmla="*/ 58428 h 115731"/>
                        <a:gd name="connsiteX38" fmla="*/ 727075 w 981075"/>
                        <a:gd name="connsiteY38" fmla="*/ 71128 h 115731"/>
                        <a:gd name="connsiteX39" fmla="*/ 755650 w 981075"/>
                        <a:gd name="connsiteY39" fmla="*/ 61603 h 115731"/>
                        <a:gd name="connsiteX40" fmla="*/ 762000 w 981075"/>
                        <a:gd name="connsiteY40" fmla="*/ 52078 h 115731"/>
                        <a:gd name="connsiteX41" fmla="*/ 774700 w 981075"/>
                        <a:gd name="connsiteY41" fmla="*/ 55253 h 115731"/>
                        <a:gd name="connsiteX42" fmla="*/ 787400 w 981075"/>
                        <a:gd name="connsiteY42" fmla="*/ 74303 h 115731"/>
                        <a:gd name="connsiteX43" fmla="*/ 796925 w 981075"/>
                        <a:gd name="connsiteY43" fmla="*/ 80653 h 115731"/>
                        <a:gd name="connsiteX44" fmla="*/ 812800 w 981075"/>
                        <a:gd name="connsiteY44" fmla="*/ 77478 h 115731"/>
                        <a:gd name="connsiteX45" fmla="*/ 828675 w 981075"/>
                        <a:gd name="connsiteY45" fmla="*/ 58428 h 115731"/>
                        <a:gd name="connsiteX46" fmla="*/ 866775 w 981075"/>
                        <a:gd name="connsiteY46" fmla="*/ 61603 h 115731"/>
                        <a:gd name="connsiteX47" fmla="*/ 876300 w 981075"/>
                        <a:gd name="connsiteY47" fmla="*/ 64778 h 115731"/>
                        <a:gd name="connsiteX48" fmla="*/ 904875 w 981075"/>
                        <a:gd name="connsiteY48" fmla="*/ 58428 h 115731"/>
                        <a:gd name="connsiteX49" fmla="*/ 908050 w 981075"/>
                        <a:gd name="connsiteY49" fmla="*/ 48903 h 115731"/>
                        <a:gd name="connsiteX50" fmla="*/ 911225 w 981075"/>
                        <a:gd name="connsiteY50" fmla="*/ 33028 h 115731"/>
                        <a:gd name="connsiteX51" fmla="*/ 922228 w 981075"/>
                        <a:gd name="connsiteY51" fmla="*/ 33345 h 115731"/>
                        <a:gd name="connsiteX52" fmla="*/ 933104 w 981075"/>
                        <a:gd name="connsiteY52" fmla="*/ 40479 h 115731"/>
                        <a:gd name="connsiteX53" fmla="*/ 955646 w 981075"/>
                        <a:gd name="connsiteY53" fmla="*/ 65118 h 115731"/>
                        <a:gd name="connsiteX54" fmla="*/ 981075 w 981075"/>
                        <a:gd name="connsiteY54" fmla="*/ 61603 h 115731"/>
                        <a:gd name="connsiteX0" fmla="*/ 0 w 981075"/>
                        <a:gd name="connsiteY0" fmla="*/ 85860 h 114588"/>
                        <a:gd name="connsiteX1" fmla="*/ 15875 w 981075"/>
                        <a:gd name="connsiteY1" fmla="*/ 73160 h 114588"/>
                        <a:gd name="connsiteX2" fmla="*/ 25400 w 981075"/>
                        <a:gd name="connsiteY2" fmla="*/ 76335 h 114588"/>
                        <a:gd name="connsiteX3" fmla="*/ 34925 w 981075"/>
                        <a:gd name="connsiteY3" fmla="*/ 82685 h 114588"/>
                        <a:gd name="connsiteX4" fmla="*/ 66675 w 981075"/>
                        <a:gd name="connsiteY4" fmla="*/ 89035 h 114588"/>
                        <a:gd name="connsiteX5" fmla="*/ 127000 w 981075"/>
                        <a:gd name="connsiteY5" fmla="*/ 101735 h 114588"/>
                        <a:gd name="connsiteX6" fmla="*/ 155575 w 981075"/>
                        <a:gd name="connsiteY6" fmla="*/ 104910 h 114588"/>
                        <a:gd name="connsiteX7" fmla="*/ 174625 w 981075"/>
                        <a:gd name="connsiteY7" fmla="*/ 114435 h 114588"/>
                        <a:gd name="connsiteX8" fmla="*/ 184150 w 981075"/>
                        <a:gd name="connsiteY8" fmla="*/ 104910 h 114588"/>
                        <a:gd name="connsiteX9" fmla="*/ 187325 w 981075"/>
                        <a:gd name="connsiteY9" fmla="*/ 95385 h 114588"/>
                        <a:gd name="connsiteX10" fmla="*/ 212725 w 981075"/>
                        <a:gd name="connsiteY10" fmla="*/ 85860 h 114588"/>
                        <a:gd name="connsiteX11" fmla="*/ 215900 w 981075"/>
                        <a:gd name="connsiteY11" fmla="*/ 54110 h 114588"/>
                        <a:gd name="connsiteX12" fmla="*/ 225425 w 981075"/>
                        <a:gd name="connsiteY12" fmla="*/ 50935 h 114588"/>
                        <a:gd name="connsiteX13" fmla="*/ 269875 w 981075"/>
                        <a:gd name="connsiteY13" fmla="*/ 57285 h 114588"/>
                        <a:gd name="connsiteX14" fmla="*/ 279400 w 981075"/>
                        <a:gd name="connsiteY14" fmla="*/ 63635 h 114588"/>
                        <a:gd name="connsiteX15" fmla="*/ 285750 w 981075"/>
                        <a:gd name="connsiteY15" fmla="*/ 54110 h 114588"/>
                        <a:gd name="connsiteX16" fmla="*/ 288925 w 981075"/>
                        <a:gd name="connsiteY16" fmla="*/ 38235 h 114588"/>
                        <a:gd name="connsiteX17" fmla="*/ 307975 w 981075"/>
                        <a:gd name="connsiteY17" fmla="*/ 41410 h 114588"/>
                        <a:gd name="connsiteX18" fmla="*/ 318713 w 981075"/>
                        <a:gd name="connsiteY18" fmla="*/ 52011 h 114588"/>
                        <a:gd name="connsiteX19" fmla="*/ 336550 w 981075"/>
                        <a:gd name="connsiteY19" fmla="*/ 54110 h 114588"/>
                        <a:gd name="connsiteX20" fmla="*/ 342900 w 981075"/>
                        <a:gd name="connsiteY20" fmla="*/ 35060 h 114588"/>
                        <a:gd name="connsiteX21" fmla="*/ 361950 w 981075"/>
                        <a:gd name="connsiteY21" fmla="*/ 19185 h 114588"/>
                        <a:gd name="connsiteX22" fmla="*/ 370708 w 981075"/>
                        <a:gd name="connsiteY22" fmla="*/ 49540 h 114588"/>
                        <a:gd name="connsiteX23" fmla="*/ 382385 w 981075"/>
                        <a:gd name="connsiteY23" fmla="*/ 48837 h 114588"/>
                        <a:gd name="connsiteX24" fmla="*/ 401013 w 981075"/>
                        <a:gd name="connsiteY24" fmla="*/ 42439 h 114588"/>
                        <a:gd name="connsiteX25" fmla="*/ 393700 w 981075"/>
                        <a:gd name="connsiteY25" fmla="*/ 135 h 114588"/>
                        <a:gd name="connsiteX26" fmla="*/ 425603 w 981075"/>
                        <a:gd name="connsiteY26" fmla="*/ 28310 h 114588"/>
                        <a:gd name="connsiteX27" fmla="*/ 438150 w 981075"/>
                        <a:gd name="connsiteY27" fmla="*/ 12835 h 114588"/>
                        <a:gd name="connsiteX28" fmla="*/ 447675 w 981075"/>
                        <a:gd name="connsiteY28" fmla="*/ 16010 h 114588"/>
                        <a:gd name="connsiteX29" fmla="*/ 466725 w 981075"/>
                        <a:gd name="connsiteY29" fmla="*/ 3310 h 114588"/>
                        <a:gd name="connsiteX30" fmla="*/ 527050 w 981075"/>
                        <a:gd name="connsiteY30" fmla="*/ 6485 h 114588"/>
                        <a:gd name="connsiteX31" fmla="*/ 539750 w 981075"/>
                        <a:gd name="connsiteY31" fmla="*/ 9660 h 114588"/>
                        <a:gd name="connsiteX32" fmla="*/ 558800 w 981075"/>
                        <a:gd name="connsiteY32" fmla="*/ 12835 h 114588"/>
                        <a:gd name="connsiteX33" fmla="*/ 561975 w 981075"/>
                        <a:gd name="connsiteY33" fmla="*/ 22360 h 114588"/>
                        <a:gd name="connsiteX34" fmla="*/ 609600 w 981075"/>
                        <a:gd name="connsiteY34" fmla="*/ 31885 h 114588"/>
                        <a:gd name="connsiteX35" fmla="*/ 622300 w 981075"/>
                        <a:gd name="connsiteY35" fmla="*/ 35060 h 114588"/>
                        <a:gd name="connsiteX36" fmla="*/ 669925 w 981075"/>
                        <a:gd name="connsiteY36" fmla="*/ 38235 h 114588"/>
                        <a:gd name="connsiteX37" fmla="*/ 698500 w 981075"/>
                        <a:gd name="connsiteY37" fmla="*/ 57285 h 114588"/>
                        <a:gd name="connsiteX38" fmla="*/ 727075 w 981075"/>
                        <a:gd name="connsiteY38" fmla="*/ 69985 h 114588"/>
                        <a:gd name="connsiteX39" fmla="*/ 755650 w 981075"/>
                        <a:gd name="connsiteY39" fmla="*/ 60460 h 114588"/>
                        <a:gd name="connsiteX40" fmla="*/ 762000 w 981075"/>
                        <a:gd name="connsiteY40" fmla="*/ 50935 h 114588"/>
                        <a:gd name="connsiteX41" fmla="*/ 774700 w 981075"/>
                        <a:gd name="connsiteY41" fmla="*/ 54110 h 114588"/>
                        <a:gd name="connsiteX42" fmla="*/ 787400 w 981075"/>
                        <a:gd name="connsiteY42" fmla="*/ 73160 h 114588"/>
                        <a:gd name="connsiteX43" fmla="*/ 796925 w 981075"/>
                        <a:gd name="connsiteY43" fmla="*/ 79510 h 114588"/>
                        <a:gd name="connsiteX44" fmla="*/ 812800 w 981075"/>
                        <a:gd name="connsiteY44" fmla="*/ 76335 h 114588"/>
                        <a:gd name="connsiteX45" fmla="*/ 828675 w 981075"/>
                        <a:gd name="connsiteY45" fmla="*/ 57285 h 114588"/>
                        <a:gd name="connsiteX46" fmla="*/ 866775 w 981075"/>
                        <a:gd name="connsiteY46" fmla="*/ 60460 h 114588"/>
                        <a:gd name="connsiteX47" fmla="*/ 876300 w 981075"/>
                        <a:gd name="connsiteY47" fmla="*/ 63635 h 114588"/>
                        <a:gd name="connsiteX48" fmla="*/ 904875 w 981075"/>
                        <a:gd name="connsiteY48" fmla="*/ 57285 h 114588"/>
                        <a:gd name="connsiteX49" fmla="*/ 908050 w 981075"/>
                        <a:gd name="connsiteY49" fmla="*/ 47760 h 114588"/>
                        <a:gd name="connsiteX50" fmla="*/ 911225 w 981075"/>
                        <a:gd name="connsiteY50" fmla="*/ 31885 h 114588"/>
                        <a:gd name="connsiteX51" fmla="*/ 922228 w 981075"/>
                        <a:gd name="connsiteY51" fmla="*/ 32202 h 114588"/>
                        <a:gd name="connsiteX52" fmla="*/ 933104 w 981075"/>
                        <a:gd name="connsiteY52" fmla="*/ 39336 h 114588"/>
                        <a:gd name="connsiteX53" fmla="*/ 955646 w 981075"/>
                        <a:gd name="connsiteY53" fmla="*/ 63975 h 114588"/>
                        <a:gd name="connsiteX54" fmla="*/ 981075 w 981075"/>
                        <a:gd name="connsiteY54" fmla="*/ 60460 h 114588"/>
                        <a:gd name="connsiteX0" fmla="*/ 0 w 981075"/>
                        <a:gd name="connsiteY0" fmla="*/ 82550 h 111278"/>
                        <a:gd name="connsiteX1" fmla="*/ 15875 w 981075"/>
                        <a:gd name="connsiteY1" fmla="*/ 69850 h 111278"/>
                        <a:gd name="connsiteX2" fmla="*/ 25400 w 981075"/>
                        <a:gd name="connsiteY2" fmla="*/ 73025 h 111278"/>
                        <a:gd name="connsiteX3" fmla="*/ 34925 w 981075"/>
                        <a:gd name="connsiteY3" fmla="*/ 79375 h 111278"/>
                        <a:gd name="connsiteX4" fmla="*/ 66675 w 981075"/>
                        <a:gd name="connsiteY4" fmla="*/ 85725 h 111278"/>
                        <a:gd name="connsiteX5" fmla="*/ 127000 w 981075"/>
                        <a:gd name="connsiteY5" fmla="*/ 98425 h 111278"/>
                        <a:gd name="connsiteX6" fmla="*/ 155575 w 981075"/>
                        <a:gd name="connsiteY6" fmla="*/ 101600 h 111278"/>
                        <a:gd name="connsiteX7" fmla="*/ 174625 w 981075"/>
                        <a:gd name="connsiteY7" fmla="*/ 111125 h 111278"/>
                        <a:gd name="connsiteX8" fmla="*/ 184150 w 981075"/>
                        <a:gd name="connsiteY8" fmla="*/ 101600 h 111278"/>
                        <a:gd name="connsiteX9" fmla="*/ 187325 w 981075"/>
                        <a:gd name="connsiteY9" fmla="*/ 92075 h 111278"/>
                        <a:gd name="connsiteX10" fmla="*/ 212725 w 981075"/>
                        <a:gd name="connsiteY10" fmla="*/ 82550 h 111278"/>
                        <a:gd name="connsiteX11" fmla="*/ 215900 w 981075"/>
                        <a:gd name="connsiteY11" fmla="*/ 50800 h 111278"/>
                        <a:gd name="connsiteX12" fmla="*/ 225425 w 981075"/>
                        <a:gd name="connsiteY12" fmla="*/ 47625 h 111278"/>
                        <a:gd name="connsiteX13" fmla="*/ 269875 w 981075"/>
                        <a:gd name="connsiteY13" fmla="*/ 53975 h 111278"/>
                        <a:gd name="connsiteX14" fmla="*/ 279400 w 981075"/>
                        <a:gd name="connsiteY14" fmla="*/ 60325 h 111278"/>
                        <a:gd name="connsiteX15" fmla="*/ 285750 w 981075"/>
                        <a:gd name="connsiteY15" fmla="*/ 50800 h 111278"/>
                        <a:gd name="connsiteX16" fmla="*/ 288925 w 981075"/>
                        <a:gd name="connsiteY16" fmla="*/ 34925 h 111278"/>
                        <a:gd name="connsiteX17" fmla="*/ 307975 w 981075"/>
                        <a:gd name="connsiteY17" fmla="*/ 38100 h 111278"/>
                        <a:gd name="connsiteX18" fmla="*/ 318713 w 981075"/>
                        <a:gd name="connsiteY18" fmla="*/ 48701 h 111278"/>
                        <a:gd name="connsiteX19" fmla="*/ 336550 w 981075"/>
                        <a:gd name="connsiteY19" fmla="*/ 50800 h 111278"/>
                        <a:gd name="connsiteX20" fmla="*/ 342900 w 981075"/>
                        <a:gd name="connsiteY20" fmla="*/ 31750 h 111278"/>
                        <a:gd name="connsiteX21" fmla="*/ 361950 w 981075"/>
                        <a:gd name="connsiteY21" fmla="*/ 15875 h 111278"/>
                        <a:gd name="connsiteX22" fmla="*/ 370708 w 981075"/>
                        <a:gd name="connsiteY22" fmla="*/ 46230 h 111278"/>
                        <a:gd name="connsiteX23" fmla="*/ 382385 w 981075"/>
                        <a:gd name="connsiteY23" fmla="*/ 45527 h 111278"/>
                        <a:gd name="connsiteX24" fmla="*/ 401013 w 981075"/>
                        <a:gd name="connsiteY24" fmla="*/ 39129 h 111278"/>
                        <a:gd name="connsiteX25" fmla="*/ 412910 w 981075"/>
                        <a:gd name="connsiteY25" fmla="*/ 29011 h 111278"/>
                        <a:gd name="connsiteX26" fmla="*/ 425603 w 981075"/>
                        <a:gd name="connsiteY26" fmla="*/ 25000 h 111278"/>
                        <a:gd name="connsiteX27" fmla="*/ 438150 w 981075"/>
                        <a:gd name="connsiteY27" fmla="*/ 9525 h 111278"/>
                        <a:gd name="connsiteX28" fmla="*/ 447675 w 981075"/>
                        <a:gd name="connsiteY28" fmla="*/ 12700 h 111278"/>
                        <a:gd name="connsiteX29" fmla="*/ 466725 w 981075"/>
                        <a:gd name="connsiteY29" fmla="*/ 0 h 111278"/>
                        <a:gd name="connsiteX30" fmla="*/ 527050 w 981075"/>
                        <a:gd name="connsiteY30" fmla="*/ 3175 h 111278"/>
                        <a:gd name="connsiteX31" fmla="*/ 539750 w 981075"/>
                        <a:gd name="connsiteY31" fmla="*/ 6350 h 111278"/>
                        <a:gd name="connsiteX32" fmla="*/ 558800 w 981075"/>
                        <a:gd name="connsiteY32" fmla="*/ 9525 h 111278"/>
                        <a:gd name="connsiteX33" fmla="*/ 561975 w 981075"/>
                        <a:gd name="connsiteY33" fmla="*/ 19050 h 111278"/>
                        <a:gd name="connsiteX34" fmla="*/ 609600 w 981075"/>
                        <a:gd name="connsiteY34" fmla="*/ 28575 h 111278"/>
                        <a:gd name="connsiteX35" fmla="*/ 622300 w 981075"/>
                        <a:gd name="connsiteY35" fmla="*/ 31750 h 111278"/>
                        <a:gd name="connsiteX36" fmla="*/ 669925 w 981075"/>
                        <a:gd name="connsiteY36" fmla="*/ 34925 h 111278"/>
                        <a:gd name="connsiteX37" fmla="*/ 698500 w 981075"/>
                        <a:gd name="connsiteY37" fmla="*/ 53975 h 111278"/>
                        <a:gd name="connsiteX38" fmla="*/ 727075 w 981075"/>
                        <a:gd name="connsiteY38" fmla="*/ 66675 h 111278"/>
                        <a:gd name="connsiteX39" fmla="*/ 755650 w 981075"/>
                        <a:gd name="connsiteY39" fmla="*/ 57150 h 111278"/>
                        <a:gd name="connsiteX40" fmla="*/ 762000 w 981075"/>
                        <a:gd name="connsiteY40" fmla="*/ 47625 h 111278"/>
                        <a:gd name="connsiteX41" fmla="*/ 774700 w 981075"/>
                        <a:gd name="connsiteY41" fmla="*/ 50800 h 111278"/>
                        <a:gd name="connsiteX42" fmla="*/ 787400 w 981075"/>
                        <a:gd name="connsiteY42" fmla="*/ 69850 h 111278"/>
                        <a:gd name="connsiteX43" fmla="*/ 796925 w 981075"/>
                        <a:gd name="connsiteY43" fmla="*/ 76200 h 111278"/>
                        <a:gd name="connsiteX44" fmla="*/ 812800 w 981075"/>
                        <a:gd name="connsiteY44" fmla="*/ 73025 h 111278"/>
                        <a:gd name="connsiteX45" fmla="*/ 828675 w 981075"/>
                        <a:gd name="connsiteY45" fmla="*/ 53975 h 111278"/>
                        <a:gd name="connsiteX46" fmla="*/ 866775 w 981075"/>
                        <a:gd name="connsiteY46" fmla="*/ 57150 h 111278"/>
                        <a:gd name="connsiteX47" fmla="*/ 876300 w 981075"/>
                        <a:gd name="connsiteY47" fmla="*/ 60325 h 111278"/>
                        <a:gd name="connsiteX48" fmla="*/ 904875 w 981075"/>
                        <a:gd name="connsiteY48" fmla="*/ 53975 h 111278"/>
                        <a:gd name="connsiteX49" fmla="*/ 908050 w 981075"/>
                        <a:gd name="connsiteY49" fmla="*/ 44450 h 111278"/>
                        <a:gd name="connsiteX50" fmla="*/ 911225 w 981075"/>
                        <a:gd name="connsiteY50" fmla="*/ 28575 h 111278"/>
                        <a:gd name="connsiteX51" fmla="*/ 922228 w 981075"/>
                        <a:gd name="connsiteY51" fmla="*/ 28892 h 111278"/>
                        <a:gd name="connsiteX52" fmla="*/ 933104 w 981075"/>
                        <a:gd name="connsiteY52" fmla="*/ 36026 h 111278"/>
                        <a:gd name="connsiteX53" fmla="*/ 955646 w 981075"/>
                        <a:gd name="connsiteY53" fmla="*/ 60665 h 111278"/>
                        <a:gd name="connsiteX54" fmla="*/ 981075 w 981075"/>
                        <a:gd name="connsiteY54" fmla="*/ 57150 h 111278"/>
                        <a:gd name="connsiteX0" fmla="*/ 0 w 981075"/>
                        <a:gd name="connsiteY0" fmla="*/ 82550 h 111278"/>
                        <a:gd name="connsiteX1" fmla="*/ 15875 w 981075"/>
                        <a:gd name="connsiteY1" fmla="*/ 69850 h 111278"/>
                        <a:gd name="connsiteX2" fmla="*/ 25400 w 981075"/>
                        <a:gd name="connsiteY2" fmla="*/ 73025 h 111278"/>
                        <a:gd name="connsiteX3" fmla="*/ 34925 w 981075"/>
                        <a:gd name="connsiteY3" fmla="*/ 79375 h 111278"/>
                        <a:gd name="connsiteX4" fmla="*/ 66675 w 981075"/>
                        <a:gd name="connsiteY4" fmla="*/ 85725 h 111278"/>
                        <a:gd name="connsiteX5" fmla="*/ 127000 w 981075"/>
                        <a:gd name="connsiteY5" fmla="*/ 98425 h 111278"/>
                        <a:gd name="connsiteX6" fmla="*/ 155575 w 981075"/>
                        <a:gd name="connsiteY6" fmla="*/ 101600 h 111278"/>
                        <a:gd name="connsiteX7" fmla="*/ 174625 w 981075"/>
                        <a:gd name="connsiteY7" fmla="*/ 111125 h 111278"/>
                        <a:gd name="connsiteX8" fmla="*/ 184150 w 981075"/>
                        <a:gd name="connsiteY8" fmla="*/ 101600 h 111278"/>
                        <a:gd name="connsiteX9" fmla="*/ 187325 w 981075"/>
                        <a:gd name="connsiteY9" fmla="*/ 92075 h 111278"/>
                        <a:gd name="connsiteX10" fmla="*/ 212725 w 981075"/>
                        <a:gd name="connsiteY10" fmla="*/ 82550 h 111278"/>
                        <a:gd name="connsiteX11" fmla="*/ 215900 w 981075"/>
                        <a:gd name="connsiteY11" fmla="*/ 50800 h 111278"/>
                        <a:gd name="connsiteX12" fmla="*/ 225425 w 981075"/>
                        <a:gd name="connsiteY12" fmla="*/ 47625 h 111278"/>
                        <a:gd name="connsiteX13" fmla="*/ 269875 w 981075"/>
                        <a:gd name="connsiteY13" fmla="*/ 53975 h 111278"/>
                        <a:gd name="connsiteX14" fmla="*/ 279400 w 981075"/>
                        <a:gd name="connsiteY14" fmla="*/ 60325 h 111278"/>
                        <a:gd name="connsiteX15" fmla="*/ 285750 w 981075"/>
                        <a:gd name="connsiteY15" fmla="*/ 50800 h 111278"/>
                        <a:gd name="connsiteX16" fmla="*/ 288925 w 981075"/>
                        <a:gd name="connsiteY16" fmla="*/ 34925 h 111278"/>
                        <a:gd name="connsiteX17" fmla="*/ 307975 w 981075"/>
                        <a:gd name="connsiteY17" fmla="*/ 38100 h 111278"/>
                        <a:gd name="connsiteX18" fmla="*/ 318713 w 981075"/>
                        <a:gd name="connsiteY18" fmla="*/ 48701 h 111278"/>
                        <a:gd name="connsiteX19" fmla="*/ 336550 w 981075"/>
                        <a:gd name="connsiteY19" fmla="*/ 50800 h 111278"/>
                        <a:gd name="connsiteX20" fmla="*/ 342900 w 981075"/>
                        <a:gd name="connsiteY20" fmla="*/ 31750 h 111278"/>
                        <a:gd name="connsiteX21" fmla="*/ 361950 w 981075"/>
                        <a:gd name="connsiteY21" fmla="*/ 15875 h 111278"/>
                        <a:gd name="connsiteX22" fmla="*/ 370708 w 981075"/>
                        <a:gd name="connsiteY22" fmla="*/ 46230 h 111278"/>
                        <a:gd name="connsiteX23" fmla="*/ 382385 w 981075"/>
                        <a:gd name="connsiteY23" fmla="*/ 45527 h 111278"/>
                        <a:gd name="connsiteX24" fmla="*/ 401013 w 981075"/>
                        <a:gd name="connsiteY24" fmla="*/ 39129 h 111278"/>
                        <a:gd name="connsiteX25" fmla="*/ 412910 w 981075"/>
                        <a:gd name="connsiteY25" fmla="*/ 29011 h 111278"/>
                        <a:gd name="connsiteX26" fmla="*/ 425603 w 981075"/>
                        <a:gd name="connsiteY26" fmla="*/ 25000 h 111278"/>
                        <a:gd name="connsiteX27" fmla="*/ 439955 w 981075"/>
                        <a:gd name="connsiteY27" fmla="*/ 17420 h 111278"/>
                        <a:gd name="connsiteX28" fmla="*/ 447675 w 981075"/>
                        <a:gd name="connsiteY28" fmla="*/ 12700 h 111278"/>
                        <a:gd name="connsiteX29" fmla="*/ 466725 w 981075"/>
                        <a:gd name="connsiteY29" fmla="*/ 0 h 111278"/>
                        <a:gd name="connsiteX30" fmla="*/ 527050 w 981075"/>
                        <a:gd name="connsiteY30" fmla="*/ 3175 h 111278"/>
                        <a:gd name="connsiteX31" fmla="*/ 539750 w 981075"/>
                        <a:gd name="connsiteY31" fmla="*/ 6350 h 111278"/>
                        <a:gd name="connsiteX32" fmla="*/ 558800 w 981075"/>
                        <a:gd name="connsiteY32" fmla="*/ 9525 h 111278"/>
                        <a:gd name="connsiteX33" fmla="*/ 561975 w 981075"/>
                        <a:gd name="connsiteY33" fmla="*/ 19050 h 111278"/>
                        <a:gd name="connsiteX34" fmla="*/ 609600 w 981075"/>
                        <a:gd name="connsiteY34" fmla="*/ 28575 h 111278"/>
                        <a:gd name="connsiteX35" fmla="*/ 622300 w 981075"/>
                        <a:gd name="connsiteY35" fmla="*/ 31750 h 111278"/>
                        <a:gd name="connsiteX36" fmla="*/ 669925 w 981075"/>
                        <a:gd name="connsiteY36" fmla="*/ 34925 h 111278"/>
                        <a:gd name="connsiteX37" fmla="*/ 698500 w 981075"/>
                        <a:gd name="connsiteY37" fmla="*/ 53975 h 111278"/>
                        <a:gd name="connsiteX38" fmla="*/ 727075 w 981075"/>
                        <a:gd name="connsiteY38" fmla="*/ 66675 h 111278"/>
                        <a:gd name="connsiteX39" fmla="*/ 755650 w 981075"/>
                        <a:gd name="connsiteY39" fmla="*/ 57150 h 111278"/>
                        <a:gd name="connsiteX40" fmla="*/ 762000 w 981075"/>
                        <a:gd name="connsiteY40" fmla="*/ 47625 h 111278"/>
                        <a:gd name="connsiteX41" fmla="*/ 774700 w 981075"/>
                        <a:gd name="connsiteY41" fmla="*/ 50800 h 111278"/>
                        <a:gd name="connsiteX42" fmla="*/ 787400 w 981075"/>
                        <a:gd name="connsiteY42" fmla="*/ 69850 h 111278"/>
                        <a:gd name="connsiteX43" fmla="*/ 796925 w 981075"/>
                        <a:gd name="connsiteY43" fmla="*/ 76200 h 111278"/>
                        <a:gd name="connsiteX44" fmla="*/ 812800 w 981075"/>
                        <a:gd name="connsiteY44" fmla="*/ 73025 h 111278"/>
                        <a:gd name="connsiteX45" fmla="*/ 828675 w 981075"/>
                        <a:gd name="connsiteY45" fmla="*/ 53975 h 111278"/>
                        <a:gd name="connsiteX46" fmla="*/ 866775 w 981075"/>
                        <a:gd name="connsiteY46" fmla="*/ 57150 h 111278"/>
                        <a:gd name="connsiteX47" fmla="*/ 876300 w 981075"/>
                        <a:gd name="connsiteY47" fmla="*/ 60325 h 111278"/>
                        <a:gd name="connsiteX48" fmla="*/ 904875 w 981075"/>
                        <a:gd name="connsiteY48" fmla="*/ 53975 h 111278"/>
                        <a:gd name="connsiteX49" fmla="*/ 908050 w 981075"/>
                        <a:gd name="connsiteY49" fmla="*/ 44450 h 111278"/>
                        <a:gd name="connsiteX50" fmla="*/ 911225 w 981075"/>
                        <a:gd name="connsiteY50" fmla="*/ 28575 h 111278"/>
                        <a:gd name="connsiteX51" fmla="*/ 922228 w 981075"/>
                        <a:gd name="connsiteY51" fmla="*/ 28892 h 111278"/>
                        <a:gd name="connsiteX52" fmla="*/ 933104 w 981075"/>
                        <a:gd name="connsiteY52" fmla="*/ 36026 h 111278"/>
                        <a:gd name="connsiteX53" fmla="*/ 955646 w 981075"/>
                        <a:gd name="connsiteY53" fmla="*/ 60665 h 111278"/>
                        <a:gd name="connsiteX54" fmla="*/ 981075 w 981075"/>
                        <a:gd name="connsiteY54" fmla="*/ 57150 h 111278"/>
                        <a:gd name="connsiteX0" fmla="*/ 0 w 981075"/>
                        <a:gd name="connsiteY0" fmla="*/ 82550 h 111278"/>
                        <a:gd name="connsiteX1" fmla="*/ 15875 w 981075"/>
                        <a:gd name="connsiteY1" fmla="*/ 69850 h 111278"/>
                        <a:gd name="connsiteX2" fmla="*/ 25400 w 981075"/>
                        <a:gd name="connsiteY2" fmla="*/ 73025 h 111278"/>
                        <a:gd name="connsiteX3" fmla="*/ 34925 w 981075"/>
                        <a:gd name="connsiteY3" fmla="*/ 79375 h 111278"/>
                        <a:gd name="connsiteX4" fmla="*/ 66675 w 981075"/>
                        <a:gd name="connsiteY4" fmla="*/ 85725 h 111278"/>
                        <a:gd name="connsiteX5" fmla="*/ 127000 w 981075"/>
                        <a:gd name="connsiteY5" fmla="*/ 98425 h 111278"/>
                        <a:gd name="connsiteX6" fmla="*/ 155575 w 981075"/>
                        <a:gd name="connsiteY6" fmla="*/ 101600 h 111278"/>
                        <a:gd name="connsiteX7" fmla="*/ 174625 w 981075"/>
                        <a:gd name="connsiteY7" fmla="*/ 111125 h 111278"/>
                        <a:gd name="connsiteX8" fmla="*/ 184150 w 981075"/>
                        <a:gd name="connsiteY8" fmla="*/ 101600 h 111278"/>
                        <a:gd name="connsiteX9" fmla="*/ 187325 w 981075"/>
                        <a:gd name="connsiteY9" fmla="*/ 92075 h 111278"/>
                        <a:gd name="connsiteX10" fmla="*/ 212725 w 981075"/>
                        <a:gd name="connsiteY10" fmla="*/ 82550 h 111278"/>
                        <a:gd name="connsiteX11" fmla="*/ 215900 w 981075"/>
                        <a:gd name="connsiteY11" fmla="*/ 50800 h 111278"/>
                        <a:gd name="connsiteX12" fmla="*/ 225425 w 981075"/>
                        <a:gd name="connsiteY12" fmla="*/ 47625 h 111278"/>
                        <a:gd name="connsiteX13" fmla="*/ 269875 w 981075"/>
                        <a:gd name="connsiteY13" fmla="*/ 53975 h 111278"/>
                        <a:gd name="connsiteX14" fmla="*/ 279400 w 981075"/>
                        <a:gd name="connsiteY14" fmla="*/ 60325 h 111278"/>
                        <a:gd name="connsiteX15" fmla="*/ 285750 w 981075"/>
                        <a:gd name="connsiteY15" fmla="*/ 50800 h 111278"/>
                        <a:gd name="connsiteX16" fmla="*/ 288925 w 981075"/>
                        <a:gd name="connsiteY16" fmla="*/ 34925 h 111278"/>
                        <a:gd name="connsiteX17" fmla="*/ 307975 w 981075"/>
                        <a:gd name="connsiteY17" fmla="*/ 38100 h 111278"/>
                        <a:gd name="connsiteX18" fmla="*/ 318713 w 981075"/>
                        <a:gd name="connsiteY18" fmla="*/ 48701 h 111278"/>
                        <a:gd name="connsiteX19" fmla="*/ 336550 w 981075"/>
                        <a:gd name="connsiteY19" fmla="*/ 50800 h 111278"/>
                        <a:gd name="connsiteX20" fmla="*/ 342900 w 981075"/>
                        <a:gd name="connsiteY20" fmla="*/ 31750 h 111278"/>
                        <a:gd name="connsiteX21" fmla="*/ 356537 w 981075"/>
                        <a:gd name="connsiteY21" fmla="*/ 36219 h 111278"/>
                        <a:gd name="connsiteX22" fmla="*/ 370708 w 981075"/>
                        <a:gd name="connsiteY22" fmla="*/ 46230 h 111278"/>
                        <a:gd name="connsiteX23" fmla="*/ 382385 w 981075"/>
                        <a:gd name="connsiteY23" fmla="*/ 45527 h 111278"/>
                        <a:gd name="connsiteX24" fmla="*/ 401013 w 981075"/>
                        <a:gd name="connsiteY24" fmla="*/ 39129 h 111278"/>
                        <a:gd name="connsiteX25" fmla="*/ 412910 w 981075"/>
                        <a:gd name="connsiteY25" fmla="*/ 29011 h 111278"/>
                        <a:gd name="connsiteX26" fmla="*/ 425603 w 981075"/>
                        <a:gd name="connsiteY26" fmla="*/ 25000 h 111278"/>
                        <a:gd name="connsiteX27" fmla="*/ 439955 w 981075"/>
                        <a:gd name="connsiteY27" fmla="*/ 17420 h 111278"/>
                        <a:gd name="connsiteX28" fmla="*/ 447675 w 981075"/>
                        <a:gd name="connsiteY28" fmla="*/ 12700 h 111278"/>
                        <a:gd name="connsiteX29" fmla="*/ 466725 w 981075"/>
                        <a:gd name="connsiteY29" fmla="*/ 0 h 111278"/>
                        <a:gd name="connsiteX30" fmla="*/ 527050 w 981075"/>
                        <a:gd name="connsiteY30" fmla="*/ 3175 h 111278"/>
                        <a:gd name="connsiteX31" fmla="*/ 539750 w 981075"/>
                        <a:gd name="connsiteY31" fmla="*/ 6350 h 111278"/>
                        <a:gd name="connsiteX32" fmla="*/ 558800 w 981075"/>
                        <a:gd name="connsiteY32" fmla="*/ 9525 h 111278"/>
                        <a:gd name="connsiteX33" fmla="*/ 561975 w 981075"/>
                        <a:gd name="connsiteY33" fmla="*/ 19050 h 111278"/>
                        <a:gd name="connsiteX34" fmla="*/ 609600 w 981075"/>
                        <a:gd name="connsiteY34" fmla="*/ 28575 h 111278"/>
                        <a:gd name="connsiteX35" fmla="*/ 622300 w 981075"/>
                        <a:gd name="connsiteY35" fmla="*/ 31750 h 111278"/>
                        <a:gd name="connsiteX36" fmla="*/ 669925 w 981075"/>
                        <a:gd name="connsiteY36" fmla="*/ 34925 h 111278"/>
                        <a:gd name="connsiteX37" fmla="*/ 698500 w 981075"/>
                        <a:gd name="connsiteY37" fmla="*/ 53975 h 111278"/>
                        <a:gd name="connsiteX38" fmla="*/ 727075 w 981075"/>
                        <a:gd name="connsiteY38" fmla="*/ 66675 h 111278"/>
                        <a:gd name="connsiteX39" fmla="*/ 755650 w 981075"/>
                        <a:gd name="connsiteY39" fmla="*/ 57150 h 111278"/>
                        <a:gd name="connsiteX40" fmla="*/ 762000 w 981075"/>
                        <a:gd name="connsiteY40" fmla="*/ 47625 h 111278"/>
                        <a:gd name="connsiteX41" fmla="*/ 774700 w 981075"/>
                        <a:gd name="connsiteY41" fmla="*/ 50800 h 111278"/>
                        <a:gd name="connsiteX42" fmla="*/ 787400 w 981075"/>
                        <a:gd name="connsiteY42" fmla="*/ 69850 h 111278"/>
                        <a:gd name="connsiteX43" fmla="*/ 796925 w 981075"/>
                        <a:gd name="connsiteY43" fmla="*/ 76200 h 111278"/>
                        <a:gd name="connsiteX44" fmla="*/ 812800 w 981075"/>
                        <a:gd name="connsiteY44" fmla="*/ 73025 h 111278"/>
                        <a:gd name="connsiteX45" fmla="*/ 828675 w 981075"/>
                        <a:gd name="connsiteY45" fmla="*/ 53975 h 111278"/>
                        <a:gd name="connsiteX46" fmla="*/ 866775 w 981075"/>
                        <a:gd name="connsiteY46" fmla="*/ 57150 h 111278"/>
                        <a:gd name="connsiteX47" fmla="*/ 876300 w 981075"/>
                        <a:gd name="connsiteY47" fmla="*/ 60325 h 111278"/>
                        <a:gd name="connsiteX48" fmla="*/ 904875 w 981075"/>
                        <a:gd name="connsiteY48" fmla="*/ 53975 h 111278"/>
                        <a:gd name="connsiteX49" fmla="*/ 908050 w 981075"/>
                        <a:gd name="connsiteY49" fmla="*/ 44450 h 111278"/>
                        <a:gd name="connsiteX50" fmla="*/ 911225 w 981075"/>
                        <a:gd name="connsiteY50" fmla="*/ 28575 h 111278"/>
                        <a:gd name="connsiteX51" fmla="*/ 922228 w 981075"/>
                        <a:gd name="connsiteY51" fmla="*/ 28892 h 111278"/>
                        <a:gd name="connsiteX52" fmla="*/ 933104 w 981075"/>
                        <a:gd name="connsiteY52" fmla="*/ 36026 h 111278"/>
                        <a:gd name="connsiteX53" fmla="*/ 955646 w 981075"/>
                        <a:gd name="connsiteY53" fmla="*/ 60665 h 111278"/>
                        <a:gd name="connsiteX54" fmla="*/ 981075 w 981075"/>
                        <a:gd name="connsiteY54" fmla="*/ 57150 h 11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981075" h="111278">
                          <a:moveTo>
                            <a:pt x="0" y="82550"/>
                          </a:moveTo>
                          <a:cubicBezTo>
                            <a:pt x="5292" y="78317"/>
                            <a:pt x="9530" y="72229"/>
                            <a:pt x="15875" y="69850"/>
                          </a:cubicBezTo>
                          <a:cubicBezTo>
                            <a:pt x="19009" y="68675"/>
                            <a:pt x="22407" y="71528"/>
                            <a:pt x="25400" y="73025"/>
                          </a:cubicBezTo>
                          <a:cubicBezTo>
                            <a:pt x="28813" y="74732"/>
                            <a:pt x="31512" y="77668"/>
                            <a:pt x="34925" y="79375"/>
                          </a:cubicBezTo>
                          <a:cubicBezTo>
                            <a:pt x="43791" y="83808"/>
                            <a:pt x="58485" y="84555"/>
                            <a:pt x="66675" y="85725"/>
                          </a:cubicBezTo>
                          <a:cubicBezTo>
                            <a:pt x="83178" y="110479"/>
                            <a:pt x="68481" y="93924"/>
                            <a:pt x="127000" y="98425"/>
                          </a:cubicBezTo>
                          <a:cubicBezTo>
                            <a:pt x="136555" y="99160"/>
                            <a:pt x="146050" y="100542"/>
                            <a:pt x="155575" y="101600"/>
                          </a:cubicBezTo>
                          <a:cubicBezTo>
                            <a:pt x="157893" y="103145"/>
                            <a:pt x="170243" y="112586"/>
                            <a:pt x="174625" y="111125"/>
                          </a:cubicBezTo>
                          <a:cubicBezTo>
                            <a:pt x="178885" y="109705"/>
                            <a:pt x="180975" y="104775"/>
                            <a:pt x="184150" y="101600"/>
                          </a:cubicBezTo>
                          <a:cubicBezTo>
                            <a:pt x="185208" y="98425"/>
                            <a:pt x="185234" y="94688"/>
                            <a:pt x="187325" y="92075"/>
                          </a:cubicBezTo>
                          <a:cubicBezTo>
                            <a:pt x="193554" y="84289"/>
                            <a:pt x="204120" y="84271"/>
                            <a:pt x="212725" y="82550"/>
                          </a:cubicBezTo>
                          <a:cubicBezTo>
                            <a:pt x="220455" y="59360"/>
                            <a:pt x="220698" y="69994"/>
                            <a:pt x="215900" y="50800"/>
                          </a:cubicBezTo>
                          <a:cubicBezTo>
                            <a:pt x="219075" y="49742"/>
                            <a:pt x="222078" y="47625"/>
                            <a:pt x="225425" y="47625"/>
                          </a:cubicBezTo>
                          <a:cubicBezTo>
                            <a:pt x="232726" y="47625"/>
                            <a:pt x="258123" y="48099"/>
                            <a:pt x="269875" y="53975"/>
                          </a:cubicBezTo>
                          <a:cubicBezTo>
                            <a:pt x="273288" y="55682"/>
                            <a:pt x="276225" y="58208"/>
                            <a:pt x="279400" y="60325"/>
                          </a:cubicBezTo>
                          <a:cubicBezTo>
                            <a:pt x="281517" y="57150"/>
                            <a:pt x="284410" y="54373"/>
                            <a:pt x="285750" y="50800"/>
                          </a:cubicBezTo>
                          <a:cubicBezTo>
                            <a:pt x="287645" y="45747"/>
                            <a:pt x="284240" y="37602"/>
                            <a:pt x="288925" y="34925"/>
                          </a:cubicBezTo>
                          <a:cubicBezTo>
                            <a:pt x="294514" y="31731"/>
                            <a:pt x="301625" y="37042"/>
                            <a:pt x="307975" y="38100"/>
                          </a:cubicBezTo>
                          <a:cubicBezTo>
                            <a:pt x="311150" y="40217"/>
                            <a:pt x="313951" y="46584"/>
                            <a:pt x="318713" y="48701"/>
                          </a:cubicBezTo>
                          <a:cubicBezTo>
                            <a:pt x="323475" y="50818"/>
                            <a:pt x="332519" y="53625"/>
                            <a:pt x="336550" y="50800"/>
                          </a:cubicBezTo>
                          <a:cubicBezTo>
                            <a:pt x="340581" y="47975"/>
                            <a:pt x="339569" y="34180"/>
                            <a:pt x="342900" y="31750"/>
                          </a:cubicBezTo>
                          <a:cubicBezTo>
                            <a:pt x="346231" y="29320"/>
                            <a:pt x="351902" y="33806"/>
                            <a:pt x="356537" y="36219"/>
                          </a:cubicBezTo>
                          <a:cubicBezTo>
                            <a:pt x="361172" y="38632"/>
                            <a:pt x="366400" y="44679"/>
                            <a:pt x="370708" y="46230"/>
                          </a:cubicBezTo>
                          <a:cubicBezTo>
                            <a:pt x="375016" y="47781"/>
                            <a:pt x="377334" y="46710"/>
                            <a:pt x="382385" y="45527"/>
                          </a:cubicBezTo>
                          <a:cubicBezTo>
                            <a:pt x="387436" y="44344"/>
                            <a:pt x="397838" y="40187"/>
                            <a:pt x="401013" y="39129"/>
                          </a:cubicBezTo>
                          <a:cubicBezTo>
                            <a:pt x="405246" y="40187"/>
                            <a:pt x="408812" y="31366"/>
                            <a:pt x="412910" y="29011"/>
                          </a:cubicBezTo>
                          <a:cubicBezTo>
                            <a:pt x="417008" y="26656"/>
                            <a:pt x="421096" y="26932"/>
                            <a:pt x="425603" y="25000"/>
                          </a:cubicBezTo>
                          <a:cubicBezTo>
                            <a:pt x="430111" y="23068"/>
                            <a:pt x="428313" y="16362"/>
                            <a:pt x="439955" y="17420"/>
                          </a:cubicBezTo>
                          <a:cubicBezTo>
                            <a:pt x="443130" y="18478"/>
                            <a:pt x="443213" y="15603"/>
                            <a:pt x="447675" y="12700"/>
                          </a:cubicBezTo>
                          <a:cubicBezTo>
                            <a:pt x="452137" y="9797"/>
                            <a:pt x="466725" y="0"/>
                            <a:pt x="466725" y="0"/>
                          </a:cubicBezTo>
                          <a:cubicBezTo>
                            <a:pt x="491518" y="16529"/>
                            <a:pt x="467322" y="3175"/>
                            <a:pt x="527050" y="3175"/>
                          </a:cubicBezTo>
                          <a:cubicBezTo>
                            <a:pt x="531414" y="3175"/>
                            <a:pt x="535471" y="5494"/>
                            <a:pt x="539750" y="6350"/>
                          </a:cubicBezTo>
                          <a:cubicBezTo>
                            <a:pt x="546063" y="7613"/>
                            <a:pt x="552450" y="8467"/>
                            <a:pt x="558800" y="9525"/>
                          </a:cubicBezTo>
                          <a:cubicBezTo>
                            <a:pt x="559858" y="12700"/>
                            <a:pt x="559884" y="16437"/>
                            <a:pt x="561975" y="19050"/>
                          </a:cubicBezTo>
                          <a:cubicBezTo>
                            <a:pt x="572039" y="31630"/>
                            <a:pt x="601310" y="27884"/>
                            <a:pt x="609600" y="28575"/>
                          </a:cubicBezTo>
                          <a:cubicBezTo>
                            <a:pt x="613833" y="29633"/>
                            <a:pt x="617960" y="31293"/>
                            <a:pt x="622300" y="31750"/>
                          </a:cubicBezTo>
                          <a:cubicBezTo>
                            <a:pt x="638123" y="33416"/>
                            <a:pt x="654447" y="31240"/>
                            <a:pt x="669925" y="34925"/>
                          </a:cubicBezTo>
                          <a:cubicBezTo>
                            <a:pt x="703262" y="42862"/>
                            <a:pt x="677069" y="46831"/>
                            <a:pt x="698500" y="53975"/>
                          </a:cubicBezTo>
                          <a:cubicBezTo>
                            <a:pt x="721170" y="61532"/>
                            <a:pt x="711981" y="56612"/>
                            <a:pt x="727075" y="66675"/>
                          </a:cubicBezTo>
                          <a:cubicBezTo>
                            <a:pt x="739847" y="64546"/>
                            <a:pt x="746721" y="66079"/>
                            <a:pt x="755650" y="57150"/>
                          </a:cubicBezTo>
                          <a:cubicBezTo>
                            <a:pt x="758348" y="54452"/>
                            <a:pt x="759883" y="50800"/>
                            <a:pt x="762000" y="47625"/>
                          </a:cubicBezTo>
                          <a:cubicBezTo>
                            <a:pt x="766233" y="48683"/>
                            <a:pt x="771416" y="47927"/>
                            <a:pt x="774700" y="50800"/>
                          </a:cubicBezTo>
                          <a:cubicBezTo>
                            <a:pt x="780443" y="55826"/>
                            <a:pt x="781050" y="65617"/>
                            <a:pt x="787400" y="69850"/>
                          </a:cubicBezTo>
                          <a:lnTo>
                            <a:pt x="796925" y="76200"/>
                          </a:lnTo>
                          <a:cubicBezTo>
                            <a:pt x="802217" y="75142"/>
                            <a:pt x="807973" y="75438"/>
                            <a:pt x="812800" y="73025"/>
                          </a:cubicBezTo>
                          <a:cubicBezTo>
                            <a:pt x="818912" y="69969"/>
                            <a:pt x="825028" y="59445"/>
                            <a:pt x="828675" y="53975"/>
                          </a:cubicBezTo>
                          <a:cubicBezTo>
                            <a:pt x="841375" y="55033"/>
                            <a:pt x="854143" y="55466"/>
                            <a:pt x="866775" y="57150"/>
                          </a:cubicBezTo>
                          <a:cubicBezTo>
                            <a:pt x="870092" y="57592"/>
                            <a:pt x="872953" y="60325"/>
                            <a:pt x="876300" y="60325"/>
                          </a:cubicBezTo>
                          <a:cubicBezTo>
                            <a:pt x="887476" y="60325"/>
                            <a:pt x="895053" y="57249"/>
                            <a:pt x="904875" y="53975"/>
                          </a:cubicBezTo>
                          <a:cubicBezTo>
                            <a:pt x="905933" y="50800"/>
                            <a:pt x="907238" y="47697"/>
                            <a:pt x="908050" y="44450"/>
                          </a:cubicBezTo>
                          <a:cubicBezTo>
                            <a:pt x="909359" y="39215"/>
                            <a:pt x="908862" y="31168"/>
                            <a:pt x="911225" y="28575"/>
                          </a:cubicBezTo>
                          <a:cubicBezTo>
                            <a:pt x="913588" y="25982"/>
                            <a:pt x="919053" y="31009"/>
                            <a:pt x="922228" y="28892"/>
                          </a:cubicBezTo>
                          <a:cubicBezTo>
                            <a:pt x="926461" y="29950"/>
                            <a:pt x="927534" y="30731"/>
                            <a:pt x="933104" y="36026"/>
                          </a:cubicBezTo>
                          <a:cubicBezTo>
                            <a:pt x="938674" y="41322"/>
                            <a:pt x="947127" y="57825"/>
                            <a:pt x="955646" y="60665"/>
                          </a:cubicBezTo>
                          <a:cubicBezTo>
                            <a:pt x="978316" y="68222"/>
                            <a:pt x="965981" y="47087"/>
                            <a:pt x="981075" y="57150"/>
                          </a:cubicBezTo>
                        </a:path>
                      </a:pathLst>
                    </a:custGeom>
                    <a:noFill/>
                    <a:ln w="28575" cap="sq" cmpd="sng" algn="ctr">
                      <a:solidFill>
                        <a:srgbClr val="00B0F0"/>
                      </a:solidFill>
                      <a:prstDash val="solid"/>
                    </a:ln>
                    <a:effectLst/>
                  </p:spPr>
                  <p:txBody>
                    <a:bodyPr rtlCol="0" anchor="ctr"/>
                    <a:lstStyle/>
                    <a:p>
                      <a:pPr algn="ctr" defTabSz="1750802">
                        <a:defRPr/>
                      </a:pPr>
                      <a:endParaRPr lang="en-GB" sz="1532" kern="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48" name="TextBox 47">
                      <a:extLst>
                        <a:ext uri="{FF2B5EF4-FFF2-40B4-BE49-F238E27FC236}">
                          <a16:creationId xmlns:a16="http://schemas.microsoft.com/office/drawing/2014/main" id="{2F136B05-91A0-4887-AABB-324EE4727A11}"/>
                        </a:ext>
                      </a:extLst>
                    </p:cNvPr>
                    <p:cNvSpPr txBox="1"/>
                    <p:nvPr/>
                  </p:nvSpPr>
                  <p:spPr>
                    <a:xfrm>
                      <a:off x="1941954" y="3359624"/>
                      <a:ext cx="1344615" cy="262367"/>
                    </a:xfrm>
                    <a:prstGeom prst="rect">
                      <a:avLst/>
                    </a:prstGeom>
                    <a:noFill/>
                  </p:spPr>
                  <p:txBody>
                    <a:bodyPr wrap="square" lIns="0" tIns="61392" rIns="0" bIns="0" rtlCol="0">
                      <a:spAutoFit/>
                    </a:bodyPr>
                    <a:lstStyle/>
                    <a:p>
                      <a:pPr>
                        <a:lnSpc>
                          <a:spcPct val="85000"/>
                        </a:lnSpc>
                        <a:spcAft>
                          <a:spcPts val="1007"/>
                        </a:spcAft>
                        <a:buClr>
                          <a:schemeClr val="accent2"/>
                        </a:buClr>
                        <a:buSzPct val="70000"/>
                      </a:pPr>
                      <a:r>
                        <a:rPr lang="en-GB" sz="1532" dirty="0">
                          <a:solidFill>
                            <a:schemeClr val="bg1"/>
                          </a:solidFill>
                          <a:latin typeface="Cambria" panose="02040503050406030204" pitchFamily="18" charset="0"/>
                          <a:ea typeface="Cambria" panose="02040503050406030204" pitchFamily="18" charset="0"/>
                          <a:cs typeface="Arial" panose="020B0604020202020204" pitchFamily="34" charset="0"/>
                        </a:rPr>
                        <a:t>Varanasi MMT</a:t>
                      </a:r>
                    </a:p>
                  </p:txBody>
                </p:sp>
                <p:sp>
                  <p:nvSpPr>
                    <p:cNvPr id="49" name="TextBox 48">
                      <a:extLst>
                        <a:ext uri="{FF2B5EF4-FFF2-40B4-BE49-F238E27FC236}">
                          <a16:creationId xmlns:a16="http://schemas.microsoft.com/office/drawing/2014/main" id="{F6D3BDF0-08FD-40A6-B4C8-F0F0BFB8F616}"/>
                        </a:ext>
                      </a:extLst>
                    </p:cNvPr>
                    <p:cNvSpPr txBox="1"/>
                    <p:nvPr/>
                  </p:nvSpPr>
                  <p:spPr>
                    <a:xfrm>
                      <a:off x="3178785" y="2763346"/>
                      <a:ext cx="705765" cy="390733"/>
                    </a:xfrm>
                    <a:prstGeom prst="rect">
                      <a:avLst/>
                    </a:prstGeom>
                    <a:noFill/>
                    <a:ln>
                      <a:noFill/>
                    </a:ln>
                  </p:spPr>
                  <p:txBody>
                    <a:bodyPr wrap="square" lIns="0" tIns="61392" rIns="0" bIns="0" rtlCol="0">
                      <a:spAutoFit/>
                    </a:bodyPr>
                    <a:lstStyle/>
                    <a:p>
                      <a:pPr>
                        <a:lnSpc>
                          <a:spcPct val="85000"/>
                        </a:lnSpc>
                        <a:spcAft>
                          <a:spcPts val="1007"/>
                        </a:spcAft>
                        <a:buClr>
                          <a:schemeClr val="accent2"/>
                        </a:buClr>
                        <a:buSzPct val="70000"/>
                      </a:pPr>
                      <a:r>
                        <a:rPr lang="en-GB" sz="1532" b="1" dirty="0">
                          <a:solidFill>
                            <a:schemeClr val="bg1"/>
                          </a:solidFill>
                          <a:highlight>
                            <a:srgbClr val="FF1F49"/>
                          </a:highlight>
                          <a:latin typeface="Cambria" panose="02040503050406030204" pitchFamily="18" charset="0"/>
                          <a:ea typeface="Cambria" panose="02040503050406030204" pitchFamily="18" charset="0"/>
                          <a:cs typeface="Arial" panose="020B0604020202020204" pitchFamily="34" charset="0"/>
                        </a:rPr>
                        <a:t>NW-1</a:t>
                      </a:r>
                    </a:p>
                  </p:txBody>
                </p:sp>
                <p:sp>
                  <p:nvSpPr>
                    <p:cNvPr id="50" name="TextBox 49">
                      <a:extLst>
                        <a:ext uri="{FF2B5EF4-FFF2-40B4-BE49-F238E27FC236}">
                          <a16:creationId xmlns:a16="http://schemas.microsoft.com/office/drawing/2014/main" id="{4B58902A-74D2-4072-9BE2-09C3CA024698}"/>
                        </a:ext>
                      </a:extLst>
                    </p:cNvPr>
                    <p:cNvSpPr txBox="1"/>
                    <p:nvPr/>
                  </p:nvSpPr>
                  <p:spPr>
                    <a:xfrm>
                      <a:off x="3750610" y="3348826"/>
                      <a:ext cx="665130" cy="262367"/>
                    </a:xfrm>
                    <a:prstGeom prst="rect">
                      <a:avLst/>
                    </a:prstGeom>
                    <a:noFill/>
                  </p:spPr>
                  <p:txBody>
                    <a:bodyPr wrap="square" lIns="0" tIns="61392" rIns="0" bIns="0" rtlCol="0">
                      <a:spAutoFit/>
                    </a:bodyPr>
                    <a:lstStyle/>
                    <a:p>
                      <a:pPr>
                        <a:lnSpc>
                          <a:spcPct val="85000"/>
                        </a:lnSpc>
                        <a:spcAft>
                          <a:spcPts val="1007"/>
                        </a:spcAft>
                        <a:buClr>
                          <a:schemeClr val="accent2"/>
                        </a:buClr>
                        <a:buSzPct val="70000"/>
                      </a:pPr>
                      <a:r>
                        <a:rPr lang="en-GB" sz="1532" dirty="0">
                          <a:solidFill>
                            <a:schemeClr val="bg1"/>
                          </a:solidFill>
                          <a:latin typeface="Cambria" panose="02040503050406030204" pitchFamily="18" charset="0"/>
                          <a:ea typeface="Cambria" panose="02040503050406030204" pitchFamily="18" charset="0"/>
                          <a:cs typeface="Arial" panose="020B0604020202020204" pitchFamily="34" charset="0"/>
                        </a:rPr>
                        <a:t>Patna</a:t>
                      </a:r>
                    </a:p>
                  </p:txBody>
                </p:sp>
                <p:sp>
                  <p:nvSpPr>
                    <p:cNvPr id="51" name="Arrow: Pentagon 50">
                      <a:extLst>
                        <a:ext uri="{FF2B5EF4-FFF2-40B4-BE49-F238E27FC236}">
                          <a16:creationId xmlns:a16="http://schemas.microsoft.com/office/drawing/2014/main" id="{7A49D4C2-CF7C-4378-9184-5F772413742A}"/>
                        </a:ext>
                      </a:extLst>
                    </p:cNvPr>
                    <p:cNvSpPr/>
                    <p:nvPr/>
                  </p:nvSpPr>
                  <p:spPr>
                    <a:xfrm rot="16200000">
                      <a:off x="2195220" y="3117110"/>
                      <a:ext cx="203911" cy="206197"/>
                    </a:xfrm>
                    <a:prstGeom prst="homePlate">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32" dirty="0">
                        <a:latin typeface="Cambria" panose="02040503050406030204" pitchFamily="18" charset="0"/>
                        <a:ea typeface="Cambria" panose="02040503050406030204" pitchFamily="18" charset="0"/>
                        <a:cs typeface="Arial" panose="020B0604020202020204" pitchFamily="34" charset="0"/>
                      </a:endParaRPr>
                    </a:p>
                  </p:txBody>
                </p:sp>
                <p:sp>
                  <p:nvSpPr>
                    <p:cNvPr id="52" name="Arrow: Pentagon 51">
                      <a:extLst>
                        <a:ext uri="{FF2B5EF4-FFF2-40B4-BE49-F238E27FC236}">
                          <a16:creationId xmlns:a16="http://schemas.microsoft.com/office/drawing/2014/main" id="{A502F523-7F95-4D6C-AE03-8D8660D70EFB}"/>
                        </a:ext>
                      </a:extLst>
                    </p:cNvPr>
                    <p:cNvSpPr/>
                    <p:nvPr/>
                  </p:nvSpPr>
                  <p:spPr>
                    <a:xfrm rot="16200000">
                      <a:off x="5940304" y="3463783"/>
                      <a:ext cx="203911" cy="206197"/>
                    </a:xfrm>
                    <a:prstGeom prst="homePlate">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32" dirty="0">
                        <a:latin typeface="Cambria" panose="02040503050406030204" pitchFamily="18" charset="0"/>
                        <a:ea typeface="Cambria" panose="02040503050406030204" pitchFamily="18" charset="0"/>
                        <a:cs typeface="Arial" panose="020B0604020202020204" pitchFamily="34" charset="0"/>
                      </a:endParaRPr>
                    </a:p>
                  </p:txBody>
                </p:sp>
                <p:sp>
                  <p:nvSpPr>
                    <p:cNvPr id="53" name="Arrow: Pentagon 52">
                      <a:extLst>
                        <a:ext uri="{FF2B5EF4-FFF2-40B4-BE49-F238E27FC236}">
                          <a16:creationId xmlns:a16="http://schemas.microsoft.com/office/drawing/2014/main" id="{64435614-35E1-4D4F-B80D-B56B0D7877EC}"/>
                        </a:ext>
                      </a:extLst>
                    </p:cNvPr>
                    <p:cNvSpPr/>
                    <p:nvPr/>
                  </p:nvSpPr>
                  <p:spPr>
                    <a:xfrm rot="16200000">
                      <a:off x="6740640" y="6641615"/>
                      <a:ext cx="203911" cy="206197"/>
                    </a:xfrm>
                    <a:prstGeom prst="homePlate">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32" dirty="0">
                        <a:latin typeface="Cambria" panose="02040503050406030204" pitchFamily="18" charset="0"/>
                        <a:ea typeface="Cambria" panose="02040503050406030204" pitchFamily="18" charset="0"/>
                        <a:cs typeface="Arial" panose="020B0604020202020204" pitchFamily="34" charset="0"/>
                      </a:endParaRPr>
                    </a:p>
                  </p:txBody>
                </p:sp>
                <p:sp>
                  <p:nvSpPr>
                    <p:cNvPr id="54" name="Freeform: Shape 130">
                      <a:extLst>
                        <a:ext uri="{FF2B5EF4-FFF2-40B4-BE49-F238E27FC236}">
                          <a16:creationId xmlns:a16="http://schemas.microsoft.com/office/drawing/2014/main" id="{589B43F7-58DF-4738-B581-79559DE84722}"/>
                        </a:ext>
                      </a:extLst>
                    </p:cNvPr>
                    <p:cNvSpPr/>
                    <p:nvPr/>
                  </p:nvSpPr>
                  <p:spPr>
                    <a:xfrm>
                      <a:off x="8462735" y="3747044"/>
                      <a:ext cx="1594101" cy="1628922"/>
                    </a:xfrm>
                    <a:custGeom>
                      <a:avLst/>
                      <a:gdLst>
                        <a:gd name="connsiteX0" fmla="*/ 0 w 914400"/>
                        <a:gd name="connsiteY0" fmla="*/ 866775 h 866775"/>
                        <a:gd name="connsiteX1" fmla="*/ 66675 w 914400"/>
                        <a:gd name="connsiteY1" fmla="*/ 790575 h 866775"/>
                        <a:gd name="connsiteX2" fmla="*/ 38100 w 914400"/>
                        <a:gd name="connsiteY2" fmla="*/ 723900 h 866775"/>
                        <a:gd name="connsiteX3" fmla="*/ 114300 w 914400"/>
                        <a:gd name="connsiteY3" fmla="*/ 666750 h 866775"/>
                        <a:gd name="connsiteX4" fmla="*/ 257175 w 914400"/>
                        <a:gd name="connsiteY4" fmla="*/ 552450 h 866775"/>
                        <a:gd name="connsiteX5" fmla="*/ 276225 w 914400"/>
                        <a:gd name="connsiteY5" fmla="*/ 514350 h 866775"/>
                        <a:gd name="connsiteX6" fmla="*/ 238125 w 914400"/>
                        <a:gd name="connsiteY6" fmla="*/ 409575 h 866775"/>
                        <a:gd name="connsiteX7" fmla="*/ 352425 w 914400"/>
                        <a:gd name="connsiteY7" fmla="*/ 352425 h 866775"/>
                        <a:gd name="connsiteX8" fmla="*/ 342900 w 914400"/>
                        <a:gd name="connsiteY8" fmla="*/ 295275 h 866775"/>
                        <a:gd name="connsiteX9" fmla="*/ 419100 w 914400"/>
                        <a:gd name="connsiteY9" fmla="*/ 142875 h 866775"/>
                        <a:gd name="connsiteX10" fmla="*/ 533400 w 914400"/>
                        <a:gd name="connsiteY10" fmla="*/ 142875 h 866775"/>
                        <a:gd name="connsiteX11" fmla="*/ 657225 w 914400"/>
                        <a:gd name="connsiteY11" fmla="*/ 190500 h 866775"/>
                        <a:gd name="connsiteX12" fmla="*/ 762000 w 914400"/>
                        <a:gd name="connsiteY12" fmla="*/ 133350 h 866775"/>
                        <a:gd name="connsiteX13" fmla="*/ 828675 w 914400"/>
                        <a:gd name="connsiteY13" fmla="*/ 95250 h 866775"/>
                        <a:gd name="connsiteX14" fmla="*/ 914400 w 914400"/>
                        <a:gd name="connsiteY14" fmla="*/ 0 h 866775"/>
                        <a:gd name="connsiteX0" fmla="*/ 0 w 926552"/>
                        <a:gd name="connsiteY0" fmla="*/ 873593 h 873593"/>
                        <a:gd name="connsiteX1" fmla="*/ 66675 w 926552"/>
                        <a:gd name="connsiteY1" fmla="*/ 797393 h 873593"/>
                        <a:gd name="connsiteX2" fmla="*/ 38100 w 926552"/>
                        <a:gd name="connsiteY2" fmla="*/ 730718 h 873593"/>
                        <a:gd name="connsiteX3" fmla="*/ 114300 w 926552"/>
                        <a:gd name="connsiteY3" fmla="*/ 673568 h 873593"/>
                        <a:gd name="connsiteX4" fmla="*/ 257175 w 926552"/>
                        <a:gd name="connsiteY4" fmla="*/ 559268 h 873593"/>
                        <a:gd name="connsiteX5" fmla="*/ 276225 w 926552"/>
                        <a:gd name="connsiteY5" fmla="*/ 521168 h 873593"/>
                        <a:gd name="connsiteX6" fmla="*/ 238125 w 926552"/>
                        <a:gd name="connsiteY6" fmla="*/ 416393 h 873593"/>
                        <a:gd name="connsiteX7" fmla="*/ 352425 w 926552"/>
                        <a:gd name="connsiteY7" fmla="*/ 359243 h 873593"/>
                        <a:gd name="connsiteX8" fmla="*/ 342900 w 926552"/>
                        <a:gd name="connsiteY8" fmla="*/ 302093 h 873593"/>
                        <a:gd name="connsiteX9" fmla="*/ 419100 w 926552"/>
                        <a:gd name="connsiteY9" fmla="*/ 149693 h 873593"/>
                        <a:gd name="connsiteX10" fmla="*/ 533400 w 926552"/>
                        <a:gd name="connsiteY10" fmla="*/ 149693 h 873593"/>
                        <a:gd name="connsiteX11" fmla="*/ 657225 w 926552"/>
                        <a:gd name="connsiteY11" fmla="*/ 197318 h 873593"/>
                        <a:gd name="connsiteX12" fmla="*/ 762000 w 926552"/>
                        <a:gd name="connsiteY12" fmla="*/ 140168 h 873593"/>
                        <a:gd name="connsiteX13" fmla="*/ 828675 w 926552"/>
                        <a:gd name="connsiteY13" fmla="*/ 102068 h 873593"/>
                        <a:gd name="connsiteX14" fmla="*/ 926552 w 926552"/>
                        <a:gd name="connsiteY14" fmla="*/ 0 h 873593"/>
                        <a:gd name="connsiteX0" fmla="*/ 0 w 1116935"/>
                        <a:gd name="connsiteY0" fmla="*/ 911095 h 911095"/>
                        <a:gd name="connsiteX1" fmla="*/ 66675 w 1116935"/>
                        <a:gd name="connsiteY1" fmla="*/ 834895 h 911095"/>
                        <a:gd name="connsiteX2" fmla="*/ 38100 w 1116935"/>
                        <a:gd name="connsiteY2" fmla="*/ 768220 h 911095"/>
                        <a:gd name="connsiteX3" fmla="*/ 114300 w 1116935"/>
                        <a:gd name="connsiteY3" fmla="*/ 711070 h 911095"/>
                        <a:gd name="connsiteX4" fmla="*/ 257175 w 1116935"/>
                        <a:gd name="connsiteY4" fmla="*/ 596770 h 911095"/>
                        <a:gd name="connsiteX5" fmla="*/ 276225 w 1116935"/>
                        <a:gd name="connsiteY5" fmla="*/ 558670 h 911095"/>
                        <a:gd name="connsiteX6" fmla="*/ 238125 w 1116935"/>
                        <a:gd name="connsiteY6" fmla="*/ 453895 h 911095"/>
                        <a:gd name="connsiteX7" fmla="*/ 352425 w 1116935"/>
                        <a:gd name="connsiteY7" fmla="*/ 396745 h 911095"/>
                        <a:gd name="connsiteX8" fmla="*/ 342900 w 1116935"/>
                        <a:gd name="connsiteY8" fmla="*/ 339595 h 911095"/>
                        <a:gd name="connsiteX9" fmla="*/ 419100 w 1116935"/>
                        <a:gd name="connsiteY9" fmla="*/ 187195 h 911095"/>
                        <a:gd name="connsiteX10" fmla="*/ 533400 w 1116935"/>
                        <a:gd name="connsiteY10" fmla="*/ 187195 h 911095"/>
                        <a:gd name="connsiteX11" fmla="*/ 657225 w 1116935"/>
                        <a:gd name="connsiteY11" fmla="*/ 234820 h 911095"/>
                        <a:gd name="connsiteX12" fmla="*/ 762000 w 1116935"/>
                        <a:gd name="connsiteY12" fmla="*/ 177670 h 911095"/>
                        <a:gd name="connsiteX13" fmla="*/ 828675 w 1116935"/>
                        <a:gd name="connsiteY13" fmla="*/ 139570 h 911095"/>
                        <a:gd name="connsiteX14" fmla="*/ 1116935 w 1116935"/>
                        <a:gd name="connsiteY14" fmla="*/ 0 h 911095"/>
                        <a:gd name="connsiteX0" fmla="*/ 0 w 1125038"/>
                        <a:gd name="connsiteY0" fmla="*/ 911095 h 911095"/>
                        <a:gd name="connsiteX1" fmla="*/ 66675 w 1125038"/>
                        <a:gd name="connsiteY1" fmla="*/ 834895 h 911095"/>
                        <a:gd name="connsiteX2" fmla="*/ 38100 w 1125038"/>
                        <a:gd name="connsiteY2" fmla="*/ 768220 h 911095"/>
                        <a:gd name="connsiteX3" fmla="*/ 114300 w 1125038"/>
                        <a:gd name="connsiteY3" fmla="*/ 711070 h 911095"/>
                        <a:gd name="connsiteX4" fmla="*/ 257175 w 1125038"/>
                        <a:gd name="connsiteY4" fmla="*/ 596770 h 911095"/>
                        <a:gd name="connsiteX5" fmla="*/ 276225 w 1125038"/>
                        <a:gd name="connsiteY5" fmla="*/ 558670 h 911095"/>
                        <a:gd name="connsiteX6" fmla="*/ 238125 w 1125038"/>
                        <a:gd name="connsiteY6" fmla="*/ 453895 h 911095"/>
                        <a:gd name="connsiteX7" fmla="*/ 352425 w 1125038"/>
                        <a:gd name="connsiteY7" fmla="*/ 396745 h 911095"/>
                        <a:gd name="connsiteX8" fmla="*/ 342900 w 1125038"/>
                        <a:gd name="connsiteY8" fmla="*/ 339595 h 911095"/>
                        <a:gd name="connsiteX9" fmla="*/ 419100 w 1125038"/>
                        <a:gd name="connsiteY9" fmla="*/ 187195 h 911095"/>
                        <a:gd name="connsiteX10" fmla="*/ 533400 w 1125038"/>
                        <a:gd name="connsiteY10" fmla="*/ 187195 h 911095"/>
                        <a:gd name="connsiteX11" fmla="*/ 657225 w 1125038"/>
                        <a:gd name="connsiteY11" fmla="*/ 234820 h 911095"/>
                        <a:gd name="connsiteX12" fmla="*/ 762000 w 1125038"/>
                        <a:gd name="connsiteY12" fmla="*/ 177670 h 911095"/>
                        <a:gd name="connsiteX13" fmla="*/ 828675 w 1125038"/>
                        <a:gd name="connsiteY13" fmla="*/ 139570 h 911095"/>
                        <a:gd name="connsiteX14" fmla="*/ 1125038 w 1125038"/>
                        <a:gd name="connsiteY14" fmla="*/ 0 h 911095"/>
                        <a:gd name="connsiteX0" fmla="*/ 0 w 1125038"/>
                        <a:gd name="connsiteY0" fmla="*/ 911095 h 911095"/>
                        <a:gd name="connsiteX1" fmla="*/ 66675 w 1125038"/>
                        <a:gd name="connsiteY1" fmla="*/ 834895 h 911095"/>
                        <a:gd name="connsiteX2" fmla="*/ 38100 w 1125038"/>
                        <a:gd name="connsiteY2" fmla="*/ 768220 h 911095"/>
                        <a:gd name="connsiteX3" fmla="*/ 114300 w 1125038"/>
                        <a:gd name="connsiteY3" fmla="*/ 711070 h 911095"/>
                        <a:gd name="connsiteX4" fmla="*/ 257175 w 1125038"/>
                        <a:gd name="connsiteY4" fmla="*/ 596770 h 911095"/>
                        <a:gd name="connsiteX5" fmla="*/ 276225 w 1125038"/>
                        <a:gd name="connsiteY5" fmla="*/ 558670 h 911095"/>
                        <a:gd name="connsiteX6" fmla="*/ 238125 w 1125038"/>
                        <a:gd name="connsiteY6" fmla="*/ 453895 h 911095"/>
                        <a:gd name="connsiteX7" fmla="*/ 352425 w 1125038"/>
                        <a:gd name="connsiteY7" fmla="*/ 396745 h 911095"/>
                        <a:gd name="connsiteX8" fmla="*/ 342900 w 1125038"/>
                        <a:gd name="connsiteY8" fmla="*/ 339595 h 911095"/>
                        <a:gd name="connsiteX9" fmla="*/ 419100 w 1125038"/>
                        <a:gd name="connsiteY9" fmla="*/ 187195 h 911095"/>
                        <a:gd name="connsiteX10" fmla="*/ 533400 w 1125038"/>
                        <a:gd name="connsiteY10" fmla="*/ 187195 h 911095"/>
                        <a:gd name="connsiteX11" fmla="*/ 657225 w 1125038"/>
                        <a:gd name="connsiteY11" fmla="*/ 234820 h 911095"/>
                        <a:gd name="connsiteX12" fmla="*/ 762000 w 1125038"/>
                        <a:gd name="connsiteY12" fmla="*/ 177670 h 911095"/>
                        <a:gd name="connsiteX13" fmla="*/ 828675 w 1125038"/>
                        <a:gd name="connsiteY13" fmla="*/ 139570 h 911095"/>
                        <a:gd name="connsiteX14" fmla="*/ 1125038 w 1125038"/>
                        <a:gd name="connsiteY14" fmla="*/ 0 h 911095"/>
                        <a:gd name="connsiteX0" fmla="*/ 0 w 1125038"/>
                        <a:gd name="connsiteY0" fmla="*/ 911095 h 911095"/>
                        <a:gd name="connsiteX1" fmla="*/ 66675 w 1125038"/>
                        <a:gd name="connsiteY1" fmla="*/ 834895 h 911095"/>
                        <a:gd name="connsiteX2" fmla="*/ 38100 w 1125038"/>
                        <a:gd name="connsiteY2" fmla="*/ 768220 h 911095"/>
                        <a:gd name="connsiteX3" fmla="*/ 114300 w 1125038"/>
                        <a:gd name="connsiteY3" fmla="*/ 711070 h 911095"/>
                        <a:gd name="connsiteX4" fmla="*/ 257175 w 1125038"/>
                        <a:gd name="connsiteY4" fmla="*/ 596770 h 911095"/>
                        <a:gd name="connsiteX5" fmla="*/ 276225 w 1125038"/>
                        <a:gd name="connsiteY5" fmla="*/ 558670 h 911095"/>
                        <a:gd name="connsiteX6" fmla="*/ 238125 w 1125038"/>
                        <a:gd name="connsiteY6" fmla="*/ 453895 h 911095"/>
                        <a:gd name="connsiteX7" fmla="*/ 352425 w 1125038"/>
                        <a:gd name="connsiteY7" fmla="*/ 396745 h 911095"/>
                        <a:gd name="connsiteX8" fmla="*/ 342900 w 1125038"/>
                        <a:gd name="connsiteY8" fmla="*/ 339595 h 911095"/>
                        <a:gd name="connsiteX9" fmla="*/ 419100 w 1125038"/>
                        <a:gd name="connsiteY9" fmla="*/ 187195 h 911095"/>
                        <a:gd name="connsiteX10" fmla="*/ 533400 w 1125038"/>
                        <a:gd name="connsiteY10" fmla="*/ 187195 h 911095"/>
                        <a:gd name="connsiteX11" fmla="*/ 657225 w 1125038"/>
                        <a:gd name="connsiteY11" fmla="*/ 234820 h 911095"/>
                        <a:gd name="connsiteX12" fmla="*/ 762000 w 1125038"/>
                        <a:gd name="connsiteY12" fmla="*/ 177670 h 911095"/>
                        <a:gd name="connsiteX13" fmla="*/ 828675 w 1125038"/>
                        <a:gd name="connsiteY13" fmla="*/ 139570 h 911095"/>
                        <a:gd name="connsiteX14" fmla="*/ 1125038 w 1125038"/>
                        <a:gd name="connsiteY14" fmla="*/ 0 h 911095"/>
                        <a:gd name="connsiteX0" fmla="*/ 0 w 1125038"/>
                        <a:gd name="connsiteY0" fmla="*/ 913998 h 913998"/>
                        <a:gd name="connsiteX1" fmla="*/ 66675 w 1125038"/>
                        <a:gd name="connsiteY1" fmla="*/ 837798 h 913998"/>
                        <a:gd name="connsiteX2" fmla="*/ 38100 w 1125038"/>
                        <a:gd name="connsiteY2" fmla="*/ 771123 h 913998"/>
                        <a:gd name="connsiteX3" fmla="*/ 114300 w 1125038"/>
                        <a:gd name="connsiteY3" fmla="*/ 713973 h 913998"/>
                        <a:gd name="connsiteX4" fmla="*/ 257175 w 1125038"/>
                        <a:gd name="connsiteY4" fmla="*/ 599673 h 913998"/>
                        <a:gd name="connsiteX5" fmla="*/ 276225 w 1125038"/>
                        <a:gd name="connsiteY5" fmla="*/ 561573 h 913998"/>
                        <a:gd name="connsiteX6" fmla="*/ 238125 w 1125038"/>
                        <a:gd name="connsiteY6" fmla="*/ 456798 h 913998"/>
                        <a:gd name="connsiteX7" fmla="*/ 352425 w 1125038"/>
                        <a:gd name="connsiteY7" fmla="*/ 399648 h 913998"/>
                        <a:gd name="connsiteX8" fmla="*/ 342900 w 1125038"/>
                        <a:gd name="connsiteY8" fmla="*/ 342498 h 913998"/>
                        <a:gd name="connsiteX9" fmla="*/ 419100 w 1125038"/>
                        <a:gd name="connsiteY9" fmla="*/ 190098 h 913998"/>
                        <a:gd name="connsiteX10" fmla="*/ 533400 w 1125038"/>
                        <a:gd name="connsiteY10" fmla="*/ 190098 h 913998"/>
                        <a:gd name="connsiteX11" fmla="*/ 657225 w 1125038"/>
                        <a:gd name="connsiteY11" fmla="*/ 237723 h 913998"/>
                        <a:gd name="connsiteX12" fmla="*/ 762000 w 1125038"/>
                        <a:gd name="connsiteY12" fmla="*/ 180573 h 913998"/>
                        <a:gd name="connsiteX13" fmla="*/ 828675 w 1125038"/>
                        <a:gd name="connsiteY13" fmla="*/ 142473 h 913998"/>
                        <a:gd name="connsiteX14" fmla="*/ 1125038 w 1125038"/>
                        <a:gd name="connsiteY14" fmla="*/ 2903 h 913998"/>
                        <a:gd name="connsiteX0" fmla="*/ 0 w 1100735"/>
                        <a:gd name="connsiteY0" fmla="*/ 884002 h 884002"/>
                        <a:gd name="connsiteX1" fmla="*/ 66675 w 1100735"/>
                        <a:gd name="connsiteY1" fmla="*/ 807802 h 884002"/>
                        <a:gd name="connsiteX2" fmla="*/ 38100 w 1100735"/>
                        <a:gd name="connsiteY2" fmla="*/ 741127 h 884002"/>
                        <a:gd name="connsiteX3" fmla="*/ 114300 w 1100735"/>
                        <a:gd name="connsiteY3" fmla="*/ 683977 h 884002"/>
                        <a:gd name="connsiteX4" fmla="*/ 257175 w 1100735"/>
                        <a:gd name="connsiteY4" fmla="*/ 569677 h 884002"/>
                        <a:gd name="connsiteX5" fmla="*/ 276225 w 1100735"/>
                        <a:gd name="connsiteY5" fmla="*/ 531577 h 884002"/>
                        <a:gd name="connsiteX6" fmla="*/ 238125 w 1100735"/>
                        <a:gd name="connsiteY6" fmla="*/ 426802 h 884002"/>
                        <a:gd name="connsiteX7" fmla="*/ 352425 w 1100735"/>
                        <a:gd name="connsiteY7" fmla="*/ 369652 h 884002"/>
                        <a:gd name="connsiteX8" fmla="*/ 342900 w 1100735"/>
                        <a:gd name="connsiteY8" fmla="*/ 312502 h 884002"/>
                        <a:gd name="connsiteX9" fmla="*/ 419100 w 1100735"/>
                        <a:gd name="connsiteY9" fmla="*/ 160102 h 884002"/>
                        <a:gd name="connsiteX10" fmla="*/ 533400 w 1100735"/>
                        <a:gd name="connsiteY10" fmla="*/ 160102 h 884002"/>
                        <a:gd name="connsiteX11" fmla="*/ 657225 w 1100735"/>
                        <a:gd name="connsiteY11" fmla="*/ 207727 h 884002"/>
                        <a:gd name="connsiteX12" fmla="*/ 762000 w 1100735"/>
                        <a:gd name="connsiteY12" fmla="*/ 150577 h 884002"/>
                        <a:gd name="connsiteX13" fmla="*/ 828675 w 1100735"/>
                        <a:gd name="connsiteY13" fmla="*/ 112477 h 884002"/>
                        <a:gd name="connsiteX14" fmla="*/ 1100735 w 1100735"/>
                        <a:gd name="connsiteY14" fmla="*/ 3591 h 88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00735" h="884002">
                          <a:moveTo>
                            <a:pt x="0" y="884002"/>
                          </a:moveTo>
                          <a:cubicBezTo>
                            <a:pt x="30162" y="857808"/>
                            <a:pt x="60325" y="831614"/>
                            <a:pt x="66675" y="807802"/>
                          </a:cubicBezTo>
                          <a:cubicBezTo>
                            <a:pt x="73025" y="783990"/>
                            <a:pt x="30163" y="761764"/>
                            <a:pt x="38100" y="741127"/>
                          </a:cubicBezTo>
                          <a:cubicBezTo>
                            <a:pt x="46038" y="720489"/>
                            <a:pt x="77788" y="712552"/>
                            <a:pt x="114300" y="683977"/>
                          </a:cubicBezTo>
                          <a:cubicBezTo>
                            <a:pt x="150812" y="655402"/>
                            <a:pt x="230188" y="595077"/>
                            <a:pt x="257175" y="569677"/>
                          </a:cubicBezTo>
                          <a:cubicBezTo>
                            <a:pt x="284163" y="544277"/>
                            <a:pt x="279400" y="555389"/>
                            <a:pt x="276225" y="531577"/>
                          </a:cubicBezTo>
                          <a:cubicBezTo>
                            <a:pt x="273050" y="507764"/>
                            <a:pt x="225425" y="453789"/>
                            <a:pt x="238125" y="426802"/>
                          </a:cubicBezTo>
                          <a:cubicBezTo>
                            <a:pt x="250825" y="399815"/>
                            <a:pt x="334963" y="388702"/>
                            <a:pt x="352425" y="369652"/>
                          </a:cubicBezTo>
                          <a:cubicBezTo>
                            <a:pt x="369887" y="350602"/>
                            <a:pt x="331788" y="347427"/>
                            <a:pt x="342900" y="312502"/>
                          </a:cubicBezTo>
                          <a:cubicBezTo>
                            <a:pt x="354013" y="277577"/>
                            <a:pt x="387350" y="185502"/>
                            <a:pt x="419100" y="160102"/>
                          </a:cubicBezTo>
                          <a:cubicBezTo>
                            <a:pt x="450850" y="134702"/>
                            <a:pt x="493713" y="152165"/>
                            <a:pt x="533400" y="160102"/>
                          </a:cubicBezTo>
                          <a:cubicBezTo>
                            <a:pt x="573087" y="168039"/>
                            <a:pt x="619125" y="209315"/>
                            <a:pt x="657225" y="207727"/>
                          </a:cubicBezTo>
                          <a:cubicBezTo>
                            <a:pt x="695325" y="206139"/>
                            <a:pt x="733425" y="166452"/>
                            <a:pt x="762000" y="150577"/>
                          </a:cubicBezTo>
                          <a:cubicBezTo>
                            <a:pt x="790575" y="134702"/>
                            <a:pt x="803275" y="134702"/>
                            <a:pt x="828675" y="112477"/>
                          </a:cubicBezTo>
                          <a:cubicBezTo>
                            <a:pt x="854075" y="90252"/>
                            <a:pt x="884239" y="-21265"/>
                            <a:pt x="1100735" y="3591"/>
                          </a:cubicBezTo>
                        </a:path>
                      </a:pathLst>
                    </a:custGeom>
                    <a:noFill/>
                    <a:ln w="28575">
                      <a:solidFill>
                        <a:srgbClr val="00B0F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32" dirty="0">
                        <a:latin typeface="Cambria" panose="02040503050406030204" pitchFamily="18" charset="0"/>
                        <a:ea typeface="Cambria" panose="02040503050406030204" pitchFamily="18" charset="0"/>
                        <a:cs typeface="Arial" panose="020B0604020202020204" pitchFamily="34" charset="0"/>
                      </a:endParaRPr>
                    </a:p>
                  </p:txBody>
                </p:sp>
                <p:sp>
                  <p:nvSpPr>
                    <p:cNvPr id="55" name="TextBox 54">
                      <a:extLst>
                        <a:ext uri="{FF2B5EF4-FFF2-40B4-BE49-F238E27FC236}">
                          <a16:creationId xmlns:a16="http://schemas.microsoft.com/office/drawing/2014/main" id="{906EB651-45EA-4511-BAC6-2AF0E647CE8F}"/>
                        </a:ext>
                      </a:extLst>
                    </p:cNvPr>
                    <p:cNvSpPr txBox="1"/>
                    <p:nvPr/>
                  </p:nvSpPr>
                  <p:spPr>
                    <a:xfrm>
                      <a:off x="9099498" y="3210425"/>
                      <a:ext cx="1204400" cy="262367"/>
                    </a:xfrm>
                    <a:prstGeom prst="rect">
                      <a:avLst/>
                    </a:prstGeom>
                    <a:noFill/>
                  </p:spPr>
                  <p:txBody>
                    <a:bodyPr wrap="square" lIns="0" tIns="61392" rIns="0" bIns="0" rtlCol="0">
                      <a:spAutoFit/>
                    </a:bodyPr>
                    <a:lstStyle/>
                    <a:p>
                      <a:pPr>
                        <a:lnSpc>
                          <a:spcPct val="85000"/>
                        </a:lnSpc>
                        <a:spcAft>
                          <a:spcPts val="1007"/>
                        </a:spcAft>
                        <a:buClr>
                          <a:schemeClr val="accent2"/>
                        </a:buClr>
                        <a:buSzPct val="70000"/>
                      </a:pPr>
                      <a:r>
                        <a:rPr lang="en-GB" sz="1532" dirty="0">
                          <a:solidFill>
                            <a:schemeClr val="bg1"/>
                          </a:solidFill>
                          <a:latin typeface="Cambria" panose="02040503050406030204" pitchFamily="18" charset="0"/>
                          <a:ea typeface="Cambria" panose="02040503050406030204" pitchFamily="18" charset="0"/>
                          <a:cs typeface="Arial" panose="020B0604020202020204" pitchFamily="34" charset="0"/>
                        </a:rPr>
                        <a:t>Karimganj</a:t>
                      </a:r>
                    </a:p>
                  </p:txBody>
                </p:sp>
                <p:sp>
                  <p:nvSpPr>
                    <p:cNvPr id="56" name="Freeform 264">
                      <a:extLst>
                        <a:ext uri="{FF2B5EF4-FFF2-40B4-BE49-F238E27FC236}">
                          <a16:creationId xmlns:a16="http://schemas.microsoft.com/office/drawing/2014/main" id="{419BCD80-48AE-4756-A972-7AB4A688DB1E}"/>
                        </a:ext>
                      </a:extLst>
                    </p:cNvPr>
                    <p:cNvSpPr/>
                    <p:nvPr/>
                  </p:nvSpPr>
                  <p:spPr bwMode="auto">
                    <a:xfrm rot="21144576">
                      <a:off x="6321604" y="3988919"/>
                      <a:ext cx="624844" cy="545782"/>
                    </a:xfrm>
                    <a:custGeom>
                      <a:avLst/>
                      <a:gdLst>
                        <a:gd name="connsiteX0" fmla="*/ 0 w 545911"/>
                        <a:gd name="connsiteY0" fmla="*/ 0 h 286603"/>
                        <a:gd name="connsiteX1" fmla="*/ 136478 w 545911"/>
                        <a:gd name="connsiteY1" fmla="*/ 68238 h 286603"/>
                        <a:gd name="connsiteX2" fmla="*/ 232012 w 545911"/>
                        <a:gd name="connsiteY2" fmla="*/ 163773 h 286603"/>
                        <a:gd name="connsiteX3" fmla="*/ 341194 w 545911"/>
                        <a:gd name="connsiteY3" fmla="*/ 245659 h 286603"/>
                        <a:gd name="connsiteX4" fmla="*/ 545911 w 545911"/>
                        <a:gd name="connsiteY4" fmla="*/ 286603 h 286603"/>
                        <a:gd name="connsiteX0" fmla="*/ 0 w 545911"/>
                        <a:gd name="connsiteY0" fmla="*/ 0 h 286603"/>
                        <a:gd name="connsiteX1" fmla="*/ 136478 w 545911"/>
                        <a:gd name="connsiteY1" fmla="*/ 68238 h 286603"/>
                        <a:gd name="connsiteX2" fmla="*/ 190046 w 545911"/>
                        <a:gd name="connsiteY2" fmla="*/ 240519 h 286603"/>
                        <a:gd name="connsiteX3" fmla="*/ 341194 w 545911"/>
                        <a:gd name="connsiteY3" fmla="*/ 245659 h 286603"/>
                        <a:gd name="connsiteX4" fmla="*/ 545911 w 545911"/>
                        <a:gd name="connsiteY4" fmla="*/ 286603 h 286603"/>
                        <a:gd name="connsiteX0" fmla="*/ 0 w 545911"/>
                        <a:gd name="connsiteY0" fmla="*/ 0 h 286603"/>
                        <a:gd name="connsiteX1" fmla="*/ 79446 w 545911"/>
                        <a:gd name="connsiteY1" fmla="*/ 113229 h 286603"/>
                        <a:gd name="connsiteX2" fmla="*/ 190046 w 545911"/>
                        <a:gd name="connsiteY2" fmla="*/ 240519 h 286603"/>
                        <a:gd name="connsiteX3" fmla="*/ 341194 w 545911"/>
                        <a:gd name="connsiteY3" fmla="*/ 245659 h 286603"/>
                        <a:gd name="connsiteX4" fmla="*/ 545911 w 545911"/>
                        <a:gd name="connsiteY4" fmla="*/ 286603 h 286603"/>
                        <a:gd name="connsiteX0" fmla="*/ 0 w 545911"/>
                        <a:gd name="connsiteY0" fmla="*/ 0 h 286603"/>
                        <a:gd name="connsiteX1" fmla="*/ 79446 w 545911"/>
                        <a:gd name="connsiteY1" fmla="*/ 113229 h 286603"/>
                        <a:gd name="connsiteX2" fmla="*/ 190046 w 545911"/>
                        <a:gd name="connsiteY2" fmla="*/ 240519 h 286603"/>
                        <a:gd name="connsiteX3" fmla="*/ 376316 w 545911"/>
                        <a:gd name="connsiteY3" fmla="*/ 168251 h 286603"/>
                        <a:gd name="connsiteX4" fmla="*/ 545911 w 545911"/>
                        <a:gd name="connsiteY4" fmla="*/ 286603 h 286603"/>
                        <a:gd name="connsiteX0" fmla="*/ 0 w 600661"/>
                        <a:gd name="connsiteY0" fmla="*/ 0 h 291892"/>
                        <a:gd name="connsiteX1" fmla="*/ 134196 w 600661"/>
                        <a:gd name="connsiteY1" fmla="*/ 118518 h 291892"/>
                        <a:gd name="connsiteX2" fmla="*/ 244796 w 600661"/>
                        <a:gd name="connsiteY2" fmla="*/ 245808 h 291892"/>
                        <a:gd name="connsiteX3" fmla="*/ 431066 w 600661"/>
                        <a:gd name="connsiteY3" fmla="*/ 173540 h 291892"/>
                        <a:gd name="connsiteX4" fmla="*/ 600661 w 600661"/>
                        <a:gd name="connsiteY4" fmla="*/ 291892 h 291892"/>
                        <a:gd name="connsiteX0" fmla="*/ 0 w 600661"/>
                        <a:gd name="connsiteY0" fmla="*/ 0 h 291892"/>
                        <a:gd name="connsiteX1" fmla="*/ 134196 w 600661"/>
                        <a:gd name="connsiteY1" fmla="*/ 118518 h 291892"/>
                        <a:gd name="connsiteX2" fmla="*/ 244796 w 600661"/>
                        <a:gd name="connsiteY2" fmla="*/ 245808 h 291892"/>
                        <a:gd name="connsiteX3" fmla="*/ 431066 w 600661"/>
                        <a:gd name="connsiteY3" fmla="*/ 173540 h 291892"/>
                        <a:gd name="connsiteX4" fmla="*/ 600661 w 600661"/>
                        <a:gd name="connsiteY4" fmla="*/ 291892 h 291892"/>
                        <a:gd name="connsiteX0" fmla="*/ 0 w 600661"/>
                        <a:gd name="connsiteY0" fmla="*/ 0 h 291892"/>
                        <a:gd name="connsiteX1" fmla="*/ 134196 w 600661"/>
                        <a:gd name="connsiteY1" fmla="*/ 118518 h 291892"/>
                        <a:gd name="connsiteX2" fmla="*/ 244796 w 600661"/>
                        <a:gd name="connsiteY2" fmla="*/ 245808 h 291892"/>
                        <a:gd name="connsiteX3" fmla="*/ 424683 w 600661"/>
                        <a:gd name="connsiteY3" fmla="*/ 208274 h 291892"/>
                        <a:gd name="connsiteX4" fmla="*/ 600661 w 600661"/>
                        <a:gd name="connsiteY4" fmla="*/ 291892 h 291892"/>
                        <a:gd name="connsiteX0" fmla="*/ 0 w 600661"/>
                        <a:gd name="connsiteY0" fmla="*/ 0 h 291892"/>
                        <a:gd name="connsiteX1" fmla="*/ 134196 w 600661"/>
                        <a:gd name="connsiteY1" fmla="*/ 118518 h 291892"/>
                        <a:gd name="connsiteX2" fmla="*/ 244796 w 600661"/>
                        <a:gd name="connsiteY2" fmla="*/ 245808 h 291892"/>
                        <a:gd name="connsiteX3" fmla="*/ 424683 w 600661"/>
                        <a:gd name="connsiteY3" fmla="*/ 208274 h 291892"/>
                        <a:gd name="connsiteX4" fmla="*/ 600661 w 600661"/>
                        <a:gd name="connsiteY4" fmla="*/ 291892 h 291892"/>
                        <a:gd name="connsiteX0" fmla="*/ 0 w 600661"/>
                        <a:gd name="connsiteY0" fmla="*/ 0 h 291892"/>
                        <a:gd name="connsiteX1" fmla="*/ 89486 w 600661"/>
                        <a:gd name="connsiteY1" fmla="*/ 134400 h 291892"/>
                        <a:gd name="connsiteX2" fmla="*/ 244796 w 600661"/>
                        <a:gd name="connsiteY2" fmla="*/ 245808 h 291892"/>
                        <a:gd name="connsiteX3" fmla="*/ 424683 w 600661"/>
                        <a:gd name="connsiteY3" fmla="*/ 208274 h 291892"/>
                        <a:gd name="connsiteX4" fmla="*/ 600661 w 600661"/>
                        <a:gd name="connsiteY4" fmla="*/ 291892 h 291892"/>
                        <a:gd name="connsiteX0" fmla="*/ 0 w 600661"/>
                        <a:gd name="connsiteY0" fmla="*/ 0 h 291892"/>
                        <a:gd name="connsiteX1" fmla="*/ 158376 w 600661"/>
                        <a:gd name="connsiteY1" fmla="*/ 100655 h 291892"/>
                        <a:gd name="connsiteX2" fmla="*/ 244796 w 600661"/>
                        <a:gd name="connsiteY2" fmla="*/ 245808 h 291892"/>
                        <a:gd name="connsiteX3" fmla="*/ 424683 w 600661"/>
                        <a:gd name="connsiteY3" fmla="*/ 208274 h 291892"/>
                        <a:gd name="connsiteX4" fmla="*/ 600661 w 600661"/>
                        <a:gd name="connsiteY4" fmla="*/ 291892 h 291892"/>
                        <a:gd name="connsiteX0" fmla="*/ 0 w 552293"/>
                        <a:gd name="connsiteY0" fmla="*/ 0 h 251871"/>
                        <a:gd name="connsiteX1" fmla="*/ 158376 w 552293"/>
                        <a:gd name="connsiteY1" fmla="*/ 100655 h 251871"/>
                        <a:gd name="connsiteX2" fmla="*/ 244796 w 552293"/>
                        <a:gd name="connsiteY2" fmla="*/ 245808 h 251871"/>
                        <a:gd name="connsiteX3" fmla="*/ 424683 w 552293"/>
                        <a:gd name="connsiteY3" fmla="*/ 208274 h 251871"/>
                        <a:gd name="connsiteX4" fmla="*/ 552293 w 552293"/>
                        <a:gd name="connsiteY4" fmla="*/ 251870 h 251871"/>
                        <a:gd name="connsiteX0" fmla="*/ 0 w 521724"/>
                        <a:gd name="connsiteY0" fmla="*/ 0 h 249526"/>
                        <a:gd name="connsiteX1" fmla="*/ 158376 w 521724"/>
                        <a:gd name="connsiteY1" fmla="*/ 100655 h 249526"/>
                        <a:gd name="connsiteX2" fmla="*/ 244796 w 521724"/>
                        <a:gd name="connsiteY2" fmla="*/ 245808 h 249526"/>
                        <a:gd name="connsiteX3" fmla="*/ 424683 w 521724"/>
                        <a:gd name="connsiteY3" fmla="*/ 208274 h 249526"/>
                        <a:gd name="connsiteX4" fmla="*/ 521724 w 521724"/>
                        <a:gd name="connsiteY4" fmla="*/ 228716 h 249526"/>
                        <a:gd name="connsiteX0" fmla="*/ 0 w 521724"/>
                        <a:gd name="connsiteY0" fmla="*/ 0 h 228716"/>
                        <a:gd name="connsiteX1" fmla="*/ 158376 w 521724"/>
                        <a:gd name="connsiteY1" fmla="*/ 100655 h 228716"/>
                        <a:gd name="connsiteX2" fmla="*/ 162210 w 521724"/>
                        <a:gd name="connsiteY2" fmla="*/ 202479 h 228716"/>
                        <a:gd name="connsiteX3" fmla="*/ 424683 w 521724"/>
                        <a:gd name="connsiteY3" fmla="*/ 208274 h 228716"/>
                        <a:gd name="connsiteX4" fmla="*/ 521724 w 521724"/>
                        <a:gd name="connsiteY4" fmla="*/ 228716 h 228716"/>
                        <a:gd name="connsiteX0" fmla="*/ 0 w 521724"/>
                        <a:gd name="connsiteY0" fmla="*/ 0 h 228716"/>
                        <a:gd name="connsiteX1" fmla="*/ 109097 w 521724"/>
                        <a:gd name="connsiteY1" fmla="*/ 65594 h 228716"/>
                        <a:gd name="connsiteX2" fmla="*/ 162210 w 521724"/>
                        <a:gd name="connsiteY2" fmla="*/ 202479 h 228716"/>
                        <a:gd name="connsiteX3" fmla="*/ 424683 w 521724"/>
                        <a:gd name="connsiteY3" fmla="*/ 208274 h 228716"/>
                        <a:gd name="connsiteX4" fmla="*/ 521724 w 521724"/>
                        <a:gd name="connsiteY4" fmla="*/ 228716 h 228716"/>
                        <a:gd name="connsiteX0" fmla="*/ 0 w 521724"/>
                        <a:gd name="connsiteY0" fmla="*/ 0 h 228716"/>
                        <a:gd name="connsiteX1" fmla="*/ 109097 w 521724"/>
                        <a:gd name="connsiteY1" fmla="*/ 65594 h 228716"/>
                        <a:gd name="connsiteX2" fmla="*/ 112022 w 521724"/>
                        <a:gd name="connsiteY2" fmla="*/ 172380 h 228716"/>
                        <a:gd name="connsiteX3" fmla="*/ 424683 w 521724"/>
                        <a:gd name="connsiteY3" fmla="*/ 208274 h 228716"/>
                        <a:gd name="connsiteX4" fmla="*/ 521724 w 521724"/>
                        <a:gd name="connsiteY4" fmla="*/ 228716 h 228716"/>
                        <a:gd name="connsiteX0" fmla="*/ 0 w 521724"/>
                        <a:gd name="connsiteY0" fmla="*/ 0 h 228716"/>
                        <a:gd name="connsiteX1" fmla="*/ 61190 w 521724"/>
                        <a:gd name="connsiteY1" fmla="*/ 60966 h 228716"/>
                        <a:gd name="connsiteX2" fmla="*/ 112022 w 521724"/>
                        <a:gd name="connsiteY2" fmla="*/ 172380 h 228716"/>
                        <a:gd name="connsiteX3" fmla="*/ 424683 w 521724"/>
                        <a:gd name="connsiteY3" fmla="*/ 208274 h 228716"/>
                        <a:gd name="connsiteX4" fmla="*/ 521724 w 521724"/>
                        <a:gd name="connsiteY4" fmla="*/ 228716 h 228716"/>
                        <a:gd name="connsiteX0" fmla="*/ 0 w 521724"/>
                        <a:gd name="connsiteY0" fmla="*/ 0 h 228716"/>
                        <a:gd name="connsiteX1" fmla="*/ 61190 w 521724"/>
                        <a:gd name="connsiteY1" fmla="*/ 60966 h 228716"/>
                        <a:gd name="connsiteX2" fmla="*/ 112022 w 521724"/>
                        <a:gd name="connsiteY2" fmla="*/ 172380 h 228716"/>
                        <a:gd name="connsiteX3" fmla="*/ 266497 w 521724"/>
                        <a:gd name="connsiteY3" fmla="*/ 187792 h 228716"/>
                        <a:gd name="connsiteX4" fmla="*/ 424683 w 521724"/>
                        <a:gd name="connsiteY4" fmla="*/ 208274 h 228716"/>
                        <a:gd name="connsiteX5" fmla="*/ 521724 w 521724"/>
                        <a:gd name="connsiteY5" fmla="*/ 228716 h 228716"/>
                        <a:gd name="connsiteX0" fmla="*/ 0 w 521724"/>
                        <a:gd name="connsiteY0" fmla="*/ 0 h 236820"/>
                        <a:gd name="connsiteX1" fmla="*/ 61190 w 521724"/>
                        <a:gd name="connsiteY1" fmla="*/ 60966 h 236820"/>
                        <a:gd name="connsiteX2" fmla="*/ 112022 w 521724"/>
                        <a:gd name="connsiteY2" fmla="*/ 172380 h 236820"/>
                        <a:gd name="connsiteX3" fmla="*/ 243691 w 521724"/>
                        <a:gd name="connsiteY3" fmla="*/ 236089 h 236820"/>
                        <a:gd name="connsiteX4" fmla="*/ 424683 w 521724"/>
                        <a:gd name="connsiteY4" fmla="*/ 208274 h 236820"/>
                        <a:gd name="connsiteX5" fmla="*/ 521724 w 521724"/>
                        <a:gd name="connsiteY5" fmla="*/ 228716 h 236820"/>
                        <a:gd name="connsiteX0" fmla="*/ 0 w 521724"/>
                        <a:gd name="connsiteY0" fmla="*/ 0 h 266291"/>
                        <a:gd name="connsiteX1" fmla="*/ 61190 w 521724"/>
                        <a:gd name="connsiteY1" fmla="*/ 60966 h 266291"/>
                        <a:gd name="connsiteX2" fmla="*/ 112022 w 521724"/>
                        <a:gd name="connsiteY2" fmla="*/ 172380 h 266291"/>
                        <a:gd name="connsiteX3" fmla="*/ 342699 w 521724"/>
                        <a:gd name="connsiteY3" fmla="*/ 265855 h 266291"/>
                        <a:gd name="connsiteX4" fmla="*/ 424683 w 521724"/>
                        <a:gd name="connsiteY4" fmla="*/ 208274 h 266291"/>
                        <a:gd name="connsiteX5" fmla="*/ 521724 w 521724"/>
                        <a:gd name="connsiteY5" fmla="*/ 228716 h 266291"/>
                        <a:gd name="connsiteX0" fmla="*/ 0 w 521724"/>
                        <a:gd name="connsiteY0" fmla="*/ 0 h 266291"/>
                        <a:gd name="connsiteX1" fmla="*/ 61190 w 521724"/>
                        <a:gd name="connsiteY1" fmla="*/ 60966 h 266291"/>
                        <a:gd name="connsiteX2" fmla="*/ 251630 w 521724"/>
                        <a:gd name="connsiteY2" fmla="*/ 170720 h 266291"/>
                        <a:gd name="connsiteX3" fmla="*/ 342699 w 521724"/>
                        <a:gd name="connsiteY3" fmla="*/ 265855 h 266291"/>
                        <a:gd name="connsiteX4" fmla="*/ 424683 w 521724"/>
                        <a:gd name="connsiteY4" fmla="*/ 208274 h 266291"/>
                        <a:gd name="connsiteX5" fmla="*/ 521724 w 521724"/>
                        <a:gd name="connsiteY5" fmla="*/ 228716 h 266291"/>
                        <a:gd name="connsiteX0" fmla="*/ 0 w 521724"/>
                        <a:gd name="connsiteY0" fmla="*/ 0 h 266291"/>
                        <a:gd name="connsiteX1" fmla="*/ 108192 w 521724"/>
                        <a:gd name="connsiteY1" fmla="*/ 146310 h 266291"/>
                        <a:gd name="connsiteX2" fmla="*/ 251630 w 521724"/>
                        <a:gd name="connsiteY2" fmla="*/ 170720 h 266291"/>
                        <a:gd name="connsiteX3" fmla="*/ 342699 w 521724"/>
                        <a:gd name="connsiteY3" fmla="*/ 265855 h 266291"/>
                        <a:gd name="connsiteX4" fmla="*/ 424683 w 521724"/>
                        <a:gd name="connsiteY4" fmla="*/ 208274 h 266291"/>
                        <a:gd name="connsiteX5" fmla="*/ 521724 w 521724"/>
                        <a:gd name="connsiteY5" fmla="*/ 228716 h 266291"/>
                        <a:gd name="connsiteX0" fmla="*/ 0 w 521724"/>
                        <a:gd name="connsiteY0" fmla="*/ 0 h 266291"/>
                        <a:gd name="connsiteX1" fmla="*/ 106369 w 521724"/>
                        <a:gd name="connsiteY1" fmla="*/ 156233 h 266291"/>
                        <a:gd name="connsiteX2" fmla="*/ 251630 w 521724"/>
                        <a:gd name="connsiteY2" fmla="*/ 170720 h 266291"/>
                        <a:gd name="connsiteX3" fmla="*/ 342699 w 521724"/>
                        <a:gd name="connsiteY3" fmla="*/ 265855 h 266291"/>
                        <a:gd name="connsiteX4" fmla="*/ 424683 w 521724"/>
                        <a:gd name="connsiteY4" fmla="*/ 208274 h 266291"/>
                        <a:gd name="connsiteX5" fmla="*/ 521724 w 521724"/>
                        <a:gd name="connsiteY5" fmla="*/ 228716 h 266291"/>
                        <a:gd name="connsiteX0" fmla="*/ 0 w 424683"/>
                        <a:gd name="connsiteY0" fmla="*/ 0 h 266291"/>
                        <a:gd name="connsiteX1" fmla="*/ 106369 w 424683"/>
                        <a:gd name="connsiteY1" fmla="*/ 156233 h 266291"/>
                        <a:gd name="connsiteX2" fmla="*/ 251630 w 424683"/>
                        <a:gd name="connsiteY2" fmla="*/ 170720 h 266291"/>
                        <a:gd name="connsiteX3" fmla="*/ 342699 w 424683"/>
                        <a:gd name="connsiteY3" fmla="*/ 265855 h 266291"/>
                        <a:gd name="connsiteX4" fmla="*/ 424683 w 424683"/>
                        <a:gd name="connsiteY4" fmla="*/ 208274 h 266291"/>
                        <a:gd name="connsiteX0" fmla="*/ 0 w 507721"/>
                        <a:gd name="connsiteY0" fmla="*/ 0 h 266313"/>
                        <a:gd name="connsiteX1" fmla="*/ 106369 w 507721"/>
                        <a:gd name="connsiteY1" fmla="*/ 156233 h 266313"/>
                        <a:gd name="connsiteX2" fmla="*/ 251630 w 507721"/>
                        <a:gd name="connsiteY2" fmla="*/ 170720 h 266313"/>
                        <a:gd name="connsiteX3" fmla="*/ 342699 w 507721"/>
                        <a:gd name="connsiteY3" fmla="*/ 265855 h 266313"/>
                        <a:gd name="connsiteX4" fmla="*/ 507721 w 507721"/>
                        <a:gd name="connsiteY4" fmla="*/ 211248 h 266313"/>
                        <a:gd name="connsiteX0" fmla="*/ 0 w 507721"/>
                        <a:gd name="connsiteY0" fmla="*/ 0 h 267492"/>
                        <a:gd name="connsiteX1" fmla="*/ 106369 w 507721"/>
                        <a:gd name="connsiteY1" fmla="*/ 156233 h 267492"/>
                        <a:gd name="connsiteX2" fmla="*/ 251630 w 507721"/>
                        <a:gd name="connsiteY2" fmla="*/ 170720 h 267492"/>
                        <a:gd name="connsiteX3" fmla="*/ 342699 w 507721"/>
                        <a:gd name="connsiteY3" fmla="*/ 265855 h 267492"/>
                        <a:gd name="connsiteX4" fmla="*/ 459553 w 507721"/>
                        <a:gd name="connsiteY4" fmla="*/ 229526 h 267492"/>
                        <a:gd name="connsiteX5" fmla="*/ 507721 w 507721"/>
                        <a:gd name="connsiteY5" fmla="*/ 211248 h 267492"/>
                        <a:gd name="connsiteX0" fmla="*/ 0 w 544813"/>
                        <a:gd name="connsiteY0" fmla="*/ 0 h 267492"/>
                        <a:gd name="connsiteX1" fmla="*/ 106369 w 544813"/>
                        <a:gd name="connsiteY1" fmla="*/ 156233 h 267492"/>
                        <a:gd name="connsiteX2" fmla="*/ 251630 w 544813"/>
                        <a:gd name="connsiteY2" fmla="*/ 170720 h 267492"/>
                        <a:gd name="connsiteX3" fmla="*/ 342699 w 544813"/>
                        <a:gd name="connsiteY3" fmla="*/ 265855 h 267492"/>
                        <a:gd name="connsiteX4" fmla="*/ 459553 w 544813"/>
                        <a:gd name="connsiteY4" fmla="*/ 229526 h 267492"/>
                        <a:gd name="connsiteX5" fmla="*/ 544813 w 544813"/>
                        <a:gd name="connsiteY5" fmla="*/ 217885 h 267492"/>
                        <a:gd name="connsiteX0" fmla="*/ 0 w 544813"/>
                        <a:gd name="connsiteY0" fmla="*/ 0 h 267492"/>
                        <a:gd name="connsiteX1" fmla="*/ 19326 w 544813"/>
                        <a:gd name="connsiteY1" fmla="*/ 91009 h 267492"/>
                        <a:gd name="connsiteX2" fmla="*/ 106369 w 544813"/>
                        <a:gd name="connsiteY2" fmla="*/ 156233 h 267492"/>
                        <a:gd name="connsiteX3" fmla="*/ 251630 w 544813"/>
                        <a:gd name="connsiteY3" fmla="*/ 170720 h 267492"/>
                        <a:gd name="connsiteX4" fmla="*/ 342699 w 544813"/>
                        <a:gd name="connsiteY4" fmla="*/ 265855 h 267492"/>
                        <a:gd name="connsiteX5" fmla="*/ 459553 w 544813"/>
                        <a:gd name="connsiteY5" fmla="*/ 229526 h 267492"/>
                        <a:gd name="connsiteX6" fmla="*/ 544813 w 544813"/>
                        <a:gd name="connsiteY6" fmla="*/ 217885 h 267492"/>
                        <a:gd name="connsiteX0" fmla="*/ 0 w 544813"/>
                        <a:gd name="connsiteY0" fmla="*/ 0 h 267492"/>
                        <a:gd name="connsiteX1" fmla="*/ 10206 w 544813"/>
                        <a:gd name="connsiteY1" fmla="*/ 104986 h 267492"/>
                        <a:gd name="connsiteX2" fmla="*/ 106369 w 544813"/>
                        <a:gd name="connsiteY2" fmla="*/ 156233 h 267492"/>
                        <a:gd name="connsiteX3" fmla="*/ 251630 w 544813"/>
                        <a:gd name="connsiteY3" fmla="*/ 170720 h 267492"/>
                        <a:gd name="connsiteX4" fmla="*/ 342699 w 544813"/>
                        <a:gd name="connsiteY4" fmla="*/ 265855 h 267492"/>
                        <a:gd name="connsiteX5" fmla="*/ 459553 w 544813"/>
                        <a:gd name="connsiteY5" fmla="*/ 229526 h 267492"/>
                        <a:gd name="connsiteX6" fmla="*/ 544813 w 544813"/>
                        <a:gd name="connsiteY6" fmla="*/ 217885 h 267492"/>
                        <a:gd name="connsiteX0" fmla="*/ 18106 w 562919"/>
                        <a:gd name="connsiteY0" fmla="*/ 0 h 267492"/>
                        <a:gd name="connsiteX1" fmla="*/ 4192 w 562919"/>
                        <a:gd name="connsiteY1" fmla="*/ 116709 h 267492"/>
                        <a:gd name="connsiteX2" fmla="*/ 124475 w 562919"/>
                        <a:gd name="connsiteY2" fmla="*/ 156233 h 267492"/>
                        <a:gd name="connsiteX3" fmla="*/ 269736 w 562919"/>
                        <a:gd name="connsiteY3" fmla="*/ 170720 h 267492"/>
                        <a:gd name="connsiteX4" fmla="*/ 360805 w 562919"/>
                        <a:gd name="connsiteY4" fmla="*/ 265855 h 267492"/>
                        <a:gd name="connsiteX5" fmla="*/ 477659 w 562919"/>
                        <a:gd name="connsiteY5" fmla="*/ 229526 h 267492"/>
                        <a:gd name="connsiteX6" fmla="*/ 562919 w 562919"/>
                        <a:gd name="connsiteY6" fmla="*/ 217885 h 26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919" h="267492">
                          <a:moveTo>
                            <a:pt x="18106" y="0"/>
                          </a:moveTo>
                          <a:cubicBezTo>
                            <a:pt x="36879" y="28103"/>
                            <a:pt x="-14581" y="88606"/>
                            <a:pt x="4192" y="116709"/>
                          </a:cubicBezTo>
                          <a:lnTo>
                            <a:pt x="124475" y="156233"/>
                          </a:lnTo>
                          <a:cubicBezTo>
                            <a:pt x="165274" y="197201"/>
                            <a:pt x="230348" y="152450"/>
                            <a:pt x="269736" y="170720"/>
                          </a:cubicBezTo>
                          <a:cubicBezTo>
                            <a:pt x="309124" y="188990"/>
                            <a:pt x="326151" y="256054"/>
                            <a:pt x="360805" y="265855"/>
                          </a:cubicBezTo>
                          <a:cubicBezTo>
                            <a:pt x="395459" y="275656"/>
                            <a:pt x="450155" y="238627"/>
                            <a:pt x="477659" y="229526"/>
                          </a:cubicBezTo>
                          <a:cubicBezTo>
                            <a:pt x="505163" y="220425"/>
                            <a:pt x="554891" y="220931"/>
                            <a:pt x="562919" y="217885"/>
                          </a:cubicBezTo>
                        </a:path>
                      </a:pathLst>
                    </a:custGeom>
                    <a:noFill/>
                    <a:ln w="28575">
                      <a:solidFill>
                        <a:srgbClr val="00B0F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32" dirty="0">
                        <a:latin typeface="Cambria" panose="02040503050406030204" pitchFamily="18" charset="0"/>
                        <a:ea typeface="Cambria" panose="02040503050406030204" pitchFamily="18" charset="0"/>
                        <a:cs typeface="Arial" panose="020B0604020202020204" pitchFamily="34" charset="0"/>
                      </a:endParaRPr>
                    </a:p>
                  </p:txBody>
                </p:sp>
              </p:grpSp>
              <p:sp>
                <p:nvSpPr>
                  <p:cNvPr id="22" name="TextBox 21">
                    <a:extLst>
                      <a:ext uri="{FF2B5EF4-FFF2-40B4-BE49-F238E27FC236}">
                        <a16:creationId xmlns:a16="http://schemas.microsoft.com/office/drawing/2014/main" id="{9C5769B9-BE23-4A82-9B9A-FC96461F5C5D}"/>
                      </a:ext>
                    </a:extLst>
                  </p:cNvPr>
                  <p:cNvSpPr txBox="1"/>
                  <p:nvPr/>
                </p:nvSpPr>
                <p:spPr>
                  <a:xfrm>
                    <a:off x="7602148" y="3665434"/>
                    <a:ext cx="1467758" cy="320853"/>
                  </a:xfrm>
                  <a:prstGeom prst="rect">
                    <a:avLst/>
                  </a:prstGeom>
                  <a:noFill/>
                </p:spPr>
                <p:txBody>
                  <a:bodyPr wrap="square" lIns="0" tIns="0" rIns="0" bIns="0" rtlCol="0">
                    <a:spAutoFit/>
                  </a:bodyPr>
                  <a:lstStyle>
                    <a:defPPr>
                      <a:defRPr lang="en-US"/>
                    </a:defPPr>
                    <a:lvl1pPr>
                      <a:lnSpc>
                        <a:spcPct val="100000"/>
                      </a:lnSpc>
                      <a:spcAft>
                        <a:spcPts val="600"/>
                      </a:spcAft>
                      <a:buSzPct val="100000"/>
                      <a:defRPr sz="1400" i="1">
                        <a:solidFill>
                          <a:schemeClr val="tx1">
                            <a:lumMod val="50000"/>
                            <a:lumOff val="50000"/>
                          </a:schemeClr>
                        </a:solidFill>
                      </a:defRPr>
                    </a:lvl1pPr>
                  </a:lstStyle>
                  <a:p>
                    <a:pPr algn="ctr"/>
                    <a:r>
                      <a:rPr lang="en-GB" b="1" dirty="0">
                        <a:solidFill>
                          <a:schemeClr val="tx1">
                            <a:lumMod val="75000"/>
                            <a:lumOff val="25000"/>
                          </a:schemeClr>
                        </a:solidFill>
                        <a:latin typeface="Cambria" panose="02040503050406030204" pitchFamily="18" charset="0"/>
                        <a:ea typeface="Cambria" panose="02040503050406030204" pitchFamily="18" charset="0"/>
                        <a:cs typeface="Arial" panose="020B0604020202020204" pitchFamily="34" charset="0"/>
                      </a:rPr>
                      <a:t>Bangladesh</a:t>
                    </a:r>
                    <a:endParaRPr lang="en-GB" sz="1532" b="1" dirty="0">
                      <a:solidFill>
                        <a:schemeClr val="tx1">
                          <a:lumMod val="75000"/>
                          <a:lumOff val="25000"/>
                        </a:schemeClr>
                      </a:solidFill>
                      <a:latin typeface="Cambria" panose="02040503050406030204" pitchFamily="18" charset="0"/>
                      <a:ea typeface="Cambria" panose="02040503050406030204" pitchFamily="18" charset="0"/>
                      <a:cs typeface="Arial" panose="020B0604020202020204" pitchFamily="34" charset="0"/>
                    </a:endParaRPr>
                  </a:p>
                </p:txBody>
              </p:sp>
            </p:grpSp>
            <p:sp>
              <p:nvSpPr>
                <p:cNvPr id="18" name="Isosceles Triangle 17">
                  <a:extLst>
                    <a:ext uri="{FF2B5EF4-FFF2-40B4-BE49-F238E27FC236}">
                      <a16:creationId xmlns:a16="http://schemas.microsoft.com/office/drawing/2014/main" id="{11BF864D-6F23-4027-A78B-470F7A55CE16}"/>
                    </a:ext>
                  </a:extLst>
                </p:cNvPr>
                <p:cNvSpPr/>
                <p:nvPr/>
              </p:nvSpPr>
              <p:spPr>
                <a:xfrm>
                  <a:off x="9905724" y="3643325"/>
                  <a:ext cx="164959" cy="163129"/>
                </a:xfrm>
                <a:prstGeom prst="triangle">
                  <a:avLst/>
                </a:prstGeom>
                <a:solidFill>
                  <a:srgbClr val="FFC000"/>
                </a:solidFill>
                <a:ln>
                  <a:solidFill>
                    <a:srgbClr val="00206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1532" dirty="0">
                    <a:latin typeface="Cambria" panose="02040503050406030204" pitchFamily="18" charset="0"/>
                    <a:ea typeface="Cambria" panose="02040503050406030204" pitchFamily="18" charset="0"/>
                    <a:cs typeface="Arial" panose="020B0604020202020204" pitchFamily="34" charset="0"/>
                  </a:endParaRPr>
                </a:p>
              </p:txBody>
            </p:sp>
            <p:sp>
              <p:nvSpPr>
                <p:cNvPr id="19" name="Isosceles Triangle 18">
                  <a:extLst>
                    <a:ext uri="{FF2B5EF4-FFF2-40B4-BE49-F238E27FC236}">
                      <a16:creationId xmlns:a16="http://schemas.microsoft.com/office/drawing/2014/main" id="{41EA5EAF-3877-4B77-9289-AA40AD081C7E}"/>
                    </a:ext>
                  </a:extLst>
                </p:cNvPr>
                <p:cNvSpPr/>
                <p:nvPr/>
              </p:nvSpPr>
              <p:spPr>
                <a:xfrm>
                  <a:off x="7810741" y="2667151"/>
                  <a:ext cx="164959" cy="163129"/>
                </a:xfrm>
                <a:prstGeom prst="triangle">
                  <a:avLst/>
                </a:prstGeom>
                <a:solidFill>
                  <a:srgbClr val="FFC000"/>
                </a:solidFill>
                <a:ln>
                  <a:solidFill>
                    <a:srgbClr val="00206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1532" dirty="0">
                    <a:latin typeface="Cambria" panose="02040503050406030204" pitchFamily="18" charset="0"/>
                    <a:ea typeface="Cambria" panose="02040503050406030204" pitchFamily="18" charset="0"/>
                    <a:cs typeface="Arial" panose="020B0604020202020204" pitchFamily="34" charset="0"/>
                  </a:endParaRPr>
                </a:p>
              </p:txBody>
            </p:sp>
            <p:sp>
              <p:nvSpPr>
                <p:cNvPr id="20" name="Isosceles Triangle 19">
                  <a:extLst>
                    <a:ext uri="{FF2B5EF4-FFF2-40B4-BE49-F238E27FC236}">
                      <a16:creationId xmlns:a16="http://schemas.microsoft.com/office/drawing/2014/main" id="{C1872E61-4A3E-4742-AE08-885158476192}"/>
                    </a:ext>
                  </a:extLst>
                </p:cNvPr>
                <p:cNvSpPr/>
                <p:nvPr/>
              </p:nvSpPr>
              <p:spPr>
                <a:xfrm>
                  <a:off x="9488515" y="2357635"/>
                  <a:ext cx="164959" cy="163129"/>
                </a:xfrm>
                <a:prstGeom prst="triangle">
                  <a:avLst/>
                </a:prstGeom>
                <a:solidFill>
                  <a:srgbClr val="FFC000"/>
                </a:solidFill>
                <a:ln>
                  <a:solidFill>
                    <a:srgbClr val="00206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1532" dirty="0">
                    <a:latin typeface="Cambria" panose="02040503050406030204" pitchFamily="18" charset="0"/>
                    <a:ea typeface="Cambria" panose="02040503050406030204" pitchFamily="18" charset="0"/>
                    <a:cs typeface="Arial" panose="020B0604020202020204" pitchFamily="34" charset="0"/>
                  </a:endParaRPr>
                </a:p>
              </p:txBody>
            </p:sp>
          </p:grpSp>
          <p:sp>
            <p:nvSpPr>
              <p:cNvPr id="16" name="Isosceles Triangle 15">
                <a:extLst>
                  <a:ext uri="{FF2B5EF4-FFF2-40B4-BE49-F238E27FC236}">
                    <a16:creationId xmlns:a16="http://schemas.microsoft.com/office/drawing/2014/main" id="{98F4B5BE-C587-41A9-933B-36443F2DFBC1}"/>
                  </a:ext>
                </a:extLst>
              </p:cNvPr>
              <p:cNvSpPr/>
              <p:nvPr/>
            </p:nvSpPr>
            <p:spPr>
              <a:xfrm>
                <a:off x="3983857" y="3162912"/>
                <a:ext cx="164958" cy="163129"/>
              </a:xfrm>
              <a:prstGeom prst="triangle">
                <a:avLst/>
              </a:prstGeom>
              <a:solidFill>
                <a:srgbClr val="FFC000"/>
              </a:solidFill>
              <a:ln>
                <a:solidFill>
                  <a:srgbClr val="00206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1532" dirty="0">
                  <a:latin typeface="Cambria" panose="02040503050406030204" pitchFamily="18" charset="0"/>
                  <a:ea typeface="Cambria" panose="02040503050406030204" pitchFamily="18" charset="0"/>
                  <a:cs typeface="Arial" panose="020B0604020202020204" pitchFamily="34" charset="0"/>
                </a:endParaRPr>
              </a:p>
            </p:txBody>
          </p:sp>
        </p:grpSp>
        <p:sp>
          <p:nvSpPr>
            <p:cNvPr id="67" name="Isosceles Triangle 66">
              <a:extLst>
                <a:ext uri="{FF2B5EF4-FFF2-40B4-BE49-F238E27FC236}">
                  <a16:creationId xmlns:a16="http://schemas.microsoft.com/office/drawing/2014/main" id="{017F7A60-8B9C-406E-BF2C-989BD342248C}"/>
                </a:ext>
              </a:extLst>
            </p:cNvPr>
            <p:cNvSpPr/>
            <p:nvPr/>
          </p:nvSpPr>
          <p:spPr>
            <a:xfrm>
              <a:off x="10115173" y="3505036"/>
              <a:ext cx="164959" cy="163129"/>
            </a:xfrm>
            <a:prstGeom prst="triangle">
              <a:avLst/>
            </a:prstGeom>
            <a:solidFill>
              <a:srgbClr val="FFC000"/>
            </a:solidFill>
            <a:ln>
              <a:solidFill>
                <a:srgbClr val="00206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1532" dirty="0">
                <a:latin typeface="Cambria" panose="02040503050406030204" pitchFamily="18" charset="0"/>
                <a:ea typeface="Cambria" panose="02040503050406030204" pitchFamily="18" charset="0"/>
                <a:cs typeface="Arial" panose="020B0604020202020204" pitchFamily="34" charset="0"/>
              </a:endParaRPr>
            </a:p>
          </p:txBody>
        </p:sp>
        <p:sp>
          <p:nvSpPr>
            <p:cNvPr id="70" name="Isosceles Triangle 69">
              <a:extLst>
                <a:ext uri="{FF2B5EF4-FFF2-40B4-BE49-F238E27FC236}">
                  <a16:creationId xmlns:a16="http://schemas.microsoft.com/office/drawing/2014/main" id="{C34A8BAB-6B36-4C61-8B7F-BBAB206BE742}"/>
                </a:ext>
              </a:extLst>
            </p:cNvPr>
            <p:cNvSpPr/>
            <p:nvPr/>
          </p:nvSpPr>
          <p:spPr>
            <a:xfrm>
              <a:off x="6513958" y="6632356"/>
              <a:ext cx="181523" cy="140067"/>
            </a:xfrm>
            <a:prstGeom prst="triangle">
              <a:avLst/>
            </a:prstGeom>
            <a:solidFill>
              <a:srgbClr val="92D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1532" dirty="0">
                <a:latin typeface="Cambria" panose="02040503050406030204" pitchFamily="18" charset="0"/>
                <a:ea typeface="Cambria" panose="02040503050406030204" pitchFamily="18" charset="0"/>
                <a:cs typeface="Arial" panose="020B0604020202020204" pitchFamily="34" charset="0"/>
              </a:endParaRPr>
            </a:p>
          </p:txBody>
        </p:sp>
        <p:sp>
          <p:nvSpPr>
            <p:cNvPr id="71" name="Isosceles Triangle 70">
              <a:extLst>
                <a:ext uri="{FF2B5EF4-FFF2-40B4-BE49-F238E27FC236}">
                  <a16:creationId xmlns:a16="http://schemas.microsoft.com/office/drawing/2014/main" id="{7CD36640-7D57-47F4-B6E3-11F70895CB7F}"/>
                </a:ext>
              </a:extLst>
            </p:cNvPr>
            <p:cNvSpPr/>
            <p:nvPr/>
          </p:nvSpPr>
          <p:spPr>
            <a:xfrm>
              <a:off x="8418575" y="2417412"/>
              <a:ext cx="181523" cy="140067"/>
            </a:xfrm>
            <a:prstGeom prst="triangle">
              <a:avLst/>
            </a:prstGeom>
            <a:solidFill>
              <a:srgbClr val="92D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1532" dirty="0">
                <a:latin typeface="Cambria" panose="02040503050406030204" pitchFamily="18" charset="0"/>
                <a:ea typeface="Cambria" panose="02040503050406030204" pitchFamily="18" charset="0"/>
                <a:cs typeface="Arial" panose="020B0604020202020204" pitchFamily="34" charset="0"/>
              </a:endParaRPr>
            </a:p>
          </p:txBody>
        </p:sp>
        <p:sp>
          <p:nvSpPr>
            <p:cNvPr id="72" name="TextBox 71">
              <a:extLst>
                <a:ext uri="{FF2B5EF4-FFF2-40B4-BE49-F238E27FC236}">
                  <a16:creationId xmlns:a16="http://schemas.microsoft.com/office/drawing/2014/main" id="{107466A4-6456-45DC-B174-022C00AABF7E}"/>
                </a:ext>
              </a:extLst>
            </p:cNvPr>
            <p:cNvSpPr txBox="1"/>
            <p:nvPr/>
          </p:nvSpPr>
          <p:spPr>
            <a:xfrm>
              <a:off x="8638580" y="2465907"/>
              <a:ext cx="1256256" cy="322295"/>
            </a:xfrm>
            <a:prstGeom prst="rect">
              <a:avLst/>
            </a:prstGeom>
            <a:noFill/>
          </p:spPr>
          <p:txBody>
            <a:bodyPr wrap="square" lIns="0" tIns="61392" rIns="0" bIns="0" rtlCol="0">
              <a:spAutoFit/>
            </a:bodyPr>
            <a:lstStyle/>
            <a:p>
              <a:pPr>
                <a:lnSpc>
                  <a:spcPct val="85000"/>
                </a:lnSpc>
                <a:spcAft>
                  <a:spcPts val="1007"/>
                </a:spcAft>
                <a:buClr>
                  <a:schemeClr val="accent2"/>
                </a:buClr>
                <a:buSzPct val="70000"/>
              </a:pPr>
              <a:r>
                <a:rPr lang="en-GB" sz="1532" dirty="0">
                  <a:solidFill>
                    <a:schemeClr val="bg1"/>
                  </a:solidFill>
                  <a:latin typeface="Cambria" panose="02040503050406030204" pitchFamily="18" charset="0"/>
                  <a:ea typeface="Cambria" panose="02040503050406030204" pitchFamily="18" charset="0"/>
                  <a:cs typeface="Arial" panose="020B0604020202020204" pitchFamily="34" charset="0"/>
                </a:rPr>
                <a:t>Jogighopa</a:t>
              </a:r>
            </a:p>
          </p:txBody>
        </p:sp>
        <p:sp>
          <p:nvSpPr>
            <p:cNvPr id="73" name="Isosceles Triangle 72">
              <a:extLst>
                <a:ext uri="{FF2B5EF4-FFF2-40B4-BE49-F238E27FC236}">
                  <a16:creationId xmlns:a16="http://schemas.microsoft.com/office/drawing/2014/main" id="{B5AE3E3B-6385-45AD-A833-3B75C6E00E3A}"/>
                </a:ext>
              </a:extLst>
            </p:cNvPr>
            <p:cNvSpPr/>
            <p:nvPr/>
          </p:nvSpPr>
          <p:spPr>
            <a:xfrm>
              <a:off x="8965594" y="4947652"/>
              <a:ext cx="181523" cy="140067"/>
            </a:xfrm>
            <a:prstGeom prst="triangle">
              <a:avLst/>
            </a:prstGeom>
            <a:solidFill>
              <a:srgbClr val="92D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1532" dirty="0">
                <a:latin typeface="Cambria" panose="02040503050406030204" pitchFamily="18" charset="0"/>
                <a:ea typeface="Cambria" panose="02040503050406030204" pitchFamily="18" charset="0"/>
                <a:cs typeface="Arial" panose="020B0604020202020204" pitchFamily="34" charset="0"/>
              </a:endParaRPr>
            </a:p>
          </p:txBody>
        </p:sp>
        <p:sp>
          <p:nvSpPr>
            <p:cNvPr id="74" name="TextBox 73">
              <a:extLst>
                <a:ext uri="{FF2B5EF4-FFF2-40B4-BE49-F238E27FC236}">
                  <a16:creationId xmlns:a16="http://schemas.microsoft.com/office/drawing/2014/main" id="{143676CA-39AD-48E7-8C35-C38C2383C46C}"/>
                </a:ext>
              </a:extLst>
            </p:cNvPr>
            <p:cNvSpPr txBox="1"/>
            <p:nvPr/>
          </p:nvSpPr>
          <p:spPr>
            <a:xfrm>
              <a:off x="8955494" y="4469372"/>
              <a:ext cx="1118150" cy="322295"/>
            </a:xfrm>
            <a:prstGeom prst="rect">
              <a:avLst/>
            </a:prstGeom>
            <a:noFill/>
          </p:spPr>
          <p:txBody>
            <a:bodyPr wrap="square" lIns="0" tIns="61392" rIns="0" bIns="0" rtlCol="0">
              <a:spAutoFit/>
            </a:bodyPr>
            <a:lstStyle/>
            <a:p>
              <a:pPr>
                <a:lnSpc>
                  <a:spcPct val="85000"/>
                </a:lnSpc>
                <a:spcAft>
                  <a:spcPts val="1007"/>
                </a:spcAft>
                <a:buClr>
                  <a:schemeClr val="accent2"/>
                </a:buClr>
                <a:buSzPct val="70000"/>
              </a:pPr>
              <a:r>
                <a:rPr lang="en-GB" sz="1532" dirty="0">
                  <a:solidFill>
                    <a:schemeClr val="bg1"/>
                  </a:solidFill>
                  <a:latin typeface="Cambria" panose="02040503050406030204" pitchFamily="18" charset="0"/>
                  <a:ea typeface="Cambria" panose="02040503050406030204" pitchFamily="18" charset="0"/>
                  <a:cs typeface="Arial" panose="020B0604020202020204" pitchFamily="34" charset="0"/>
                </a:rPr>
                <a:t>Sonamura</a:t>
              </a:r>
            </a:p>
          </p:txBody>
        </p:sp>
        <p:sp>
          <p:nvSpPr>
            <p:cNvPr id="75" name="Isosceles Triangle 74">
              <a:extLst>
                <a:ext uri="{FF2B5EF4-FFF2-40B4-BE49-F238E27FC236}">
                  <a16:creationId xmlns:a16="http://schemas.microsoft.com/office/drawing/2014/main" id="{0D1FAE51-FB24-412E-8CD2-6C959FB7294F}"/>
                </a:ext>
              </a:extLst>
            </p:cNvPr>
            <p:cNvSpPr/>
            <p:nvPr/>
          </p:nvSpPr>
          <p:spPr>
            <a:xfrm>
              <a:off x="6608967" y="6040317"/>
              <a:ext cx="181523" cy="140067"/>
            </a:xfrm>
            <a:prstGeom prst="triangle">
              <a:avLst/>
            </a:prstGeom>
            <a:solidFill>
              <a:srgbClr val="92D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1532" dirty="0">
                <a:latin typeface="Cambria" panose="02040503050406030204" pitchFamily="18" charset="0"/>
                <a:ea typeface="Cambria" panose="02040503050406030204" pitchFamily="18" charset="0"/>
                <a:cs typeface="Arial" panose="020B0604020202020204" pitchFamily="34" charset="0"/>
              </a:endParaRPr>
            </a:p>
          </p:txBody>
        </p:sp>
        <p:cxnSp>
          <p:nvCxnSpPr>
            <p:cNvPr id="76" name="Straight Arrow Connector 75">
              <a:extLst>
                <a:ext uri="{FF2B5EF4-FFF2-40B4-BE49-F238E27FC236}">
                  <a16:creationId xmlns:a16="http://schemas.microsoft.com/office/drawing/2014/main" id="{549A1BC9-8374-4EAA-9F3D-54171E53635B}"/>
                </a:ext>
              </a:extLst>
            </p:cNvPr>
            <p:cNvCxnSpPr>
              <a:cxnSpLocks/>
            </p:cNvCxnSpPr>
            <p:nvPr/>
          </p:nvCxnSpPr>
          <p:spPr>
            <a:xfrm flipH="1">
              <a:off x="2297176" y="1793211"/>
              <a:ext cx="2954265" cy="1158789"/>
            </a:xfrm>
            <a:prstGeom prst="straightConnector1">
              <a:avLst/>
            </a:prstGeom>
            <a:ln w="12700" cap="sq">
              <a:solidFill>
                <a:srgbClr val="FF1F49"/>
              </a:solidFill>
              <a:prstDash val="dash"/>
              <a:tailEnd type="triangle"/>
            </a:ln>
          </p:spPr>
          <p:style>
            <a:lnRef idx="1">
              <a:schemeClr val="accent1"/>
            </a:lnRef>
            <a:fillRef idx="0">
              <a:schemeClr val="accent1"/>
            </a:fillRef>
            <a:effectRef idx="0">
              <a:schemeClr val="dk1"/>
            </a:effectRef>
            <a:fontRef idx="minor">
              <a:schemeClr val="lt1"/>
            </a:fontRef>
          </p:style>
        </p:cxnSp>
        <p:cxnSp>
          <p:nvCxnSpPr>
            <p:cNvPr id="77" name="Straight Arrow Connector 76">
              <a:extLst>
                <a:ext uri="{FF2B5EF4-FFF2-40B4-BE49-F238E27FC236}">
                  <a16:creationId xmlns:a16="http://schemas.microsoft.com/office/drawing/2014/main" id="{D000B18F-38CA-40CC-84AD-9C16671900EF}"/>
                </a:ext>
              </a:extLst>
            </p:cNvPr>
            <p:cNvCxnSpPr>
              <a:cxnSpLocks/>
            </p:cNvCxnSpPr>
            <p:nvPr/>
          </p:nvCxnSpPr>
          <p:spPr>
            <a:xfrm flipH="1">
              <a:off x="4066336" y="1793211"/>
              <a:ext cx="1185105" cy="1203448"/>
            </a:xfrm>
            <a:prstGeom prst="straightConnector1">
              <a:avLst/>
            </a:prstGeom>
            <a:ln w="12700" cap="sq">
              <a:solidFill>
                <a:srgbClr val="FF1F49"/>
              </a:solidFill>
              <a:prstDash val="dash"/>
              <a:tailEnd type="triangle"/>
            </a:ln>
          </p:spPr>
          <p:style>
            <a:lnRef idx="1">
              <a:schemeClr val="accent1"/>
            </a:lnRef>
            <a:fillRef idx="0">
              <a:schemeClr val="accent1"/>
            </a:fillRef>
            <a:effectRef idx="0">
              <a:schemeClr val="dk1"/>
            </a:effectRef>
            <a:fontRef idx="minor">
              <a:schemeClr val="lt1"/>
            </a:fontRef>
          </p:style>
        </p:cxnSp>
        <p:cxnSp>
          <p:nvCxnSpPr>
            <p:cNvPr id="78" name="Straight Arrow Connector 77">
              <a:extLst>
                <a:ext uri="{FF2B5EF4-FFF2-40B4-BE49-F238E27FC236}">
                  <a16:creationId xmlns:a16="http://schemas.microsoft.com/office/drawing/2014/main" id="{D29A2AA9-2702-4E83-9A29-6E43763903EF}"/>
                </a:ext>
              </a:extLst>
            </p:cNvPr>
            <p:cNvCxnSpPr>
              <a:cxnSpLocks/>
            </p:cNvCxnSpPr>
            <p:nvPr/>
          </p:nvCxnSpPr>
          <p:spPr>
            <a:xfrm>
              <a:off x="5251441" y="1793211"/>
              <a:ext cx="790819" cy="1505462"/>
            </a:xfrm>
            <a:prstGeom prst="straightConnector1">
              <a:avLst/>
            </a:prstGeom>
            <a:ln w="12700" cap="sq">
              <a:solidFill>
                <a:srgbClr val="FF1F49"/>
              </a:solidFill>
              <a:prstDash val="dash"/>
              <a:tailEnd type="triangle"/>
            </a:ln>
          </p:spPr>
          <p:style>
            <a:lnRef idx="1">
              <a:schemeClr val="accent1"/>
            </a:lnRef>
            <a:fillRef idx="0">
              <a:schemeClr val="accent1"/>
            </a:fillRef>
            <a:effectRef idx="0">
              <a:schemeClr val="dk1"/>
            </a:effectRef>
            <a:fontRef idx="minor">
              <a:schemeClr val="lt1"/>
            </a:fontRef>
          </p:style>
        </p:cxnSp>
        <p:cxnSp>
          <p:nvCxnSpPr>
            <p:cNvPr id="79" name="Straight Arrow Connector 78">
              <a:extLst>
                <a:ext uri="{FF2B5EF4-FFF2-40B4-BE49-F238E27FC236}">
                  <a16:creationId xmlns:a16="http://schemas.microsoft.com/office/drawing/2014/main" id="{41551ACA-A36C-4708-8A7A-8283863BC79B}"/>
                </a:ext>
              </a:extLst>
            </p:cNvPr>
            <p:cNvCxnSpPr>
              <a:cxnSpLocks/>
            </p:cNvCxnSpPr>
            <p:nvPr/>
          </p:nvCxnSpPr>
          <p:spPr>
            <a:xfrm>
              <a:off x="7561917" y="1774534"/>
              <a:ext cx="331304" cy="726364"/>
            </a:xfrm>
            <a:prstGeom prst="straightConnector1">
              <a:avLst/>
            </a:prstGeom>
            <a:ln w="12700" cap="sq">
              <a:solidFill>
                <a:srgbClr val="FF1F49"/>
              </a:solidFill>
              <a:prstDash val="dash"/>
              <a:tailEnd type="triangle"/>
            </a:ln>
          </p:spPr>
          <p:style>
            <a:lnRef idx="1">
              <a:schemeClr val="accent1"/>
            </a:lnRef>
            <a:fillRef idx="0">
              <a:schemeClr val="accent1"/>
            </a:fillRef>
            <a:effectRef idx="0">
              <a:schemeClr val="dk1"/>
            </a:effectRef>
            <a:fontRef idx="minor">
              <a:schemeClr val="lt1"/>
            </a:fontRef>
          </p:style>
        </p:cxnSp>
        <p:cxnSp>
          <p:nvCxnSpPr>
            <p:cNvPr id="80" name="Straight Arrow Connector 79">
              <a:extLst>
                <a:ext uri="{FF2B5EF4-FFF2-40B4-BE49-F238E27FC236}">
                  <a16:creationId xmlns:a16="http://schemas.microsoft.com/office/drawing/2014/main" id="{54B50630-AB39-41BF-9CF6-1A51DD7B9BD7}"/>
                </a:ext>
              </a:extLst>
            </p:cNvPr>
            <p:cNvCxnSpPr>
              <a:cxnSpLocks/>
              <a:endCxn id="71" idx="0"/>
            </p:cNvCxnSpPr>
            <p:nvPr/>
          </p:nvCxnSpPr>
          <p:spPr>
            <a:xfrm>
              <a:off x="7561917" y="1774534"/>
              <a:ext cx="947420" cy="642878"/>
            </a:xfrm>
            <a:prstGeom prst="straightConnector1">
              <a:avLst/>
            </a:prstGeom>
            <a:ln w="12700" cap="sq">
              <a:solidFill>
                <a:srgbClr val="FF1F49"/>
              </a:solidFill>
              <a:prstDash val="dash"/>
              <a:tailEnd type="triangle"/>
            </a:ln>
          </p:spPr>
          <p:style>
            <a:lnRef idx="1">
              <a:schemeClr val="accent1"/>
            </a:lnRef>
            <a:fillRef idx="0">
              <a:schemeClr val="accent1"/>
            </a:fillRef>
            <a:effectRef idx="0">
              <a:schemeClr val="dk1"/>
            </a:effectRef>
            <a:fontRef idx="minor">
              <a:schemeClr val="lt1"/>
            </a:fontRef>
          </p:style>
        </p:cxnSp>
      </p:grpSp>
      <p:grpSp>
        <p:nvGrpSpPr>
          <p:cNvPr id="94" name="Group 93">
            <a:extLst>
              <a:ext uri="{FF2B5EF4-FFF2-40B4-BE49-F238E27FC236}">
                <a16:creationId xmlns:a16="http://schemas.microsoft.com/office/drawing/2014/main" id="{B3E9F952-8E97-4868-B5DD-F0B4124B71A8}"/>
              </a:ext>
            </a:extLst>
          </p:cNvPr>
          <p:cNvGrpSpPr/>
          <p:nvPr/>
        </p:nvGrpSpPr>
        <p:grpSpPr>
          <a:xfrm>
            <a:off x="21012" y="6014998"/>
            <a:ext cx="4114726" cy="737101"/>
            <a:chOff x="106831" y="5786529"/>
            <a:chExt cx="4114726" cy="737101"/>
          </a:xfrm>
        </p:grpSpPr>
        <p:grpSp>
          <p:nvGrpSpPr>
            <p:cNvPr id="92" name="Group 91">
              <a:extLst>
                <a:ext uri="{FF2B5EF4-FFF2-40B4-BE49-F238E27FC236}">
                  <a16:creationId xmlns:a16="http://schemas.microsoft.com/office/drawing/2014/main" id="{17D0396C-1417-4230-AC6A-6A450B8C4AA8}"/>
                </a:ext>
              </a:extLst>
            </p:cNvPr>
            <p:cNvGrpSpPr/>
            <p:nvPr/>
          </p:nvGrpSpPr>
          <p:grpSpPr>
            <a:xfrm>
              <a:off x="106831" y="5786529"/>
              <a:ext cx="4114726" cy="737101"/>
              <a:chOff x="106831" y="5952782"/>
              <a:chExt cx="4114726" cy="737101"/>
            </a:xfrm>
          </p:grpSpPr>
          <p:sp>
            <p:nvSpPr>
              <p:cNvPr id="9" name="Rectangle: Rounded Corners 8">
                <a:extLst>
                  <a:ext uri="{FF2B5EF4-FFF2-40B4-BE49-F238E27FC236}">
                    <a16:creationId xmlns:a16="http://schemas.microsoft.com/office/drawing/2014/main" id="{A5A3701D-EE20-45C2-AAFC-EBB89AE4CD49}"/>
                  </a:ext>
                </a:extLst>
              </p:cNvPr>
              <p:cNvSpPr/>
              <p:nvPr/>
            </p:nvSpPr>
            <p:spPr>
              <a:xfrm>
                <a:off x="106831" y="5952782"/>
                <a:ext cx="4114726" cy="737101"/>
              </a:xfrm>
              <a:prstGeom prst="roundRect">
                <a:avLst/>
              </a:prstGeom>
              <a:solidFill>
                <a:schemeClr val="bg1">
                  <a:lumMod val="95000"/>
                </a:schemeClr>
              </a:solidFill>
              <a:ln>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06" dirty="0"/>
              </a:p>
            </p:txBody>
          </p:sp>
          <p:grpSp>
            <p:nvGrpSpPr>
              <p:cNvPr id="91" name="Group 90">
                <a:extLst>
                  <a:ext uri="{FF2B5EF4-FFF2-40B4-BE49-F238E27FC236}">
                    <a16:creationId xmlns:a16="http://schemas.microsoft.com/office/drawing/2014/main" id="{6D62AFE6-2E4A-4F07-9317-116B15621B6C}"/>
                  </a:ext>
                </a:extLst>
              </p:cNvPr>
              <p:cNvGrpSpPr/>
              <p:nvPr/>
            </p:nvGrpSpPr>
            <p:grpSpPr>
              <a:xfrm>
                <a:off x="275153" y="5967828"/>
                <a:ext cx="3676548" cy="471954"/>
                <a:chOff x="275153" y="5967828"/>
                <a:chExt cx="3676548" cy="471954"/>
              </a:xfrm>
            </p:grpSpPr>
            <p:sp>
              <p:nvSpPr>
                <p:cNvPr id="11" name="Arrow: Pentagon 10">
                  <a:extLst>
                    <a:ext uri="{FF2B5EF4-FFF2-40B4-BE49-F238E27FC236}">
                      <a16:creationId xmlns:a16="http://schemas.microsoft.com/office/drawing/2014/main" id="{21F9B3FD-A738-4F39-AC3D-D8E7167742ED}"/>
                    </a:ext>
                  </a:extLst>
                </p:cNvPr>
                <p:cNvSpPr/>
                <p:nvPr/>
              </p:nvSpPr>
              <p:spPr>
                <a:xfrm rot="16200000">
                  <a:off x="286649" y="5956332"/>
                  <a:ext cx="203912" cy="226904"/>
                </a:xfrm>
                <a:prstGeom prst="homePlate">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32" dirty="0">
                    <a:latin typeface="Cambria" panose="02040503050406030204" pitchFamily="18" charset="0"/>
                    <a:ea typeface="Cambria" panose="02040503050406030204" pitchFamily="18" charset="0"/>
                    <a:cs typeface="Arial" panose="020B0604020202020204" pitchFamily="34" charset="0"/>
                  </a:endParaRPr>
                </a:p>
              </p:txBody>
            </p:sp>
            <p:sp>
              <p:nvSpPr>
                <p:cNvPr id="12" name="Isosceles Triangle 11">
                  <a:extLst>
                    <a:ext uri="{FF2B5EF4-FFF2-40B4-BE49-F238E27FC236}">
                      <a16:creationId xmlns:a16="http://schemas.microsoft.com/office/drawing/2014/main" id="{2684A56A-9844-4D8B-A188-7CAE230ECDE8}"/>
                    </a:ext>
                  </a:extLst>
                </p:cNvPr>
                <p:cNvSpPr/>
                <p:nvPr/>
              </p:nvSpPr>
              <p:spPr>
                <a:xfrm>
                  <a:off x="292816" y="6248740"/>
                  <a:ext cx="181523" cy="163129"/>
                </a:xfrm>
                <a:prstGeom prst="triangle">
                  <a:avLst/>
                </a:prstGeom>
                <a:solidFill>
                  <a:srgbClr val="FFC000"/>
                </a:solidFill>
                <a:ln>
                  <a:solidFill>
                    <a:srgbClr val="00206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1532" dirty="0">
                    <a:latin typeface="Cambria" panose="02040503050406030204" pitchFamily="18" charset="0"/>
                    <a:ea typeface="Cambria" panose="02040503050406030204" pitchFamily="18" charset="0"/>
                    <a:cs typeface="Arial" panose="020B0604020202020204" pitchFamily="34" charset="0"/>
                  </a:endParaRPr>
                </a:p>
              </p:txBody>
            </p:sp>
            <p:sp>
              <p:nvSpPr>
                <p:cNvPr id="13" name="TextBox 12">
                  <a:extLst>
                    <a:ext uri="{FF2B5EF4-FFF2-40B4-BE49-F238E27FC236}">
                      <a16:creationId xmlns:a16="http://schemas.microsoft.com/office/drawing/2014/main" id="{2B5CE6AB-D631-4C54-985B-544A153E09D1}"/>
                    </a:ext>
                  </a:extLst>
                </p:cNvPr>
                <p:cNvSpPr txBox="1"/>
                <p:nvPr/>
              </p:nvSpPr>
              <p:spPr>
                <a:xfrm>
                  <a:off x="647061" y="5978826"/>
                  <a:ext cx="3304640" cy="218958"/>
                </a:xfrm>
                <a:prstGeom prst="rect">
                  <a:avLst/>
                </a:prstGeom>
                <a:noFill/>
              </p:spPr>
              <p:txBody>
                <a:bodyPr wrap="square" lIns="0" tIns="61392" rIns="0" bIns="0" rtlCol="0">
                  <a:spAutoFit/>
                </a:bodyPr>
                <a:lstStyle/>
                <a:p>
                  <a:pPr>
                    <a:lnSpc>
                      <a:spcPct val="85000"/>
                    </a:lnSpc>
                    <a:spcAft>
                      <a:spcPts val="1007"/>
                    </a:spcAft>
                    <a:buClr>
                      <a:schemeClr val="accent2"/>
                    </a:buClr>
                    <a:buSzPct val="70000"/>
                  </a:pPr>
                  <a:r>
                    <a:rPr lang="en-GB" sz="1200" i="1" dirty="0">
                      <a:solidFill>
                        <a:schemeClr val="tx1">
                          <a:lumMod val="75000"/>
                          <a:lumOff val="25000"/>
                        </a:schemeClr>
                      </a:solidFill>
                      <a:latin typeface="Cambria" panose="02040503050406030204" pitchFamily="18" charset="0"/>
                      <a:ea typeface="Cambria" panose="02040503050406030204" pitchFamily="18" charset="0"/>
                      <a:cs typeface="Arial" panose="020B0604020202020204" pitchFamily="34" charset="0"/>
                    </a:rPr>
                    <a:t>Multi-modal terminal to be given for O&amp;M by FY 21</a:t>
                  </a:r>
                </a:p>
              </p:txBody>
            </p:sp>
            <p:sp>
              <p:nvSpPr>
                <p:cNvPr id="14" name="TextBox 13">
                  <a:extLst>
                    <a:ext uri="{FF2B5EF4-FFF2-40B4-BE49-F238E27FC236}">
                      <a16:creationId xmlns:a16="http://schemas.microsoft.com/office/drawing/2014/main" id="{41FC6538-3C6D-4A14-8AA4-CE85F50E5042}"/>
                    </a:ext>
                  </a:extLst>
                </p:cNvPr>
                <p:cNvSpPr txBox="1"/>
                <p:nvPr/>
              </p:nvSpPr>
              <p:spPr>
                <a:xfrm>
                  <a:off x="648389" y="6220824"/>
                  <a:ext cx="3284853" cy="218958"/>
                </a:xfrm>
                <a:prstGeom prst="rect">
                  <a:avLst/>
                </a:prstGeom>
                <a:noFill/>
              </p:spPr>
              <p:txBody>
                <a:bodyPr wrap="square" lIns="0" tIns="61392" rIns="0" bIns="0" rtlCol="0">
                  <a:spAutoFit/>
                </a:bodyPr>
                <a:lstStyle/>
                <a:p>
                  <a:pPr>
                    <a:lnSpc>
                      <a:spcPct val="85000"/>
                    </a:lnSpc>
                    <a:spcAft>
                      <a:spcPts val="1007"/>
                    </a:spcAft>
                    <a:buClr>
                      <a:schemeClr val="accent2"/>
                    </a:buClr>
                    <a:buSzPct val="70000"/>
                  </a:pPr>
                  <a:r>
                    <a:rPr lang="en-GB" sz="1200" i="1" dirty="0">
                      <a:solidFill>
                        <a:schemeClr val="tx1">
                          <a:lumMod val="75000"/>
                          <a:lumOff val="25000"/>
                        </a:schemeClr>
                      </a:solidFill>
                      <a:latin typeface="Cambria" panose="02040503050406030204" pitchFamily="18" charset="0"/>
                      <a:ea typeface="Cambria" panose="02040503050406030204" pitchFamily="18" charset="0"/>
                      <a:cs typeface="Arial" panose="020B0604020202020204" pitchFamily="34" charset="0"/>
                    </a:rPr>
                    <a:t>Other IWAI terminals to be given for O&amp;M by FY 21</a:t>
                  </a:r>
                </a:p>
              </p:txBody>
            </p:sp>
          </p:grpSp>
        </p:grpSp>
        <p:sp>
          <p:nvSpPr>
            <p:cNvPr id="68" name="Isosceles Triangle 67">
              <a:extLst>
                <a:ext uri="{FF2B5EF4-FFF2-40B4-BE49-F238E27FC236}">
                  <a16:creationId xmlns:a16="http://schemas.microsoft.com/office/drawing/2014/main" id="{6C88448B-9FD9-41D6-9A12-D999F7AF9C13}"/>
                </a:ext>
              </a:extLst>
            </p:cNvPr>
            <p:cNvSpPr/>
            <p:nvPr/>
          </p:nvSpPr>
          <p:spPr>
            <a:xfrm>
              <a:off x="304457" y="6314805"/>
              <a:ext cx="181523" cy="140067"/>
            </a:xfrm>
            <a:prstGeom prst="triangle">
              <a:avLst/>
            </a:prstGeom>
            <a:solidFill>
              <a:srgbClr val="92D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1532" dirty="0">
                <a:latin typeface="Cambria" panose="02040503050406030204" pitchFamily="18" charset="0"/>
                <a:ea typeface="Cambria" panose="02040503050406030204" pitchFamily="18" charset="0"/>
                <a:cs typeface="Arial" panose="020B0604020202020204" pitchFamily="34" charset="0"/>
              </a:endParaRPr>
            </a:p>
          </p:txBody>
        </p:sp>
        <p:sp>
          <p:nvSpPr>
            <p:cNvPr id="69" name="TextBox 68">
              <a:extLst>
                <a:ext uri="{FF2B5EF4-FFF2-40B4-BE49-F238E27FC236}">
                  <a16:creationId xmlns:a16="http://schemas.microsoft.com/office/drawing/2014/main" id="{94E69719-176A-48B5-A4D3-2B13AFE475A1}"/>
                </a:ext>
              </a:extLst>
            </p:cNvPr>
            <p:cNvSpPr txBox="1"/>
            <p:nvPr/>
          </p:nvSpPr>
          <p:spPr>
            <a:xfrm>
              <a:off x="646345" y="6257858"/>
              <a:ext cx="3286182" cy="218958"/>
            </a:xfrm>
            <a:prstGeom prst="rect">
              <a:avLst/>
            </a:prstGeom>
            <a:noFill/>
          </p:spPr>
          <p:txBody>
            <a:bodyPr wrap="square" lIns="0" tIns="61392" rIns="0" bIns="0" rtlCol="0">
              <a:spAutoFit/>
            </a:bodyPr>
            <a:lstStyle/>
            <a:p>
              <a:pPr>
                <a:lnSpc>
                  <a:spcPct val="85000"/>
                </a:lnSpc>
                <a:spcAft>
                  <a:spcPts val="1007"/>
                </a:spcAft>
                <a:buClr>
                  <a:schemeClr val="accent2"/>
                </a:buClr>
                <a:buSzPct val="70000"/>
              </a:pPr>
              <a:r>
                <a:rPr lang="en-GB" sz="1200" i="1" dirty="0">
                  <a:solidFill>
                    <a:schemeClr val="tx1">
                      <a:lumMod val="75000"/>
                      <a:lumOff val="25000"/>
                    </a:schemeClr>
                  </a:solidFill>
                  <a:latin typeface="Cambria" panose="02040503050406030204" pitchFamily="18" charset="0"/>
                  <a:ea typeface="Cambria" panose="02040503050406030204" pitchFamily="18" charset="0"/>
                  <a:cs typeface="Arial" panose="020B0604020202020204" pitchFamily="34" charset="0"/>
                </a:rPr>
                <a:t>Other important terminals which are operational</a:t>
              </a:r>
            </a:p>
          </p:txBody>
        </p:sp>
      </p:grpSp>
    </p:spTree>
    <p:extLst>
      <p:ext uri="{BB962C8B-B14F-4D97-AF65-F5344CB8AC3E}">
        <p14:creationId xmlns:p14="http://schemas.microsoft.com/office/powerpoint/2010/main" val="422940507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HOWPRESENTATIONDISCLAIMER" val="Yes"/>
  <p:tag name="SMARTSHAPETYPE" val="PresentationDisclaimer"/>
  <p:tag name="GRIDON" val="No"/>
  <p:tag name="SMARTTOCHYPERLINK" val="YES"/>
  <p:tag name="SHOW DRAFT STAMP" val="YES"/>
  <p:tag name="SHOWDISCLAIMERCLIENTNAME" val="No"/>
  <p:tag name="PAGINATIONSTART" val="Slide 1"/>
  <p:tag name="SMRTDOCUMENTTYPE" val="2"/>
  <p:tag name="DISABLE EXECUTIVE SUMMARY" val="YES"/>
  <p:tag name="HORIZONTALTOCTYPE" val="Header TOC"/>
  <p:tag name="INCLUDEINHORIZONTALTOC" val="Yes"/>
  <p:tag name="TOCSECTIONHEADERTEXT" val="Section"/>
  <p:tag name="SMARTTOCSTYLE" val="Standard Table of Contents"/>
  <p:tag name="SMARTTOCSLIDENUMBER" val="2"/>
  <p:tag name="BUSINESSUNITCOVERTEXT" val="Business Unit"/>
  <p:tag name="CONFIDENTIALITY STAMP" val="Strictly Private and Confidential"/>
  <p:tag name="DRAFT STAMP" val="Draft"/>
  <p:tag name="ISSECTIONLAYOUTRENAMED" val="NO"/>
  <p:tag name="ISCOVERSLIDEINSERTED" val="YES"/>
  <p:tag name="TOCTEXT" val="Agenda"/>
  <p:tag name="LASTSLIDEVIEWED" val="1005,16,Challenges faced by industry pertaining to Inland Water Transport sector andinitiatives taken for resolution"/>
</p:tagLst>
</file>

<file path=ppt/tags/tag10.xml><?xml version="1.0" encoding="utf-8"?>
<p:tagLst xmlns:a="http://schemas.openxmlformats.org/drawingml/2006/main" xmlns:r="http://schemas.openxmlformats.org/officeDocument/2006/relationships" xmlns:p="http://schemas.openxmlformats.org/presentationml/2006/main">
  <p:tag name="SMARTISVISIBLE" val="{@Show Date FilePath} = Yes"/>
  <p:tag name="SMARTWRITE" val="{!Today} {!FilePath}"/>
  <p:tag name="SMARTLOCKSHAPE" val="Yes"/>
</p:tagLst>
</file>

<file path=ppt/tags/tag11.xml><?xml version="1.0" encoding="utf-8"?>
<p:tagLst xmlns:a="http://schemas.openxmlformats.org/drawingml/2006/main" xmlns:r="http://schemas.openxmlformats.org/officeDocument/2006/relationships" xmlns:p="http://schemas.openxmlformats.org/presentationml/2006/main">
  <p:tag name="SMARTSLIDETYPE" val="Divider"/>
  <p:tag name="SMARTDIVIDERTYPE" val="Section"/>
  <p:tag name="SMARTDIVIDERTEXT" val="Section"/>
  <p:tag name="SMARTDIVIDERTOCSTYLE" val="Section TOC"/>
  <p:tag name="SMARTDIVIDERLEVEL" val="0"/>
</p:tagLst>
</file>

<file path=ppt/tags/tag12.xml><?xml version="1.0" encoding="utf-8"?>
<p:tagLst xmlns:a="http://schemas.openxmlformats.org/drawingml/2006/main" xmlns:r="http://schemas.openxmlformats.org/officeDocument/2006/relationships" xmlns:p="http://schemas.openxmlformats.org/presentationml/2006/main">
  <p:tag name="SMARTSHAPETYPE" val="HORIZONTALTOCPLACEHOLDER"/>
</p:tagLst>
</file>

<file path=ppt/tags/tag13.xml><?xml version="1.0" encoding="utf-8"?>
<p:tagLst xmlns:a="http://schemas.openxmlformats.org/drawingml/2006/main" xmlns:r="http://schemas.openxmlformats.org/officeDocument/2006/relationships" xmlns:p="http://schemas.openxmlformats.org/presentationml/2006/main">
  <p:tag name="SMARTLOCKSHAPE" val="Yes"/>
  <p:tag name="SMARTOBJECT" val="Section Header v.2"/>
  <p:tag name="SMARTISVISIBLE" val="{$SmartDividernumber}!=-1"/>
  <p:tag name="SMARTWRITE" val="{$SmartDividernumber} {$Smart Divider title}"/>
</p:tagLst>
</file>

<file path=ppt/tags/tag14.xml><?xml version="1.0" encoding="utf-8"?>
<p:tagLst xmlns:a="http://schemas.openxmlformats.org/drawingml/2006/main" xmlns:r="http://schemas.openxmlformats.org/officeDocument/2006/relationships" xmlns:p="http://schemas.openxmlformats.org/presentationml/2006/main">
  <p:tag name="SMARTWRITE" val="{!PageNumber}"/>
  <p:tag name="SMARTLOCKSHAPE" val="Yes"/>
  <p:tag name="SMARTOBJECT" val="Page Number v.3"/>
</p:tagLst>
</file>

<file path=ppt/tags/tag15.xml><?xml version="1.0" encoding="utf-8"?>
<p:tagLst xmlns:a="http://schemas.openxmlformats.org/drawingml/2006/main" xmlns:r="http://schemas.openxmlformats.org/officeDocument/2006/relationships" xmlns:p="http://schemas.openxmlformats.org/presentationml/2006/main">
  <p:tag name="SMARTDIVIDERTYPE" val="Section"/>
  <p:tag name="SMARTDIVIDERLEVEL" val="0"/>
  <p:tag name="UNLOCK SHAPES" val="YES"/>
</p:tagLst>
</file>

<file path=ppt/tags/tag16.xml><?xml version="1.0" encoding="utf-8"?>
<p:tagLst xmlns:a="http://schemas.openxmlformats.org/drawingml/2006/main" xmlns:r="http://schemas.openxmlformats.org/officeDocument/2006/relationships" xmlns:p="http://schemas.openxmlformats.org/presentationml/2006/main">
  <p:tag name="SMARTLOCKSHAPE" val="Yes"/>
  <p:tag name="SMARTOBJECT" val="Section Header v.2"/>
  <p:tag name="SMARTISVISIBLE" val="{$SmartDividernumber}!=-1"/>
  <p:tag name="SMARTWRITE" val="{$SmartDividernumber} {$Smart Divider title}"/>
</p:tagLst>
</file>

<file path=ppt/tags/tag17.xml><?xml version="1.0" encoding="utf-8"?>
<p:tagLst xmlns:a="http://schemas.openxmlformats.org/drawingml/2006/main" xmlns:r="http://schemas.openxmlformats.org/officeDocument/2006/relationships" xmlns:p="http://schemas.openxmlformats.org/presentationml/2006/main">
  <p:tag name="SMARTLOCKSHAPE" val="Yes"/>
  <p:tag name="SMARTOBJECT" val="Section Footer v.2"/>
  <p:tag name="SMARTWRITE" val="{@Title}"/>
</p:tagLst>
</file>

<file path=ppt/tags/tag18.xml><?xml version="1.0" encoding="utf-8"?>
<p:tagLst xmlns:a="http://schemas.openxmlformats.org/drawingml/2006/main" xmlns:r="http://schemas.openxmlformats.org/officeDocument/2006/relationships" xmlns:p="http://schemas.openxmlformats.org/presentationml/2006/main">
  <p:tag name="SMARTDIVIDERTYPE" val="Section"/>
  <p:tag name="SMARTDIVIDERLEVEL" val="0"/>
</p:tagLst>
</file>

<file path=ppt/tags/tag19.xml><?xml version="1.0" encoding="utf-8"?>
<p:tagLst xmlns:a="http://schemas.openxmlformats.org/drawingml/2006/main" xmlns:r="http://schemas.openxmlformats.org/officeDocument/2006/relationships" xmlns:p="http://schemas.openxmlformats.org/presentationml/2006/main">
  <p:tag name="SMARTLOCKSHAPE" val="Yes"/>
  <p:tag name="SMARTOBJECT" val="Section Header v.2"/>
  <p:tag name="SMARTISVISIBLE" val="{$SmartDividernumber}!=-1"/>
  <p:tag name="SMARTWRITE" val="{$SmartDividernumber} {$Smart Divider title}"/>
</p:tagLst>
</file>

<file path=ppt/tags/tag2.xml><?xml version="1.0" encoding="utf-8"?>
<p:tagLst xmlns:a="http://schemas.openxmlformats.org/drawingml/2006/main" xmlns:r="http://schemas.openxmlformats.org/officeDocument/2006/relationships" xmlns:p="http://schemas.openxmlformats.org/presentationml/2006/main">
  <p:tag name="SMARTSHAPETYPE" val="HORIZONTALTOCPLACEHOLDER"/>
</p:tagLst>
</file>

<file path=ppt/tags/tag20.xml><?xml version="1.0" encoding="utf-8"?>
<p:tagLst xmlns:a="http://schemas.openxmlformats.org/drawingml/2006/main" xmlns:r="http://schemas.openxmlformats.org/officeDocument/2006/relationships" xmlns:p="http://schemas.openxmlformats.org/presentationml/2006/main">
  <p:tag name="SMARTLOCKSHAPE" val="Yes"/>
  <p:tag name="SMARTOBJECT" val="Section Footer v.2"/>
  <p:tag name="SMARTWRITE" val="{@Title}"/>
</p:tagLst>
</file>

<file path=ppt/tags/tag21.xml><?xml version="1.0" encoding="utf-8"?>
<p:tagLst xmlns:a="http://schemas.openxmlformats.org/drawingml/2006/main" xmlns:r="http://schemas.openxmlformats.org/officeDocument/2006/relationships" xmlns:p="http://schemas.openxmlformats.org/presentationml/2006/main">
  <p:tag name="SMARTLOCKSHAPE" val="Yes"/>
  <p:tag name="SMARTOBJECT" val="Section Footer v.2"/>
  <p:tag name="SMARTWRITE" val="{@Title}"/>
</p:tagLst>
</file>

<file path=ppt/tags/tag22.xml><?xml version="1.0" encoding="utf-8"?>
<p:tagLst xmlns:a="http://schemas.openxmlformats.org/drawingml/2006/main" xmlns:r="http://schemas.openxmlformats.org/officeDocument/2006/relationships" xmlns:p="http://schemas.openxmlformats.org/presentationml/2006/main">
  <p:tag name="SMARTDIVIDERTYPE" val="Section"/>
  <p:tag name="SMARTDIVIDERLEVEL" val="0"/>
  <p:tag name="UNLOCK SHAPES" val="YES"/>
</p:tagLst>
</file>

<file path=ppt/tags/tag23.xml><?xml version="1.0" encoding="utf-8"?>
<p:tagLst xmlns:a="http://schemas.openxmlformats.org/drawingml/2006/main" xmlns:r="http://schemas.openxmlformats.org/officeDocument/2006/relationships" xmlns:p="http://schemas.openxmlformats.org/presentationml/2006/main">
  <p:tag name="SMARTLOCKSHAPE" val="YES"/>
</p:tagLst>
</file>

<file path=ppt/tags/tag24.xml><?xml version="1.0" encoding="utf-8"?>
<p:tagLst xmlns:a="http://schemas.openxmlformats.org/drawingml/2006/main" xmlns:r="http://schemas.openxmlformats.org/officeDocument/2006/relationships" xmlns:p="http://schemas.openxmlformats.org/presentationml/2006/main">
  <p:tag name="SMARTLOCKSHAPE" val="Yes"/>
  <p:tag name="SMARTOBJECT" val="Section Header v.2"/>
  <p:tag name="SMARTISVISIBLE" val="{$SmartDividernumber}!=-1"/>
  <p:tag name="SMARTWRITE" val="{$SmartDividernumber} {$Smart Divider title}"/>
</p:tagLst>
</file>

<file path=ppt/tags/tag25.xml><?xml version="1.0" encoding="utf-8"?>
<p:tagLst xmlns:a="http://schemas.openxmlformats.org/drawingml/2006/main" xmlns:r="http://schemas.openxmlformats.org/officeDocument/2006/relationships" xmlns:p="http://schemas.openxmlformats.org/presentationml/2006/main">
  <p:tag name="SMARTDIVIDERTYPE" val="Section"/>
  <p:tag name="SMARTDIVIDERLEVEL" val="0"/>
</p:tagLst>
</file>

<file path=ppt/tags/tag26.xml><?xml version="1.0" encoding="utf-8"?>
<p:tagLst xmlns:a="http://schemas.openxmlformats.org/drawingml/2006/main" xmlns:r="http://schemas.openxmlformats.org/officeDocument/2006/relationships" xmlns:p="http://schemas.openxmlformats.org/presentationml/2006/main">
  <p:tag name="SMARTLOCKSHAPE" val="Yes"/>
  <p:tag name="SMARTOBJECT" val="Section Header v.2"/>
  <p:tag name="SMARTISVISIBLE" val="{$SmartDividernumber}!=-1"/>
  <p:tag name="SMARTWRITE" val="{$SmartDividernumber} {$Smart Divider title}"/>
</p:tagLst>
</file>

<file path=ppt/tags/tag27.xml><?xml version="1.0" encoding="utf-8"?>
<p:tagLst xmlns:a="http://schemas.openxmlformats.org/drawingml/2006/main" xmlns:r="http://schemas.openxmlformats.org/officeDocument/2006/relationships" xmlns:p="http://schemas.openxmlformats.org/presentationml/2006/main">
  <p:tag name="SMARTDIVIDERTYPE" val="Section"/>
  <p:tag name="SMARTDIVIDERTOCSTYLE" val="Section TOC"/>
  <p:tag name="SMARTSLIDETYPE" val="Divider"/>
  <p:tag name="INCLUDEINHORIZONTALTOC" val="NO"/>
  <p:tag name="SMART DIVIDER TITLE" val="Action Plan for next FY"/>
  <p:tag name="SMARTDIVIDERLEVEL" val="0"/>
  <p:tag name="INCLUDEINPRIMARYTOC" val="YES"/>
  <p:tag name="INCLUDEINSECTIONTOC" val="YES"/>
  <p:tag name="UNLOCK SHAPES" val="YES"/>
  <p:tag name="SMARTDIVIDERTEXT" val="Section"/>
  <p:tag name="SMARTDIVIDERNUMBER" val="2"/>
</p:tagLst>
</file>

<file path=ppt/tags/tag28.xml><?xml version="1.0" encoding="utf-8"?>
<p:tagLst xmlns:a="http://schemas.openxmlformats.org/drawingml/2006/main" xmlns:r="http://schemas.openxmlformats.org/officeDocument/2006/relationships" xmlns:p="http://schemas.openxmlformats.org/presentationml/2006/main">
  <p:tag name="SMARTDIVIDERTYPE" val="Section"/>
  <p:tag name="SMARTDIVIDERTOCSTYLE" val="Section TOC"/>
  <p:tag name="SMARTSLIDETYPE" val="Divider"/>
  <p:tag name="INCLUDEINHORIZONTALTOC" val="NO"/>
  <p:tag name="SMART DIVIDER TITLE" val="Action Plan for next FY"/>
  <p:tag name="SMARTDIVIDERLEVEL" val="0"/>
  <p:tag name="INCLUDEINPRIMARYTOC" val="YES"/>
  <p:tag name="INCLUDEINSECTIONTOC" val="YES"/>
  <p:tag name="UNLOCK SHAPES" val="YES"/>
  <p:tag name="SMARTDIVIDERTEXT" val="Section"/>
  <p:tag name="SMARTDIVIDERNUMBER" val="4"/>
</p:tagLst>
</file>

<file path=ppt/tags/tag29.xml><?xml version="1.0" encoding="utf-8"?>
<p:tagLst xmlns:a="http://schemas.openxmlformats.org/drawingml/2006/main" xmlns:r="http://schemas.openxmlformats.org/officeDocument/2006/relationships" xmlns:p="http://schemas.openxmlformats.org/presentationml/2006/main">
  <p:tag name="SMARTDIVIDERTYPE" val="Section"/>
  <p:tag name="SMARTDIVIDERTOCSTYLE" val="Section TOC"/>
  <p:tag name="SMARTSLIDETYPE" val="Divider"/>
  <p:tag name="INCLUDEINHORIZONTALTOC" val="NO"/>
  <p:tag name="SMART DIVIDER TITLE" val="Action Plan for next FY"/>
  <p:tag name="SMARTDIVIDERLEVEL" val="0"/>
  <p:tag name="INCLUDEINPRIMARYTOC" val="YES"/>
  <p:tag name="INCLUDEINSECTIONTOC" val="YES"/>
  <p:tag name="UNLOCK SHAPES" val="YES"/>
  <p:tag name="SMARTDIVIDERTEXT" val="Section"/>
  <p:tag name="SMARTDIVIDERNUMBER" val="7"/>
</p:tagLst>
</file>

<file path=ppt/tags/tag3.xml><?xml version="1.0" encoding="utf-8"?>
<p:tagLst xmlns:a="http://schemas.openxmlformats.org/drawingml/2006/main" xmlns:r="http://schemas.openxmlformats.org/officeDocument/2006/relationships" xmlns:p="http://schemas.openxmlformats.org/presentationml/2006/main">
  <p:tag name="SMARTLOCKSHAPE" val="Yes"/>
  <p:tag name="SMARTOBJECT" val="Section Header v.2"/>
  <p:tag name="SMARTISVISIBLE" val="{$SmartDividernumber}!=-1"/>
  <p:tag name="SMARTWRITE" val="{$SmartDividernumber} {$Smart Divider title}"/>
</p:tagLst>
</file>

<file path=ppt/tags/tag4.xml><?xml version="1.0" encoding="utf-8"?>
<p:tagLst xmlns:a="http://schemas.openxmlformats.org/drawingml/2006/main" xmlns:r="http://schemas.openxmlformats.org/officeDocument/2006/relationships" xmlns:p="http://schemas.openxmlformats.org/presentationml/2006/main">
  <p:tag name="SMARTISVISIBLE" val="{@Show Date FilePath} = Yes"/>
  <p:tag name="SMARTWRITE" val="{!Today} {!FilePath}"/>
  <p:tag name="SMARTLOCKSHAPE" val="Yes"/>
</p:tagLst>
</file>

<file path=ppt/tags/tag5.xml><?xml version="1.0" encoding="utf-8"?>
<p:tagLst xmlns:a="http://schemas.openxmlformats.org/drawingml/2006/main" xmlns:r="http://schemas.openxmlformats.org/officeDocument/2006/relationships" xmlns:p="http://schemas.openxmlformats.org/presentationml/2006/main">
  <p:tag name="SMARTDIVIDERTYPE" val="Section"/>
  <p:tag name="SMARTDIVIDERLEVEL" val="0"/>
</p:tagLst>
</file>

<file path=ppt/tags/tag6.xml><?xml version="1.0" encoding="utf-8"?>
<p:tagLst xmlns:a="http://schemas.openxmlformats.org/drawingml/2006/main" xmlns:r="http://schemas.openxmlformats.org/officeDocument/2006/relationships" xmlns:p="http://schemas.openxmlformats.org/presentationml/2006/main">
  <p:tag name="SMARTLOCKSHAPE" val="Yes"/>
  <p:tag name="SMARTOBJECT" val="Section Footer v.2"/>
  <p:tag name="SMARTWRITE" val="{@Title}"/>
</p:tagLst>
</file>

<file path=ppt/tags/tag7.xml><?xml version="1.0" encoding="utf-8"?>
<p:tagLst xmlns:a="http://schemas.openxmlformats.org/drawingml/2006/main" xmlns:r="http://schemas.openxmlformats.org/officeDocument/2006/relationships" xmlns:p="http://schemas.openxmlformats.org/presentationml/2006/main">
  <p:tag name="SMARTISVISIBLE" val="{@Show Draft stamp} = Yes"/>
  <p:tag name="SMARTWRITE" val="{@Draft stamp}"/>
  <p:tag name="SMARTLOCKSHAPE" val="Yes"/>
</p:tagLst>
</file>

<file path=ppt/tags/tag8.xml><?xml version="1.0" encoding="utf-8"?>
<p:tagLst xmlns:a="http://schemas.openxmlformats.org/drawingml/2006/main" xmlns:r="http://schemas.openxmlformats.org/officeDocument/2006/relationships" xmlns:p="http://schemas.openxmlformats.org/presentationml/2006/main">
  <p:tag name="SMARTREAD" val="{Smart Divider title}"/>
  <p:tag name="SMARTWRITE" val="{Smart Divider title}"/>
</p:tagLst>
</file>

<file path=ppt/tags/tag9.xml><?xml version="1.0" encoding="utf-8"?>
<p:tagLst xmlns:a="http://schemas.openxmlformats.org/drawingml/2006/main" xmlns:r="http://schemas.openxmlformats.org/officeDocument/2006/relationships" xmlns:p="http://schemas.openxmlformats.org/presentationml/2006/main">
  <p:tag name="SMARTSHAPETYPE" val="dividertocplaceholder"/>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Parallax">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1203</TotalTime>
  <Words>1609</Words>
  <Application>Microsoft Office PowerPoint</Application>
  <PresentationFormat>Widescreen</PresentationFormat>
  <Paragraphs>215</Paragraphs>
  <Slides>15</Slides>
  <Notes>13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15</vt:i4>
      </vt:variant>
    </vt:vector>
  </HeadingPairs>
  <TitlesOfParts>
    <vt:vector size="27" baseType="lpstr">
      <vt:lpstr>Arial</vt:lpstr>
      <vt:lpstr>Book Antiqua</vt:lpstr>
      <vt:lpstr>Calibri</vt:lpstr>
      <vt:lpstr>Cambria</vt:lpstr>
      <vt:lpstr>Century Gothic</vt:lpstr>
      <vt:lpstr>Corbel</vt:lpstr>
      <vt:lpstr>Courier New</vt:lpstr>
      <vt:lpstr>Georgia</vt:lpstr>
      <vt:lpstr>Times New Roman</vt:lpstr>
      <vt:lpstr>Verdana</vt:lpstr>
      <vt:lpstr>Wingdings</vt:lpstr>
      <vt:lpstr>Parallax</vt:lpstr>
      <vt:lpstr>PowerPoint Presentation</vt:lpstr>
      <vt:lpstr>PowerPoint Presentation</vt:lpstr>
      <vt:lpstr>PowerPoint Presentation</vt:lpstr>
      <vt:lpstr>PowerPoint Presentation</vt:lpstr>
      <vt:lpstr>Five-year Vision </vt:lpstr>
      <vt:lpstr>PowerPoint Presentation</vt:lpstr>
      <vt:lpstr>Opportunities in IWT</vt:lpstr>
      <vt:lpstr>Pilot movements conducted to establish viability of  IWT connectivity through NW-1, NW-2 and IBP route</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Inland Waterways Authority of India (IWAI)</dc:title>
  <dc:creator>Prateek Jain</dc:creator>
  <cp:lastModifiedBy>Amar Singh</cp:lastModifiedBy>
  <cp:revision>122</cp:revision>
  <cp:lastPrinted>2021-02-02T12:40:44Z</cp:lastPrinted>
  <dcterms:created xsi:type="dcterms:W3CDTF">2020-01-30T12:56:01Z</dcterms:created>
  <dcterms:modified xsi:type="dcterms:W3CDTF">2021-02-03T09:16:32Z</dcterms:modified>
</cp:coreProperties>
</file>